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tiff" ContentType="image/tiff"/>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57" r:id="rId5"/>
    <p:sldMasterId id="2147483669" r:id="rId6"/>
    <p:sldMasterId id="2147483675" r:id="rId7"/>
  </p:sldMasterIdLst>
  <p:notesMasterIdLst>
    <p:notesMasterId r:id="rId26"/>
  </p:notesMasterIdLst>
  <p:handoutMasterIdLst>
    <p:handoutMasterId r:id="rId27"/>
  </p:handoutMasterIdLst>
  <p:sldIdLst>
    <p:sldId id="733" r:id="rId8"/>
    <p:sldId id="793" r:id="rId9"/>
    <p:sldId id="833" r:id="rId10"/>
    <p:sldId id="834" r:id="rId11"/>
    <p:sldId id="847" r:id="rId12"/>
    <p:sldId id="839" r:id="rId13"/>
    <p:sldId id="841" r:id="rId14"/>
    <p:sldId id="837" r:id="rId15"/>
    <p:sldId id="838" r:id="rId16"/>
    <p:sldId id="843" r:id="rId17"/>
    <p:sldId id="844" r:id="rId18"/>
    <p:sldId id="846" r:id="rId19"/>
    <p:sldId id="832" r:id="rId20"/>
    <p:sldId id="536" r:id="rId21"/>
    <p:sldId id="538" r:id="rId22"/>
    <p:sldId id="279" r:id="rId23"/>
    <p:sldId id="280" r:id="rId24"/>
    <p:sldId id="845" r:id="rId25"/>
  </p:sldIdLst>
  <p:sldSz cx="12192000" cy="6858000"/>
  <p:notesSz cx="6797675" cy="9928225"/>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5E4"/>
    <a:srgbClr val="0000FF"/>
    <a:srgbClr val="FF3300"/>
    <a:srgbClr val="333399"/>
    <a:srgbClr val="000000"/>
    <a:srgbClr val="008000"/>
    <a:srgbClr val="5F5F5F"/>
    <a:srgbClr val="333333"/>
    <a:srgbClr val="CC33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AC389A-47FD-3E4C-8349-828C3B325D99}" v="43" dt="2023-02-22T09:03:41.6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77376" autoAdjust="0"/>
  </p:normalViewPr>
  <p:slideViewPr>
    <p:cSldViewPr snapToGrid="0">
      <p:cViewPr varScale="1">
        <p:scale>
          <a:sx n="111" d="100"/>
          <a:sy n="111" d="100"/>
        </p:scale>
        <p:origin x="600" y="10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8" d="100"/>
          <a:sy n="88" d="100"/>
        </p:scale>
        <p:origin x="-2874" y="-108"/>
      </p:cViewPr>
      <p:guideLst>
        <p:guide orient="horz" pos="3126"/>
        <p:guide pos="2142"/>
      </p:guideLst>
    </p:cSldViewPr>
  </p:notesViewPr>
  <p:gridSpacing cx="114300" cy="1143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628-EC46-A2AC-65C0C429061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628-EC46-A2AC-65C0C429061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628-EC46-A2AC-65C0C429061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628-EC46-A2AC-65C0C429061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628-EC46-A2AC-65C0C429061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628-EC46-A2AC-65C0C429061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628-EC46-A2AC-65C0C429061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628-EC46-A2AC-65C0C429061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628-EC46-A2AC-65C0C429061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628-EC46-A2AC-65C0C429061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628-EC46-A2AC-65C0C429061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628-EC46-A2AC-65C0C429061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628-EC46-A2AC-65C0C429061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628-EC46-A2AC-65C0C429061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628-EC46-A2AC-65C0C429061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628-EC46-A2AC-65C0C429061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628-EC46-A2AC-65C0C429061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628-EC46-A2AC-65C0C429061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628-EC46-A2AC-65C0C429061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628-EC46-A2AC-65C0C429061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628-EC46-A2AC-65C0C429061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628-EC46-A2AC-65C0C429061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628-EC46-A2AC-65C0C429061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628-EC46-A2AC-65C0C4290616}"/>
              </c:ext>
            </c:extLst>
          </c:dPt>
          <c:dLbls>
            <c:dLbl>
              <c:idx val="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1-7628-EC46-A2AC-65C0C4290616}"/>
                </c:ext>
              </c:extLst>
            </c:dLbl>
            <c:dLbl>
              <c:idx val="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3-7628-EC46-A2AC-65C0C4290616}"/>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5-7628-EC46-A2AC-65C0C4290616}"/>
                </c:ext>
              </c:extLst>
            </c:dLbl>
            <c:dLbl>
              <c:idx val="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7-7628-EC46-A2AC-65C0C4290616}"/>
                </c:ext>
              </c:extLst>
            </c:dLbl>
            <c:dLbl>
              <c:idx val="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9-7628-EC46-A2AC-65C0C4290616}"/>
                </c:ext>
              </c:extLst>
            </c:dLbl>
            <c:dLbl>
              <c:idx val="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B-7628-EC46-A2AC-65C0C4290616}"/>
                </c:ext>
              </c:extLst>
            </c:dLbl>
            <c:dLbl>
              <c:idx val="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D-7628-EC46-A2AC-65C0C4290616}"/>
                </c:ext>
              </c:extLst>
            </c:dLbl>
            <c:dLbl>
              <c:idx val="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0F-7628-EC46-A2AC-65C0C4290616}"/>
                </c:ext>
              </c:extLst>
            </c:dLbl>
            <c:dLbl>
              <c:idx val="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1-7628-EC46-A2AC-65C0C4290616}"/>
                </c:ext>
              </c:extLst>
            </c:dLbl>
            <c:dLbl>
              <c:idx val="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3-7628-EC46-A2AC-65C0C4290616}"/>
                </c:ext>
              </c:extLst>
            </c:dLbl>
            <c:dLbl>
              <c:idx val="1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5-7628-EC46-A2AC-65C0C4290616}"/>
                </c:ext>
              </c:extLst>
            </c:dLbl>
            <c:dLbl>
              <c:idx val="1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7-7628-EC46-A2AC-65C0C4290616}"/>
                </c:ext>
              </c:extLst>
            </c:dLbl>
            <c:dLbl>
              <c:idx val="1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9-7628-EC46-A2AC-65C0C4290616}"/>
                </c:ext>
              </c:extLst>
            </c:dLbl>
            <c:dLbl>
              <c:idx val="1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B-7628-EC46-A2AC-65C0C4290616}"/>
                </c:ext>
              </c:extLst>
            </c:dLbl>
            <c:dLbl>
              <c:idx val="14"/>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D-7628-EC46-A2AC-65C0C4290616}"/>
                </c:ext>
              </c:extLst>
            </c:dLbl>
            <c:dLbl>
              <c:idx val="15"/>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1F-7628-EC46-A2AC-65C0C4290616}"/>
                </c:ext>
              </c:extLst>
            </c:dLbl>
            <c:dLbl>
              <c:idx val="16"/>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1-7628-EC46-A2AC-65C0C4290616}"/>
                </c:ext>
              </c:extLst>
            </c:dLbl>
            <c:dLbl>
              <c:idx val="17"/>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3-7628-EC46-A2AC-65C0C4290616}"/>
                </c:ext>
              </c:extLst>
            </c:dLbl>
            <c:dLbl>
              <c:idx val="18"/>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5-7628-EC46-A2AC-65C0C4290616}"/>
                </c:ext>
              </c:extLst>
            </c:dLbl>
            <c:dLbl>
              <c:idx val="19"/>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7-7628-EC46-A2AC-65C0C4290616}"/>
                </c:ext>
              </c:extLst>
            </c:dLbl>
            <c:dLbl>
              <c:idx val="20"/>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9-7628-EC46-A2AC-65C0C4290616}"/>
                </c:ext>
              </c:extLst>
            </c:dLbl>
            <c:dLbl>
              <c:idx val="21"/>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B-7628-EC46-A2AC-65C0C4290616}"/>
                </c:ext>
              </c:extLst>
            </c:dLbl>
            <c:dLbl>
              <c:idx val="2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D-7628-EC46-A2AC-65C0C4290616}"/>
                </c:ext>
              </c:extLst>
            </c:dLbl>
            <c:dLbl>
              <c:idx val="23"/>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extLst>
                <c:ext xmlns:c16="http://schemas.microsoft.com/office/drawing/2014/chart" uri="{C3380CC4-5D6E-409C-BE32-E72D297353CC}">
                  <c16:uniqueId val="{0000002F-7628-EC46-A2AC-65C0C4290616}"/>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bg1"/>
                    </a:solidFill>
                    <a:latin typeface="+mn-lt"/>
                    <a:ea typeface="+mn-ea"/>
                    <a:cs typeface="+mn-cs"/>
                  </a:defRPr>
                </a:pPr>
                <a:endParaRPr lang="en-U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628-EC46-A2AC-65C0C429061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8816-5841-A487-24651D9DA446}"/>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8816-5841-A487-24651D9DA446}"/>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8816-5841-A487-24651D9DA446}"/>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8816-5841-A487-24651D9DA446}"/>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8816-5841-A487-24651D9DA446}"/>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8816-5841-A487-24651D9DA446}"/>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8816-5841-A487-24651D9DA446}"/>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8816-5841-A487-24651D9DA446}"/>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8816-5841-A487-24651D9DA446}"/>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8816-5841-A487-24651D9DA446}"/>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8816-5841-A487-24651D9DA446}"/>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8816-5841-A487-24651D9DA446}"/>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8816-5841-A487-24651D9DA446}"/>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8816-5841-A487-24651D9DA446}"/>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8816-5841-A487-24651D9DA446}"/>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8816-5841-A487-24651D9DA446}"/>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8816-5841-A487-24651D9DA446}"/>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8816-5841-A487-24651D9DA446}"/>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8816-5841-A487-24651D9DA446}"/>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8816-5841-A487-24651D9DA446}"/>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8816-5841-A487-24651D9DA446}"/>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8816-5841-A487-24651D9DA446}"/>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8816-5841-A487-24651D9DA446}"/>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8816-5841-A487-24651D9DA446}"/>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8816-5841-A487-24651D9DA446}"/>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mn-lt"/>
                <a:ea typeface="+mn-ea"/>
                <a:cs typeface="+mn-cs"/>
              </a:defRPr>
            </a:pPr>
            <a:endParaRPr lang="en-U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C5A26-84B6-48FB-B914-7BBCF024FD5C}" type="doc">
      <dgm:prSet loTypeId="urn:microsoft.com/office/officeart/2011/layout/HexagonRadial" loCatId="officeonline" qsTypeId="urn:microsoft.com/office/officeart/2005/8/quickstyle/simple1" qsCatId="simple" csTypeId="urn:microsoft.com/office/officeart/2005/8/colors/accent1_2" csCatId="accent1" phldr="1"/>
      <dgm:spPr/>
      <dgm:t>
        <a:bodyPr/>
        <a:lstStyle/>
        <a:p>
          <a:endParaRPr lang="en-GB"/>
        </a:p>
      </dgm:t>
    </dgm:pt>
    <dgm:pt modelId="{C66BA720-AC99-408E-A683-E3D0E3FC7DEF}">
      <dgm:prSet phldrT="[Text]" custT="1">
        <dgm:style>
          <a:lnRef idx="0">
            <a:schemeClr val="dk1"/>
          </a:lnRef>
          <a:fillRef idx="3">
            <a:schemeClr val="dk1"/>
          </a:fillRef>
          <a:effectRef idx="3">
            <a:schemeClr val="dk1"/>
          </a:effectRef>
          <a:fontRef idx="minor">
            <a:schemeClr val="lt1"/>
          </a:fontRef>
        </dgm:style>
      </dgm:prSet>
      <dgm:spPr/>
      <dgm:t>
        <a:bodyPr/>
        <a:lstStyle/>
        <a:p>
          <a:r>
            <a:rPr lang="en-US" sz="1800" b="1" dirty="0"/>
            <a:t>Swarm DISC</a:t>
          </a:r>
          <a:endParaRPr lang="en-GB" sz="1800" b="1" dirty="0"/>
        </a:p>
      </dgm:t>
    </dgm:pt>
    <dgm:pt modelId="{FCD97A6B-5794-41D4-A1FD-0D4EC12B4C2F}" type="parTrans" cxnId="{62ED4D07-32AC-46B4-B978-611C8F56B49A}">
      <dgm:prSet/>
      <dgm:spPr/>
      <dgm:t>
        <a:bodyPr/>
        <a:lstStyle/>
        <a:p>
          <a:endParaRPr lang="en-GB" sz="900"/>
        </a:p>
      </dgm:t>
    </dgm:pt>
    <dgm:pt modelId="{42C6C400-8A8B-4AEF-8C2A-473F488AA391}" type="sibTrans" cxnId="{62ED4D07-32AC-46B4-B978-611C8F56B49A}">
      <dgm:prSet/>
      <dgm:spPr/>
      <dgm:t>
        <a:bodyPr/>
        <a:lstStyle/>
        <a:p>
          <a:endParaRPr lang="en-GB" sz="900"/>
        </a:p>
      </dgm:t>
    </dgm:pt>
    <dgm:pt modelId="{56CD63B0-A771-49DB-A517-37D3C4449C95}">
      <dgm:prSet phldrT="[Text]" custT="1"/>
      <dgm:spPr>
        <a:solidFill>
          <a:schemeClr val="bg2">
            <a:lumMod val="60000"/>
            <a:lumOff val="40000"/>
          </a:schemeClr>
        </a:solidFill>
      </dgm:spPr>
      <dgm:t>
        <a:bodyPr/>
        <a:lstStyle/>
        <a:p>
          <a:r>
            <a:rPr lang="en-US" sz="900" dirty="0">
              <a:solidFill>
                <a:schemeClr val="tx2"/>
              </a:solidFill>
            </a:rPr>
            <a:t>SCARF</a:t>
          </a:r>
          <a:br>
            <a:rPr lang="en-US" sz="900" dirty="0">
              <a:solidFill>
                <a:schemeClr val="tx2"/>
              </a:solidFill>
            </a:rPr>
          </a:br>
          <a:r>
            <a:rPr lang="en-US" sz="900" dirty="0">
              <a:solidFill>
                <a:schemeClr val="tx2"/>
              </a:solidFill>
            </a:rPr>
            <a:t>Level 2</a:t>
          </a:r>
          <a:br>
            <a:rPr lang="en-US" sz="900" dirty="0">
              <a:solidFill>
                <a:schemeClr val="tx2"/>
              </a:solidFill>
            </a:rPr>
          </a:br>
          <a:r>
            <a:rPr lang="en-US" sz="900" dirty="0">
              <a:solidFill>
                <a:schemeClr val="tx2"/>
              </a:solidFill>
            </a:rPr>
            <a:t>data processing</a:t>
          </a:r>
        </a:p>
      </dgm:t>
    </dgm:pt>
    <dgm:pt modelId="{61DF773E-74D6-41DF-9935-AE9BB752954A}" type="parTrans" cxnId="{8D1D3273-8CB4-4296-BCDF-315C13918D7F}">
      <dgm:prSet/>
      <dgm:spPr/>
      <dgm:t>
        <a:bodyPr/>
        <a:lstStyle/>
        <a:p>
          <a:endParaRPr lang="en-GB" sz="900"/>
        </a:p>
      </dgm:t>
    </dgm:pt>
    <dgm:pt modelId="{00E77D8C-73EA-45BD-88BB-D04C7C97D505}" type="sibTrans" cxnId="{8D1D3273-8CB4-4296-BCDF-315C13918D7F}">
      <dgm:prSet/>
      <dgm:spPr/>
      <dgm:t>
        <a:bodyPr/>
        <a:lstStyle/>
        <a:p>
          <a:endParaRPr lang="en-GB" sz="900"/>
        </a:p>
      </dgm:t>
    </dgm:pt>
    <dgm:pt modelId="{BD6F0D9F-B4ED-49C0-BF20-3913097BD493}">
      <dgm:prSet phldrT="[Text]" custT="1"/>
      <dgm:spPr>
        <a:solidFill>
          <a:schemeClr val="bg2">
            <a:lumMod val="60000"/>
            <a:lumOff val="40000"/>
          </a:schemeClr>
        </a:solidFill>
      </dgm:spPr>
      <dgm:t>
        <a:bodyPr/>
        <a:lstStyle/>
        <a:p>
          <a:r>
            <a:rPr lang="en-US" sz="900" dirty="0">
              <a:solidFill>
                <a:schemeClr val="tx2"/>
              </a:solidFill>
            </a:rPr>
            <a:t>Extension of SCARF activities</a:t>
          </a:r>
          <a:endParaRPr lang="en-GB" sz="900" dirty="0">
            <a:solidFill>
              <a:schemeClr val="tx2"/>
            </a:solidFill>
          </a:endParaRPr>
        </a:p>
      </dgm:t>
    </dgm:pt>
    <dgm:pt modelId="{C7A58A02-F489-40FC-9731-D91BF9D14AEA}" type="parTrans" cxnId="{27307B0C-7C1A-4797-9548-9540E80F8676}">
      <dgm:prSet/>
      <dgm:spPr/>
      <dgm:t>
        <a:bodyPr/>
        <a:lstStyle/>
        <a:p>
          <a:endParaRPr lang="en-GB" sz="900"/>
        </a:p>
      </dgm:t>
    </dgm:pt>
    <dgm:pt modelId="{0D97D6CF-6E92-4D35-BDC8-C8A416119D64}" type="sibTrans" cxnId="{27307B0C-7C1A-4797-9548-9540E80F8676}">
      <dgm:prSet/>
      <dgm:spPr/>
      <dgm:t>
        <a:bodyPr/>
        <a:lstStyle/>
        <a:p>
          <a:endParaRPr lang="en-GB" sz="900"/>
        </a:p>
      </dgm:t>
    </dgm:pt>
    <dgm:pt modelId="{8532A823-E3F9-4DA2-8F56-E016FD4A8860}">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en-US" sz="1200" dirty="0">
              <a:solidFill>
                <a:schemeClr val="bg1"/>
              </a:solidFill>
            </a:rPr>
            <a:t>New Products and Services</a:t>
          </a:r>
          <a:endParaRPr lang="en-GB" sz="1200" dirty="0">
            <a:solidFill>
              <a:schemeClr val="bg1"/>
            </a:solidFill>
          </a:endParaRPr>
        </a:p>
      </dgm:t>
    </dgm:pt>
    <dgm:pt modelId="{F38F6527-DE9B-4C25-B3DE-7464C989DDDC}" type="parTrans" cxnId="{2C8F8CE2-5D67-4103-9C06-43C2EE7D2948}">
      <dgm:prSet/>
      <dgm:spPr/>
      <dgm:t>
        <a:bodyPr/>
        <a:lstStyle/>
        <a:p>
          <a:endParaRPr lang="en-GB" sz="900"/>
        </a:p>
      </dgm:t>
    </dgm:pt>
    <dgm:pt modelId="{CE455AAF-B490-4274-B307-16219131E708}" type="sibTrans" cxnId="{2C8F8CE2-5D67-4103-9C06-43C2EE7D2948}">
      <dgm:prSet/>
      <dgm:spPr/>
      <dgm:t>
        <a:bodyPr/>
        <a:lstStyle/>
        <a:p>
          <a:endParaRPr lang="en-GB" sz="900"/>
        </a:p>
      </dgm:t>
    </dgm:pt>
    <dgm:pt modelId="{3FBE35AF-9794-48E5-8FBC-97FF17B627EE}">
      <dgm:prSet phldrT="[Text]" custT="1"/>
      <dgm:spPr>
        <a:solidFill>
          <a:schemeClr val="bg2">
            <a:lumMod val="60000"/>
            <a:lumOff val="40000"/>
          </a:schemeClr>
        </a:solidFill>
      </dgm:spPr>
      <dgm:t>
        <a:bodyPr/>
        <a:lstStyle/>
        <a:p>
          <a:r>
            <a:rPr lang="en-US" sz="900" dirty="0">
              <a:solidFill>
                <a:schemeClr val="tx2"/>
              </a:solidFill>
            </a:rPr>
            <a:t>Public Outreach</a:t>
          </a:r>
          <a:br>
            <a:rPr lang="en-US" sz="900" dirty="0">
              <a:solidFill>
                <a:schemeClr val="tx2"/>
              </a:solidFill>
            </a:rPr>
          </a:br>
          <a:r>
            <a:rPr lang="en-US" sz="900" dirty="0">
              <a:solidFill>
                <a:schemeClr val="tx2"/>
              </a:solidFill>
            </a:rPr>
            <a:t>Web stories, </a:t>
          </a:r>
          <a:br>
            <a:rPr lang="en-US" sz="900" dirty="0">
              <a:solidFill>
                <a:schemeClr val="tx2"/>
              </a:solidFill>
            </a:rPr>
          </a:br>
          <a:r>
            <a:rPr lang="en-US" sz="900" dirty="0">
              <a:solidFill>
                <a:schemeClr val="tx2"/>
              </a:solidFill>
            </a:rPr>
            <a:t>Press releases</a:t>
          </a:r>
          <a:br>
            <a:rPr lang="en-US" sz="900" dirty="0">
              <a:solidFill>
                <a:schemeClr val="tx2"/>
              </a:solidFill>
            </a:rPr>
          </a:br>
          <a:r>
            <a:rPr lang="en-US" sz="900" dirty="0">
              <a:solidFill>
                <a:schemeClr val="tx2"/>
              </a:solidFill>
            </a:rPr>
            <a:t>…</a:t>
          </a:r>
          <a:endParaRPr lang="en-GB" sz="900" dirty="0">
            <a:solidFill>
              <a:schemeClr val="tx2"/>
            </a:solidFill>
          </a:endParaRPr>
        </a:p>
      </dgm:t>
    </dgm:pt>
    <dgm:pt modelId="{3434EC40-4C32-4CCB-AAEE-D9214080A779}" type="parTrans" cxnId="{6DE04B04-1A25-4295-A6A9-E66C33BFEB46}">
      <dgm:prSet/>
      <dgm:spPr/>
      <dgm:t>
        <a:bodyPr/>
        <a:lstStyle/>
        <a:p>
          <a:endParaRPr lang="en-GB" sz="900"/>
        </a:p>
      </dgm:t>
    </dgm:pt>
    <dgm:pt modelId="{049B9A91-F8E0-4680-AF89-A275A60C4633}" type="sibTrans" cxnId="{6DE04B04-1A25-4295-A6A9-E66C33BFEB46}">
      <dgm:prSet/>
      <dgm:spPr/>
      <dgm:t>
        <a:bodyPr/>
        <a:lstStyle/>
        <a:p>
          <a:endParaRPr lang="en-GB" sz="900"/>
        </a:p>
      </dgm:t>
    </dgm:pt>
    <dgm:pt modelId="{C737EDD5-7DD3-46D1-A0B9-C5EFF6E2E5F0}">
      <dgm:prSet phldrT="[Text]" custT="1"/>
      <dgm:spPr>
        <a:solidFill>
          <a:schemeClr val="bg2">
            <a:lumMod val="60000"/>
            <a:lumOff val="40000"/>
          </a:schemeClr>
        </a:solidFill>
      </dgm:spPr>
      <dgm:t>
        <a:bodyPr/>
        <a:lstStyle/>
        <a:p>
          <a:r>
            <a:rPr lang="en-US" sz="900" dirty="0">
              <a:solidFill>
                <a:schemeClr val="tx2"/>
              </a:solidFill>
            </a:rPr>
            <a:t>Level 1b </a:t>
          </a:r>
          <a:br>
            <a:rPr lang="en-US" sz="900" dirty="0">
              <a:solidFill>
                <a:schemeClr val="tx2"/>
              </a:solidFill>
            </a:rPr>
          </a:br>
          <a:r>
            <a:rPr lang="en-US" sz="900" dirty="0">
              <a:solidFill>
                <a:schemeClr val="tx2"/>
              </a:solidFill>
            </a:rPr>
            <a:t>data</a:t>
          </a:r>
          <a:endParaRPr lang="en-GB" sz="900" dirty="0">
            <a:solidFill>
              <a:schemeClr val="tx2"/>
            </a:solidFill>
          </a:endParaRPr>
        </a:p>
      </dgm:t>
    </dgm:pt>
    <dgm:pt modelId="{C31BF502-46B2-452B-AEFE-B602510A3B7E}" type="parTrans" cxnId="{E759BA2B-35B9-42DD-9323-F041281606D9}">
      <dgm:prSet/>
      <dgm:spPr/>
      <dgm:t>
        <a:bodyPr/>
        <a:lstStyle/>
        <a:p>
          <a:endParaRPr lang="en-GB" sz="900"/>
        </a:p>
      </dgm:t>
    </dgm:pt>
    <dgm:pt modelId="{8A40043A-24DC-4148-B651-95C9718EB97D}" type="sibTrans" cxnId="{E759BA2B-35B9-42DD-9323-F041281606D9}">
      <dgm:prSet/>
      <dgm:spPr/>
      <dgm:t>
        <a:bodyPr/>
        <a:lstStyle/>
        <a:p>
          <a:endParaRPr lang="en-GB" sz="900"/>
        </a:p>
      </dgm:t>
    </dgm:pt>
    <dgm:pt modelId="{27007B2D-A89A-4A97-AD6E-66FB4453D3F9}">
      <dgm:prSet custT="1"/>
      <dgm:spPr>
        <a:solidFill>
          <a:schemeClr val="bg2">
            <a:lumMod val="60000"/>
            <a:lumOff val="40000"/>
          </a:schemeClr>
        </a:solidFill>
      </dgm:spPr>
      <dgm:t>
        <a:bodyPr/>
        <a:lstStyle/>
        <a:p>
          <a:r>
            <a:rPr lang="en-US" sz="900" dirty="0">
              <a:solidFill>
                <a:schemeClr val="tx2"/>
              </a:solidFill>
            </a:rPr>
            <a:t>Swarm Webpages</a:t>
          </a:r>
          <a:br>
            <a:rPr lang="en-US" sz="900" dirty="0">
              <a:solidFill>
                <a:schemeClr val="tx2"/>
              </a:solidFill>
            </a:rPr>
          </a:br>
          <a:r>
            <a:rPr lang="en-US" sz="900" dirty="0">
              <a:solidFill>
                <a:schemeClr val="tx2"/>
              </a:solidFill>
            </a:rPr>
            <a:t>Data Handbook</a:t>
          </a:r>
          <a:br>
            <a:rPr lang="en-US" sz="900" dirty="0">
              <a:solidFill>
                <a:schemeClr val="tx2"/>
              </a:solidFill>
            </a:rPr>
          </a:br>
          <a:r>
            <a:rPr lang="en-US" sz="900" dirty="0">
              <a:solidFill>
                <a:schemeClr val="tx2"/>
              </a:solidFill>
            </a:rPr>
            <a:t>Swarm Wiki, </a:t>
          </a:r>
          <a:br>
            <a:rPr lang="en-US" sz="900" dirty="0">
              <a:solidFill>
                <a:schemeClr val="tx2"/>
              </a:solidFill>
            </a:rPr>
          </a:br>
          <a:r>
            <a:rPr lang="en-US" sz="900" dirty="0">
              <a:solidFill>
                <a:schemeClr val="tx2"/>
              </a:solidFill>
            </a:rPr>
            <a:t>…</a:t>
          </a:r>
          <a:endParaRPr lang="en-GB" sz="900" dirty="0">
            <a:solidFill>
              <a:schemeClr val="tx2"/>
            </a:solidFill>
          </a:endParaRPr>
        </a:p>
      </dgm:t>
    </dgm:pt>
    <dgm:pt modelId="{D9141A77-54B9-41B0-BB8D-57F4D1365368}" type="parTrans" cxnId="{BC8B576C-2FAB-466E-BBC2-EAA6958C94D9}">
      <dgm:prSet/>
      <dgm:spPr/>
      <dgm:t>
        <a:bodyPr/>
        <a:lstStyle/>
        <a:p>
          <a:endParaRPr lang="en-GB" sz="900"/>
        </a:p>
      </dgm:t>
    </dgm:pt>
    <dgm:pt modelId="{F9B15638-BCFE-4958-BD8F-DE6A71C3E68D}" type="sibTrans" cxnId="{BC8B576C-2FAB-466E-BBC2-EAA6958C94D9}">
      <dgm:prSet/>
      <dgm:spPr/>
      <dgm:t>
        <a:bodyPr/>
        <a:lstStyle/>
        <a:p>
          <a:endParaRPr lang="en-GB" sz="900"/>
        </a:p>
      </dgm:t>
    </dgm:pt>
    <dgm:pt modelId="{4A871472-472E-44FF-A4C6-6888F69575A1}" type="pres">
      <dgm:prSet presAssocID="{F60C5A26-84B6-48FB-B914-7BBCF024FD5C}" presName="Name0" presStyleCnt="0">
        <dgm:presLayoutVars>
          <dgm:chMax val="1"/>
          <dgm:chPref val="1"/>
          <dgm:dir/>
          <dgm:animOne val="branch"/>
          <dgm:animLvl val="lvl"/>
        </dgm:presLayoutVars>
      </dgm:prSet>
      <dgm:spPr/>
      <dgm:t>
        <a:bodyPr/>
        <a:lstStyle/>
        <a:p>
          <a:endParaRPr lang="en-US"/>
        </a:p>
      </dgm:t>
    </dgm:pt>
    <dgm:pt modelId="{44A9217C-AB26-4B76-9C24-2606DDF1C80D}" type="pres">
      <dgm:prSet presAssocID="{C66BA720-AC99-408E-A683-E3D0E3FC7DEF}" presName="Parent" presStyleLbl="node0" presStyleIdx="0" presStyleCnt="1">
        <dgm:presLayoutVars>
          <dgm:chMax val="6"/>
          <dgm:chPref val="6"/>
        </dgm:presLayoutVars>
      </dgm:prSet>
      <dgm:spPr/>
      <dgm:t>
        <a:bodyPr/>
        <a:lstStyle/>
        <a:p>
          <a:endParaRPr lang="en-US"/>
        </a:p>
      </dgm:t>
    </dgm:pt>
    <dgm:pt modelId="{B7C8352A-8B6C-4D04-A908-1A17481ACA2C}" type="pres">
      <dgm:prSet presAssocID="{56CD63B0-A771-49DB-A517-37D3C4449C95}" presName="Accent1" presStyleCnt="0"/>
      <dgm:spPr/>
    </dgm:pt>
    <dgm:pt modelId="{B16A34FE-9780-4D58-9D9E-860A32D2AC4B}" type="pres">
      <dgm:prSet presAssocID="{56CD63B0-A771-49DB-A517-37D3C4449C95}" presName="Accent" presStyleLbl="bgShp" presStyleIdx="0" presStyleCnt="6"/>
      <dgm:spPr/>
    </dgm:pt>
    <dgm:pt modelId="{C132A95E-C0E3-4C3D-B180-8B66E2B29FE9}" type="pres">
      <dgm:prSet presAssocID="{56CD63B0-A771-49DB-A517-37D3C4449C95}" presName="Child1" presStyleLbl="node1" presStyleIdx="0" presStyleCnt="6" custLinFactNeighborX="-213" custLinFactNeighborY="-12806">
        <dgm:presLayoutVars>
          <dgm:chMax val="0"/>
          <dgm:chPref val="0"/>
          <dgm:bulletEnabled val="1"/>
        </dgm:presLayoutVars>
      </dgm:prSet>
      <dgm:spPr/>
      <dgm:t>
        <a:bodyPr/>
        <a:lstStyle/>
        <a:p>
          <a:endParaRPr lang="en-US"/>
        </a:p>
      </dgm:t>
    </dgm:pt>
    <dgm:pt modelId="{759ADFD7-8839-466D-9EC6-9075BD6B2094}" type="pres">
      <dgm:prSet presAssocID="{BD6F0D9F-B4ED-49C0-BF20-3913097BD493}" presName="Accent2" presStyleCnt="0"/>
      <dgm:spPr/>
    </dgm:pt>
    <dgm:pt modelId="{FD0D27F6-1774-46F1-BAC6-2AC77D83F88B}" type="pres">
      <dgm:prSet presAssocID="{BD6F0D9F-B4ED-49C0-BF20-3913097BD493}" presName="Accent" presStyleLbl="bgShp" presStyleIdx="1" presStyleCnt="6"/>
      <dgm:spPr/>
    </dgm:pt>
    <dgm:pt modelId="{DE235A63-319A-40AB-880D-B4F652A938BB}" type="pres">
      <dgm:prSet presAssocID="{BD6F0D9F-B4ED-49C0-BF20-3913097BD493}" presName="Child2" presStyleLbl="node1" presStyleIdx="1" presStyleCnt="6">
        <dgm:presLayoutVars>
          <dgm:chMax val="0"/>
          <dgm:chPref val="0"/>
          <dgm:bulletEnabled val="1"/>
        </dgm:presLayoutVars>
      </dgm:prSet>
      <dgm:spPr/>
      <dgm:t>
        <a:bodyPr/>
        <a:lstStyle/>
        <a:p>
          <a:endParaRPr lang="en-US"/>
        </a:p>
      </dgm:t>
    </dgm:pt>
    <dgm:pt modelId="{B42078B2-31C4-46A2-918B-DBFB029B4AC4}" type="pres">
      <dgm:prSet presAssocID="{8532A823-E3F9-4DA2-8F56-E016FD4A8860}" presName="Accent3" presStyleCnt="0"/>
      <dgm:spPr/>
    </dgm:pt>
    <dgm:pt modelId="{7FAEF433-EA54-440A-80B4-B44867C2A2EF}" type="pres">
      <dgm:prSet presAssocID="{8532A823-E3F9-4DA2-8F56-E016FD4A8860}" presName="Accent" presStyleLbl="bgShp" presStyleIdx="2" presStyleCnt="6"/>
      <dgm:spPr/>
    </dgm:pt>
    <dgm:pt modelId="{6EB4CFB4-6803-4E9B-8522-AC1F357B0A2B}" type="pres">
      <dgm:prSet presAssocID="{8532A823-E3F9-4DA2-8F56-E016FD4A8860}" presName="Child3" presStyleLbl="node1" presStyleIdx="2" presStyleCnt="6">
        <dgm:presLayoutVars>
          <dgm:chMax val="0"/>
          <dgm:chPref val="0"/>
          <dgm:bulletEnabled val="1"/>
        </dgm:presLayoutVars>
      </dgm:prSet>
      <dgm:spPr/>
      <dgm:t>
        <a:bodyPr/>
        <a:lstStyle/>
        <a:p>
          <a:endParaRPr lang="en-US"/>
        </a:p>
      </dgm:t>
    </dgm:pt>
    <dgm:pt modelId="{B365A13E-9325-45FD-A772-A75B6D21F00B}" type="pres">
      <dgm:prSet presAssocID="{27007B2D-A89A-4A97-AD6E-66FB4453D3F9}" presName="Accent4" presStyleCnt="0"/>
      <dgm:spPr/>
    </dgm:pt>
    <dgm:pt modelId="{9E45918D-BB8A-497E-A5D1-A26669B1D2F1}" type="pres">
      <dgm:prSet presAssocID="{27007B2D-A89A-4A97-AD6E-66FB4453D3F9}" presName="Accent" presStyleLbl="bgShp" presStyleIdx="3" presStyleCnt="6"/>
      <dgm:spPr/>
    </dgm:pt>
    <dgm:pt modelId="{D6B1EE7F-DF6B-4317-9866-138A30EA9D2C}" type="pres">
      <dgm:prSet presAssocID="{27007B2D-A89A-4A97-AD6E-66FB4453D3F9}" presName="Child4" presStyleLbl="node1" presStyleIdx="3" presStyleCnt="6">
        <dgm:presLayoutVars>
          <dgm:chMax val="0"/>
          <dgm:chPref val="0"/>
          <dgm:bulletEnabled val="1"/>
        </dgm:presLayoutVars>
      </dgm:prSet>
      <dgm:spPr/>
      <dgm:t>
        <a:bodyPr/>
        <a:lstStyle/>
        <a:p>
          <a:endParaRPr lang="en-US"/>
        </a:p>
      </dgm:t>
    </dgm:pt>
    <dgm:pt modelId="{F5E078DF-522C-4A82-BE15-F7680C585EA6}" type="pres">
      <dgm:prSet presAssocID="{3FBE35AF-9794-48E5-8FBC-97FF17B627EE}" presName="Accent5" presStyleCnt="0"/>
      <dgm:spPr/>
    </dgm:pt>
    <dgm:pt modelId="{9A9E707E-6BDA-4447-B888-FFC922DAF120}" type="pres">
      <dgm:prSet presAssocID="{3FBE35AF-9794-48E5-8FBC-97FF17B627EE}" presName="Accent" presStyleLbl="bgShp" presStyleIdx="4" presStyleCnt="6"/>
      <dgm:spPr/>
    </dgm:pt>
    <dgm:pt modelId="{4BA10158-78CB-4746-8DF6-F27E7F7BD876}" type="pres">
      <dgm:prSet presAssocID="{3FBE35AF-9794-48E5-8FBC-97FF17B627EE}" presName="Child5" presStyleLbl="node1" presStyleIdx="4" presStyleCnt="6">
        <dgm:presLayoutVars>
          <dgm:chMax val="0"/>
          <dgm:chPref val="0"/>
          <dgm:bulletEnabled val="1"/>
        </dgm:presLayoutVars>
      </dgm:prSet>
      <dgm:spPr/>
      <dgm:t>
        <a:bodyPr/>
        <a:lstStyle/>
        <a:p>
          <a:endParaRPr lang="en-US"/>
        </a:p>
      </dgm:t>
    </dgm:pt>
    <dgm:pt modelId="{0BEC290E-6F3F-4430-A8FB-F03424D4C26A}" type="pres">
      <dgm:prSet presAssocID="{C737EDD5-7DD3-46D1-A0B9-C5EFF6E2E5F0}" presName="Accent6" presStyleCnt="0"/>
      <dgm:spPr/>
    </dgm:pt>
    <dgm:pt modelId="{E033A58E-20C2-4BE8-A811-7C473046150E}" type="pres">
      <dgm:prSet presAssocID="{C737EDD5-7DD3-46D1-A0B9-C5EFF6E2E5F0}" presName="Accent" presStyleLbl="bgShp" presStyleIdx="5" presStyleCnt="6"/>
      <dgm:spPr/>
    </dgm:pt>
    <dgm:pt modelId="{FD292916-2091-47C4-9789-3347F3ADAC0F}" type="pres">
      <dgm:prSet presAssocID="{C737EDD5-7DD3-46D1-A0B9-C5EFF6E2E5F0}" presName="Child6" presStyleLbl="node1" presStyleIdx="5" presStyleCnt="6">
        <dgm:presLayoutVars>
          <dgm:chMax val="0"/>
          <dgm:chPref val="0"/>
          <dgm:bulletEnabled val="1"/>
        </dgm:presLayoutVars>
      </dgm:prSet>
      <dgm:spPr/>
      <dgm:t>
        <a:bodyPr/>
        <a:lstStyle/>
        <a:p>
          <a:endParaRPr lang="en-US"/>
        </a:p>
      </dgm:t>
    </dgm:pt>
  </dgm:ptLst>
  <dgm:cxnLst>
    <dgm:cxn modelId="{84ECB833-E2F9-4F22-BBD2-2B8D3E6750D6}" type="presOf" srcId="{27007B2D-A89A-4A97-AD6E-66FB4453D3F9}" destId="{D6B1EE7F-DF6B-4317-9866-138A30EA9D2C}" srcOrd="0" destOrd="0" presId="urn:microsoft.com/office/officeart/2011/layout/HexagonRadial"/>
    <dgm:cxn modelId="{EFD7B01F-D693-42CD-AF0A-61429F93B027}" type="presOf" srcId="{8532A823-E3F9-4DA2-8F56-E016FD4A8860}" destId="{6EB4CFB4-6803-4E9B-8522-AC1F357B0A2B}" srcOrd="0" destOrd="0" presId="urn:microsoft.com/office/officeart/2011/layout/HexagonRadial"/>
    <dgm:cxn modelId="{E46576F1-536B-4C73-8EC2-1632346BAB5C}" type="presOf" srcId="{C737EDD5-7DD3-46D1-A0B9-C5EFF6E2E5F0}" destId="{FD292916-2091-47C4-9789-3347F3ADAC0F}" srcOrd="0" destOrd="0" presId="urn:microsoft.com/office/officeart/2011/layout/HexagonRadial"/>
    <dgm:cxn modelId="{6DE04B04-1A25-4295-A6A9-E66C33BFEB46}" srcId="{C66BA720-AC99-408E-A683-E3D0E3FC7DEF}" destId="{3FBE35AF-9794-48E5-8FBC-97FF17B627EE}" srcOrd="4" destOrd="0" parTransId="{3434EC40-4C32-4CCB-AAEE-D9214080A779}" sibTransId="{049B9A91-F8E0-4680-AF89-A275A60C4633}"/>
    <dgm:cxn modelId="{276BE537-56EA-4F7D-BF51-ED48EB74415E}" type="presOf" srcId="{C66BA720-AC99-408E-A683-E3D0E3FC7DEF}" destId="{44A9217C-AB26-4B76-9C24-2606DDF1C80D}" srcOrd="0" destOrd="0" presId="urn:microsoft.com/office/officeart/2011/layout/HexagonRadial"/>
    <dgm:cxn modelId="{62ED4D07-32AC-46B4-B978-611C8F56B49A}" srcId="{F60C5A26-84B6-48FB-B914-7BBCF024FD5C}" destId="{C66BA720-AC99-408E-A683-E3D0E3FC7DEF}" srcOrd="0" destOrd="0" parTransId="{FCD97A6B-5794-41D4-A1FD-0D4EC12B4C2F}" sibTransId="{42C6C400-8A8B-4AEF-8C2A-473F488AA391}"/>
    <dgm:cxn modelId="{BC8B576C-2FAB-466E-BBC2-EAA6958C94D9}" srcId="{C66BA720-AC99-408E-A683-E3D0E3FC7DEF}" destId="{27007B2D-A89A-4A97-AD6E-66FB4453D3F9}" srcOrd="3" destOrd="0" parTransId="{D9141A77-54B9-41B0-BB8D-57F4D1365368}" sibTransId="{F9B15638-BCFE-4958-BD8F-DE6A71C3E68D}"/>
    <dgm:cxn modelId="{E759BA2B-35B9-42DD-9323-F041281606D9}" srcId="{C66BA720-AC99-408E-A683-E3D0E3FC7DEF}" destId="{C737EDD5-7DD3-46D1-A0B9-C5EFF6E2E5F0}" srcOrd="5" destOrd="0" parTransId="{C31BF502-46B2-452B-AEFE-B602510A3B7E}" sibTransId="{8A40043A-24DC-4148-B651-95C9718EB97D}"/>
    <dgm:cxn modelId="{703A5484-6A20-4FBA-8417-674789E90085}" type="presOf" srcId="{BD6F0D9F-B4ED-49C0-BF20-3913097BD493}" destId="{DE235A63-319A-40AB-880D-B4F652A938BB}" srcOrd="0" destOrd="0" presId="urn:microsoft.com/office/officeart/2011/layout/HexagonRadial"/>
    <dgm:cxn modelId="{27307B0C-7C1A-4797-9548-9540E80F8676}" srcId="{C66BA720-AC99-408E-A683-E3D0E3FC7DEF}" destId="{BD6F0D9F-B4ED-49C0-BF20-3913097BD493}" srcOrd="1" destOrd="0" parTransId="{C7A58A02-F489-40FC-9731-D91BF9D14AEA}" sibTransId="{0D97D6CF-6E92-4D35-BDC8-C8A416119D64}"/>
    <dgm:cxn modelId="{6651968A-BAB6-48FB-873C-24C68EDA2072}" type="presOf" srcId="{F60C5A26-84B6-48FB-B914-7BBCF024FD5C}" destId="{4A871472-472E-44FF-A4C6-6888F69575A1}" srcOrd="0" destOrd="0" presId="urn:microsoft.com/office/officeart/2011/layout/HexagonRadial"/>
    <dgm:cxn modelId="{8D1D3273-8CB4-4296-BCDF-315C13918D7F}" srcId="{C66BA720-AC99-408E-A683-E3D0E3FC7DEF}" destId="{56CD63B0-A771-49DB-A517-37D3C4449C95}" srcOrd="0" destOrd="0" parTransId="{61DF773E-74D6-41DF-9935-AE9BB752954A}" sibTransId="{00E77D8C-73EA-45BD-88BB-D04C7C97D505}"/>
    <dgm:cxn modelId="{5642CA85-97F0-4035-BC49-01E498D552E3}" type="presOf" srcId="{56CD63B0-A771-49DB-A517-37D3C4449C95}" destId="{C132A95E-C0E3-4C3D-B180-8B66E2B29FE9}" srcOrd="0" destOrd="0" presId="urn:microsoft.com/office/officeart/2011/layout/HexagonRadial"/>
    <dgm:cxn modelId="{2C8F8CE2-5D67-4103-9C06-43C2EE7D2948}" srcId="{C66BA720-AC99-408E-A683-E3D0E3FC7DEF}" destId="{8532A823-E3F9-4DA2-8F56-E016FD4A8860}" srcOrd="2" destOrd="0" parTransId="{F38F6527-DE9B-4C25-B3DE-7464C989DDDC}" sibTransId="{CE455AAF-B490-4274-B307-16219131E708}"/>
    <dgm:cxn modelId="{B0E8FAF4-83F5-41D8-8BF9-8EC33DEF7DE0}" type="presOf" srcId="{3FBE35AF-9794-48E5-8FBC-97FF17B627EE}" destId="{4BA10158-78CB-4746-8DF6-F27E7F7BD876}" srcOrd="0" destOrd="0" presId="urn:microsoft.com/office/officeart/2011/layout/HexagonRadial"/>
    <dgm:cxn modelId="{19BC48CB-10C9-46D1-8B27-037EDB82DF77}" type="presParOf" srcId="{4A871472-472E-44FF-A4C6-6888F69575A1}" destId="{44A9217C-AB26-4B76-9C24-2606DDF1C80D}" srcOrd="0" destOrd="0" presId="urn:microsoft.com/office/officeart/2011/layout/HexagonRadial"/>
    <dgm:cxn modelId="{9743720B-E9B9-4A22-B126-1C58E61F1D46}" type="presParOf" srcId="{4A871472-472E-44FF-A4C6-6888F69575A1}" destId="{B7C8352A-8B6C-4D04-A908-1A17481ACA2C}" srcOrd="1" destOrd="0" presId="urn:microsoft.com/office/officeart/2011/layout/HexagonRadial"/>
    <dgm:cxn modelId="{286B889F-FCCB-499F-9CAB-C1A6CC07E4CD}" type="presParOf" srcId="{B7C8352A-8B6C-4D04-A908-1A17481ACA2C}" destId="{B16A34FE-9780-4D58-9D9E-860A32D2AC4B}" srcOrd="0" destOrd="0" presId="urn:microsoft.com/office/officeart/2011/layout/HexagonRadial"/>
    <dgm:cxn modelId="{9A277059-C06A-449E-9568-99F3A2C2F8DC}" type="presParOf" srcId="{4A871472-472E-44FF-A4C6-6888F69575A1}" destId="{C132A95E-C0E3-4C3D-B180-8B66E2B29FE9}" srcOrd="2" destOrd="0" presId="urn:microsoft.com/office/officeart/2011/layout/HexagonRadial"/>
    <dgm:cxn modelId="{892806D5-6415-4AEB-B84E-F0D90FEF2FE4}" type="presParOf" srcId="{4A871472-472E-44FF-A4C6-6888F69575A1}" destId="{759ADFD7-8839-466D-9EC6-9075BD6B2094}" srcOrd="3" destOrd="0" presId="urn:microsoft.com/office/officeart/2011/layout/HexagonRadial"/>
    <dgm:cxn modelId="{DAB2E0D2-1C03-4240-863C-7EAA10FF4B32}" type="presParOf" srcId="{759ADFD7-8839-466D-9EC6-9075BD6B2094}" destId="{FD0D27F6-1774-46F1-BAC6-2AC77D83F88B}" srcOrd="0" destOrd="0" presId="urn:microsoft.com/office/officeart/2011/layout/HexagonRadial"/>
    <dgm:cxn modelId="{722C0311-7CBD-4D04-AD0D-81E30DCD52BD}" type="presParOf" srcId="{4A871472-472E-44FF-A4C6-6888F69575A1}" destId="{DE235A63-319A-40AB-880D-B4F652A938BB}" srcOrd="4" destOrd="0" presId="urn:microsoft.com/office/officeart/2011/layout/HexagonRadial"/>
    <dgm:cxn modelId="{9626893B-BC0F-49E1-AE32-D1DF7CA222D5}" type="presParOf" srcId="{4A871472-472E-44FF-A4C6-6888F69575A1}" destId="{B42078B2-31C4-46A2-918B-DBFB029B4AC4}" srcOrd="5" destOrd="0" presId="urn:microsoft.com/office/officeart/2011/layout/HexagonRadial"/>
    <dgm:cxn modelId="{9F39BD35-174F-4813-89B8-4E41D4495C08}" type="presParOf" srcId="{B42078B2-31C4-46A2-918B-DBFB029B4AC4}" destId="{7FAEF433-EA54-440A-80B4-B44867C2A2EF}" srcOrd="0" destOrd="0" presId="urn:microsoft.com/office/officeart/2011/layout/HexagonRadial"/>
    <dgm:cxn modelId="{085BCD7C-2201-4D39-A456-56888C655CF8}" type="presParOf" srcId="{4A871472-472E-44FF-A4C6-6888F69575A1}" destId="{6EB4CFB4-6803-4E9B-8522-AC1F357B0A2B}" srcOrd="6" destOrd="0" presId="urn:microsoft.com/office/officeart/2011/layout/HexagonRadial"/>
    <dgm:cxn modelId="{FB71768B-5A58-4607-8D05-039BCC528A48}" type="presParOf" srcId="{4A871472-472E-44FF-A4C6-6888F69575A1}" destId="{B365A13E-9325-45FD-A772-A75B6D21F00B}" srcOrd="7" destOrd="0" presId="urn:microsoft.com/office/officeart/2011/layout/HexagonRadial"/>
    <dgm:cxn modelId="{05E88ECA-C712-409E-AF81-6F682C66C72A}" type="presParOf" srcId="{B365A13E-9325-45FD-A772-A75B6D21F00B}" destId="{9E45918D-BB8A-497E-A5D1-A26669B1D2F1}" srcOrd="0" destOrd="0" presId="urn:microsoft.com/office/officeart/2011/layout/HexagonRadial"/>
    <dgm:cxn modelId="{7F2E9ABD-E3E6-4DAC-9F8D-80830F9C2A23}" type="presParOf" srcId="{4A871472-472E-44FF-A4C6-6888F69575A1}" destId="{D6B1EE7F-DF6B-4317-9866-138A30EA9D2C}" srcOrd="8" destOrd="0" presId="urn:microsoft.com/office/officeart/2011/layout/HexagonRadial"/>
    <dgm:cxn modelId="{22C94288-C470-49AA-922F-8A05814FA9F2}" type="presParOf" srcId="{4A871472-472E-44FF-A4C6-6888F69575A1}" destId="{F5E078DF-522C-4A82-BE15-F7680C585EA6}" srcOrd="9" destOrd="0" presId="urn:microsoft.com/office/officeart/2011/layout/HexagonRadial"/>
    <dgm:cxn modelId="{120827EB-8794-45DD-9917-D993C1C64E2B}" type="presParOf" srcId="{F5E078DF-522C-4A82-BE15-F7680C585EA6}" destId="{9A9E707E-6BDA-4447-B888-FFC922DAF120}" srcOrd="0" destOrd="0" presId="urn:microsoft.com/office/officeart/2011/layout/HexagonRadial"/>
    <dgm:cxn modelId="{8BA372F0-5605-4F61-A543-672791E83F63}" type="presParOf" srcId="{4A871472-472E-44FF-A4C6-6888F69575A1}" destId="{4BA10158-78CB-4746-8DF6-F27E7F7BD876}" srcOrd="10" destOrd="0" presId="urn:microsoft.com/office/officeart/2011/layout/HexagonRadial"/>
    <dgm:cxn modelId="{56B3EA4A-1B85-4C45-93CD-F8991F8B3601}" type="presParOf" srcId="{4A871472-472E-44FF-A4C6-6888F69575A1}" destId="{0BEC290E-6F3F-4430-A8FB-F03424D4C26A}" srcOrd="11" destOrd="0" presId="urn:microsoft.com/office/officeart/2011/layout/HexagonRadial"/>
    <dgm:cxn modelId="{E011DBCB-AC5C-4612-9323-31BD1B397170}" type="presParOf" srcId="{0BEC290E-6F3F-4430-A8FB-F03424D4C26A}" destId="{E033A58E-20C2-4BE8-A811-7C473046150E}" srcOrd="0" destOrd="0" presId="urn:microsoft.com/office/officeart/2011/layout/HexagonRadial"/>
    <dgm:cxn modelId="{FE9AA63D-2C4E-45DD-B205-E7771B73AF03}" type="presParOf" srcId="{4A871472-472E-44FF-A4C6-6888F69575A1}" destId="{FD292916-2091-47C4-9789-3347F3ADAC0F}"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A9217C-AB26-4B76-9C24-2606DDF1C80D}">
      <dsp:nvSpPr>
        <dsp:cNvPr id="0" name=""/>
        <dsp:cNvSpPr/>
      </dsp:nvSpPr>
      <dsp:spPr>
        <a:xfrm>
          <a:off x="1284503" y="996075"/>
          <a:ext cx="1266054" cy="1095188"/>
        </a:xfrm>
        <a:prstGeom prst="hexagon">
          <a:avLst>
            <a:gd name="adj" fmla="val 28570"/>
            <a:gd name="vf" fmla="val 115470"/>
          </a:avLst>
        </a:prstGeom>
        <a:gradFill rotWithShape="1">
          <a:gsLst>
            <a:gs pos="0">
              <a:schemeClr val="dk1">
                <a:shade val="51000"/>
                <a:satMod val="130000"/>
              </a:schemeClr>
            </a:gs>
            <a:gs pos="80000">
              <a:schemeClr val="dk1">
                <a:shade val="93000"/>
                <a:satMod val="130000"/>
              </a:schemeClr>
            </a:gs>
            <a:gs pos="100000">
              <a:schemeClr val="dk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dk1"/>
        </a:lnRef>
        <a:fillRef idx="3">
          <a:schemeClr val="dk1"/>
        </a:fillRef>
        <a:effectRef idx="3">
          <a:schemeClr val="dk1"/>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b="1" kern="1200" dirty="0"/>
            <a:t>Swarm DISC</a:t>
          </a:r>
          <a:endParaRPr lang="en-GB" sz="1800" b="1" kern="1200" dirty="0"/>
        </a:p>
      </dsp:txBody>
      <dsp:txXfrm>
        <a:off x="1494306" y="1177563"/>
        <a:ext cx="846448" cy="732212"/>
      </dsp:txXfrm>
    </dsp:sp>
    <dsp:sp modelId="{FD0D27F6-1774-46F1-BAC6-2AC77D83F88B}">
      <dsp:nvSpPr>
        <dsp:cNvPr id="0" name=""/>
        <dsp:cNvSpPr/>
      </dsp:nvSpPr>
      <dsp:spPr>
        <a:xfrm>
          <a:off x="2077297" y="472101"/>
          <a:ext cx="477678" cy="41158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32A95E-C0E3-4C3D-B180-8B66E2B29FE9}">
      <dsp:nvSpPr>
        <dsp:cNvPr id="0" name=""/>
        <dsp:cNvSpPr/>
      </dsp:nvSpPr>
      <dsp:spPr>
        <a:xfrm>
          <a:off x="1398915" y="0"/>
          <a:ext cx="1037523" cy="897579"/>
        </a:xfrm>
        <a:prstGeom prst="hexagon">
          <a:avLst>
            <a:gd name="adj" fmla="val 28570"/>
            <a:gd name="vf" fmla="val 11547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solidFill>
                <a:schemeClr val="tx2"/>
              </a:solidFill>
            </a:rPr>
            <a:t>SCARF</a:t>
          </a:r>
          <a:br>
            <a:rPr lang="en-US" sz="900" kern="1200" dirty="0">
              <a:solidFill>
                <a:schemeClr val="tx2"/>
              </a:solidFill>
            </a:rPr>
          </a:br>
          <a:r>
            <a:rPr lang="en-US" sz="900" kern="1200" dirty="0">
              <a:solidFill>
                <a:schemeClr val="tx2"/>
              </a:solidFill>
            </a:rPr>
            <a:t>Level 2</a:t>
          </a:r>
          <a:br>
            <a:rPr lang="en-US" sz="900" kern="1200" dirty="0">
              <a:solidFill>
                <a:schemeClr val="tx2"/>
              </a:solidFill>
            </a:rPr>
          </a:br>
          <a:r>
            <a:rPr lang="en-US" sz="900" kern="1200" dirty="0">
              <a:solidFill>
                <a:schemeClr val="tx2"/>
              </a:solidFill>
            </a:rPr>
            <a:t>data processing</a:t>
          </a:r>
        </a:p>
      </dsp:txBody>
      <dsp:txXfrm>
        <a:off x="1570855" y="148748"/>
        <a:ext cx="693643" cy="600083"/>
      </dsp:txXfrm>
    </dsp:sp>
    <dsp:sp modelId="{7FAEF433-EA54-440A-80B4-B44867C2A2EF}">
      <dsp:nvSpPr>
        <dsp:cNvPr id="0" name=""/>
        <dsp:cNvSpPr/>
      </dsp:nvSpPr>
      <dsp:spPr>
        <a:xfrm>
          <a:off x="2634785" y="1241543"/>
          <a:ext cx="477678" cy="41158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235A63-319A-40AB-880D-B4F652A938BB}">
      <dsp:nvSpPr>
        <dsp:cNvPr id="0" name=""/>
        <dsp:cNvSpPr/>
      </dsp:nvSpPr>
      <dsp:spPr>
        <a:xfrm>
          <a:off x="2352654" y="552071"/>
          <a:ext cx="1037523" cy="897579"/>
        </a:xfrm>
        <a:prstGeom prst="hexagon">
          <a:avLst>
            <a:gd name="adj" fmla="val 28570"/>
            <a:gd name="vf" fmla="val 11547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solidFill>
                <a:schemeClr val="tx2"/>
              </a:solidFill>
            </a:rPr>
            <a:t>Extension of SCARF activities</a:t>
          </a:r>
          <a:endParaRPr lang="en-GB" sz="900" kern="1200" dirty="0">
            <a:solidFill>
              <a:schemeClr val="tx2"/>
            </a:solidFill>
          </a:endParaRPr>
        </a:p>
      </dsp:txBody>
      <dsp:txXfrm>
        <a:off x="2524594" y="700819"/>
        <a:ext cx="693643" cy="600083"/>
      </dsp:txXfrm>
    </dsp:sp>
    <dsp:sp modelId="{9E45918D-BB8A-497E-A5D1-A26669B1D2F1}">
      <dsp:nvSpPr>
        <dsp:cNvPr id="0" name=""/>
        <dsp:cNvSpPr/>
      </dsp:nvSpPr>
      <dsp:spPr>
        <a:xfrm>
          <a:off x="2247518" y="2110098"/>
          <a:ext cx="477678" cy="41158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B4CFB4-6803-4E9B-8522-AC1F357B0A2B}">
      <dsp:nvSpPr>
        <dsp:cNvPr id="0" name=""/>
        <dsp:cNvSpPr/>
      </dsp:nvSpPr>
      <dsp:spPr>
        <a:xfrm>
          <a:off x="2352654" y="1637379"/>
          <a:ext cx="1037523" cy="897579"/>
        </a:xfrm>
        <a:prstGeom prst="hexagon">
          <a:avLst>
            <a:gd name="adj" fmla="val 28570"/>
            <a:gd name="vf" fmla="val 115470"/>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hemeClr val="accent4"/>
        </a:lnRef>
        <a:fillRef idx="3">
          <a:schemeClr val="accent4"/>
        </a:fillRef>
        <a:effectRef idx="3">
          <a:schemeClr val="accent4"/>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kern="1200" dirty="0">
              <a:solidFill>
                <a:schemeClr val="bg1"/>
              </a:solidFill>
            </a:rPr>
            <a:t>New Products and Services</a:t>
          </a:r>
          <a:endParaRPr lang="en-GB" sz="1200" kern="1200" dirty="0">
            <a:solidFill>
              <a:schemeClr val="bg1"/>
            </a:solidFill>
          </a:endParaRPr>
        </a:p>
      </dsp:txBody>
      <dsp:txXfrm>
        <a:off x="2524594" y="1786127"/>
        <a:ext cx="693643" cy="600083"/>
      </dsp:txXfrm>
    </dsp:sp>
    <dsp:sp modelId="{9A9E707E-6BDA-4447-B888-FFC922DAF120}">
      <dsp:nvSpPr>
        <dsp:cNvPr id="0" name=""/>
        <dsp:cNvSpPr/>
      </dsp:nvSpPr>
      <dsp:spPr>
        <a:xfrm>
          <a:off x="1286859" y="2200257"/>
          <a:ext cx="477678" cy="41158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B1EE7F-DF6B-4317-9866-138A30EA9D2C}">
      <dsp:nvSpPr>
        <dsp:cNvPr id="0" name=""/>
        <dsp:cNvSpPr/>
      </dsp:nvSpPr>
      <dsp:spPr>
        <a:xfrm>
          <a:off x="1401125" y="2190068"/>
          <a:ext cx="1037523" cy="897579"/>
        </a:xfrm>
        <a:prstGeom prst="hexagon">
          <a:avLst>
            <a:gd name="adj" fmla="val 28570"/>
            <a:gd name="vf" fmla="val 11547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solidFill>
                <a:schemeClr val="tx2"/>
              </a:solidFill>
            </a:rPr>
            <a:t>Swarm Webpages</a:t>
          </a:r>
          <a:br>
            <a:rPr lang="en-US" sz="900" kern="1200" dirty="0">
              <a:solidFill>
                <a:schemeClr val="tx2"/>
              </a:solidFill>
            </a:rPr>
          </a:br>
          <a:r>
            <a:rPr lang="en-US" sz="900" kern="1200" dirty="0">
              <a:solidFill>
                <a:schemeClr val="tx2"/>
              </a:solidFill>
            </a:rPr>
            <a:t>Data Handbook</a:t>
          </a:r>
          <a:br>
            <a:rPr lang="en-US" sz="900" kern="1200" dirty="0">
              <a:solidFill>
                <a:schemeClr val="tx2"/>
              </a:solidFill>
            </a:rPr>
          </a:br>
          <a:r>
            <a:rPr lang="en-US" sz="900" kern="1200" dirty="0">
              <a:solidFill>
                <a:schemeClr val="tx2"/>
              </a:solidFill>
            </a:rPr>
            <a:t>Swarm Wiki, </a:t>
          </a:r>
          <a:br>
            <a:rPr lang="en-US" sz="900" kern="1200" dirty="0">
              <a:solidFill>
                <a:schemeClr val="tx2"/>
              </a:solidFill>
            </a:rPr>
          </a:br>
          <a:r>
            <a:rPr lang="en-US" sz="900" kern="1200" dirty="0">
              <a:solidFill>
                <a:schemeClr val="tx2"/>
              </a:solidFill>
            </a:rPr>
            <a:t>…</a:t>
          </a:r>
          <a:endParaRPr lang="en-GB" sz="900" kern="1200" dirty="0">
            <a:solidFill>
              <a:schemeClr val="tx2"/>
            </a:solidFill>
          </a:endParaRPr>
        </a:p>
      </dsp:txBody>
      <dsp:txXfrm>
        <a:off x="1573065" y="2338816"/>
        <a:ext cx="693643" cy="600083"/>
      </dsp:txXfrm>
    </dsp:sp>
    <dsp:sp modelId="{E033A58E-20C2-4BE8-A811-7C473046150E}">
      <dsp:nvSpPr>
        <dsp:cNvPr id="0" name=""/>
        <dsp:cNvSpPr/>
      </dsp:nvSpPr>
      <dsp:spPr>
        <a:xfrm>
          <a:off x="720242" y="1431124"/>
          <a:ext cx="477678" cy="411583"/>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10158-78CB-4746-8DF6-F27E7F7BD876}">
      <dsp:nvSpPr>
        <dsp:cNvPr id="0" name=""/>
        <dsp:cNvSpPr/>
      </dsp:nvSpPr>
      <dsp:spPr>
        <a:xfrm>
          <a:off x="445179" y="1637997"/>
          <a:ext cx="1037523" cy="897579"/>
        </a:xfrm>
        <a:prstGeom prst="hexagon">
          <a:avLst>
            <a:gd name="adj" fmla="val 28570"/>
            <a:gd name="vf" fmla="val 11547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solidFill>
                <a:schemeClr val="tx2"/>
              </a:solidFill>
            </a:rPr>
            <a:t>Public Outreach</a:t>
          </a:r>
          <a:br>
            <a:rPr lang="en-US" sz="900" kern="1200" dirty="0">
              <a:solidFill>
                <a:schemeClr val="tx2"/>
              </a:solidFill>
            </a:rPr>
          </a:br>
          <a:r>
            <a:rPr lang="en-US" sz="900" kern="1200" dirty="0">
              <a:solidFill>
                <a:schemeClr val="tx2"/>
              </a:solidFill>
            </a:rPr>
            <a:t>Web stories, </a:t>
          </a:r>
          <a:br>
            <a:rPr lang="en-US" sz="900" kern="1200" dirty="0">
              <a:solidFill>
                <a:schemeClr val="tx2"/>
              </a:solidFill>
            </a:rPr>
          </a:br>
          <a:r>
            <a:rPr lang="en-US" sz="900" kern="1200" dirty="0">
              <a:solidFill>
                <a:schemeClr val="tx2"/>
              </a:solidFill>
            </a:rPr>
            <a:t>Press releases</a:t>
          </a:r>
          <a:br>
            <a:rPr lang="en-US" sz="900" kern="1200" dirty="0">
              <a:solidFill>
                <a:schemeClr val="tx2"/>
              </a:solidFill>
            </a:rPr>
          </a:br>
          <a:r>
            <a:rPr lang="en-US" sz="900" kern="1200" dirty="0">
              <a:solidFill>
                <a:schemeClr val="tx2"/>
              </a:solidFill>
            </a:rPr>
            <a:t>…</a:t>
          </a:r>
          <a:endParaRPr lang="en-GB" sz="900" kern="1200" dirty="0">
            <a:solidFill>
              <a:schemeClr val="tx2"/>
            </a:solidFill>
          </a:endParaRPr>
        </a:p>
      </dsp:txBody>
      <dsp:txXfrm>
        <a:off x="617119" y="1786745"/>
        <a:ext cx="693643" cy="600083"/>
      </dsp:txXfrm>
    </dsp:sp>
    <dsp:sp modelId="{FD292916-2091-47C4-9789-3347F3ADAC0F}">
      <dsp:nvSpPr>
        <dsp:cNvPr id="0" name=""/>
        <dsp:cNvSpPr/>
      </dsp:nvSpPr>
      <dsp:spPr>
        <a:xfrm>
          <a:off x="445179" y="550836"/>
          <a:ext cx="1037523" cy="897579"/>
        </a:xfrm>
        <a:prstGeom prst="hexagon">
          <a:avLst>
            <a:gd name="adj" fmla="val 28570"/>
            <a:gd name="vf" fmla="val 115470"/>
          </a:avLst>
        </a:prstGeom>
        <a:solidFill>
          <a:schemeClr val="bg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en-US" sz="900" kern="1200" dirty="0">
              <a:solidFill>
                <a:schemeClr val="tx2"/>
              </a:solidFill>
            </a:rPr>
            <a:t>Level 1b </a:t>
          </a:r>
          <a:br>
            <a:rPr lang="en-US" sz="900" kern="1200" dirty="0">
              <a:solidFill>
                <a:schemeClr val="tx2"/>
              </a:solidFill>
            </a:rPr>
          </a:br>
          <a:r>
            <a:rPr lang="en-US" sz="900" kern="1200" dirty="0">
              <a:solidFill>
                <a:schemeClr val="tx2"/>
              </a:solidFill>
            </a:rPr>
            <a:t>data</a:t>
          </a:r>
          <a:endParaRPr lang="en-GB" sz="900" kern="1200" dirty="0">
            <a:solidFill>
              <a:schemeClr val="tx2"/>
            </a:solidFill>
          </a:endParaRPr>
        </a:p>
      </dsp:txBody>
      <dsp:txXfrm>
        <a:off x="617119" y="699584"/>
        <a:ext cx="693643" cy="600083"/>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image" Target="../media/image1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hdr" sz="quarter"/>
          </p:nvPr>
        </p:nvSpPr>
        <p:spPr bwMode="auto">
          <a:xfrm>
            <a:off x="0" y="0"/>
            <a:ext cx="2946400" cy="49537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270339" name="Rectangle 3"/>
          <p:cNvSpPr>
            <a:spLocks noGrp="1" noChangeArrowheads="1"/>
          </p:cNvSpPr>
          <p:nvPr>
            <p:ph type="dt" sz="quarter" idx="1"/>
          </p:nvPr>
        </p:nvSpPr>
        <p:spPr bwMode="auto">
          <a:xfrm>
            <a:off x="3849688" y="0"/>
            <a:ext cx="2946400" cy="49537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270340" name="Rectangle 4"/>
          <p:cNvSpPr>
            <a:spLocks noGrp="1" noChangeArrowheads="1"/>
          </p:cNvSpPr>
          <p:nvPr>
            <p:ph type="ftr" sz="quarter" idx="2"/>
          </p:nvPr>
        </p:nvSpPr>
        <p:spPr bwMode="auto">
          <a:xfrm>
            <a:off x="0" y="9431258"/>
            <a:ext cx="2946400" cy="49537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270341" name="Rectangle 5"/>
          <p:cNvSpPr>
            <a:spLocks noGrp="1" noChangeArrowheads="1"/>
          </p:cNvSpPr>
          <p:nvPr>
            <p:ph type="sldNum" sz="quarter" idx="3"/>
          </p:nvPr>
        </p:nvSpPr>
        <p:spPr bwMode="auto">
          <a:xfrm>
            <a:off x="3849688" y="9431258"/>
            <a:ext cx="2946400" cy="49537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5D828D66-AEB5-4DE2-AE3C-788B6F5E35E5}" type="slidenum">
              <a:rPr lang="en-US"/>
              <a:pPr>
                <a:defRPr/>
              </a:pPr>
              <a:t>‹#›</a:t>
            </a:fld>
            <a:endParaRPr lang="en-US"/>
          </a:p>
        </p:txBody>
      </p:sp>
    </p:spTree>
    <p:extLst>
      <p:ext uri="{BB962C8B-B14F-4D97-AF65-F5344CB8AC3E}">
        <p14:creationId xmlns:p14="http://schemas.microsoft.com/office/powerpoint/2010/main" val="935727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2946400" cy="49537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defTabSz="922338">
              <a:defRPr sz="1200"/>
            </a:lvl1pPr>
          </a:lstStyle>
          <a:p>
            <a:pPr>
              <a:defRPr/>
            </a:pPr>
            <a:endParaRPr lang="en-US"/>
          </a:p>
        </p:txBody>
      </p:sp>
      <p:sp>
        <p:nvSpPr>
          <p:cNvPr id="39939" name="Rectangle 3"/>
          <p:cNvSpPr>
            <a:spLocks noGrp="1" noChangeArrowheads="1"/>
          </p:cNvSpPr>
          <p:nvPr>
            <p:ph type="dt" idx="1"/>
          </p:nvPr>
        </p:nvSpPr>
        <p:spPr bwMode="auto">
          <a:xfrm>
            <a:off x="3849688" y="0"/>
            <a:ext cx="2946400" cy="495379"/>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lvl1pPr algn="r" defTabSz="922338">
              <a:defRPr sz="1200"/>
            </a:lvl1pPr>
          </a:lstStyle>
          <a:p>
            <a:pPr>
              <a:defRPr/>
            </a:pPr>
            <a:endParaRPr lang="en-US"/>
          </a:p>
        </p:txBody>
      </p:sp>
      <p:sp>
        <p:nvSpPr>
          <p:cNvPr id="7172" name="Rectangle 4"/>
          <p:cNvSpPr>
            <a:spLocks noGrp="1" noRot="1" noChangeAspect="1" noChangeArrowheads="1" noTextEdit="1"/>
          </p:cNvSpPr>
          <p:nvPr>
            <p:ph type="sldImg" idx="2"/>
          </p:nvPr>
        </p:nvSpPr>
        <p:spPr bwMode="auto">
          <a:xfrm>
            <a:off x="90488" y="746125"/>
            <a:ext cx="6616700" cy="3722688"/>
          </a:xfrm>
          <a:prstGeom prst="rect">
            <a:avLst/>
          </a:prstGeom>
          <a:noFill/>
          <a:ln w="9525">
            <a:solidFill>
              <a:srgbClr val="000000"/>
            </a:solidFill>
            <a:miter lim="800000"/>
            <a:headEnd/>
            <a:tailEnd/>
          </a:ln>
        </p:spPr>
      </p:sp>
      <p:sp>
        <p:nvSpPr>
          <p:cNvPr id="39941" name="Rectangle 5"/>
          <p:cNvSpPr>
            <a:spLocks noGrp="1" noChangeArrowheads="1"/>
          </p:cNvSpPr>
          <p:nvPr>
            <p:ph type="body" sz="quarter" idx="3"/>
          </p:nvPr>
        </p:nvSpPr>
        <p:spPr bwMode="auto">
          <a:xfrm>
            <a:off x="679450" y="4717217"/>
            <a:ext cx="5438775" cy="4464764"/>
          </a:xfrm>
          <a:prstGeom prst="rect">
            <a:avLst/>
          </a:prstGeom>
          <a:noFill/>
          <a:ln w="9525">
            <a:noFill/>
            <a:miter lim="800000"/>
            <a:headEnd/>
            <a:tailEnd/>
          </a:ln>
          <a:effectLst/>
        </p:spPr>
        <p:txBody>
          <a:bodyPr vert="horz" wrap="square" lIns="92309" tIns="46154" rIns="92309" bIns="4615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9942" name="Rectangle 6"/>
          <p:cNvSpPr>
            <a:spLocks noGrp="1" noChangeArrowheads="1"/>
          </p:cNvSpPr>
          <p:nvPr>
            <p:ph type="ftr" sz="quarter" idx="4"/>
          </p:nvPr>
        </p:nvSpPr>
        <p:spPr bwMode="auto">
          <a:xfrm>
            <a:off x="0" y="9431258"/>
            <a:ext cx="2946400" cy="49537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defTabSz="922338">
              <a:defRPr sz="1200"/>
            </a:lvl1pPr>
          </a:lstStyle>
          <a:p>
            <a:pPr>
              <a:defRPr/>
            </a:pPr>
            <a:endParaRPr lang="en-US"/>
          </a:p>
        </p:txBody>
      </p:sp>
      <p:sp>
        <p:nvSpPr>
          <p:cNvPr id="39943" name="Rectangle 7"/>
          <p:cNvSpPr>
            <a:spLocks noGrp="1" noChangeArrowheads="1"/>
          </p:cNvSpPr>
          <p:nvPr>
            <p:ph type="sldNum" sz="quarter" idx="5"/>
          </p:nvPr>
        </p:nvSpPr>
        <p:spPr bwMode="auto">
          <a:xfrm>
            <a:off x="3849688" y="9431258"/>
            <a:ext cx="2946400" cy="495379"/>
          </a:xfrm>
          <a:prstGeom prst="rect">
            <a:avLst/>
          </a:prstGeom>
          <a:noFill/>
          <a:ln w="9525">
            <a:noFill/>
            <a:miter lim="800000"/>
            <a:headEnd/>
            <a:tailEnd/>
          </a:ln>
          <a:effectLst/>
        </p:spPr>
        <p:txBody>
          <a:bodyPr vert="horz" wrap="square" lIns="92309" tIns="46154" rIns="92309" bIns="46154" numCol="1" anchor="b" anchorCtr="0" compatLnSpc="1">
            <a:prstTxWarp prst="textNoShape">
              <a:avLst/>
            </a:prstTxWarp>
          </a:bodyPr>
          <a:lstStyle>
            <a:lvl1pPr algn="r" defTabSz="922338">
              <a:defRPr sz="1200"/>
            </a:lvl1pPr>
          </a:lstStyle>
          <a:p>
            <a:pPr>
              <a:defRPr/>
            </a:pPr>
            <a:fld id="{D2E840EC-3661-47EA-B292-7ED791E1B58E}" type="slidenum">
              <a:rPr lang="en-US"/>
              <a:pPr>
                <a:defRPr/>
              </a:pPr>
              <a:t>‹#›</a:t>
            </a:fld>
            <a:endParaRPr lang="en-US"/>
          </a:p>
        </p:txBody>
      </p:sp>
    </p:spTree>
    <p:extLst>
      <p:ext uri="{BB962C8B-B14F-4D97-AF65-F5344CB8AC3E}">
        <p14:creationId xmlns:p14="http://schemas.microsoft.com/office/powerpoint/2010/main" val="9059140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en.wikipedia.org/wiki/Biomass" TargetMode="External"/><Relationship Id="rId3" Type="http://schemas.openxmlformats.org/officeDocument/2006/relationships/hyperlink" Target="https://en.wikipedia.org/wiki/Clouds" TargetMode="External"/><Relationship Id="rId7" Type="http://schemas.openxmlformats.org/officeDocument/2006/relationships/hyperlink" Target="https://en.wikipedia.org/wiki/Fores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en.wikipedia.org/wiki/Infrared_radiation" TargetMode="External"/><Relationship Id="rId5" Type="http://schemas.openxmlformats.org/officeDocument/2006/relationships/hyperlink" Target="https://en.wikipedia.org/wiki/Solar_radiation" TargetMode="External"/><Relationship Id="rId10" Type="http://schemas.openxmlformats.org/officeDocument/2006/relationships/hyperlink" Target="https://en.wikipedia.org/wiki/Earth%27s_energy_budget" TargetMode="External"/><Relationship Id="rId4" Type="http://schemas.openxmlformats.org/officeDocument/2006/relationships/hyperlink" Target="https://en.wikipedia.org/wiki/Aerosols" TargetMode="External"/><Relationship Id="rId9" Type="http://schemas.openxmlformats.org/officeDocument/2006/relationships/hyperlink" Target="https://en.wikipedia.org/wiki/Chlorophyll_fluorescenc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pPr/>
              <a:t>1</a:t>
            </a:fld>
            <a:endParaRPr lang="en-US"/>
          </a:p>
        </p:txBody>
      </p:sp>
      <p:sp>
        <p:nvSpPr>
          <p:cNvPr id="8195" name="Rectangle 2"/>
          <p:cNvSpPr>
            <a:spLocks noGrp="1" noRot="1" noChangeAspect="1" noChangeArrowheads="1" noTextEdit="1"/>
          </p:cNvSpPr>
          <p:nvPr>
            <p:ph type="sldImg"/>
          </p:nvPr>
        </p:nvSpPr>
        <p:spPr>
          <a:xfrm>
            <a:off x="90488" y="746125"/>
            <a:ext cx="6616700" cy="3722688"/>
          </a:xfrm>
          <a:ln/>
        </p:spPr>
      </p:sp>
      <p:sp>
        <p:nvSpPr>
          <p:cNvPr id="8196" name="Rectangle 3"/>
          <p:cNvSpPr>
            <a:spLocks noGrp="1" noChangeArrowheads="1"/>
          </p:cNvSpPr>
          <p:nvPr>
            <p:ph type="body" idx="1"/>
          </p:nvPr>
        </p:nvSpPr>
        <p:spPr>
          <a:noFill/>
          <a:ln/>
        </p:spPr>
        <p:txBody>
          <a:bodyPr/>
          <a:lstStyle/>
          <a:p>
            <a:pPr eaLnBrk="1" hangingPunct="1"/>
            <a:endParaRPr lang="en-GB" dirty="0"/>
          </a:p>
        </p:txBody>
      </p:sp>
    </p:spTree>
    <p:extLst>
      <p:ext uri="{BB962C8B-B14F-4D97-AF65-F5344CB8AC3E}">
        <p14:creationId xmlns:p14="http://schemas.microsoft.com/office/powerpoint/2010/main" val="2118725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marL="0" marR="0" lvl="0" indent="0" algn="r" defTabSz="922338" rtl="0" eaLnBrk="1" fontAlgn="base" latinLnBrk="0" hangingPunct="1">
              <a:lnSpc>
                <a:spcPct val="100000"/>
              </a:lnSpc>
              <a:spcBef>
                <a:spcPct val="0"/>
              </a:spcBef>
              <a:spcAft>
                <a:spcPct val="0"/>
              </a:spcAft>
              <a:buClrTx/>
              <a:buSzTx/>
              <a:buFontTx/>
              <a:buNone/>
              <a:tabLst/>
              <a:defRPr/>
            </a:pPr>
            <a:fld id="{D2E840EC-3661-47EA-B292-7ED791E1B58E}"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2338"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922830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11</a:t>
            </a:fld>
            <a:endParaRPr lang="en-US"/>
          </a:p>
        </p:txBody>
      </p:sp>
    </p:spTree>
    <p:extLst>
      <p:ext uri="{BB962C8B-B14F-4D97-AF65-F5344CB8AC3E}">
        <p14:creationId xmlns:p14="http://schemas.microsoft.com/office/powerpoint/2010/main" val="2333875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smtClean="0">
                <a:solidFill>
                  <a:srgbClr val="0000FF"/>
                </a:solidFill>
              </a:rPr>
              <a:t>In the Additional slide, you will find slides related to Space Weather</a:t>
            </a:r>
            <a:r>
              <a:rPr lang="en-GB" sz="1200" b="1" baseline="0" dirty="0" smtClean="0">
                <a:solidFill>
                  <a:srgbClr val="0000FF"/>
                </a:solidFill>
              </a:rPr>
              <a:t> and the confirmation of the Agency’s personnel supporting GSICS. </a:t>
            </a:r>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12</a:t>
            </a:fld>
            <a:endParaRPr lang="en-US"/>
          </a:p>
        </p:txBody>
      </p:sp>
    </p:spTree>
    <p:extLst>
      <p:ext uri="{BB962C8B-B14F-4D97-AF65-F5344CB8AC3E}">
        <p14:creationId xmlns:p14="http://schemas.microsoft.com/office/powerpoint/2010/main" val="1614374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13</a:t>
            </a:fld>
            <a:endParaRPr lang="en-US"/>
          </a:p>
        </p:txBody>
      </p:sp>
    </p:spTree>
    <p:extLst>
      <p:ext uri="{BB962C8B-B14F-4D97-AF65-F5344CB8AC3E}">
        <p14:creationId xmlns:p14="http://schemas.microsoft.com/office/powerpoint/2010/main" val="3384132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SPACE WEATHER</a:t>
            </a:r>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14</a:t>
            </a:fld>
            <a:endParaRPr lang="en-US" altLang="x-none"/>
          </a:p>
        </p:txBody>
      </p:sp>
    </p:spTree>
    <p:extLst>
      <p:ext uri="{BB962C8B-B14F-4D97-AF65-F5344CB8AC3E}">
        <p14:creationId xmlns:p14="http://schemas.microsoft.com/office/powerpoint/2010/main" val="2671994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"ESA's SMOS mission (top right) was originally conceived to compute soil moisture and sea surface salinity maps (bottom right). It has nevertheless probed that it can also work as an orbital solar radio observatory able to detect solar radio bursts (bottom left) from ﬂares associated with coronal mass ejections (top left)"</a:t>
            </a:r>
          </a:p>
        </p:txBody>
      </p:sp>
      <p:sp>
        <p:nvSpPr>
          <p:cNvPr id="4" name="Slide Number Placeholder 3"/>
          <p:cNvSpPr>
            <a:spLocks noGrp="1"/>
          </p:cNvSpPr>
          <p:nvPr>
            <p:ph type="sldNum" sz="quarter" idx="10"/>
          </p:nvPr>
        </p:nvSpPr>
        <p:spPr/>
        <p:txBody>
          <a:bodyPr/>
          <a:lstStyle/>
          <a:p>
            <a:pPr>
              <a:defRPr/>
            </a:pPr>
            <a:fld id="{B1C1B1E2-4475-074F-89EB-5387F18A9490}" type="slidenum">
              <a:rPr lang="en-US" altLang="x-none" smtClean="0"/>
              <a:pPr>
                <a:defRPr/>
              </a:pPr>
              <a:t>15</a:t>
            </a:fld>
            <a:endParaRPr lang="en-US" altLang="x-none"/>
          </a:p>
        </p:txBody>
      </p:sp>
    </p:spTree>
    <p:extLst>
      <p:ext uri="{BB962C8B-B14F-4D97-AF65-F5344CB8AC3E}">
        <p14:creationId xmlns:p14="http://schemas.microsoft.com/office/powerpoint/2010/main" val="35882847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16</a:t>
            </a:fld>
            <a:endParaRPr lang="en-US"/>
          </a:p>
        </p:txBody>
      </p:sp>
    </p:spTree>
    <p:extLst>
      <p:ext uri="{BB962C8B-B14F-4D97-AF65-F5344CB8AC3E}">
        <p14:creationId xmlns:p14="http://schemas.microsoft.com/office/powerpoint/2010/main" val="4210461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17</a:t>
            </a:fld>
            <a:endParaRPr lang="en-US"/>
          </a:p>
        </p:txBody>
      </p:sp>
    </p:spTree>
    <p:extLst>
      <p:ext uri="{BB962C8B-B14F-4D97-AF65-F5344CB8AC3E}">
        <p14:creationId xmlns:p14="http://schemas.microsoft.com/office/powerpoint/2010/main" val="1948846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18</a:t>
            </a:fld>
            <a:endParaRPr lang="en-US"/>
          </a:p>
        </p:txBody>
      </p:sp>
    </p:spTree>
    <p:extLst>
      <p:ext uri="{BB962C8B-B14F-4D97-AF65-F5344CB8AC3E}">
        <p14:creationId xmlns:p14="http://schemas.microsoft.com/office/powerpoint/2010/main" val="3600893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2</a:t>
            </a:fld>
            <a:endParaRPr lang="en-US"/>
          </a:p>
        </p:txBody>
      </p:sp>
    </p:spTree>
    <p:extLst>
      <p:ext uri="{BB962C8B-B14F-4D97-AF65-F5344CB8AC3E}">
        <p14:creationId xmlns:p14="http://schemas.microsoft.com/office/powerpoint/2010/main" val="240816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 particular, there was a nice work</a:t>
            </a:r>
            <a:r>
              <a:rPr lang="en-GB" baseline="0" dirty="0" smtClean="0"/>
              <a:t> between Paolo and </a:t>
            </a:r>
            <a:r>
              <a:rPr lang="en-GB" baseline="0" dirty="0" err="1" smtClean="0"/>
              <a:t>Manik</a:t>
            </a:r>
            <a:r>
              <a:rPr lang="en-GB" baseline="0" dirty="0" smtClean="0"/>
              <a:t> to integrate GSICS notebooks onto the ESA metrology notebooks in </a:t>
            </a:r>
            <a:r>
              <a:rPr lang="en-GB" baseline="0" dirty="0" err="1" smtClean="0"/>
              <a:t>calval</a:t>
            </a:r>
            <a:r>
              <a:rPr lang="en-GB" baseline="0" dirty="0" smtClean="0"/>
              <a:t> portal that was done last year and the IMD/ISRO link was included in the Cal/</a:t>
            </a:r>
            <a:r>
              <a:rPr lang="en-GB" baseline="0" dirty="0" err="1" smtClean="0"/>
              <a:t>val</a:t>
            </a:r>
            <a:r>
              <a:rPr lang="en-GB" baseline="0" dirty="0" smtClean="0"/>
              <a:t> portal. </a:t>
            </a:r>
            <a:endParaRPr lang="en-GB" dirty="0"/>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3</a:t>
            </a:fld>
            <a:endParaRPr lang="en-US"/>
          </a:p>
        </p:txBody>
      </p:sp>
    </p:spTree>
    <p:extLst>
      <p:ext uri="{BB962C8B-B14F-4D97-AF65-F5344CB8AC3E}">
        <p14:creationId xmlns:p14="http://schemas.microsoft.com/office/powerpoint/2010/main" val="853903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T" dirty="0"/>
          </a:p>
        </p:txBody>
      </p:sp>
      <p:sp>
        <p:nvSpPr>
          <p:cNvPr id="4" name="Slide Number Placeholder 3"/>
          <p:cNvSpPr>
            <a:spLocks noGrp="1"/>
          </p:cNvSpPr>
          <p:nvPr>
            <p:ph type="sldNum" sz="quarter" idx="5"/>
          </p:nvPr>
        </p:nvSpPr>
        <p:spPr/>
        <p:txBody>
          <a:bodyPr/>
          <a:lstStyle/>
          <a:p>
            <a:pPr>
              <a:defRPr/>
            </a:pPr>
            <a:fld id="{D2E840EC-3661-47EA-B292-7ED791E1B58E}" type="slidenum">
              <a:rPr lang="en-US" smtClean="0"/>
              <a:pPr>
                <a:defRPr/>
              </a:pPr>
              <a:t>4</a:t>
            </a:fld>
            <a:endParaRPr lang="en-US"/>
          </a:p>
        </p:txBody>
      </p:sp>
    </p:spTree>
    <p:extLst>
      <p:ext uri="{BB962C8B-B14F-4D97-AF65-F5344CB8AC3E}">
        <p14:creationId xmlns:p14="http://schemas.microsoft.com/office/powerpoint/2010/main" val="1103066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5</a:t>
            </a:fld>
            <a:endParaRPr lang="en-US"/>
          </a:p>
        </p:txBody>
      </p:sp>
    </p:spTree>
    <p:extLst>
      <p:ext uri="{BB962C8B-B14F-4D97-AF65-F5344CB8AC3E}">
        <p14:creationId xmlns:p14="http://schemas.microsoft.com/office/powerpoint/2010/main" val="208004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dirty="0" smtClean="0">
                <a:solidFill>
                  <a:schemeClr val="tx1"/>
                </a:solidFill>
                <a:effectLst/>
                <a:latin typeface="+mj-lt"/>
                <a:ea typeface="Calibri" panose="020F0502020204030204" pitchFamily="34" charset="0"/>
              </a:rPr>
              <a:t>2.66 </a:t>
            </a:r>
            <a:r>
              <a:rPr lang="en-GB" sz="1200" dirty="0">
                <a:solidFill>
                  <a:schemeClr val="tx1"/>
                </a:solidFill>
                <a:effectLst/>
                <a:latin typeface="+mj-lt"/>
                <a:ea typeface="Calibri" panose="020F0502020204030204" pitchFamily="34" charset="0"/>
              </a:rPr>
              <a:t>for EO is closely above CM19 results, an excellent result in the light of the difficult geo-political circumstances and taking into account that </a:t>
            </a:r>
            <a:r>
              <a:rPr lang="en-GB" sz="1200" dirty="0" err="1">
                <a:solidFill>
                  <a:schemeClr val="tx1"/>
                </a:solidFill>
                <a:effectLst/>
                <a:latin typeface="+mj-lt"/>
                <a:ea typeface="Calibri" panose="020F0502020204030204" pitchFamily="34" charset="0"/>
              </a:rPr>
              <a:t>FutureEO</a:t>
            </a:r>
            <a:r>
              <a:rPr lang="en-GB" sz="1200" dirty="0">
                <a:solidFill>
                  <a:schemeClr val="tx1"/>
                </a:solidFill>
                <a:effectLst/>
                <a:latin typeface="+mj-lt"/>
                <a:ea typeface="Calibri" panose="020F0502020204030204" pitchFamily="34" charset="0"/>
              </a:rPr>
              <a:t> (our CM22 driver/locomotive) is a difficult programme to sell </a:t>
            </a:r>
            <a:endParaRPr lang="en-GB" sz="1200" b="0" baseline="0" dirty="0">
              <a:solidFill>
                <a:schemeClr val="tx1"/>
              </a:solidFill>
              <a:latin typeface="+mj-lt"/>
            </a:endParaRPr>
          </a:p>
          <a:p>
            <a:endParaRPr lang="en-GB" sz="1200" b="0" baseline="0" dirty="0"/>
          </a:p>
        </p:txBody>
      </p:sp>
      <p:sp>
        <p:nvSpPr>
          <p:cNvPr id="4" name="Slide Number Placeholder 3"/>
          <p:cNvSpPr>
            <a:spLocks noGrp="1"/>
          </p:cNvSpPr>
          <p:nvPr>
            <p:ph type="sldNum" sz="quarter" idx="10"/>
          </p:nvPr>
        </p:nvSpPr>
        <p:spPr/>
        <p:txBody>
          <a:bodyPr/>
          <a:lstStyle/>
          <a:p>
            <a:pPr marL="0" marR="0" lvl="0" indent="0" algn="r" defTabSz="882743" rtl="0" eaLnBrk="1" fontAlgn="base" latinLnBrk="0" hangingPunct="1">
              <a:lnSpc>
                <a:spcPct val="100000"/>
              </a:lnSpc>
              <a:spcBef>
                <a:spcPct val="0"/>
              </a:spcBef>
              <a:spcAft>
                <a:spcPct val="0"/>
              </a:spcAft>
              <a:buClrTx/>
              <a:buSzTx/>
              <a:buFontTx/>
              <a:buNone/>
              <a:tabLst/>
              <a:defRPr/>
            </a:pPr>
            <a:fld id="{D8DF57D7-2670-4E78-96DD-D9B22805124F}"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882743"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08771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 of </a:t>
            </a:r>
            <a:r>
              <a:rPr lang="en-US" dirty="0" err="1" smtClean="0"/>
              <a:t>programme</a:t>
            </a:r>
            <a:r>
              <a:rPr lang="en-US" dirty="0" smtClean="0"/>
              <a:t> and planned satellites there are 44 </a:t>
            </a:r>
            <a:r>
              <a:rPr lang="en-US" dirty="0"/>
              <a:t>EO</a:t>
            </a:r>
            <a:r>
              <a:rPr lang="en-US" baseline="0" dirty="0"/>
              <a:t> satellites planned for launch between 2022 </a:t>
            </a:r>
            <a:r>
              <a:rPr lang="en-US" baseline="0" dirty="0" smtClean="0"/>
              <a:t>– 2032.  3 lines of mission and objective:  Meteorology operated by EUMETSAT, Operational Copernicus with the European Commission and the science line or Earth explorer. </a:t>
            </a:r>
          </a:p>
          <a:p>
            <a:r>
              <a:rPr lang="en-US" baseline="0" dirty="0" smtClean="0"/>
              <a:t>In the short </a:t>
            </a:r>
            <a:r>
              <a:rPr lang="en-US" baseline="0" dirty="0" err="1" smtClean="0"/>
              <a:t>therm</a:t>
            </a:r>
            <a:r>
              <a:rPr lang="en-US" baseline="0" dirty="0" smtClean="0"/>
              <a:t> , relevant for GSICS, there will be </a:t>
            </a:r>
            <a:r>
              <a:rPr lang="en-US" baseline="0" dirty="0" err="1" smtClean="0"/>
              <a:t>Eartcare</a:t>
            </a:r>
            <a:r>
              <a:rPr lang="en-US" baseline="0" dirty="0" smtClean="0"/>
              <a:t>  in 2024 </a:t>
            </a:r>
            <a:r>
              <a:rPr lang="en-GB" sz="1200" b="0" i="0" kern="1200" dirty="0" smtClean="0">
                <a:solidFill>
                  <a:schemeClr val="tx1"/>
                </a:solidFill>
                <a:effectLst/>
                <a:latin typeface="Arial" charset="0"/>
                <a:ea typeface="+mn-ea"/>
                <a:cs typeface="+mn-cs"/>
              </a:rPr>
              <a:t>The main goal of the mission is the observation and characterization of </a:t>
            </a:r>
            <a:r>
              <a:rPr lang="en-GB" sz="1200" b="0" i="0" u="none" strike="noStrike" kern="1200" dirty="0" smtClean="0">
                <a:solidFill>
                  <a:schemeClr val="tx1"/>
                </a:solidFill>
                <a:effectLst/>
                <a:latin typeface="Arial" charset="0"/>
                <a:ea typeface="+mn-ea"/>
                <a:cs typeface="+mn-cs"/>
                <a:hlinkClick r:id="rId3" tooltip="Clouds"/>
              </a:rPr>
              <a:t>clouds</a:t>
            </a:r>
            <a:r>
              <a:rPr lang="en-GB" sz="1200" b="0" i="0" kern="1200" dirty="0" smtClean="0">
                <a:solidFill>
                  <a:schemeClr val="tx1"/>
                </a:solidFill>
                <a:effectLst/>
                <a:latin typeface="Arial" charset="0"/>
                <a:ea typeface="+mn-ea"/>
                <a:cs typeface="+mn-cs"/>
              </a:rPr>
              <a:t> and </a:t>
            </a:r>
            <a:r>
              <a:rPr lang="en-GB" sz="1200" b="0" i="0" u="none" strike="noStrike" kern="1200" dirty="0" smtClean="0">
                <a:solidFill>
                  <a:schemeClr val="tx1"/>
                </a:solidFill>
                <a:effectLst/>
                <a:latin typeface="Arial" charset="0"/>
                <a:ea typeface="+mn-ea"/>
                <a:cs typeface="+mn-cs"/>
                <a:hlinkClick r:id="rId4" tooltip="Aerosols"/>
              </a:rPr>
              <a:t>aerosols</a:t>
            </a:r>
            <a:r>
              <a:rPr lang="en-GB" sz="1200" b="0" i="0" kern="1200" dirty="0" smtClean="0">
                <a:solidFill>
                  <a:schemeClr val="tx1"/>
                </a:solidFill>
                <a:effectLst/>
                <a:latin typeface="Arial" charset="0"/>
                <a:ea typeface="+mn-ea"/>
                <a:cs typeface="+mn-cs"/>
              </a:rPr>
              <a:t> and</a:t>
            </a:r>
            <a:r>
              <a:rPr lang="en-GB" sz="1200" b="0" i="0" kern="1200" baseline="0" dirty="0" smtClean="0">
                <a:solidFill>
                  <a:schemeClr val="tx1"/>
                </a:solidFill>
                <a:effectLst/>
                <a:latin typeface="Arial" charset="0"/>
                <a:ea typeface="+mn-ea"/>
                <a:cs typeface="+mn-cs"/>
              </a:rPr>
              <a:t> the overall </a:t>
            </a:r>
            <a:r>
              <a:rPr lang="en-GB" sz="1200" b="0" i="0" kern="1200" dirty="0" smtClean="0">
                <a:solidFill>
                  <a:schemeClr val="tx1"/>
                </a:solidFill>
                <a:effectLst/>
                <a:latin typeface="Arial" charset="0"/>
                <a:ea typeface="+mn-ea"/>
                <a:cs typeface="+mn-cs"/>
              </a:rPr>
              <a:t>measurement</a:t>
            </a:r>
            <a:r>
              <a:rPr lang="en-GB" sz="1200" b="0" i="0" kern="1200" baseline="0" dirty="0" smtClean="0">
                <a:solidFill>
                  <a:schemeClr val="tx1"/>
                </a:solidFill>
                <a:effectLst/>
                <a:latin typeface="Arial" charset="0"/>
                <a:ea typeface="+mn-ea"/>
                <a:cs typeface="+mn-cs"/>
              </a:rPr>
              <a:t> of</a:t>
            </a:r>
            <a:r>
              <a:rPr lang="en-GB" sz="1200" b="0" i="0" kern="1200" dirty="0" smtClean="0">
                <a:solidFill>
                  <a:schemeClr val="tx1"/>
                </a:solidFill>
                <a:effectLst/>
                <a:latin typeface="Arial" charset="0"/>
                <a:ea typeface="+mn-ea"/>
                <a:cs typeface="+mn-cs"/>
              </a:rPr>
              <a:t> the reflected </a:t>
            </a:r>
            <a:r>
              <a:rPr lang="en-GB" sz="1200" b="0" i="0" u="none" strike="noStrike" kern="1200" dirty="0" smtClean="0">
                <a:solidFill>
                  <a:schemeClr val="tx1"/>
                </a:solidFill>
                <a:effectLst/>
                <a:latin typeface="Arial" charset="0"/>
                <a:ea typeface="+mn-ea"/>
                <a:cs typeface="+mn-cs"/>
                <a:hlinkClick r:id="rId5" tooltip="Solar radiation"/>
              </a:rPr>
              <a:t>solar radiation</a:t>
            </a:r>
            <a:r>
              <a:rPr lang="en-GB" sz="1200" b="0" i="0" kern="1200" dirty="0" smtClean="0">
                <a:solidFill>
                  <a:schemeClr val="tx1"/>
                </a:solidFill>
                <a:effectLst/>
                <a:latin typeface="Arial" charset="0"/>
                <a:ea typeface="+mn-ea"/>
                <a:cs typeface="+mn-cs"/>
              </a:rPr>
              <a:t> and the </a:t>
            </a:r>
            <a:r>
              <a:rPr lang="en-GB" sz="1200" b="0" i="0" u="none" strike="noStrike" kern="1200" dirty="0" smtClean="0">
                <a:solidFill>
                  <a:schemeClr val="tx1"/>
                </a:solidFill>
                <a:effectLst/>
                <a:latin typeface="Arial" charset="0"/>
                <a:ea typeface="+mn-ea"/>
                <a:cs typeface="+mn-cs"/>
                <a:hlinkClick r:id="rId6" tooltip="Infrared radiation"/>
              </a:rPr>
              <a:t>infrared radiation</a:t>
            </a:r>
            <a:r>
              <a:rPr lang="en-GB" sz="1200" b="0" i="0" kern="1200" dirty="0" smtClean="0">
                <a:solidFill>
                  <a:schemeClr val="tx1"/>
                </a:solidFill>
                <a:effectLst/>
                <a:latin typeface="Arial" charset="0"/>
                <a:ea typeface="+mn-ea"/>
                <a:cs typeface="+mn-cs"/>
              </a:rPr>
              <a:t> emitted from Earth's surface and atmosphere. </a:t>
            </a:r>
            <a:r>
              <a:rPr lang="en-GB" sz="1200" b="0" i="0" kern="1200" dirty="0" err="1" smtClean="0">
                <a:solidFill>
                  <a:schemeClr val="tx1"/>
                </a:solidFill>
                <a:effectLst/>
                <a:latin typeface="Arial" charset="0"/>
                <a:ea typeface="+mn-ea"/>
                <a:cs typeface="+mn-cs"/>
              </a:rPr>
              <a:t>Eathcare</a:t>
            </a:r>
            <a:r>
              <a:rPr lang="en-GB" sz="1200" b="0" i="0" kern="1200" baseline="0" dirty="0" smtClean="0">
                <a:solidFill>
                  <a:schemeClr val="tx1"/>
                </a:solidFill>
                <a:effectLst/>
                <a:latin typeface="Arial" charset="0"/>
                <a:ea typeface="+mn-ea"/>
                <a:cs typeface="+mn-cs"/>
              </a:rPr>
              <a:t> is done in cooperation with JAXA.</a:t>
            </a:r>
            <a:endParaRPr lang="en-GB" sz="1200" b="0" i="0" kern="1200" dirty="0" smtClean="0">
              <a:solidFill>
                <a:schemeClr val="tx1"/>
              </a:solidFill>
              <a:effectLst/>
              <a:latin typeface="Arial" charset="0"/>
              <a:ea typeface="+mn-ea"/>
              <a:cs typeface="+mn-cs"/>
            </a:endParaRPr>
          </a:p>
          <a:p>
            <a:r>
              <a:rPr lang="en-GB" sz="1200" b="0" i="0" kern="1200" baseline="0" dirty="0" smtClean="0">
                <a:solidFill>
                  <a:schemeClr val="tx1"/>
                </a:solidFill>
                <a:effectLst/>
                <a:latin typeface="Arial" charset="0"/>
                <a:ea typeface="+mn-ea"/>
                <a:cs typeface="+mn-cs"/>
              </a:rPr>
              <a:t>Biomass in 2024.  is a </a:t>
            </a:r>
            <a:r>
              <a:rPr lang="en-GB" sz="1200" b="0" i="0" kern="1200" baseline="0" dirty="0" err="1" smtClean="0">
                <a:solidFill>
                  <a:schemeClr val="tx1"/>
                </a:solidFill>
                <a:effectLst/>
                <a:latin typeface="Arial" charset="0"/>
                <a:ea typeface="+mn-ea"/>
                <a:cs typeface="+mn-cs"/>
              </a:rPr>
              <a:t>sar</a:t>
            </a:r>
            <a:r>
              <a:rPr lang="en-GB" sz="1200" b="0" i="0" kern="1200" baseline="0" dirty="0" smtClean="0">
                <a:solidFill>
                  <a:schemeClr val="tx1"/>
                </a:solidFill>
                <a:effectLst/>
                <a:latin typeface="Arial" charset="0"/>
                <a:ea typeface="+mn-ea"/>
                <a:cs typeface="+mn-cs"/>
              </a:rPr>
              <a:t> P band mission providing </a:t>
            </a:r>
            <a:r>
              <a:rPr lang="en-GB" sz="1200" b="0" i="0" kern="1200" dirty="0" smtClean="0">
                <a:solidFill>
                  <a:schemeClr val="tx1"/>
                </a:solidFill>
                <a:effectLst/>
                <a:latin typeface="Arial" charset="0"/>
                <a:ea typeface="+mn-ea"/>
                <a:cs typeface="+mn-cs"/>
              </a:rPr>
              <a:t>measurements of global </a:t>
            </a:r>
            <a:r>
              <a:rPr lang="en-GB" sz="1200" b="0" i="0" u="none" strike="noStrike" kern="1200" dirty="0" smtClean="0">
                <a:solidFill>
                  <a:schemeClr val="tx1"/>
                </a:solidFill>
                <a:effectLst/>
                <a:latin typeface="Arial" charset="0"/>
                <a:ea typeface="+mn-ea"/>
                <a:cs typeface="+mn-cs"/>
                <a:hlinkClick r:id="rId7" tooltip="Forest"/>
              </a:rPr>
              <a:t>forest</a:t>
            </a:r>
            <a:r>
              <a:rPr lang="en-GB" sz="1200" b="0" i="0" kern="1200" dirty="0" smtClean="0">
                <a:solidFill>
                  <a:schemeClr val="tx1"/>
                </a:solidFill>
                <a:effectLst/>
                <a:latin typeface="Arial" charset="0"/>
                <a:ea typeface="+mn-ea"/>
                <a:cs typeface="+mn-cs"/>
              </a:rPr>
              <a:t> </a:t>
            </a:r>
            <a:r>
              <a:rPr lang="en-GB" sz="1200" b="0" i="0" u="sng" kern="1200" dirty="0" smtClean="0">
                <a:solidFill>
                  <a:schemeClr val="tx1"/>
                </a:solidFill>
                <a:effectLst/>
                <a:latin typeface="Arial" charset="0"/>
                <a:ea typeface="+mn-ea"/>
                <a:cs typeface="+mn-cs"/>
                <a:hlinkClick r:id="rId8"/>
              </a:rPr>
              <a:t>biomass</a:t>
            </a:r>
            <a:endParaRPr lang="en-GB" sz="1200" b="0" i="0" u="sng" kern="1200" dirty="0" smtClean="0">
              <a:solidFill>
                <a:schemeClr val="tx1"/>
              </a:solidFill>
              <a:effectLst/>
              <a:latin typeface="Arial" charset="0"/>
              <a:ea typeface="+mn-ea"/>
              <a:cs typeface="+mn-cs"/>
            </a:endParaRPr>
          </a:p>
          <a:p>
            <a:r>
              <a:rPr lang="en-GB" sz="1200" b="0" i="0" u="sng" kern="1200" baseline="0" dirty="0" smtClean="0">
                <a:solidFill>
                  <a:schemeClr val="tx1"/>
                </a:solidFill>
                <a:effectLst/>
                <a:latin typeface="Arial" charset="0"/>
                <a:ea typeface="+mn-ea"/>
                <a:cs typeface="+mn-cs"/>
              </a:rPr>
              <a:t>FLEX in 2024, Hyperspectral mission for  </a:t>
            </a:r>
            <a:r>
              <a:rPr lang="en-GB" sz="1200" b="0" i="0" kern="1200" dirty="0" smtClean="0">
                <a:solidFill>
                  <a:schemeClr val="tx1"/>
                </a:solidFill>
                <a:effectLst/>
                <a:latin typeface="Arial" charset="0"/>
                <a:ea typeface="+mn-ea"/>
                <a:cs typeface="+mn-cs"/>
              </a:rPr>
              <a:t>monitoring the </a:t>
            </a:r>
            <a:r>
              <a:rPr lang="en-GB" sz="1200" b="0" i="0" u="none" strike="noStrike" kern="1200" dirty="0" smtClean="0">
                <a:solidFill>
                  <a:schemeClr val="tx1"/>
                </a:solidFill>
                <a:effectLst/>
                <a:latin typeface="Arial" charset="0"/>
                <a:ea typeface="+mn-ea"/>
                <a:cs typeface="+mn-cs"/>
                <a:hlinkClick r:id="rId9" tooltip="Chlorophyll fluorescence"/>
              </a:rPr>
              <a:t>chlorophyll fluorescence</a:t>
            </a:r>
            <a:r>
              <a:rPr lang="en-GB" sz="1200" b="0" i="0" kern="1200" dirty="0" smtClean="0">
                <a:solidFill>
                  <a:schemeClr val="tx1"/>
                </a:solidFill>
                <a:effectLst/>
                <a:latin typeface="Arial" charset="0"/>
                <a:ea typeface="+mn-ea"/>
                <a:cs typeface="+mn-cs"/>
              </a:rPr>
              <a:t> in terrestrial vegetation.</a:t>
            </a:r>
          </a:p>
          <a:p>
            <a:r>
              <a:rPr lang="en-GB" sz="1200" b="0" i="0" kern="1200" dirty="0" smtClean="0">
                <a:solidFill>
                  <a:schemeClr val="tx1"/>
                </a:solidFill>
                <a:effectLst/>
                <a:latin typeface="Arial" charset="0"/>
                <a:ea typeface="+mn-ea"/>
                <a:cs typeface="+mn-cs"/>
              </a:rPr>
              <a:t>On the longer term there</a:t>
            </a:r>
            <a:r>
              <a:rPr lang="en-GB" sz="1200" b="0" i="0" kern="1200" baseline="0" dirty="0" smtClean="0">
                <a:solidFill>
                  <a:schemeClr val="tx1"/>
                </a:solidFill>
                <a:effectLst/>
                <a:latin typeface="Arial" charset="0"/>
                <a:ea typeface="+mn-ea"/>
                <a:cs typeface="+mn-cs"/>
              </a:rPr>
              <a:t> will be FORUM </a:t>
            </a:r>
            <a:r>
              <a:rPr lang="en-GB" sz="1200" b="0" i="0" kern="1200" dirty="0" smtClean="0">
                <a:solidFill>
                  <a:schemeClr val="tx1"/>
                </a:solidFill>
                <a:effectLst/>
                <a:latin typeface="Arial" charset="0"/>
                <a:ea typeface="+mn-ea"/>
                <a:cs typeface="+mn-cs"/>
              </a:rPr>
              <a:t>Far-infrared Outgoing Radiation Understanding and Monitoring</a:t>
            </a:r>
            <a:r>
              <a:rPr lang="en-GB" sz="1200" b="0" i="0" kern="1200" baseline="0" dirty="0" smtClean="0">
                <a:solidFill>
                  <a:schemeClr val="tx1"/>
                </a:solidFill>
                <a:effectLst/>
                <a:latin typeface="Arial" charset="0"/>
                <a:ea typeface="+mn-ea"/>
                <a:cs typeface="+mn-cs"/>
              </a:rPr>
              <a:t> </a:t>
            </a:r>
            <a:r>
              <a:rPr lang="en-GB" sz="1200" b="0" i="0" kern="1200" dirty="0" smtClean="0">
                <a:solidFill>
                  <a:schemeClr val="tx1"/>
                </a:solidFill>
                <a:effectLst/>
                <a:latin typeface="Arial" charset="0"/>
                <a:ea typeface="+mn-ea"/>
                <a:cs typeface="+mn-cs"/>
              </a:rPr>
              <a:t> </a:t>
            </a:r>
            <a:r>
              <a:rPr lang="en-GB" sz="1200" b="0" i="0" u="none" strike="noStrike" kern="1200" dirty="0" smtClean="0">
                <a:solidFill>
                  <a:schemeClr val="tx1"/>
                </a:solidFill>
                <a:effectLst/>
                <a:latin typeface="Arial" charset="0"/>
                <a:ea typeface="+mn-ea"/>
                <a:cs typeface="+mn-cs"/>
                <a:hlinkClick r:id="rId10" tooltip="Earth's energy budget"/>
              </a:rPr>
              <a:t>Earth's radiation budget</a:t>
            </a:r>
            <a:r>
              <a:rPr lang="en-GB" sz="1200" b="0" i="0" kern="1200" dirty="0" smtClean="0">
                <a:solidFill>
                  <a:schemeClr val="tx1"/>
                </a:solidFill>
                <a:effectLst/>
                <a:latin typeface="Arial" charset="0"/>
                <a:ea typeface="+mn-ea"/>
                <a:cs typeface="+mn-cs"/>
              </a:rPr>
              <a:t>.</a:t>
            </a:r>
          </a:p>
          <a:p>
            <a:r>
              <a:rPr lang="en-GB" sz="1200" b="0" i="0" kern="1200" dirty="0" smtClean="0">
                <a:solidFill>
                  <a:schemeClr val="tx1"/>
                </a:solidFill>
                <a:effectLst/>
                <a:latin typeface="Arial" charset="0"/>
                <a:ea typeface="+mn-ea"/>
                <a:cs typeface="+mn-cs"/>
              </a:rPr>
              <a:t>And HARMONY that will accompany</a:t>
            </a:r>
            <a:r>
              <a:rPr lang="en-GB" sz="1200" b="0" i="0" kern="1200" baseline="0" dirty="0" smtClean="0">
                <a:solidFill>
                  <a:schemeClr val="tx1"/>
                </a:solidFill>
                <a:effectLst/>
                <a:latin typeface="Arial" charset="0"/>
                <a:ea typeface="+mn-ea"/>
                <a:cs typeface="+mn-cs"/>
              </a:rPr>
              <a:t> S1. </a:t>
            </a:r>
            <a:r>
              <a:rPr lang="en-GB" sz="1200" b="0" i="0" kern="1200" dirty="0" smtClean="0">
                <a:solidFill>
                  <a:schemeClr val="tx1"/>
                </a:solidFill>
                <a:effectLst/>
                <a:latin typeface="Arial" charset="0"/>
                <a:ea typeface="+mn-ea"/>
                <a:cs typeface="+mn-cs"/>
              </a:rPr>
              <a:t>two identical satellites SAR in band C they will monitor changes in the Earth’s surface, as well as monitor ocean surface conditions like wind, currents, and temperature.</a:t>
            </a:r>
          </a:p>
          <a:p>
            <a:endParaRPr lang="en-GB" sz="1200" b="0" i="0" kern="1200" baseline="0" dirty="0" smtClean="0">
              <a:solidFill>
                <a:schemeClr val="tx1"/>
              </a:solidFill>
              <a:effectLst/>
              <a:latin typeface="Arial" charset="0"/>
              <a:ea typeface="+mn-ea"/>
              <a:cs typeface="+mn-cs"/>
            </a:endParaRPr>
          </a:p>
          <a:p>
            <a:r>
              <a:rPr lang="en-GB" sz="1200" b="0" i="0" kern="1200" baseline="0" dirty="0" smtClean="0">
                <a:solidFill>
                  <a:schemeClr val="tx1"/>
                </a:solidFill>
                <a:effectLst/>
                <a:latin typeface="Arial" charset="0"/>
                <a:ea typeface="+mn-ea"/>
                <a:cs typeface="+mn-cs"/>
              </a:rPr>
              <a:t>In Copernicus, the C unit of the current Sentinel are in preparation with a launch of S1C this year hopefully and S2C next year and S3C in 2025. </a:t>
            </a:r>
          </a:p>
          <a:p>
            <a:r>
              <a:rPr lang="en-GB" sz="1200" b="0" i="0" kern="1200" baseline="0" dirty="0" smtClean="0">
                <a:solidFill>
                  <a:schemeClr val="tx1"/>
                </a:solidFill>
                <a:effectLst/>
                <a:latin typeface="Arial" charset="0"/>
                <a:ea typeface="+mn-ea"/>
                <a:cs typeface="+mn-cs"/>
              </a:rPr>
              <a:t>This will be completed by the Copernicus Expansion Mission around 2028 with CRISTAL </a:t>
            </a:r>
            <a:r>
              <a:rPr lang="en-GB" sz="1200" b="0" i="0" kern="1200" dirty="0" smtClean="0">
                <a:solidFill>
                  <a:schemeClr val="tx1"/>
                </a:solidFill>
                <a:effectLst/>
                <a:latin typeface="Arial" charset="0"/>
                <a:ea typeface="+mn-ea"/>
                <a:cs typeface="+mn-cs"/>
              </a:rPr>
              <a:t>Copernicus Polar Ice and Snow Topography Altimeter</a:t>
            </a:r>
          </a:p>
          <a:p>
            <a:r>
              <a:rPr lang="en-GB" sz="1200" b="0" i="0" kern="1200" baseline="0" dirty="0" smtClean="0">
                <a:solidFill>
                  <a:schemeClr val="tx1"/>
                </a:solidFill>
                <a:effectLst/>
                <a:latin typeface="Arial" charset="0"/>
                <a:ea typeface="+mn-ea"/>
                <a:cs typeface="+mn-cs"/>
              </a:rPr>
              <a:t>CIMR </a:t>
            </a:r>
            <a:r>
              <a:rPr lang="en-GB" sz="1200" b="0" i="0" kern="1200" dirty="0" smtClean="0">
                <a:solidFill>
                  <a:schemeClr val="tx1"/>
                </a:solidFill>
                <a:effectLst/>
                <a:latin typeface="Arial" charset="0"/>
                <a:ea typeface="+mn-ea"/>
                <a:cs typeface="+mn-cs"/>
              </a:rPr>
              <a:t>Copernicus Imaging Microwave Radiometer </a:t>
            </a:r>
          </a:p>
          <a:p>
            <a:r>
              <a:rPr lang="en-GB" sz="1200" b="0" i="0" kern="1200" baseline="0" dirty="0" smtClean="0">
                <a:solidFill>
                  <a:schemeClr val="tx1"/>
                </a:solidFill>
                <a:effectLst/>
                <a:latin typeface="Arial" charset="0"/>
                <a:ea typeface="+mn-ea"/>
                <a:cs typeface="+mn-cs"/>
              </a:rPr>
              <a:t>LSTM High resolution land Surface Temperature</a:t>
            </a:r>
          </a:p>
          <a:p>
            <a:r>
              <a:rPr lang="en-GB" sz="1200" b="0" i="0" kern="1200" baseline="0" dirty="0" smtClean="0">
                <a:solidFill>
                  <a:schemeClr val="tx1"/>
                </a:solidFill>
                <a:effectLst/>
                <a:latin typeface="Arial" charset="0"/>
                <a:ea typeface="+mn-ea"/>
                <a:cs typeface="+mn-cs"/>
              </a:rPr>
              <a:t>CHIME – Hyperspectral mission</a:t>
            </a:r>
          </a:p>
          <a:p>
            <a:r>
              <a:rPr lang="en-GB" sz="1200" b="0" i="0" kern="1200" baseline="0" dirty="0" smtClean="0">
                <a:solidFill>
                  <a:schemeClr val="tx1"/>
                </a:solidFill>
                <a:effectLst/>
                <a:latin typeface="Arial" charset="0"/>
                <a:ea typeface="+mn-ea"/>
                <a:cs typeface="+mn-cs"/>
              </a:rPr>
              <a:t>ROSE-L which a band L SAR mission. </a:t>
            </a:r>
          </a:p>
          <a:p>
            <a:endParaRPr lang="en-US" baseline="0" dirty="0" smtClean="0"/>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2022 = MTG-I1 / S-1C (Q4)</a:t>
            </a:r>
          </a:p>
          <a:p>
            <a:r>
              <a:rPr lang="en-GB" dirty="0"/>
              <a:t>2023 = EE6 (March) / EE7 (August) </a:t>
            </a:r>
          </a:p>
          <a:p>
            <a:r>
              <a:rPr lang="en-GB" dirty="0"/>
              <a:t>2024 = S-2C (Q1) / MTG-S1 (Q1) / </a:t>
            </a:r>
            <a:r>
              <a:rPr lang="en-GB" dirty="0" err="1"/>
              <a:t>MetOp</a:t>
            </a:r>
            <a:r>
              <a:rPr lang="en-GB" dirty="0"/>
              <a:t>-SG A1 + S-5 (Q1) / AWS (Q1/Q2) / SCOUT-1 ESP-MACCS (Q3) / SCOUT-2 </a:t>
            </a:r>
            <a:r>
              <a:rPr lang="en-GB" dirty="0" err="1"/>
              <a:t>HydroGNSS</a:t>
            </a:r>
            <a:r>
              <a:rPr lang="en-GB" dirty="0"/>
              <a:t> (Q4) / EE8 Flex (Q4) </a:t>
            </a:r>
          </a:p>
          <a:p>
            <a:r>
              <a:rPr lang="en-GB" dirty="0"/>
              <a:t>2025 = S-3C (Q1) / MTG-I2 / </a:t>
            </a:r>
            <a:r>
              <a:rPr lang="en-GB" dirty="0" err="1"/>
              <a:t>MetOp</a:t>
            </a:r>
            <a:r>
              <a:rPr lang="en-GB" dirty="0"/>
              <a:t>-SG B1 (Q1) / ALTIUS (Q1) / CO2M A/B (Q4)</a:t>
            </a:r>
          </a:p>
          <a:p>
            <a:r>
              <a:rPr lang="en-GB" dirty="0"/>
              <a:t>2026 = S-6B (Q1) / EE9 FORUM (Q4) / CO2M C (Q4)</a:t>
            </a:r>
          </a:p>
          <a:p>
            <a:r>
              <a:rPr lang="en-GB" dirty="0"/>
              <a:t>2028 = TRUTHS / CRISTAL A (Q3) / ROSE-L A (Q3) / CHIME A (Q4) / LSTM A (Q4)</a:t>
            </a:r>
          </a:p>
          <a:p>
            <a:r>
              <a:rPr lang="en-GB" dirty="0"/>
              <a:t>2029 = CIMR A (Q1) / Aeolus-2 / EE10 Harmony (Q4/30)</a:t>
            </a:r>
          </a:p>
          <a:p>
            <a:r>
              <a:rPr lang="en-GB" dirty="0"/>
              <a:t>2030 = CRISTAL B (Q3) / ROSE-L B (Q3) / CHIME B (Q4) / LSTM B (Q4) / s-6A NG (Q4)</a:t>
            </a:r>
          </a:p>
          <a:p>
            <a:r>
              <a:rPr lang="en-GB" dirty="0"/>
              <a:t>2031 = CIMR B (Q1) / </a:t>
            </a:r>
            <a:r>
              <a:rPr lang="en-GB" dirty="0" err="1"/>
              <a:t>MetOp</a:t>
            </a:r>
            <a:r>
              <a:rPr lang="en-GB" dirty="0"/>
              <a:t>-SG A2 (Q1) / S-3A NG (TOPO) (Q4) / EE11 (Q4/32) </a:t>
            </a:r>
          </a:p>
          <a:p>
            <a:r>
              <a:rPr lang="en-GB" dirty="0"/>
              <a:t>2032 = MTG-I3 / </a:t>
            </a:r>
            <a:r>
              <a:rPr lang="en-GB" dirty="0" err="1"/>
              <a:t>MetOp</a:t>
            </a:r>
            <a:r>
              <a:rPr lang="en-GB" dirty="0"/>
              <a:t>-SG B2 (Q1) / S-1A NG</a:t>
            </a:r>
          </a:p>
          <a:p>
            <a:endParaRPr lang="en-US" dirty="0"/>
          </a:p>
          <a:p>
            <a:r>
              <a:rPr lang="en-GB" sz="1200" b="0" i="0" u="none" strike="noStrike" kern="1200" baseline="0" dirty="0">
                <a:solidFill>
                  <a:schemeClr val="tx1"/>
                </a:solidFill>
                <a:latin typeface="Calibri" pitchFamily="34" charset="0"/>
                <a:ea typeface="MS PGothic" pitchFamily="34" charset="-128"/>
                <a:cs typeface="MS PGothic" charset="0"/>
              </a:rPr>
              <a:t>For the Sentinels 1D, 2D, 3D, the Commission prefers not to be specific and only indicates a 4/5 years launch window at this point</a:t>
            </a:r>
          </a:p>
          <a:p>
            <a:r>
              <a:rPr lang="en-US" sz="1200" b="0" i="0" u="none" strike="noStrike" kern="1200" baseline="0" dirty="0">
                <a:solidFill>
                  <a:schemeClr val="tx1"/>
                </a:solidFill>
                <a:latin typeface="Calibri" pitchFamily="34" charset="0"/>
                <a:ea typeface="MS PGothic" pitchFamily="34" charset="-128"/>
              </a:rPr>
              <a:t>S1-D = 2024-2028</a:t>
            </a:r>
          </a:p>
          <a:p>
            <a:r>
              <a:rPr lang="en-US" sz="1200" b="0" i="0" u="none" strike="noStrike" kern="1200" baseline="0" dirty="0">
                <a:solidFill>
                  <a:schemeClr val="tx1"/>
                </a:solidFill>
                <a:latin typeface="Calibri" pitchFamily="34" charset="0"/>
                <a:ea typeface="MS PGothic" pitchFamily="34" charset="-128"/>
              </a:rPr>
              <a:t>S2-D = 2025-2028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Calibri" pitchFamily="34" charset="0"/>
                <a:ea typeface="MS PGothic" pitchFamily="34" charset="-128"/>
              </a:rPr>
              <a:t>S3-D = 2025-2028</a:t>
            </a:r>
          </a:p>
          <a:p>
            <a:endParaRPr lang="en-US" sz="1200" b="0" i="0" u="none" strike="noStrike" kern="1200" baseline="0" dirty="0">
              <a:solidFill>
                <a:schemeClr val="tx1"/>
              </a:solidFill>
              <a:latin typeface="Calibri" pitchFamily="34" charset="0"/>
              <a:ea typeface="MS PGothic" pitchFamily="34" charset="-128"/>
            </a:endParaRPr>
          </a:p>
        </p:txBody>
      </p:sp>
      <p:sp>
        <p:nvSpPr>
          <p:cNvPr id="4" name="Slide Number Placeholder 3"/>
          <p:cNvSpPr>
            <a:spLocks noGrp="1"/>
          </p:cNvSpPr>
          <p:nvPr>
            <p:ph type="sldNum" sz="quarter" idx="10"/>
          </p:nvPr>
        </p:nvSpPr>
        <p:spPr/>
        <p:txBody>
          <a:bodyPr/>
          <a:lstStyle/>
          <a:p>
            <a:pPr marL="0" marR="0" lvl="0" indent="0" algn="r" defTabSz="862013" rtl="0" eaLnBrk="1" fontAlgn="base" latinLnBrk="0" hangingPunct="1">
              <a:lnSpc>
                <a:spcPct val="100000"/>
              </a:lnSpc>
              <a:spcBef>
                <a:spcPct val="0"/>
              </a:spcBef>
              <a:spcAft>
                <a:spcPct val="0"/>
              </a:spcAft>
              <a:buClrTx/>
              <a:buSzTx/>
              <a:buFontTx/>
              <a:buNone/>
              <a:tabLst/>
              <a:defRPr/>
            </a:pPr>
            <a:fld id="{B1C1B1E2-4475-074F-89EB-5387F18A9490}" type="slidenum">
              <a:rPr kumimoji="0" lang="en-US" altLang="x-none" sz="1100" b="0" i="0" u="none" strike="noStrike" kern="1200" cap="none" spc="0" normalizeH="0" baseline="0" noProof="0" smtClean="0">
                <a:ln>
                  <a:noFill/>
                </a:ln>
                <a:solidFill>
                  <a:srgbClr val="000000"/>
                </a:solidFill>
                <a:effectLst/>
                <a:uLnTx/>
                <a:uFillTx/>
                <a:latin typeface="Arial" charset="0"/>
                <a:ea typeface="MS PGothic" charset="-128"/>
                <a:cs typeface="+mn-cs"/>
              </a:rPr>
              <a:pPr marL="0" marR="0" lvl="0" indent="0" algn="r" defTabSz="862013" rtl="0" eaLnBrk="1" fontAlgn="base" latinLnBrk="0" hangingPunct="1">
                <a:lnSpc>
                  <a:spcPct val="100000"/>
                </a:lnSpc>
                <a:spcBef>
                  <a:spcPct val="0"/>
                </a:spcBef>
                <a:spcAft>
                  <a:spcPct val="0"/>
                </a:spcAft>
                <a:buClrTx/>
                <a:buSzTx/>
                <a:buFontTx/>
                <a:buNone/>
                <a:tabLst/>
                <a:defRPr/>
              </a:pPr>
              <a:t>7</a:t>
            </a:fld>
            <a:endParaRPr kumimoji="0" lang="en-US" altLang="x-none" sz="11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2795356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8</a:t>
            </a:fld>
            <a:endParaRPr lang="en-US"/>
          </a:p>
        </p:txBody>
      </p:sp>
    </p:spTree>
    <p:extLst>
      <p:ext uri="{BB962C8B-B14F-4D97-AF65-F5344CB8AC3E}">
        <p14:creationId xmlns:p14="http://schemas.microsoft.com/office/powerpoint/2010/main" val="214753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1"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Collection-1 implements the Correction of the radiometric bias between Sentinel-2A and Sentinel-2B (keeping Sentinel-2A as reference):</a:t>
            </a:r>
            <a:r>
              <a:rPr kumimoji="0" lang="en-GB" sz="1200" b="0" i="0"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Sentinel-2A and Sentinel-2B radiometric cross-calibration highlighted a small bias for VNIR bands B01 to B09.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This radiometric difference was mitigated by applying a radiometric bias correction of </a:t>
            </a:r>
            <a:r>
              <a:rPr kumimoji="0" lang="en-GB" sz="1200" b="1" i="0"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1.1%</a:t>
            </a:r>
            <a:r>
              <a:rPr kumimoji="0" lang="en-GB" sz="1200" b="0" i="0" u="none" strike="noStrike" kern="1200" cap="none" spc="0" normalizeH="0" baseline="0" noProof="0" dirty="0" smtClean="0">
                <a:ln>
                  <a:noFill/>
                </a:ln>
                <a:solidFill>
                  <a:srgbClr val="003249"/>
                </a:solidFill>
                <a:effectLst/>
                <a:uLnTx/>
                <a:uFillTx/>
                <a:latin typeface="Arial" panose="020B0604020202020204"/>
                <a:ea typeface="MS PGothic" charset="-128"/>
                <a:cs typeface="+mn-cs"/>
              </a:rPr>
              <a:t> to Sentinel-2B VNIR bands B01 to B09.</a:t>
            </a:r>
            <a:endParaRPr kumimoji="0" lang="en-IT" sz="1200" b="0" i="0" u="none" strike="noStrike" kern="1200" cap="none" spc="0" normalizeH="0" baseline="0" noProof="0" dirty="0" smtClean="0">
              <a:ln>
                <a:noFill/>
              </a:ln>
              <a:solidFill>
                <a:srgbClr val="003249"/>
              </a:solidFill>
              <a:effectLst/>
              <a:uLnTx/>
              <a:uFillTx/>
              <a:latin typeface="Arial" panose="020B0604020202020204"/>
              <a:ea typeface="MS PGothic" charset="-128"/>
              <a:cs typeface="+mn-cs"/>
            </a:endParaRPr>
          </a:p>
          <a:p>
            <a:endParaRPr lang="en-GB" dirty="0"/>
          </a:p>
        </p:txBody>
      </p:sp>
      <p:sp>
        <p:nvSpPr>
          <p:cNvPr id="4" name="Slide Number Placeholder 3"/>
          <p:cNvSpPr>
            <a:spLocks noGrp="1"/>
          </p:cNvSpPr>
          <p:nvPr>
            <p:ph type="sldNum" sz="quarter" idx="10"/>
          </p:nvPr>
        </p:nvSpPr>
        <p:spPr/>
        <p:txBody>
          <a:bodyPr/>
          <a:lstStyle/>
          <a:p>
            <a:pPr>
              <a:defRPr/>
            </a:pPr>
            <a:fld id="{D2E840EC-3661-47EA-B292-7ED791E1B58E}" type="slidenum">
              <a:rPr lang="en-US" smtClean="0"/>
              <a:pPr>
                <a:defRPr/>
              </a:pPr>
              <a:t>9</a:t>
            </a:fld>
            <a:endParaRPr lang="en-US"/>
          </a:p>
        </p:txBody>
      </p:sp>
    </p:spTree>
    <p:extLst>
      <p:ext uri="{BB962C8B-B14F-4D97-AF65-F5344CB8AC3E}">
        <p14:creationId xmlns:p14="http://schemas.microsoft.com/office/powerpoint/2010/main" val="1511426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42.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37.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6.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37.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6.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37.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6.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37.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6.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37.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6.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52.png"/><Relationship Id="rId7" Type="http://schemas.openxmlformats.org/officeDocument/2006/relationships/image" Target="../media/image48.png"/><Relationship Id="rId12" Type="http://schemas.openxmlformats.org/officeDocument/2006/relationships/image" Target="../media/image49.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46.jpeg"/><Relationship Id="rId16" Type="http://schemas.openxmlformats.org/officeDocument/2006/relationships/image" Target="../media/image51.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3.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50.png"/><Relationship Id="rId23" Type="http://schemas.openxmlformats.org/officeDocument/2006/relationships/image" Target="../media/image53.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7.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5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45.emf"/><Relationship Id="rId4" Type="http://schemas.openxmlformats.org/officeDocument/2006/relationships/image" Target="../media/image3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46.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55.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46.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32.png"/><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56.jpe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chart" Target="../charts/chart1.xml"/><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32.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chart" Target="../charts/chart2.xml"/><Relationship Id="rId21" Type="http://schemas.openxmlformats.org/officeDocument/2006/relationships/image" Target="../media/image38.png"/><Relationship Id="rId7" Type="http://schemas.openxmlformats.org/officeDocument/2006/relationships/image" Target="../media/image6.png"/><Relationship Id="rId12" Type="http://schemas.openxmlformats.org/officeDocument/2006/relationships/image" Target="../media/image14.png"/><Relationship Id="rId17" Type="http://schemas.openxmlformats.org/officeDocument/2006/relationships/image" Target="../media/image19.png"/><Relationship Id="rId25" Type="http://schemas.openxmlformats.org/officeDocument/2006/relationships/image" Target="../media/image7.png"/><Relationship Id="rId2" Type="http://schemas.openxmlformats.org/officeDocument/2006/relationships/image" Target="../media/image32.png"/><Relationship Id="rId16" Type="http://schemas.openxmlformats.org/officeDocument/2006/relationships/image" Target="../media/image18.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Master" Target="../slideMasters/slideMaster4.xml"/><Relationship Id="rId6" Type="http://schemas.openxmlformats.org/officeDocument/2006/relationships/image" Target="../media/image5.png"/><Relationship Id="rId11" Type="http://schemas.openxmlformats.org/officeDocument/2006/relationships/image" Target="../media/image13.png"/><Relationship Id="rId24" Type="http://schemas.openxmlformats.org/officeDocument/2006/relationships/image" Target="../media/image25.png"/><Relationship Id="rId5" Type="http://schemas.openxmlformats.org/officeDocument/2006/relationships/image" Target="../media/image9.png"/><Relationship Id="rId15" Type="http://schemas.openxmlformats.org/officeDocument/2006/relationships/image" Target="../media/image17.png"/><Relationship Id="rId23" Type="http://schemas.openxmlformats.org/officeDocument/2006/relationships/image" Target="../media/image24.png"/><Relationship Id="rId28" Type="http://schemas.openxmlformats.org/officeDocument/2006/relationships/image" Target="../media/image40.emf"/><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43.png"/><Relationship Id="rId9" Type="http://schemas.openxmlformats.org/officeDocument/2006/relationships/image" Target="../media/image12.png"/><Relationship Id="rId14" Type="http://schemas.openxmlformats.org/officeDocument/2006/relationships/image" Target="../media/image16.png"/><Relationship Id="rId22" Type="http://schemas.openxmlformats.org/officeDocument/2006/relationships/image" Target="../media/image8.png"/><Relationship Id="rId27" Type="http://schemas.openxmlformats.org/officeDocument/2006/relationships/image" Target="../media/image39.png"/><Relationship Id="rId30" Type="http://schemas.openxmlformats.org/officeDocument/2006/relationships/image" Target="../media/image41.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6.png"/><Relationship Id="rId18" Type="http://schemas.openxmlformats.org/officeDocument/2006/relationships/image" Target="../media/image20.png"/><Relationship Id="rId26" Type="http://schemas.openxmlformats.org/officeDocument/2006/relationships/image" Target="../media/image39.png"/><Relationship Id="rId3" Type="http://schemas.openxmlformats.org/officeDocument/2006/relationships/image" Target="../media/image43.png"/><Relationship Id="rId21" Type="http://schemas.openxmlformats.org/officeDocument/2006/relationships/image" Target="../media/image8.png"/><Relationship Id="rId7" Type="http://schemas.openxmlformats.org/officeDocument/2006/relationships/image" Target="../media/image10.png"/><Relationship Id="rId12" Type="http://schemas.openxmlformats.org/officeDocument/2006/relationships/image" Target="../media/image15.png"/><Relationship Id="rId17" Type="http://schemas.openxmlformats.org/officeDocument/2006/relationships/image" Target="../media/image21.png"/><Relationship Id="rId25" Type="http://schemas.openxmlformats.org/officeDocument/2006/relationships/image" Target="../media/image26.png"/><Relationship Id="rId2" Type="http://schemas.openxmlformats.org/officeDocument/2006/relationships/image" Target="../media/image32.png"/><Relationship Id="rId16" Type="http://schemas.openxmlformats.org/officeDocument/2006/relationships/image" Target="../media/image19.png"/><Relationship Id="rId20" Type="http://schemas.openxmlformats.org/officeDocument/2006/relationships/image" Target="../media/image38.png"/><Relationship Id="rId29" Type="http://schemas.openxmlformats.org/officeDocument/2006/relationships/image" Target="../media/image41.png"/><Relationship Id="rId1" Type="http://schemas.openxmlformats.org/officeDocument/2006/relationships/slideMaster" Target="../slideMasters/slideMaster4.xml"/><Relationship Id="rId6" Type="http://schemas.openxmlformats.org/officeDocument/2006/relationships/image" Target="../media/image6.png"/><Relationship Id="rId11" Type="http://schemas.openxmlformats.org/officeDocument/2006/relationships/image" Target="../media/image14.png"/><Relationship Id="rId24" Type="http://schemas.openxmlformats.org/officeDocument/2006/relationships/image" Target="../media/image7.png"/><Relationship Id="rId5" Type="http://schemas.openxmlformats.org/officeDocument/2006/relationships/image" Target="../media/image5.png"/><Relationship Id="rId15" Type="http://schemas.openxmlformats.org/officeDocument/2006/relationships/image" Target="../media/image18.png"/><Relationship Id="rId23" Type="http://schemas.openxmlformats.org/officeDocument/2006/relationships/image" Target="../media/image25.png"/><Relationship Id="rId28" Type="http://schemas.openxmlformats.org/officeDocument/2006/relationships/image" Target="../media/image27.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9.png"/><Relationship Id="rId9" Type="http://schemas.openxmlformats.org/officeDocument/2006/relationships/image" Target="../media/image11.png"/><Relationship Id="rId14" Type="http://schemas.openxmlformats.org/officeDocument/2006/relationships/image" Target="../media/image17.png"/><Relationship Id="rId22" Type="http://schemas.openxmlformats.org/officeDocument/2006/relationships/image" Target="../media/image24.png"/><Relationship Id="rId27" Type="http://schemas.openxmlformats.org/officeDocument/2006/relationships/image" Target="../media/image40.emf"/></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1.png"/><Relationship Id="rId18" Type="http://schemas.openxmlformats.org/officeDocument/2006/relationships/image" Target="../media/image52.png"/><Relationship Id="rId26" Type="http://schemas.openxmlformats.org/officeDocument/2006/relationships/image" Target="../media/image27.png"/><Relationship Id="rId3" Type="http://schemas.openxmlformats.org/officeDocument/2006/relationships/image" Target="../media/image5.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50.png"/><Relationship Id="rId17" Type="http://schemas.openxmlformats.org/officeDocument/2006/relationships/image" Target="../media/image22.png"/><Relationship Id="rId25" Type="http://schemas.openxmlformats.org/officeDocument/2006/relationships/image" Target="../media/image40.emf"/><Relationship Id="rId2" Type="http://schemas.openxmlformats.org/officeDocument/2006/relationships/image" Target="../media/image9.png"/><Relationship Id="rId16" Type="http://schemas.openxmlformats.org/officeDocument/2006/relationships/image" Target="../media/image20.png"/><Relationship Id="rId20" Type="http://schemas.openxmlformats.org/officeDocument/2006/relationships/image" Target="../media/image53.png"/><Relationship Id="rId29" Type="http://schemas.openxmlformats.org/officeDocument/2006/relationships/image" Target="../media/image43.png"/><Relationship Id="rId1" Type="http://schemas.openxmlformats.org/officeDocument/2006/relationships/slideMaster" Target="../slideMasters/slideMaster4.xml"/><Relationship Id="rId6" Type="http://schemas.openxmlformats.org/officeDocument/2006/relationships/image" Target="../media/image12.png"/><Relationship Id="rId11" Type="http://schemas.openxmlformats.org/officeDocument/2006/relationships/image" Target="../media/image16.png"/><Relationship Id="rId24" Type="http://schemas.openxmlformats.org/officeDocument/2006/relationships/image" Target="../media/image39.png"/><Relationship Id="rId5" Type="http://schemas.openxmlformats.org/officeDocument/2006/relationships/image" Target="../media/image10.png"/><Relationship Id="rId15" Type="http://schemas.openxmlformats.org/officeDocument/2006/relationships/image" Target="../media/image21.png"/><Relationship Id="rId23" Type="http://schemas.openxmlformats.org/officeDocument/2006/relationships/image" Target="../media/image26.png"/><Relationship Id="rId28" Type="http://schemas.openxmlformats.org/officeDocument/2006/relationships/image" Target="../media/image32.png"/><Relationship Id="rId10" Type="http://schemas.openxmlformats.org/officeDocument/2006/relationships/image" Target="../media/image15.png"/><Relationship Id="rId19" Type="http://schemas.openxmlformats.org/officeDocument/2006/relationships/image" Target="../media/image8.png"/><Relationship Id="rId4" Type="http://schemas.openxmlformats.org/officeDocument/2006/relationships/image" Target="../media/image48.png"/><Relationship Id="rId9" Type="http://schemas.openxmlformats.org/officeDocument/2006/relationships/image" Target="../media/image49.png"/><Relationship Id="rId14" Type="http://schemas.openxmlformats.org/officeDocument/2006/relationships/image" Target="../media/image19.png"/><Relationship Id="rId22" Type="http://schemas.openxmlformats.org/officeDocument/2006/relationships/image" Target="../media/image7.png"/><Relationship Id="rId27" Type="http://schemas.openxmlformats.org/officeDocument/2006/relationships/image" Target="../media/image5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3.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34.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80654" y="2130426"/>
            <a:ext cx="10041775" cy="14700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Subtitle 2"/>
          <p:cNvSpPr>
            <a:spLocks noGrp="1"/>
          </p:cNvSpPr>
          <p:nvPr>
            <p:ph type="subTitle" idx="1"/>
          </p:nvPr>
        </p:nvSpPr>
        <p:spPr>
          <a:xfrm>
            <a:off x="1989513" y="3886200"/>
            <a:ext cx="8224058"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CAF0C06C-A120-4CEF-A9AD-F4118C12BC70}"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C11D8D26-D994-FC46-875F-6F64DB4D026F}"/>
              </a:ext>
            </a:extLst>
          </p:cNvPr>
          <p:cNvPicPr>
            <a:picLocks noChangeAspect="1"/>
          </p:cNvPicPr>
          <p:nvPr userDrawn="1"/>
        </p:nvPicPr>
        <p:blipFill rotWithShape="1">
          <a:blip r:embed="rId2" cstate="print">
            <a:alphaModFix/>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2"/>
            <a:ext cx="12210136" cy="6858002"/>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solidFill>
                  <a:schemeClr val="bg1"/>
                </a:solidFill>
              </a:defRPr>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7" name="TextBox 36"/>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95" name="Group 94">
            <a:extLst>
              <a:ext uri="{FF2B5EF4-FFF2-40B4-BE49-F238E27FC236}">
                <a16:creationId xmlns:a16="http://schemas.microsoft.com/office/drawing/2014/main" id="{D3F39CE6-796A-B84E-88FC-7CB816676DF2}"/>
              </a:ext>
            </a:extLst>
          </p:cNvPr>
          <p:cNvGrpSpPr/>
          <p:nvPr userDrawn="1"/>
        </p:nvGrpSpPr>
        <p:grpSpPr>
          <a:xfrm>
            <a:off x="226688" y="6569736"/>
            <a:ext cx="9628745" cy="144114"/>
            <a:chOff x="1076500" y="4469696"/>
            <a:chExt cx="9628745" cy="144114"/>
          </a:xfrm>
        </p:grpSpPr>
        <p:pic>
          <p:nvPicPr>
            <p:cNvPr id="96" name="Picture 95" descr="de.png">
              <a:extLst>
                <a:ext uri="{FF2B5EF4-FFF2-40B4-BE49-F238E27FC236}">
                  <a16:creationId xmlns:a16="http://schemas.microsoft.com/office/drawing/2014/main" id="{6922D146-10E0-7C4F-86E5-99DCDBA0A4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7" name="Picture 96" descr="at.png">
              <a:extLst>
                <a:ext uri="{FF2B5EF4-FFF2-40B4-BE49-F238E27FC236}">
                  <a16:creationId xmlns:a16="http://schemas.microsoft.com/office/drawing/2014/main" id="{C59243BF-15E1-5348-BC76-771CEBB8065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8" name="Picture 97" descr="be.png">
              <a:extLst>
                <a:ext uri="{FF2B5EF4-FFF2-40B4-BE49-F238E27FC236}">
                  <a16:creationId xmlns:a16="http://schemas.microsoft.com/office/drawing/2014/main" id="{85A03A15-6EE5-8D4F-A419-7A876FC3538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9" name="Picture 98" descr="dk.png">
              <a:extLst>
                <a:ext uri="{FF2B5EF4-FFF2-40B4-BE49-F238E27FC236}">
                  <a16:creationId xmlns:a16="http://schemas.microsoft.com/office/drawing/2014/main" id="{F6AF8376-2CE3-3F45-B160-A2BF9C8DE9B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100" name="Picture 99" descr="es.png">
              <a:extLst>
                <a:ext uri="{FF2B5EF4-FFF2-40B4-BE49-F238E27FC236}">
                  <a16:creationId xmlns:a16="http://schemas.microsoft.com/office/drawing/2014/main" id="{517D8917-72C7-C14D-982E-2029D112791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101" name="Picture 100" descr="ee.png">
              <a:extLst>
                <a:ext uri="{FF2B5EF4-FFF2-40B4-BE49-F238E27FC236}">
                  <a16:creationId xmlns:a16="http://schemas.microsoft.com/office/drawing/2014/main" id="{4FA342F2-E92A-E14F-94F1-BE0199A2014D}"/>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2" name="Picture 101" descr="fi.png">
              <a:extLst>
                <a:ext uri="{FF2B5EF4-FFF2-40B4-BE49-F238E27FC236}">
                  <a16:creationId xmlns:a16="http://schemas.microsoft.com/office/drawing/2014/main" id="{BD284F17-2746-3D4D-8F1F-86547726A5E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3" name="Picture 102" descr="fr.png">
              <a:extLst>
                <a:ext uri="{FF2B5EF4-FFF2-40B4-BE49-F238E27FC236}">
                  <a16:creationId xmlns:a16="http://schemas.microsoft.com/office/drawing/2014/main" id="{8A760584-1762-214B-A501-66B544FD63D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4" name="Picture 103" descr="gr.png">
              <a:extLst>
                <a:ext uri="{FF2B5EF4-FFF2-40B4-BE49-F238E27FC236}">
                  <a16:creationId xmlns:a16="http://schemas.microsoft.com/office/drawing/2014/main" id="{7D0BAEB0-1BFA-2E46-8471-ADC10E8FFDD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5" name="Picture 104" descr="hu.png">
              <a:extLst>
                <a:ext uri="{FF2B5EF4-FFF2-40B4-BE49-F238E27FC236}">
                  <a16:creationId xmlns:a16="http://schemas.microsoft.com/office/drawing/2014/main" id="{15763183-FF2E-504B-870B-DE0360C55A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6" name="Picture 105" descr="ie.png">
              <a:extLst>
                <a:ext uri="{FF2B5EF4-FFF2-40B4-BE49-F238E27FC236}">
                  <a16:creationId xmlns:a16="http://schemas.microsoft.com/office/drawing/2014/main" id="{1431907C-994D-CC44-953B-16E8AD1E334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7" name="Picture 106" descr="it.png">
              <a:extLst>
                <a:ext uri="{FF2B5EF4-FFF2-40B4-BE49-F238E27FC236}">
                  <a16:creationId xmlns:a16="http://schemas.microsoft.com/office/drawing/2014/main" id="{0F388A5C-C7F9-BE44-A845-1EA4071F37C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8" name="Picture 107" descr="lu.png">
              <a:extLst>
                <a:ext uri="{FF2B5EF4-FFF2-40B4-BE49-F238E27FC236}">
                  <a16:creationId xmlns:a16="http://schemas.microsoft.com/office/drawing/2014/main" id="{8847C203-76C7-1D4B-A39B-361FE16893E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9" name="Picture 108" descr="no.png">
              <a:extLst>
                <a:ext uri="{FF2B5EF4-FFF2-40B4-BE49-F238E27FC236}">
                  <a16:creationId xmlns:a16="http://schemas.microsoft.com/office/drawing/2014/main" id="{0D25A1D8-FA73-3548-B9E3-381173F476D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10" name="Picture 109" descr="nl.png">
              <a:extLst>
                <a:ext uri="{FF2B5EF4-FFF2-40B4-BE49-F238E27FC236}">
                  <a16:creationId xmlns:a16="http://schemas.microsoft.com/office/drawing/2014/main" id="{28AA652A-178B-B24D-ACBD-DDC0585FF2F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11" name="Picture 110" descr="pl.png">
              <a:extLst>
                <a:ext uri="{FF2B5EF4-FFF2-40B4-BE49-F238E27FC236}">
                  <a16:creationId xmlns:a16="http://schemas.microsoft.com/office/drawing/2014/main" id="{91D657A3-B1F1-C145-A3C9-47D64DDF0DD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2" name="Picture 111" descr="pt.png">
              <a:extLst>
                <a:ext uri="{FF2B5EF4-FFF2-40B4-BE49-F238E27FC236}">
                  <a16:creationId xmlns:a16="http://schemas.microsoft.com/office/drawing/2014/main" id="{0F3021F9-E08A-A345-AE8E-4AEFE95881FC}"/>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3" name="Picture 112" descr="cz.png">
              <a:extLst>
                <a:ext uri="{FF2B5EF4-FFF2-40B4-BE49-F238E27FC236}">
                  <a16:creationId xmlns:a16="http://schemas.microsoft.com/office/drawing/2014/main" id="{2052634A-7D46-3945-96E6-7E346CEA6167}"/>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4" name="Picture 113" descr="ro.png">
              <a:extLst>
                <a:ext uri="{FF2B5EF4-FFF2-40B4-BE49-F238E27FC236}">
                  <a16:creationId xmlns:a16="http://schemas.microsoft.com/office/drawing/2014/main" id="{030ADFFC-3CF3-1546-B536-AE30B3A0685C}"/>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5" name="Picture 114" descr="se.png">
              <a:extLst>
                <a:ext uri="{FF2B5EF4-FFF2-40B4-BE49-F238E27FC236}">
                  <a16:creationId xmlns:a16="http://schemas.microsoft.com/office/drawing/2014/main" id="{E94B33C5-8DDC-644C-A785-D28272730305}"/>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6" name="Picture 115" descr="ch.png">
              <a:extLst>
                <a:ext uri="{FF2B5EF4-FFF2-40B4-BE49-F238E27FC236}">
                  <a16:creationId xmlns:a16="http://schemas.microsoft.com/office/drawing/2014/main" id="{E330272E-DB67-DB49-9379-8DDDFD12B51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7" name="Picture 116" descr="uk.png">
              <a:extLst>
                <a:ext uri="{FF2B5EF4-FFF2-40B4-BE49-F238E27FC236}">
                  <a16:creationId xmlns:a16="http://schemas.microsoft.com/office/drawing/2014/main" id="{FA949F28-5FF1-B54D-BB4F-1CDEB8DCC786}"/>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8" name="Picture 117">
              <a:extLst>
                <a:ext uri="{FF2B5EF4-FFF2-40B4-BE49-F238E27FC236}">
                  <a16:creationId xmlns:a16="http://schemas.microsoft.com/office/drawing/2014/main" id="{42E913A9-54A4-004C-802E-42A4B02CAF8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9" name="Picture 118">
              <a:extLst>
                <a:ext uri="{FF2B5EF4-FFF2-40B4-BE49-F238E27FC236}">
                  <a16:creationId xmlns:a16="http://schemas.microsoft.com/office/drawing/2014/main" id="{5B1A6D30-53E2-3942-A63D-DC21135A22B9}"/>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120" name="Picture 119" descr="ca.png">
              <a:extLst>
                <a:ext uri="{FF2B5EF4-FFF2-40B4-BE49-F238E27FC236}">
                  <a16:creationId xmlns:a16="http://schemas.microsoft.com/office/drawing/2014/main" id="{6C017EC8-641F-9F45-8820-047FE4A2B6AF}"/>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21" name="Picture 120" descr="si.png">
              <a:extLst>
                <a:ext uri="{FF2B5EF4-FFF2-40B4-BE49-F238E27FC236}">
                  <a16:creationId xmlns:a16="http://schemas.microsoft.com/office/drawing/2014/main" id="{60AB35B8-58D9-2446-BFCC-D8956E113F8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612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95"/>
                                        </p:tgtEl>
                                        <p:attrNameLst>
                                          <p:attrName>style.visibility</p:attrName>
                                        </p:attrNameLst>
                                      </p:cBhvr>
                                      <p:to>
                                        <p:strVal val="visible"/>
                                      </p:to>
                                    </p:set>
                                    <p:anim calcmode="lin" valueType="num">
                                      <p:cBhvr additive="base">
                                        <p:cTn id="11" dur="1500" fill="hold"/>
                                        <p:tgtEl>
                                          <p:spTgt spid="95"/>
                                        </p:tgtEl>
                                        <p:attrNameLst>
                                          <p:attrName>ppt_x</p:attrName>
                                        </p:attrNameLst>
                                      </p:cBhvr>
                                      <p:tavLst>
                                        <p:tav tm="0">
                                          <p:val>
                                            <p:strVal val="0-#ppt_w/2"/>
                                          </p:val>
                                        </p:tav>
                                        <p:tav tm="100000">
                                          <p:val>
                                            <p:strVal val="#ppt_x"/>
                                          </p:val>
                                        </p:tav>
                                      </p:tavLst>
                                    </p:anim>
                                    <p:anim calcmode="lin" valueType="num">
                                      <p:cBhvr additive="base">
                                        <p:cTn id="12" dur="1500" fill="hold"/>
                                        <p:tgtEl>
                                          <p:spTgt spid="95"/>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7"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Rectangle 6">
            <a:extLst>
              <a:ext uri="{FF2B5EF4-FFF2-40B4-BE49-F238E27FC236}">
                <a16:creationId xmlns:a16="http://schemas.microsoft.com/office/drawing/2014/main" id="{B2630FB4-0043-964B-A87A-FFCB3139DED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34" name="Content Placeholder 2">
            <a:extLst>
              <a:ext uri="{FF2B5EF4-FFF2-40B4-BE49-F238E27FC236}">
                <a16:creationId xmlns:a16="http://schemas.microsoft.com/office/drawing/2014/main" id="{4D97AA66-51B6-E346-86AC-0DB59D5022D5}"/>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100866D1-4C96-604E-ADA1-E8D39C7D00C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1769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32" name="Title 31">
            <a:extLst>
              <a:ext uri="{FF2B5EF4-FFF2-40B4-BE49-F238E27FC236}">
                <a16:creationId xmlns:a16="http://schemas.microsoft.com/office/drawing/2014/main" id="{66570320-3196-EF45-AA70-55A3A8412E2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sp>
        <p:nvSpPr>
          <p:cNvPr id="33" name="Content Placeholder 2">
            <a:extLst>
              <a:ext uri="{FF2B5EF4-FFF2-40B4-BE49-F238E27FC236}">
                <a16:creationId xmlns:a16="http://schemas.microsoft.com/office/drawing/2014/main" id="{BE56DB9E-ADEC-C041-9F85-12B8B19C015A}"/>
              </a:ext>
            </a:extLst>
          </p:cNvPr>
          <p:cNvSpPr>
            <a:spLocks noGrp="1"/>
          </p:cNvSpPr>
          <p:nvPr>
            <p:ph idx="1" hasCustomPrompt="1"/>
          </p:nvPr>
        </p:nvSpPr>
        <p:spPr>
          <a:xfrm>
            <a:off x="218262" y="882192"/>
            <a:ext cx="11763662" cy="554077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29" name="Straight Connector 28">
            <a:extLst>
              <a:ext uri="{FF2B5EF4-FFF2-40B4-BE49-F238E27FC236}">
                <a16:creationId xmlns:a16="http://schemas.microsoft.com/office/drawing/2014/main" id="{535E5E0F-3BDB-C24D-BC1B-B04099CF0B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446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6" name="Straight Connector 5">
            <a:extLst>
              <a:ext uri="{FF2B5EF4-FFF2-40B4-BE49-F238E27FC236}">
                <a16:creationId xmlns:a16="http://schemas.microsoft.com/office/drawing/2014/main" id="{40CDF259-CCFE-B84C-939A-68017F83E81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7" name="Title 6">
            <a:extLst>
              <a:ext uri="{FF2B5EF4-FFF2-40B4-BE49-F238E27FC236}">
                <a16:creationId xmlns:a16="http://schemas.microsoft.com/office/drawing/2014/main" id="{8688588E-F9A8-2845-885D-3F95E59BBB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5" name="Straight Connector 4">
            <a:extLst>
              <a:ext uri="{FF2B5EF4-FFF2-40B4-BE49-F238E27FC236}">
                <a16:creationId xmlns:a16="http://schemas.microsoft.com/office/drawing/2014/main" id="{C1734A63-3455-1741-9D19-40E5D75E70B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144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7" name="Straight Connector 6">
            <a:extLst>
              <a:ext uri="{FF2B5EF4-FFF2-40B4-BE49-F238E27FC236}">
                <a16:creationId xmlns:a16="http://schemas.microsoft.com/office/drawing/2014/main" id="{E4DD319A-FF79-A641-BC47-9B3E6F0EDF0D}"/>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
        <p:nvSpPr>
          <p:cNvPr id="8" name="Title 7">
            <a:extLst>
              <a:ext uri="{FF2B5EF4-FFF2-40B4-BE49-F238E27FC236}">
                <a16:creationId xmlns:a16="http://schemas.microsoft.com/office/drawing/2014/main" id="{942C04B5-56FD-9D4A-846B-7FFFA4F531BF}"/>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335E6F"/>
                </a:solidFill>
              </a:defRPr>
            </a:lvl1pPr>
          </a:lstStyle>
          <a:p>
            <a:pPr lvl="0"/>
            <a:r>
              <a:rPr lang="en-GB" altLang="en-US" noProof="0"/>
              <a:t>CLICK TO EDIT MASTER TITLE STYLE</a:t>
            </a:r>
          </a:p>
        </p:txBody>
      </p:sp>
      <p:cxnSp>
        <p:nvCxnSpPr>
          <p:cNvPr id="6" name="Straight Connector 5">
            <a:extLst>
              <a:ext uri="{FF2B5EF4-FFF2-40B4-BE49-F238E27FC236}">
                <a16:creationId xmlns:a16="http://schemas.microsoft.com/office/drawing/2014/main" id="{004CC20C-FA37-8D4F-94B7-181CC04E7FCD}"/>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8719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EAR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1"/>
            <a:ext cx="12198565" cy="6858001"/>
          </a:xfrm>
          <a:prstGeom prst="rect">
            <a:avLst/>
          </a:prstGeom>
          <a:solidFill>
            <a:srgbClr val="E8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96" name="Rectangle 2">
            <a:extLst>
              <a:ext uri="{FF2B5EF4-FFF2-40B4-BE49-F238E27FC236}">
                <a16:creationId xmlns:a16="http://schemas.microsoft.com/office/drawing/2014/main" id="{DC2EA9F7-4A93-834E-BDBE-B1596413FE86}"/>
              </a:ext>
            </a:extLst>
          </p:cNvPr>
          <p:cNvSpPr>
            <a:spLocks noGrp="1" noChangeArrowheads="1"/>
          </p:cNvSpPr>
          <p:nvPr>
            <p:ph idx="1" hasCustomPrompt="1"/>
          </p:nvPr>
        </p:nvSpPr>
        <p:spPr bwMode="auto">
          <a:xfrm>
            <a:off x="218262" y="882192"/>
            <a:ext cx="11763662" cy="5548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8" name="Picture 37">
            <a:extLst>
              <a:ext uri="{FF2B5EF4-FFF2-40B4-BE49-F238E27FC236}">
                <a16:creationId xmlns:a16="http://schemas.microsoft.com/office/drawing/2014/main" id="{33A2B91D-4220-C944-86E2-09625B90BD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4" name="Group 63">
            <a:extLst>
              <a:ext uri="{FF2B5EF4-FFF2-40B4-BE49-F238E27FC236}">
                <a16:creationId xmlns:a16="http://schemas.microsoft.com/office/drawing/2014/main" id="{9C255E3F-32A6-EA4C-9403-39BFC5ABF21A}"/>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71C13CD8-606C-DD4B-A7E1-6A3EC6841F3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CF3D4801-5963-4F4E-AC4F-EF8955E1AFD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0BA9FDE0-D218-1E44-8BA4-4E039D59F2A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BF5501DD-855D-824F-8AF2-5E25EC13496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6067721B-FA81-BD48-A2F1-8956EC4BA05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A90F3935-6EEF-7C46-A661-FF02F63640C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C059CB50-8A58-7B44-A199-455DE074243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7E7DFBF0-A44B-E243-B821-A4976E29EF55}"/>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653E77F0-0836-3D47-8015-4E638462D4C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9A967C38-645E-0A44-A5AB-780527AB09B8}"/>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1B6FE8A1-BC4E-754D-9D74-FF2A7BEA5F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30F8A661-2398-9849-BB71-272B46542B3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0DD3998B-21BC-3840-B688-CDC01AE5A03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8E3CDA76-514C-1D46-AA24-5CC19DCEB475}"/>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6CC7EEED-B24C-D54F-A8FA-E84501AF08C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684364F4-A0FD-5448-B666-ADC36C92CCFD}"/>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736D1B83-FADE-704B-AF82-973D666E39E3}"/>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E4F3AED7-8D0E-D44A-8C21-0C5A671E742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AF4F3F21-BCB3-8F40-A539-12D561589F1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5E477CA8-FA78-8946-99E9-5EDB178C1291}"/>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3CFDF02C-3547-7245-AAA6-10FCA52075F7}"/>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15C88261-93CF-8C45-AA2B-A001C54D1977}"/>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D783FA40-FA2A-4E40-8E00-F001A2BED72F}"/>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33E07D4F-4281-1B47-B7A7-F6AAAF791B3D}"/>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BE299E60-D96C-AB44-87CF-A38EAF8FC35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EB9AFCB9-4856-9848-906D-C5BDACD7FB3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2795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R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76C8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8297D345-0D41-B341-ACC9-1539BA9D2860}"/>
              </a:ext>
            </a:extLst>
          </p:cNvPr>
          <p:cNvSpPr>
            <a:spLocks noGrp="1" noChangeArrowheads="1"/>
          </p:cNvSpPr>
          <p:nvPr>
            <p:ph idx="1" hasCustomPrompt="1"/>
          </p:nvPr>
        </p:nvSpPr>
        <p:spPr bwMode="auto">
          <a:xfrm>
            <a:off x="218262" y="882192"/>
            <a:ext cx="11763662" cy="554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006762"/>
                </a:solidFill>
              </a:defRPr>
            </a:lvl1pPr>
            <a:lvl2pPr>
              <a:defRPr>
                <a:solidFill>
                  <a:srgbClr val="006762"/>
                </a:solidFill>
              </a:defRPr>
            </a:lvl2pPr>
            <a:lvl3pPr>
              <a:defRPr>
                <a:solidFill>
                  <a:srgbClr val="006762"/>
                </a:solidFill>
              </a:defRPr>
            </a:lvl3pPr>
            <a:lvl4pPr>
              <a:defRPr>
                <a:solidFill>
                  <a:srgbClr val="006762"/>
                </a:solidFill>
              </a:defRPr>
            </a:lvl4pPr>
            <a:lvl5pPr>
              <a:defRPr>
                <a:solidFill>
                  <a:srgbClr val="006762"/>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6F492216-00B3-1F4C-9F96-3F8E039603C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1DE25F1D-1EDB-8F47-8CD0-BBEFD3018EDF}"/>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3FCEB4B3-BE1C-344A-90F0-14C0FD81F7C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350E99C4-801C-5644-A905-D9277C8782A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0E34884-F58E-B641-A8B2-BAE604BADC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2EC0DB95-279F-5446-90D2-7C6F17D404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3E14F44B-9CDC-414F-97F4-D1BEE89481A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9938EF4-1288-A94C-AC04-3B2BD6F79EA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DD8A84F9-C158-4348-8ABA-390F6E0F6E2A}"/>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E4F8CF81-F9CF-CC47-91E9-A40B4AD0A6D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71E3B7A0-664B-804A-B3E8-D6459B4A3353}"/>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0B5B255F-7717-4747-BC13-56B33734B2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AC7480DF-587D-B147-A724-7F3A3C45DB0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C9B238EC-C87C-4A45-99D1-4FB6503B568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DA2FE90-A9D4-1240-B89D-708B1B38319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67EBA1D4-F3CB-8045-A5FF-830AE67351E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CDC5DB76-D631-0242-9181-A6B10B1B866D}"/>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ACD12207-7CAE-A24D-8DBF-26AA5FE0D77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4972D3FE-08DA-C44C-A1C7-8AB51F865974}"/>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7CA8D9BF-DCF9-CD43-946E-CDE8071FC331}"/>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2A3BB657-DFCF-3242-98A4-987FCD04D786}"/>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FAF80490-1164-C248-BB82-236BC949616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B7964CDF-A5DE-3C41-AA32-1C20BC4227D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A5BB14D8-311B-9F42-8CC8-5C42144930C6}"/>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62614399-4355-5448-B84D-D2D38CEEEBDA}"/>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9A4EAEC0-58A2-264A-9ABC-A45B45E18432}"/>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3777C1BE-FA15-2E42-9104-96D81A25D5A9}"/>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BDD1123-5129-D346-AFB1-F21B5D6590C3}"/>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41432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EAR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1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7C7E23D6-E0C4-8E49-95DA-B39889496A35}"/>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960136"/>
                </a:solidFill>
              </a:defRPr>
            </a:lvl1pPr>
            <a:lvl2pPr>
              <a:defRPr>
                <a:solidFill>
                  <a:srgbClr val="960136"/>
                </a:solidFill>
              </a:defRPr>
            </a:lvl2pPr>
            <a:lvl3pPr>
              <a:defRPr>
                <a:solidFill>
                  <a:srgbClr val="960136"/>
                </a:solidFill>
              </a:defRPr>
            </a:lvl3pPr>
            <a:lvl4pPr>
              <a:defRPr>
                <a:solidFill>
                  <a:srgbClr val="960136"/>
                </a:solidFill>
              </a:defRPr>
            </a:lvl4pPr>
            <a:lvl5pPr>
              <a:defRPr>
                <a:solidFill>
                  <a:srgbClr val="960136"/>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1C63FD4-AD07-8649-989B-4DD73B7CC6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799B4020-D2B4-B04C-80B4-B51CF2B5CA45}"/>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EDE54A44-2FD2-9849-851D-782AB50763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128F8236-DD2C-9C44-B41E-D645399E929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48CDBB4F-E389-8B43-A9B2-BC0D283EEDB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B2BC300A-404A-E946-9EDB-2B7F0B6F1491}"/>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D4FD5E56-070E-EC40-A428-A63A01C124A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8214A9A6-EDC5-4B48-8507-91CB9D91B51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EB2BF90E-1350-8344-AC4B-4F2B6447F81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C986A685-D20C-E94D-906B-52B7D958BCA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F2D42954-A062-E544-9E3F-4987B43B93B0}"/>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A3CA250-7784-0844-8B04-774943D5B86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806394CD-9821-FC43-938D-FBE1C213500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1046769F-60D3-4146-8CB2-7189C082B6D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F91939EB-6A0F-C04E-B208-759DCA9EE85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70C504EC-7185-7A48-BB9D-57308076D6DD}"/>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57228073-8A4E-5B41-9D3D-D0A53C2CB934}"/>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B4034B8D-7F52-1543-B064-40356C833CE6}"/>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952DD4B-B996-B04F-B52B-09FC74E5DBB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9047B0C-C42D-1744-A63B-89A9A7F8DD8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9CF885C7-9A27-E340-A2A9-CC149A5E12B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CB06FB4F-D257-F046-8739-977C5530840D}"/>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A4C058D9-099A-8049-BA39-2D22DFD27D03}"/>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876CA68F-6722-6B44-B7E9-89FC2AA3B7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F4139E40-A475-474C-92C8-7AE2D96CFE2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6E5506B9-CC11-CD49-87D7-C284E6FAAA41}"/>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28B84F8E-D9DB-E145-A053-118A0F18C6E8}"/>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C9895533-E61B-3E4F-A27B-5057C274850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80088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EAR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F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48B109FA-866B-484E-AAC9-AA7877D61F74}"/>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A75534"/>
                </a:solidFill>
              </a:defRPr>
            </a:lvl1pPr>
            <a:lvl2pPr>
              <a:defRPr>
                <a:solidFill>
                  <a:srgbClr val="A75534"/>
                </a:solidFill>
              </a:defRPr>
            </a:lvl2pPr>
            <a:lvl3pPr>
              <a:defRPr>
                <a:solidFill>
                  <a:srgbClr val="A75534"/>
                </a:solidFill>
              </a:defRPr>
            </a:lvl3pPr>
            <a:lvl4pPr>
              <a:defRPr>
                <a:solidFill>
                  <a:srgbClr val="A75534"/>
                </a:solidFill>
              </a:defRPr>
            </a:lvl4pPr>
            <a:lvl5pPr>
              <a:defRPr>
                <a:solidFill>
                  <a:srgbClr val="A75534"/>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3C86A017-B445-7941-BBD0-4A2EEB9C24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CACF807B-ED87-6046-B300-59412183E291}"/>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A14180EA-5093-CC4B-9470-500C9160704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99C77CE4-A1AE-B145-86F0-08176871549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E5CC3CA8-AFA7-9645-8BFE-7B2647CD927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C6453A3-E9BF-F64B-935A-01DE407B1D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5EBB482F-7FB6-E341-840D-3F9FCDDB3F9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2DC077A1-52B0-154D-B327-99C874C081B4}"/>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0D573A4A-9586-2F42-8336-84517F00B6D8}"/>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91E4C689-3EEA-B84E-891C-92B4FFF30A8D}"/>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77DD7E36-9919-2241-9BBB-485C51F6AAE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7A6A9DCE-47D7-7A4E-95B9-917785E601B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FA1931A3-F694-D74A-B5D6-6AFAA3D00AF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3A3AB60B-8BE8-E944-B22F-864051598AE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16815E3C-312B-FA49-A80A-194E463CD61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F1CB1B2D-7076-BD4F-BF8F-C7BFBDCA03D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7C9A1A2F-999A-664F-8BED-C57A0775F5E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85AB9E4A-9C79-4C42-B8F0-FFC2633EBA4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9BFEFDCD-6886-F043-A5B8-EAC03E190E89}"/>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B8B1CF9-8C7B-3241-AE1B-9A81CC1E0BC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3802090F-097C-974C-815D-6DB5792435D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EA050BEC-E3E8-6C47-B774-84F182F1453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A0727A6F-DC15-3444-A9EF-E7F315610124}"/>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BE1FE9F8-F339-434E-8BE3-27FEC2CAA76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B6B80F7E-E08E-1E4E-A841-B1EB1DE7AE48}"/>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1B77AB7E-0778-D944-A54F-38683AC47B74}"/>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6DAB5E8D-0246-8140-B03B-1FF842ED8E6C}"/>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634552EB-34FF-8E47-AD3F-E09A8E800A27}"/>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7368959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EAR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6DCF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
        <p:nvSpPr>
          <p:cNvPr id="66" name="Title 65">
            <a:extLst>
              <a:ext uri="{FF2B5EF4-FFF2-40B4-BE49-F238E27FC236}">
                <a16:creationId xmlns:a16="http://schemas.microsoft.com/office/drawing/2014/main" id="{11EA4C8F-2980-BA42-A0C5-73DB6226884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rgbClr val="003249"/>
                </a:solidFill>
              </a:defRPr>
            </a:lvl1pPr>
          </a:lstStyle>
          <a:p>
            <a:pPr lvl="0"/>
            <a:r>
              <a:rPr lang="en-GB" altLang="en-US" noProof="0"/>
              <a:t>CLICK TO EDIT MASTER TITLE STYLE</a:t>
            </a:r>
          </a:p>
        </p:txBody>
      </p:sp>
      <p:cxnSp>
        <p:nvCxnSpPr>
          <p:cNvPr id="92" name="Straight Connector 91">
            <a:extLst>
              <a:ext uri="{FF2B5EF4-FFF2-40B4-BE49-F238E27FC236}">
                <a16:creationId xmlns:a16="http://schemas.microsoft.com/office/drawing/2014/main" id="{5C4249AF-5670-6848-BE35-97DB631D9E14}"/>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pic>
        <p:nvPicPr>
          <p:cNvPr id="93" name="Picture 92">
            <a:extLst>
              <a:ext uri="{FF2B5EF4-FFF2-40B4-BE49-F238E27FC236}">
                <a16:creationId xmlns:a16="http://schemas.microsoft.com/office/drawing/2014/main" id="{8A16F217-5F4A-7849-B028-25F68FF3C3EE}"/>
              </a:ext>
            </a:extLst>
          </p:cNvPr>
          <p:cNvPicPr>
            <a:picLocks/>
          </p:cNvPicPr>
          <p:nvPr userDrawn="1"/>
        </p:nvPicPr>
        <p:blipFill>
          <a:blip r:embed="rId2"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37" name="Rectangle 2">
            <a:extLst>
              <a:ext uri="{FF2B5EF4-FFF2-40B4-BE49-F238E27FC236}">
                <a16:creationId xmlns:a16="http://schemas.microsoft.com/office/drawing/2014/main" id="{AFE3D2EE-9466-FE40-B2A2-43D0EF22C1F3}"/>
              </a:ext>
            </a:extLst>
          </p:cNvPr>
          <p:cNvSpPr>
            <a:spLocks noGrp="1" noChangeArrowheads="1"/>
          </p:cNvSpPr>
          <p:nvPr>
            <p:ph idx="1" hasCustomPrompt="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a:solidFill>
                  <a:srgbClr val="1E3378"/>
                </a:solidFill>
              </a:defRPr>
            </a:lvl1pPr>
            <a:lvl2pPr>
              <a:defRPr>
                <a:solidFill>
                  <a:srgbClr val="1E3378"/>
                </a:solidFill>
              </a:defRPr>
            </a:lvl2pPr>
            <a:lvl3pPr>
              <a:defRPr>
                <a:solidFill>
                  <a:srgbClr val="1E3378"/>
                </a:solidFill>
              </a:defRPr>
            </a:lvl3pPr>
            <a:lvl4pPr>
              <a:defRPr>
                <a:solidFill>
                  <a:srgbClr val="1E3378"/>
                </a:solidFill>
              </a:defRPr>
            </a:lvl4pPr>
            <a:lvl5pPr>
              <a:defRPr>
                <a:solidFill>
                  <a:srgbClr val="1E3378"/>
                </a:solidFill>
              </a:defRPr>
            </a:lvl5p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41" name="Picture 40">
            <a:extLst>
              <a:ext uri="{FF2B5EF4-FFF2-40B4-BE49-F238E27FC236}">
                <a16:creationId xmlns:a16="http://schemas.microsoft.com/office/drawing/2014/main" id="{AF28F19B-7C3E-084C-9576-DD78AF4F52F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28313AD2-7827-9040-9473-7C9DF3559AA8}"/>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4398D417-9974-224E-A147-3EA9311986A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8B572BAB-E480-4E46-B390-49CF84DBF18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F3D1D6D8-6671-D34A-94DA-DBC795C9096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949F9F89-4B3E-CF46-8D37-C9A05F0668E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F2E6A9D4-7DFC-7544-BC0C-647809ABFA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1E46-DB05-BA49-B4A8-390E93A2839C}"/>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AD57CAF6-66E6-8546-97D9-DE7275B1F55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14A576A2-68AC-CF43-86CB-A14FC88F76C0}"/>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3B99614E-A0BF-9748-AE8D-165B1B238BFD}"/>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E174781F-0A55-B346-A238-12193C10B5F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9AF98CC1-74FC-EB49-8034-694CD35F3EA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B0304281-89AC-B54A-8CEE-DC4EAB87045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3E256320-CBD3-A04C-BAB2-C360D05CEEE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B98A83BC-39A0-D849-A07A-8EDD7DE5B75A}"/>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F4F5214B-48CD-8341-9222-C1CE6FF36A3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26CE0ED-A4D8-2C42-97BA-6F3051A089C5}"/>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2A82C3FC-8DB3-7545-BD3D-78837996A06C}"/>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CA023B20-F16F-C84E-B842-C9A89F3ED4DE}"/>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1832FAD1-0260-644D-81BC-3DCD2388E69F}"/>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7EFEDC04-ECB0-654E-87B9-7E2E79AD2C9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98B76334-0B47-EE48-86A5-13E8EBDDC752}"/>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3193C49B-46DC-D44D-9225-4EADB4F6FFAA}"/>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3A9BAD7E-FBE2-3146-9B12-AE316427746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74B2EB1D-AC1B-624D-A71A-C266366C5632}"/>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E083B4E-8961-444D-ABAC-5F0BF3424AF4}"/>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5505284A-0EFA-4A42-9113-C853C148152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951202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352800" y="132628"/>
            <a:ext cx="7772400" cy="667472"/>
          </a:xfrm>
          <a:prstGeom prst="rect">
            <a:avLst/>
          </a:prstGeom>
        </p:spPr>
        <p:txBody>
          <a:bodyPr/>
          <a:lstStyle>
            <a:lvl1pPr>
              <a:defRPr sz="4000">
                <a:latin typeface="Times New Roman" panose="02020603050405020304" pitchFamily="18" charset="0"/>
                <a:cs typeface="Times New Roman" panose="02020603050405020304" pitchFamily="18" charset="0"/>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6"/>
          <p:cNvSpPr>
            <a:spLocks noGrp="1" noChangeArrowheads="1"/>
          </p:cNvSpPr>
          <p:nvPr>
            <p:ph type="sldNum" sz="quarter" idx="10"/>
          </p:nvPr>
        </p:nvSpPr>
        <p:spPr>
          <a:ln/>
        </p:spPr>
        <p:txBody>
          <a:bodyPr/>
          <a:lstStyle>
            <a:lvl1pPr>
              <a:defRPr/>
            </a:lvl1pPr>
          </a:lstStyle>
          <a:p>
            <a:pPr>
              <a:defRPr/>
            </a:pPr>
            <a:fld id="{DA28AC38-E0E8-49D7-B2FE-71FD7C42C09E}"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17" name="Text Placeholder 2"/>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rgbClr val="8197A6"/>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685FD51B-FCED-4645-B034-140CE779462A}"/>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23131687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6"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6" y="3509440"/>
            <a:ext cx="11741010" cy="563779"/>
          </a:xfrm>
        </p:spPr>
        <p:txBody>
          <a:bodyPr anchor="b" anchorCtr="0">
            <a:noAutofit/>
          </a:bodyPr>
          <a:lstStyle>
            <a:lvl1pPr>
              <a:defRPr sz="3989"/>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9"/>
            <a:ext cx="2594803" cy="1315441"/>
          </a:xfrm>
        </p:spPr>
        <p:txBody>
          <a:bodyPr lIns="0" rIns="0" anchor="ctr"/>
          <a:lstStyle>
            <a:lvl1pPr algn="r">
              <a:lnSpc>
                <a:spcPct val="150000"/>
              </a:lnSpc>
              <a:defRPr sz="1197">
                <a:solidFill>
                  <a:schemeClr val="bg1"/>
                </a:solidFill>
              </a:defRPr>
            </a:lvl1pPr>
          </a:lstStyle>
          <a:p>
            <a:pPr lvl="0"/>
            <a:r>
              <a:rPr lang="en-GB" noProof="0"/>
              <a:t>Name Surname</a:t>
            </a:r>
          </a:p>
          <a:p>
            <a:pPr lvl="0"/>
            <a:r>
              <a:rPr lang="en-GB" noProof="0"/>
              <a:t>Where are you today?</a:t>
            </a:r>
          </a:p>
          <a:p>
            <a:pPr lvl="0"/>
            <a:r>
              <a:rPr lang="en-GB" noProof="0"/>
              <a:t>DD/MM/YYYY</a:t>
            </a:r>
          </a:p>
        </p:txBody>
      </p: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4" y="6202583"/>
            <a:ext cx="2502608" cy="215444"/>
          </a:xfrm>
          <a:prstGeom prst="rect">
            <a:avLst/>
          </a:prstGeom>
          <a:noFill/>
        </p:spPr>
        <p:txBody>
          <a:bodyPr wrap="none" rtlCol="0">
            <a:spAutoFit/>
          </a:bodyPr>
          <a:lstStyle/>
          <a:p>
            <a:r>
              <a:rPr lang="en-GB" sz="798">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38" name="Group 37">
            <a:extLst>
              <a:ext uri="{FF2B5EF4-FFF2-40B4-BE49-F238E27FC236}">
                <a16:creationId xmlns:a16="http://schemas.microsoft.com/office/drawing/2014/main" id="{13CC6229-2043-46BB-9B16-893C40448AE2}"/>
              </a:ext>
            </a:extLst>
          </p:cNvPr>
          <p:cNvGrpSpPr>
            <a:grpSpLocks noChangeAspect="1"/>
          </p:cNvGrpSpPr>
          <p:nvPr userDrawn="1"/>
        </p:nvGrpSpPr>
        <p:grpSpPr>
          <a:xfrm>
            <a:off x="226688" y="6569736"/>
            <a:ext cx="8660215" cy="129618"/>
            <a:chOff x="1076500" y="4469696"/>
            <a:chExt cx="9628745" cy="144114"/>
          </a:xfrm>
        </p:grpSpPr>
        <p:pic>
          <p:nvPicPr>
            <p:cNvPr id="39" name="Picture 38" descr="de.png">
              <a:extLst>
                <a:ext uri="{FF2B5EF4-FFF2-40B4-BE49-F238E27FC236}">
                  <a16:creationId xmlns:a16="http://schemas.microsoft.com/office/drawing/2014/main" id="{04C2C85E-63A2-4AEA-8F7A-29DF08762C9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784F9B62-B618-4123-8A1F-B8E06149120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BDB3FE3C-B931-4A2E-BC74-2CBF1EC8B2F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8180B42E-75C4-4F89-AC47-B2485DDCE07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9821B464-A9D8-4CE0-B518-1EC4B138C5C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0DA3AC5D-D342-4911-BEBA-3081074F54E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984E047F-2DA4-41F0-BB13-619205E30AA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F698BB9B-9BFE-4066-9F52-B723E08AE1B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63EA5330-D4B1-4101-8571-C7B829C3936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F8517CF1-10A7-4808-A22E-45C9727D857E}"/>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22D7740F-2179-435F-8CC5-22A25324E26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6EA6F2-9339-4469-A553-B0755B3D9D65}"/>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A4D7D54-8166-446E-9B0D-BC60DD68325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69BBFBF-EEAF-4D0C-84D5-325F4D69DBAA}"/>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DD3C8A94-1496-4DF2-A226-9B69023C92F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E44025A3-79A8-4A6B-8415-560728EA3924}"/>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A81F5683-F0E3-4FC3-8C04-17E3CA36932C}"/>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0C99FA8E-73BF-4002-8AE5-5419301FB42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7E101754-E87B-4C27-82D7-8759E408EA2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26F89C20-ADC0-45F6-983A-04DF36AA8BDB}"/>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F29E7B51-1EF0-4718-86A6-4510DF4CDA4B}"/>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7F3EAEE-8EE8-49A7-A759-B65A31D33DC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7FCA6AD9-0E32-4970-89F6-2E3551D70381}"/>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2A3FD47D-CD80-4A0C-9B04-E9F17B89A484}"/>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93" name="Picture 92" descr="ca.png">
              <a:extLst>
                <a:ext uri="{FF2B5EF4-FFF2-40B4-BE49-F238E27FC236}">
                  <a16:creationId xmlns:a16="http://schemas.microsoft.com/office/drawing/2014/main" id="{C1E7D57D-D757-4368-8AD3-4A117B792514}"/>
                </a:ext>
              </a:extLst>
            </p:cNvPr>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AE8806E-C4BC-4158-A90F-1597F18BD2E3}"/>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859389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a:p>
        </p:txBody>
      </p:sp>
    </p:spTree>
    <p:extLst>
      <p:ext uri="{BB962C8B-B14F-4D97-AF65-F5344CB8AC3E}">
        <p14:creationId xmlns:p14="http://schemas.microsoft.com/office/powerpoint/2010/main" val="260090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EAC790A-7B04-0356-D58F-DFE910B620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450" y="-25002"/>
            <a:ext cx="12326759" cy="6933802"/>
          </a:xfrm>
          <a:prstGeom prst="rect">
            <a:avLst/>
          </a:prstGeom>
        </p:spPr>
      </p:pic>
      <p:pic>
        <p:nvPicPr>
          <p:cNvPr id="2" name="Picture 1">
            <a:extLst>
              <a:ext uri="{FF2B5EF4-FFF2-40B4-BE49-F238E27FC236}">
                <a16:creationId xmlns:a16="http://schemas.microsoft.com/office/drawing/2014/main" id="{B808C183-7AB9-80D3-4C2F-1754DAFD0D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 name="Picture 2">
            <a:extLst>
              <a:ext uri="{FF2B5EF4-FFF2-40B4-BE49-F238E27FC236}">
                <a16:creationId xmlns:a16="http://schemas.microsoft.com/office/drawing/2014/main" id="{26679B63-E41B-842E-1AAA-744CCCB71AEE}"/>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 name="Picture 3">
            <a:extLst>
              <a:ext uri="{FF2B5EF4-FFF2-40B4-BE49-F238E27FC236}">
                <a16:creationId xmlns:a16="http://schemas.microsoft.com/office/drawing/2014/main" id="{537698DB-8E4B-F8DE-F593-94DB99E7729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2800354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8"/>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542679" indent="0" algn="ctr">
              <a:buNone/>
              <a:defRPr>
                <a:solidFill>
                  <a:schemeClr val="tx1">
                    <a:tint val="75000"/>
                  </a:schemeClr>
                </a:solidFill>
              </a:defRPr>
            </a:lvl2pPr>
            <a:lvl3pPr marL="1085358" indent="0" algn="ctr">
              <a:buNone/>
              <a:defRPr>
                <a:solidFill>
                  <a:schemeClr val="tx1">
                    <a:tint val="75000"/>
                  </a:schemeClr>
                </a:solidFill>
              </a:defRPr>
            </a:lvl3pPr>
            <a:lvl4pPr marL="1628037" indent="0" algn="ctr">
              <a:buNone/>
              <a:defRPr>
                <a:solidFill>
                  <a:schemeClr val="tx1">
                    <a:tint val="75000"/>
                  </a:schemeClr>
                </a:solidFill>
              </a:defRPr>
            </a:lvl4pPr>
            <a:lvl5pPr marL="2170716" indent="0" algn="ctr">
              <a:buNone/>
              <a:defRPr>
                <a:solidFill>
                  <a:schemeClr val="tx1">
                    <a:tint val="75000"/>
                  </a:schemeClr>
                </a:solidFill>
              </a:defRPr>
            </a:lvl5pPr>
            <a:lvl6pPr marL="2713395" indent="0" algn="ctr">
              <a:buNone/>
              <a:defRPr>
                <a:solidFill>
                  <a:schemeClr val="tx1">
                    <a:tint val="75000"/>
                  </a:schemeClr>
                </a:solidFill>
              </a:defRPr>
            </a:lvl6pPr>
            <a:lvl7pPr marL="3256074" indent="0" algn="ctr">
              <a:buNone/>
              <a:defRPr>
                <a:solidFill>
                  <a:schemeClr val="tx1">
                    <a:tint val="75000"/>
                  </a:schemeClr>
                </a:solidFill>
              </a:defRPr>
            </a:lvl7pPr>
            <a:lvl8pPr marL="3798754" indent="0" algn="ctr">
              <a:buNone/>
              <a:defRPr>
                <a:solidFill>
                  <a:schemeClr val="tx1">
                    <a:tint val="75000"/>
                  </a:schemeClr>
                </a:solidFill>
              </a:defRPr>
            </a:lvl8pPr>
            <a:lvl9pPr marL="4341432" indent="0" algn="ctr">
              <a:buNone/>
              <a:defRPr>
                <a:solidFill>
                  <a:schemeClr val="tx1">
                    <a:tint val="75000"/>
                  </a:schemeClr>
                </a:solidFill>
              </a:defRPr>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933BAA8-CDC3-4416-AE73-9EAD34C0BCE3}"/>
              </a:ext>
            </a:extLst>
          </p:cNvPr>
          <p:cNvSpPr>
            <a:spLocks noGrp="1"/>
          </p:cNvSpPr>
          <p:nvPr>
            <p:ph type="dt" sz="half" idx="10"/>
          </p:nvPr>
        </p:nvSpPr>
        <p:spPr/>
        <p:txBody>
          <a:bodyPr/>
          <a:lstStyle>
            <a:lvl1pPr>
              <a:defRPr/>
            </a:lvl1pPr>
          </a:lstStyle>
          <a:p>
            <a:pPr>
              <a:defRPr/>
            </a:pPr>
            <a:fld id="{04714CB2-7279-492B-882E-EF7873173CE9}" type="datetimeFigureOut">
              <a:rPr lang="en-US" altLang="en-US"/>
              <a:pPr>
                <a:defRPr/>
              </a:pPr>
              <a:t>2/24/2023</a:t>
            </a:fld>
            <a:endParaRPr lang="en-US" altLang="en-US"/>
          </a:p>
        </p:txBody>
      </p:sp>
      <p:sp>
        <p:nvSpPr>
          <p:cNvPr id="5" name="Footer Placeholder 4">
            <a:extLst>
              <a:ext uri="{FF2B5EF4-FFF2-40B4-BE49-F238E27FC236}">
                <a16:creationId xmlns:a16="http://schemas.microsoft.com/office/drawing/2014/main" id="{9E249C46-CABD-4B50-94CA-0180B6CF2D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8CEB4B-2F52-49EA-8436-2791582F33CF}"/>
              </a:ext>
            </a:extLst>
          </p:cNvPr>
          <p:cNvSpPr>
            <a:spLocks noGrp="1"/>
          </p:cNvSpPr>
          <p:nvPr>
            <p:ph type="sldNum" sz="quarter" idx="12"/>
          </p:nvPr>
        </p:nvSpPr>
        <p:spPr/>
        <p:txBody>
          <a:bodyPr/>
          <a:lstStyle>
            <a:lvl1pPr>
              <a:defRPr/>
            </a:lvl1pPr>
          </a:lstStyle>
          <a:p>
            <a:pPr>
              <a:defRPr/>
            </a:pPr>
            <a:fld id="{37335235-3711-4C7D-AD90-A1DE9644F01B}" type="slidenum">
              <a:rPr lang="en-US" altLang="en-US"/>
              <a:pPr>
                <a:defRPr/>
              </a:pPr>
              <a:t>‹#›</a:t>
            </a:fld>
            <a:endParaRPr lang="en-US" altLang="en-US"/>
          </a:p>
        </p:txBody>
      </p:sp>
    </p:spTree>
    <p:extLst>
      <p:ext uri="{BB962C8B-B14F-4D97-AF65-F5344CB8AC3E}">
        <p14:creationId xmlns:p14="http://schemas.microsoft.com/office/powerpoint/2010/main" val="99088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215411" y="154800"/>
            <a:ext cx="10081234" cy="565200"/>
          </a:xfrm>
        </p:spPr>
        <p:txBody>
          <a:bodyPr/>
          <a:lstStyle>
            <a:lvl1pPr algn="l">
              <a:defRPr sz="2984"/>
            </a:lvl1pPr>
          </a:lstStyle>
          <a:p>
            <a:r>
              <a:rPr lang="en-US" altLang="en-US" noProof="0"/>
              <a:t>Click to edit Master title style</a:t>
            </a:r>
            <a:endParaRPr lang="en-GB" noProof="0"/>
          </a:p>
        </p:txBody>
      </p:sp>
    </p:spTree>
    <p:extLst>
      <p:ext uri="{BB962C8B-B14F-4D97-AF65-F5344CB8AC3E}">
        <p14:creationId xmlns:p14="http://schemas.microsoft.com/office/powerpoint/2010/main" val="15233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0"/>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dirty="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40" name="Group 39">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67393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71" name="Group 70">
            <a:extLst>
              <a:ext uri="{FF2B5EF4-FFF2-40B4-BE49-F238E27FC236}">
                <a16:creationId xmlns:a16="http://schemas.microsoft.com/office/drawing/2014/main" id="{5428DC18-6100-4A4C-B0B6-D372F1EC6582}"/>
              </a:ext>
            </a:extLst>
          </p:cNvPr>
          <p:cNvGrpSpPr/>
          <p:nvPr userDrawn="1"/>
        </p:nvGrpSpPr>
        <p:grpSpPr>
          <a:xfrm>
            <a:off x="226688" y="6569736"/>
            <a:ext cx="9628745" cy="144114"/>
            <a:chOff x="1076500" y="4469696"/>
            <a:chExt cx="9628745" cy="144114"/>
          </a:xfrm>
        </p:grpSpPr>
        <p:pic>
          <p:nvPicPr>
            <p:cNvPr id="72" name="Picture 71" descr="de.png">
              <a:extLst>
                <a:ext uri="{FF2B5EF4-FFF2-40B4-BE49-F238E27FC236}">
                  <a16:creationId xmlns:a16="http://schemas.microsoft.com/office/drawing/2014/main" id="{7BD5C580-5151-EA44-BFDE-6189084E07B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3" name="Picture 72" descr="at.png">
              <a:extLst>
                <a:ext uri="{FF2B5EF4-FFF2-40B4-BE49-F238E27FC236}">
                  <a16:creationId xmlns:a16="http://schemas.microsoft.com/office/drawing/2014/main" id="{EFFE82F2-BDCE-CD46-AF4F-63C81090B11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4" name="Picture 73" descr="be.png">
              <a:extLst>
                <a:ext uri="{FF2B5EF4-FFF2-40B4-BE49-F238E27FC236}">
                  <a16:creationId xmlns:a16="http://schemas.microsoft.com/office/drawing/2014/main" id="{CCE40969-9612-2B48-BCA2-66F083E8A6F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5" name="Picture 74" descr="dk.png">
              <a:extLst>
                <a:ext uri="{FF2B5EF4-FFF2-40B4-BE49-F238E27FC236}">
                  <a16:creationId xmlns:a16="http://schemas.microsoft.com/office/drawing/2014/main" id="{1A2C2F64-F6BC-0A4C-B913-608CC001BE0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6" name="Picture 75" descr="es.png">
              <a:extLst>
                <a:ext uri="{FF2B5EF4-FFF2-40B4-BE49-F238E27FC236}">
                  <a16:creationId xmlns:a16="http://schemas.microsoft.com/office/drawing/2014/main" id="{D9A8FD1D-ADC6-9041-8C4E-2DFC8D02695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7" name="Picture 76" descr="ee.png">
              <a:extLst>
                <a:ext uri="{FF2B5EF4-FFF2-40B4-BE49-F238E27FC236}">
                  <a16:creationId xmlns:a16="http://schemas.microsoft.com/office/drawing/2014/main" id="{8D35EA88-8390-9E4B-A747-3C09A1CFAAE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8" name="Picture 77" descr="fi.png">
              <a:extLst>
                <a:ext uri="{FF2B5EF4-FFF2-40B4-BE49-F238E27FC236}">
                  <a16:creationId xmlns:a16="http://schemas.microsoft.com/office/drawing/2014/main" id="{AE3DD92A-64D1-ED4F-AEC1-664A2DD962A8}"/>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9" name="Picture 78" descr="fr.png">
              <a:extLst>
                <a:ext uri="{FF2B5EF4-FFF2-40B4-BE49-F238E27FC236}">
                  <a16:creationId xmlns:a16="http://schemas.microsoft.com/office/drawing/2014/main" id="{6316C1C8-38AF-8F41-B119-7D3911FA1A2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80" name="Picture 79" descr="gr.png">
              <a:extLst>
                <a:ext uri="{FF2B5EF4-FFF2-40B4-BE49-F238E27FC236}">
                  <a16:creationId xmlns:a16="http://schemas.microsoft.com/office/drawing/2014/main" id="{1E47056C-FF00-3444-AE05-B0A8EA5FE3F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81" name="Picture 80" descr="hu.png">
              <a:extLst>
                <a:ext uri="{FF2B5EF4-FFF2-40B4-BE49-F238E27FC236}">
                  <a16:creationId xmlns:a16="http://schemas.microsoft.com/office/drawing/2014/main" id="{BDDAF434-940C-2A4E-AF5A-50386B932EC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2" name="Picture 81" descr="ie.png">
              <a:extLst>
                <a:ext uri="{FF2B5EF4-FFF2-40B4-BE49-F238E27FC236}">
                  <a16:creationId xmlns:a16="http://schemas.microsoft.com/office/drawing/2014/main" id="{71B775D2-2003-0D49-9AA4-2665F9CE8B50}"/>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3" name="Picture 82" descr="it.png">
              <a:extLst>
                <a:ext uri="{FF2B5EF4-FFF2-40B4-BE49-F238E27FC236}">
                  <a16:creationId xmlns:a16="http://schemas.microsoft.com/office/drawing/2014/main" id="{F10C9F07-92E0-7446-A17D-3B4DCAC14B6D}"/>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4" name="Picture 83" descr="lu.png">
              <a:extLst>
                <a:ext uri="{FF2B5EF4-FFF2-40B4-BE49-F238E27FC236}">
                  <a16:creationId xmlns:a16="http://schemas.microsoft.com/office/drawing/2014/main" id="{64FB4858-2050-D445-9EDD-2C06A3EF6EA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5" name="Picture 84" descr="no.png">
              <a:extLst>
                <a:ext uri="{FF2B5EF4-FFF2-40B4-BE49-F238E27FC236}">
                  <a16:creationId xmlns:a16="http://schemas.microsoft.com/office/drawing/2014/main" id="{114C4550-7304-A840-A317-688B9D9BC581}"/>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6" name="Picture 85" descr="nl.png">
              <a:extLst>
                <a:ext uri="{FF2B5EF4-FFF2-40B4-BE49-F238E27FC236}">
                  <a16:creationId xmlns:a16="http://schemas.microsoft.com/office/drawing/2014/main" id="{0E96DAA7-BF65-8A4B-A692-64BA042C5EBE}"/>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7" name="Picture 86" descr="pl.png">
              <a:extLst>
                <a:ext uri="{FF2B5EF4-FFF2-40B4-BE49-F238E27FC236}">
                  <a16:creationId xmlns:a16="http://schemas.microsoft.com/office/drawing/2014/main" id="{E6CCE95D-E78C-0847-8B8F-1F7FA445F3C8}"/>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8" name="Picture 87" descr="pt.png">
              <a:extLst>
                <a:ext uri="{FF2B5EF4-FFF2-40B4-BE49-F238E27FC236}">
                  <a16:creationId xmlns:a16="http://schemas.microsoft.com/office/drawing/2014/main" id="{6110F6C9-5C87-CE4E-A134-70D9816586B6}"/>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9" name="Picture 88" descr="cz.png">
              <a:extLst>
                <a:ext uri="{FF2B5EF4-FFF2-40B4-BE49-F238E27FC236}">
                  <a16:creationId xmlns:a16="http://schemas.microsoft.com/office/drawing/2014/main" id="{2733FD31-2E24-7241-9FEF-499304A76382}"/>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90" name="Picture 89" descr="ro.png">
              <a:extLst>
                <a:ext uri="{FF2B5EF4-FFF2-40B4-BE49-F238E27FC236}">
                  <a16:creationId xmlns:a16="http://schemas.microsoft.com/office/drawing/2014/main" id="{BD2865F5-2E0A-3E48-9D54-5100619BBCF6}"/>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91" name="Picture 90" descr="se.png">
              <a:extLst>
                <a:ext uri="{FF2B5EF4-FFF2-40B4-BE49-F238E27FC236}">
                  <a16:creationId xmlns:a16="http://schemas.microsoft.com/office/drawing/2014/main" id="{F4ED6D38-F590-044E-B0A5-50BC08403138}"/>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2" name="Picture 91" descr="ch.png">
              <a:extLst>
                <a:ext uri="{FF2B5EF4-FFF2-40B4-BE49-F238E27FC236}">
                  <a16:creationId xmlns:a16="http://schemas.microsoft.com/office/drawing/2014/main" id="{66BE5167-9316-BC41-B684-342F0F86ACBB}"/>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3" name="Picture 92" descr="uk.png">
              <a:extLst>
                <a:ext uri="{FF2B5EF4-FFF2-40B4-BE49-F238E27FC236}">
                  <a16:creationId xmlns:a16="http://schemas.microsoft.com/office/drawing/2014/main" id="{B19C342E-FC09-4D4B-ADC6-94A88C9E7BBE}"/>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4" name="Picture 93">
              <a:extLst>
                <a:ext uri="{FF2B5EF4-FFF2-40B4-BE49-F238E27FC236}">
                  <a16:creationId xmlns:a16="http://schemas.microsoft.com/office/drawing/2014/main" id="{3DB96A46-E1E9-A149-A3CE-9BEE2DA46D45}"/>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5" name="Picture 94">
              <a:extLst>
                <a:ext uri="{FF2B5EF4-FFF2-40B4-BE49-F238E27FC236}">
                  <a16:creationId xmlns:a16="http://schemas.microsoft.com/office/drawing/2014/main" id="{4B3449AB-B3D7-754C-BDD2-6F22E720F0A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6" name="Picture 95" descr="ca.png">
              <a:extLst>
                <a:ext uri="{FF2B5EF4-FFF2-40B4-BE49-F238E27FC236}">
                  <a16:creationId xmlns:a16="http://schemas.microsoft.com/office/drawing/2014/main" id="{B7312A7E-BEF6-BD47-8AAF-23157B1ADE4E}"/>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924F7455-C208-704C-8796-191926D963DB}"/>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7959078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72" name="Group 71">
            <a:extLst>
              <a:ext uri="{FF2B5EF4-FFF2-40B4-BE49-F238E27FC236}">
                <a16:creationId xmlns:a16="http://schemas.microsoft.com/office/drawing/2014/main" id="{DEA8977A-E188-AF40-A013-4919652E3F74}"/>
              </a:ext>
            </a:extLst>
          </p:cNvPr>
          <p:cNvGrpSpPr/>
          <p:nvPr userDrawn="1"/>
        </p:nvGrpSpPr>
        <p:grpSpPr>
          <a:xfrm>
            <a:off x="226688" y="6569736"/>
            <a:ext cx="9628745" cy="144114"/>
            <a:chOff x="1076500" y="4469696"/>
            <a:chExt cx="9628745" cy="144114"/>
          </a:xfrm>
        </p:grpSpPr>
        <p:pic>
          <p:nvPicPr>
            <p:cNvPr id="73" name="Picture 72" descr="de.png">
              <a:extLst>
                <a:ext uri="{FF2B5EF4-FFF2-40B4-BE49-F238E27FC236}">
                  <a16:creationId xmlns:a16="http://schemas.microsoft.com/office/drawing/2014/main" id="{7B95CD0C-37DB-764B-A757-56E4EC59AEC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4" name="Picture 73" descr="at.png">
              <a:extLst>
                <a:ext uri="{FF2B5EF4-FFF2-40B4-BE49-F238E27FC236}">
                  <a16:creationId xmlns:a16="http://schemas.microsoft.com/office/drawing/2014/main" id="{6CEE16E2-A5D1-7843-9B85-4EFDA64A7B7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5" name="Picture 74" descr="be.png">
              <a:extLst>
                <a:ext uri="{FF2B5EF4-FFF2-40B4-BE49-F238E27FC236}">
                  <a16:creationId xmlns:a16="http://schemas.microsoft.com/office/drawing/2014/main" id="{B99CD6F0-93E0-7F4B-B8FA-3A8C4999DF0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6" name="Picture 75" descr="dk.png">
              <a:extLst>
                <a:ext uri="{FF2B5EF4-FFF2-40B4-BE49-F238E27FC236}">
                  <a16:creationId xmlns:a16="http://schemas.microsoft.com/office/drawing/2014/main" id="{D33A4837-7AE6-694E-946A-90C7AD1DA1C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7" name="Picture 76" descr="es.png">
              <a:extLst>
                <a:ext uri="{FF2B5EF4-FFF2-40B4-BE49-F238E27FC236}">
                  <a16:creationId xmlns:a16="http://schemas.microsoft.com/office/drawing/2014/main" id="{42C25EB6-FDEA-1242-A5E0-45E6788C039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8" name="Picture 77" descr="ee.png">
              <a:extLst>
                <a:ext uri="{FF2B5EF4-FFF2-40B4-BE49-F238E27FC236}">
                  <a16:creationId xmlns:a16="http://schemas.microsoft.com/office/drawing/2014/main" id="{36731815-5186-A445-AAD6-8D1F691E02C6}"/>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9" name="Picture 78" descr="fi.png">
              <a:extLst>
                <a:ext uri="{FF2B5EF4-FFF2-40B4-BE49-F238E27FC236}">
                  <a16:creationId xmlns:a16="http://schemas.microsoft.com/office/drawing/2014/main" id="{605DC8B8-4D80-6F4F-8834-556BE0AD7B41}"/>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80" name="Picture 79" descr="fr.png">
              <a:extLst>
                <a:ext uri="{FF2B5EF4-FFF2-40B4-BE49-F238E27FC236}">
                  <a16:creationId xmlns:a16="http://schemas.microsoft.com/office/drawing/2014/main" id="{96179CC0-82A3-8245-85D5-0023D9250938}"/>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81" name="Picture 80" descr="gr.png">
              <a:extLst>
                <a:ext uri="{FF2B5EF4-FFF2-40B4-BE49-F238E27FC236}">
                  <a16:creationId xmlns:a16="http://schemas.microsoft.com/office/drawing/2014/main" id="{48E37F65-204B-5447-B5CD-DB71201E3B43}"/>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82" name="Picture 81" descr="hu.png">
              <a:extLst>
                <a:ext uri="{FF2B5EF4-FFF2-40B4-BE49-F238E27FC236}">
                  <a16:creationId xmlns:a16="http://schemas.microsoft.com/office/drawing/2014/main" id="{5B88D93A-DE9E-E542-95AD-A1B314E43C9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3" name="Picture 82" descr="ie.png">
              <a:extLst>
                <a:ext uri="{FF2B5EF4-FFF2-40B4-BE49-F238E27FC236}">
                  <a16:creationId xmlns:a16="http://schemas.microsoft.com/office/drawing/2014/main" id="{58B7A696-EA14-D645-BC50-78CB8A7EDEB1}"/>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4" name="Picture 83" descr="it.png">
              <a:extLst>
                <a:ext uri="{FF2B5EF4-FFF2-40B4-BE49-F238E27FC236}">
                  <a16:creationId xmlns:a16="http://schemas.microsoft.com/office/drawing/2014/main" id="{5B10D17D-91EE-0A4A-BE84-7BF02B2E043F}"/>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5" name="Picture 84" descr="lu.png">
              <a:extLst>
                <a:ext uri="{FF2B5EF4-FFF2-40B4-BE49-F238E27FC236}">
                  <a16:creationId xmlns:a16="http://schemas.microsoft.com/office/drawing/2014/main" id="{2D3EBDDF-D5D5-1943-9555-DFDB0AA8203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6" name="Picture 85" descr="no.png">
              <a:extLst>
                <a:ext uri="{FF2B5EF4-FFF2-40B4-BE49-F238E27FC236}">
                  <a16:creationId xmlns:a16="http://schemas.microsoft.com/office/drawing/2014/main" id="{2917B3CC-68BC-C944-ABF8-1836924EDCB1}"/>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7" name="Picture 86" descr="nl.png">
              <a:extLst>
                <a:ext uri="{FF2B5EF4-FFF2-40B4-BE49-F238E27FC236}">
                  <a16:creationId xmlns:a16="http://schemas.microsoft.com/office/drawing/2014/main" id="{0FA7A219-76E9-EB4A-97ED-517951762C73}"/>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8" name="Picture 87" descr="pl.png">
              <a:extLst>
                <a:ext uri="{FF2B5EF4-FFF2-40B4-BE49-F238E27FC236}">
                  <a16:creationId xmlns:a16="http://schemas.microsoft.com/office/drawing/2014/main" id="{B813C2A1-A665-E546-B748-80BF47C4EE40}"/>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9" name="Picture 88" descr="pt.png">
              <a:extLst>
                <a:ext uri="{FF2B5EF4-FFF2-40B4-BE49-F238E27FC236}">
                  <a16:creationId xmlns:a16="http://schemas.microsoft.com/office/drawing/2014/main" id="{4AD08413-EE55-4B4C-805D-DC0EC6DA01C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90" name="Picture 89" descr="cz.png">
              <a:extLst>
                <a:ext uri="{FF2B5EF4-FFF2-40B4-BE49-F238E27FC236}">
                  <a16:creationId xmlns:a16="http://schemas.microsoft.com/office/drawing/2014/main" id="{A0FB19C4-00DD-6A48-8040-3B4374EDD354}"/>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91" name="Picture 90" descr="ro.png">
              <a:extLst>
                <a:ext uri="{FF2B5EF4-FFF2-40B4-BE49-F238E27FC236}">
                  <a16:creationId xmlns:a16="http://schemas.microsoft.com/office/drawing/2014/main" id="{1EF7BCAB-66EA-024D-AC2C-47C69354B6C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92" name="Picture 91" descr="se.png">
              <a:extLst>
                <a:ext uri="{FF2B5EF4-FFF2-40B4-BE49-F238E27FC236}">
                  <a16:creationId xmlns:a16="http://schemas.microsoft.com/office/drawing/2014/main" id="{90463E80-EE0C-4842-8BA8-5B0B52E07B1E}"/>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3" name="Picture 92" descr="ch.png">
              <a:extLst>
                <a:ext uri="{FF2B5EF4-FFF2-40B4-BE49-F238E27FC236}">
                  <a16:creationId xmlns:a16="http://schemas.microsoft.com/office/drawing/2014/main" id="{85E2B468-1202-7B46-8246-48E8C47E2E15}"/>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4" name="Picture 93" descr="uk.png">
              <a:extLst>
                <a:ext uri="{FF2B5EF4-FFF2-40B4-BE49-F238E27FC236}">
                  <a16:creationId xmlns:a16="http://schemas.microsoft.com/office/drawing/2014/main" id="{79ECE11B-E16E-144D-88A6-7C7A0681E09D}"/>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5" name="Picture 94">
              <a:extLst>
                <a:ext uri="{FF2B5EF4-FFF2-40B4-BE49-F238E27FC236}">
                  <a16:creationId xmlns:a16="http://schemas.microsoft.com/office/drawing/2014/main" id="{066A355F-901F-D141-A632-FD1D2D4B0152}"/>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6" name="Picture 95">
              <a:extLst>
                <a:ext uri="{FF2B5EF4-FFF2-40B4-BE49-F238E27FC236}">
                  <a16:creationId xmlns:a16="http://schemas.microsoft.com/office/drawing/2014/main" id="{7F252133-D0D8-EF47-A608-96BE2C771B8D}"/>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7" name="Picture 96" descr="ca.png">
              <a:extLst>
                <a:ext uri="{FF2B5EF4-FFF2-40B4-BE49-F238E27FC236}">
                  <a16:creationId xmlns:a16="http://schemas.microsoft.com/office/drawing/2014/main" id="{F813B462-0B76-8349-842F-50C1907F95E4}"/>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9" name="Picture 98" descr="si.png">
              <a:extLst>
                <a:ext uri="{FF2B5EF4-FFF2-40B4-BE49-F238E27FC236}">
                  <a16:creationId xmlns:a16="http://schemas.microsoft.com/office/drawing/2014/main" id="{49B37F0F-4C6E-1243-B654-20665F6C29C0}"/>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59670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ARK BG ">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E1A4AD3-76D1-0746-83B3-49CBFBCC322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8001"/>
          </a:xfrm>
          <a:prstGeom prst="rect">
            <a:avLst/>
          </a:prstGeom>
        </p:spPr>
      </p:pic>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1287EEBF-0EDA-9340-A30E-4FA560184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A03961FB-0416-4444-90C7-335CE570E223}"/>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22DB9BC1-7E39-DF4B-B964-008B6B272F9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CF4AA02-46C3-2E4E-BBCD-184245B1C27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FDEFC816-A90C-5D4F-990B-9A17AAF3CC6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C20EBC92-DCF5-834E-94FE-2F97183D9556}"/>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8FB9EB9D-CA7F-2847-9391-22D69FB9D49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19B5E50E-19B4-9142-B2AF-9CE27A6D275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903C6BA1-7C07-F24F-AF02-F938C6EEAA67}"/>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ED985444-DB7F-6348-9171-4C16D25F1F30}"/>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B24EEDA5-D081-2948-BD1F-4315C3EB0FBC}"/>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717EE6F1-F883-674D-A54E-BBB45DDE653A}"/>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17D0AF85-EFFD-9D47-8CAF-524211CF39A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BF45C73-E862-A441-8D36-9E460CFAAD3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1B2B1BF-D051-BD4F-B100-05897CDEC918}"/>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DDFF9178-1DBD-4A4E-A33C-A20A9FBF069E}"/>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6E957B0B-FEC0-0841-B96A-71989153DAE3}"/>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85B6145-8765-1942-9C3C-584B9E4F5620}"/>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FA9AB6AE-8F74-5649-A7BD-E22ABE7CD437}"/>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09DB9AD-D2B3-EE4E-B10F-2ADD8640D66C}"/>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4004F6-A966-4A4E-A9F4-434158878A5E}"/>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B4D378C-7003-164F-A85C-6D0479D13DBC}"/>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A76847FE-55F0-CD46-871B-7059913351C7}"/>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520EF400-2B3A-6148-88F1-75926D4318B0}"/>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CB4EF40-5507-A144-A160-991A99CDD40B}"/>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E96B798E-AE5E-F94A-BB77-87741B4EB797}"/>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EE27C8B0-A19F-C049-AD87-8002C583B641}"/>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4FD3989-60F4-B54A-ABEC-F044A1E4A653}"/>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29DAF711-0059-9346-808D-2F947CF62915}"/>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0A3B132-3A7A-F643-82D4-5E58CFF688BF}"/>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11810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62C94469-C24B-4485-9554-864CA5BFE27B}"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95" name="Rectangle 6">
            <a:extLst>
              <a:ext uri="{FF2B5EF4-FFF2-40B4-BE49-F238E27FC236}">
                <a16:creationId xmlns:a16="http://schemas.microsoft.com/office/drawing/2014/main" id="{AEB551CF-2079-1143-8BDA-FEB21A64A21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96" name="Content Placeholder 2">
            <a:extLst>
              <a:ext uri="{FF2B5EF4-FFF2-40B4-BE49-F238E27FC236}">
                <a16:creationId xmlns:a16="http://schemas.microsoft.com/office/drawing/2014/main" id="{F021545F-0645-6340-A8C0-98EBAD6738C6}"/>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92" name="Picture 91">
            <a:extLst>
              <a:ext uri="{FF2B5EF4-FFF2-40B4-BE49-F238E27FC236}">
                <a16:creationId xmlns:a16="http://schemas.microsoft.com/office/drawing/2014/main" id="{6A952114-5369-D145-9AA5-C7D04E9820C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6" name="Group 65">
            <a:extLst>
              <a:ext uri="{FF2B5EF4-FFF2-40B4-BE49-F238E27FC236}">
                <a16:creationId xmlns:a16="http://schemas.microsoft.com/office/drawing/2014/main" id="{50B59D99-4183-534B-A08A-4E421A7900AC}"/>
              </a:ext>
            </a:extLst>
          </p:cNvPr>
          <p:cNvGrpSpPr/>
          <p:nvPr userDrawn="1"/>
        </p:nvGrpSpPr>
        <p:grpSpPr>
          <a:xfrm>
            <a:off x="226688" y="6569736"/>
            <a:ext cx="9628745" cy="144114"/>
            <a:chOff x="1076500" y="4469696"/>
            <a:chExt cx="9628745" cy="144114"/>
          </a:xfrm>
        </p:grpSpPr>
        <p:pic>
          <p:nvPicPr>
            <p:cNvPr id="67" name="Picture 66" descr="de.png">
              <a:extLst>
                <a:ext uri="{FF2B5EF4-FFF2-40B4-BE49-F238E27FC236}">
                  <a16:creationId xmlns:a16="http://schemas.microsoft.com/office/drawing/2014/main" id="{0215F9CD-1080-424B-8BD2-0F0D4A4663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8" name="Picture 67" descr="at.png">
              <a:extLst>
                <a:ext uri="{FF2B5EF4-FFF2-40B4-BE49-F238E27FC236}">
                  <a16:creationId xmlns:a16="http://schemas.microsoft.com/office/drawing/2014/main" id="{AFE87127-3938-4948-8112-DD05B7977BF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69" name="Picture 68" descr="be.png">
              <a:extLst>
                <a:ext uri="{FF2B5EF4-FFF2-40B4-BE49-F238E27FC236}">
                  <a16:creationId xmlns:a16="http://schemas.microsoft.com/office/drawing/2014/main" id="{D424D564-9A84-A940-9F74-20815F0B5C2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0" name="Picture 69" descr="dk.png">
              <a:extLst>
                <a:ext uri="{FF2B5EF4-FFF2-40B4-BE49-F238E27FC236}">
                  <a16:creationId xmlns:a16="http://schemas.microsoft.com/office/drawing/2014/main" id="{75CB4143-0FFF-1F40-BB6A-DCA0FF8933C1}"/>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1" name="Picture 70" descr="es.png">
              <a:extLst>
                <a:ext uri="{FF2B5EF4-FFF2-40B4-BE49-F238E27FC236}">
                  <a16:creationId xmlns:a16="http://schemas.microsoft.com/office/drawing/2014/main" id="{F6566335-07A7-C14E-9191-C802008A31B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2" name="Picture 71" descr="ee.png">
              <a:extLst>
                <a:ext uri="{FF2B5EF4-FFF2-40B4-BE49-F238E27FC236}">
                  <a16:creationId xmlns:a16="http://schemas.microsoft.com/office/drawing/2014/main" id="{01A2C9CA-164E-C947-923A-ADA1FACF4D0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3" name="Picture 72" descr="fi.png">
              <a:extLst>
                <a:ext uri="{FF2B5EF4-FFF2-40B4-BE49-F238E27FC236}">
                  <a16:creationId xmlns:a16="http://schemas.microsoft.com/office/drawing/2014/main" id="{5B544D93-4768-5B41-80AA-A19A686DCC3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4" name="Picture 73" descr="fr.png">
              <a:extLst>
                <a:ext uri="{FF2B5EF4-FFF2-40B4-BE49-F238E27FC236}">
                  <a16:creationId xmlns:a16="http://schemas.microsoft.com/office/drawing/2014/main" id="{AC785B86-F701-BE4F-80F9-F3AD9FC48C7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5" name="Picture 74" descr="gr.png">
              <a:extLst>
                <a:ext uri="{FF2B5EF4-FFF2-40B4-BE49-F238E27FC236}">
                  <a16:creationId xmlns:a16="http://schemas.microsoft.com/office/drawing/2014/main" id="{D0FC093B-A4E9-9540-925B-242BEA17107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6" name="Picture 75" descr="hu.png">
              <a:extLst>
                <a:ext uri="{FF2B5EF4-FFF2-40B4-BE49-F238E27FC236}">
                  <a16:creationId xmlns:a16="http://schemas.microsoft.com/office/drawing/2014/main" id="{028A41EE-8906-494B-BF33-75A09CE7A72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7" name="Picture 76" descr="ie.png">
              <a:extLst>
                <a:ext uri="{FF2B5EF4-FFF2-40B4-BE49-F238E27FC236}">
                  <a16:creationId xmlns:a16="http://schemas.microsoft.com/office/drawing/2014/main" id="{85E6C2B6-E0D5-4D4E-BB76-0434C3B407D4}"/>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8" name="Picture 77" descr="it.png">
              <a:extLst>
                <a:ext uri="{FF2B5EF4-FFF2-40B4-BE49-F238E27FC236}">
                  <a16:creationId xmlns:a16="http://schemas.microsoft.com/office/drawing/2014/main" id="{AD07C11C-ED02-FF4C-9E27-7D845267AEF3}"/>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79" name="Picture 78" descr="lu.png">
              <a:extLst>
                <a:ext uri="{FF2B5EF4-FFF2-40B4-BE49-F238E27FC236}">
                  <a16:creationId xmlns:a16="http://schemas.microsoft.com/office/drawing/2014/main" id="{5E8224E7-FB0A-3949-9B2C-CA51AE52ADDA}"/>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0" name="Picture 79" descr="no.png">
              <a:extLst>
                <a:ext uri="{FF2B5EF4-FFF2-40B4-BE49-F238E27FC236}">
                  <a16:creationId xmlns:a16="http://schemas.microsoft.com/office/drawing/2014/main" id="{FC08FC2E-8AC8-BF4F-A2CF-C46E47908120}"/>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1" name="Picture 80" descr="nl.png">
              <a:extLst>
                <a:ext uri="{FF2B5EF4-FFF2-40B4-BE49-F238E27FC236}">
                  <a16:creationId xmlns:a16="http://schemas.microsoft.com/office/drawing/2014/main" id="{F6B70EDA-A849-C742-86C1-F75A72D85120}"/>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2" name="Picture 81" descr="pl.png">
              <a:extLst>
                <a:ext uri="{FF2B5EF4-FFF2-40B4-BE49-F238E27FC236}">
                  <a16:creationId xmlns:a16="http://schemas.microsoft.com/office/drawing/2014/main" id="{099255E5-C760-F847-8963-7484C7525A1C}"/>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3" name="Picture 82" descr="pt.png">
              <a:extLst>
                <a:ext uri="{FF2B5EF4-FFF2-40B4-BE49-F238E27FC236}">
                  <a16:creationId xmlns:a16="http://schemas.microsoft.com/office/drawing/2014/main" id="{59BE4BBA-4FFE-9140-8400-EEEE45A9350E}"/>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4" name="Picture 83" descr="cz.png">
              <a:extLst>
                <a:ext uri="{FF2B5EF4-FFF2-40B4-BE49-F238E27FC236}">
                  <a16:creationId xmlns:a16="http://schemas.microsoft.com/office/drawing/2014/main" id="{F8CB2F63-59A0-764C-8D92-6E8EE329B12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5" name="Picture 84" descr="ro.png">
              <a:extLst>
                <a:ext uri="{FF2B5EF4-FFF2-40B4-BE49-F238E27FC236}">
                  <a16:creationId xmlns:a16="http://schemas.microsoft.com/office/drawing/2014/main" id="{98CD08B3-1A1C-1543-8CA0-719753E63FD8}"/>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6" name="Picture 85" descr="se.png">
              <a:extLst>
                <a:ext uri="{FF2B5EF4-FFF2-40B4-BE49-F238E27FC236}">
                  <a16:creationId xmlns:a16="http://schemas.microsoft.com/office/drawing/2014/main" id="{F38829DF-E907-E943-9187-FE0C9DF90425}"/>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7" name="Picture 86" descr="ch.png">
              <a:extLst>
                <a:ext uri="{FF2B5EF4-FFF2-40B4-BE49-F238E27FC236}">
                  <a16:creationId xmlns:a16="http://schemas.microsoft.com/office/drawing/2014/main" id="{1D87BDE6-16D0-8C44-A4A0-1463C02BB634}"/>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8" name="Picture 87" descr="uk.png">
              <a:extLst>
                <a:ext uri="{FF2B5EF4-FFF2-40B4-BE49-F238E27FC236}">
                  <a16:creationId xmlns:a16="http://schemas.microsoft.com/office/drawing/2014/main" id="{E395814A-13A7-C546-A9F2-43C76B7D17FF}"/>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89" name="Picture 88">
              <a:extLst>
                <a:ext uri="{FF2B5EF4-FFF2-40B4-BE49-F238E27FC236}">
                  <a16:creationId xmlns:a16="http://schemas.microsoft.com/office/drawing/2014/main" id="{949A24A4-9DD8-8348-9772-EFD33DAD13F8}"/>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0" name="Picture 89">
              <a:extLst>
                <a:ext uri="{FF2B5EF4-FFF2-40B4-BE49-F238E27FC236}">
                  <a16:creationId xmlns:a16="http://schemas.microsoft.com/office/drawing/2014/main" id="{E35F1CE6-E24E-F146-BB68-DEFB612DE63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1" name="Picture 90" descr="ca.png">
              <a:extLst>
                <a:ext uri="{FF2B5EF4-FFF2-40B4-BE49-F238E27FC236}">
                  <a16:creationId xmlns:a16="http://schemas.microsoft.com/office/drawing/2014/main" id="{D8CF3E18-9F3C-B846-BEBF-B6493F225FEE}"/>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3" name="Picture 92" descr="si.png">
              <a:extLst>
                <a:ext uri="{FF2B5EF4-FFF2-40B4-BE49-F238E27FC236}">
                  <a16:creationId xmlns:a16="http://schemas.microsoft.com/office/drawing/2014/main" id="{EE2C902A-6582-5D47-A3D8-5D481EB6A446}"/>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291625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2642395D-106D-B046-A146-EFCB523A77AF}"/>
              </a:ext>
            </a:extLst>
          </p:cNvPr>
          <p:cNvGraphicFramePr/>
          <p:nvPr userDrawn="1"/>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D5A66B6B-38AB-5847-8954-F7120559E038}"/>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30BBE71F-1AE0-E14C-BCC9-3FFFA214F70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54BDD1E6-028B-3F42-A403-DA40C4444A1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2D6D1B05-AD7A-444A-ADBC-E231A1C18525}"/>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800F37-C605-8B43-A39F-1E9B13C79565}"/>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54F0140-73C1-984B-B5B6-5BE1AD4489F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0F5D7C41-DA4D-2944-B1F8-17487BB2C2D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E34D9A91-F523-1E4C-9533-DF0CED619806}"/>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380B683A-5F0D-3D4B-8892-E6AD6B3E45A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AFCDE9E2-86E4-854B-9874-D75647D72113}"/>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52ACDD40-8980-7A47-9E5B-25B42430C77A}"/>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4BDBAA49-C987-2B46-A33C-6C05E2398F4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31C32FA3-C2A5-C242-8B8E-F2CB26DD84B3}"/>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EA3E783B-FE92-A144-98A8-E9CFFDCA0FF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DFE30E24-B39D-C94D-9361-1742AEA39D5C}"/>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1EC7C5F-5BC6-2A41-AC63-E4C5136B640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AFF69EE0-4287-C549-9D87-58E244CF8BC2}"/>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7EED7DEF-F627-524D-A0A3-4C96D2F62919}"/>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F55DF420-F524-7D47-AB6C-3D5DF2C7B4D6}"/>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6C25DC71-DC3A-B242-A7C4-131F23ADDDE9}"/>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131BA5C1-CACF-C34C-8ADB-7F553B4A824F}"/>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183225B3-F93D-194B-8328-D975E4F37758}"/>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AA4CD588-80C3-DD40-A168-D7B3D1B0A19D}"/>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7ED6A184-0CA2-CE46-A584-93598CB6C2F6}"/>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1483659E-38AE-E64E-94FE-E743D2262DA8}"/>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2E8B839E-B132-1C47-8E74-3C2191FC8E7C}"/>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AD7F2AAB-D7CE-5F4F-B494-E3295411379C}"/>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6838CAD7-86D9-2547-B3FD-0A4D956FF2ED}"/>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4A9A61CA-4FBA-544E-AEBC-9F54CD1AC346}"/>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787981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63" name="Chart 62">
            <a:extLst>
              <a:ext uri="{FF2B5EF4-FFF2-40B4-BE49-F238E27FC236}">
                <a16:creationId xmlns:a16="http://schemas.microsoft.com/office/drawing/2014/main" id="{32CB0D33-0F35-234C-8580-BE31162166B2}"/>
              </a:ext>
            </a:extLst>
          </p:cNvPr>
          <p:cNvGraphicFramePr/>
          <p:nvPr userDrawn="1"/>
        </p:nvGraphicFramePr>
        <p:xfrm>
          <a:off x="278275" y="1244313"/>
          <a:ext cx="11624274" cy="4832637"/>
        </p:xfrm>
        <a:graphic>
          <a:graphicData uri="http://schemas.openxmlformats.org/drawingml/2006/chart">
            <c:chart xmlns:c="http://schemas.openxmlformats.org/drawingml/2006/chart" xmlns:r="http://schemas.openxmlformats.org/officeDocument/2006/relationships" r:id="rId3"/>
          </a:graphicData>
        </a:graphic>
      </p:graphicFrame>
      <p:sp>
        <p:nvSpPr>
          <p:cNvPr id="95" name="Rectangle 6">
            <a:extLst>
              <a:ext uri="{FF2B5EF4-FFF2-40B4-BE49-F238E27FC236}">
                <a16:creationId xmlns:a16="http://schemas.microsoft.com/office/drawing/2014/main" id="{34F911A5-0999-1346-B5B7-6D1872DC7B8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dirty="0"/>
              <a:t>CLICK TO EDIT MASTER TITLE STYLE</a:t>
            </a:r>
          </a:p>
        </p:txBody>
      </p:sp>
      <p:pic>
        <p:nvPicPr>
          <p:cNvPr id="93" name="Picture 92">
            <a:extLst>
              <a:ext uri="{FF2B5EF4-FFF2-40B4-BE49-F238E27FC236}">
                <a16:creationId xmlns:a16="http://schemas.microsoft.com/office/drawing/2014/main" id="{6DD9E2B0-F6A6-2F4E-9ED8-6C559257CAD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64FC43C5-4C8C-354F-B504-6C74090240E6}"/>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C5BBE3B2-915D-8F44-B9F0-BD49EB4CFF8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216BF30-B059-DA46-A860-611F7C9FDB7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E8A5517A-E364-D641-B119-DE1858C9D79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C2E8D44E-C7F2-0943-B4D5-F973690F119F}"/>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71A5D948-4D29-7040-9E54-B06C70BF7F6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AE335E1C-16F0-F141-A803-F9566AC5C312}"/>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1C290DA6-D863-EB45-95F4-A44098BB2DB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1F2996D-076E-AA43-BAC9-D9F552D53A1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2AEF6A7A-56C0-4F4E-808A-B3E310275A7B}"/>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4E68A192-E096-FC44-8CC6-CD96FBB1ED14}"/>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B1B44ED9-1CF2-0C41-B128-BE15B38638C9}"/>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A29FDA3B-84AF-614F-A7D7-8A5092C57BA7}"/>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B3E343C9-67C4-2548-9DC2-5292D5D50CF8}"/>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850AAECC-2B5B-374A-8184-7B93C0A06B89}"/>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82B7D08D-CA04-B940-AF03-7CEDDB879124}"/>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6C40452F-4768-8A46-BEA8-47876A3AB319}"/>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B237D371-598F-4748-AE92-C6E10D0F89A0}"/>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A00FBDC2-4F3E-9649-855D-85E02C08936B}"/>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A313E3DA-01BD-6744-997E-E1860B4ED000}"/>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EE312E7-647E-3E4D-9299-62446118672C}"/>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D7194C18-4644-8E4C-96F7-F7D223F04FA7}"/>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F3DACACC-211D-0C49-8C78-C4030C405A66}"/>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86385356-8D62-7F44-BD4A-F3F5CA9DFDE2}"/>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79D11D91-BE3C-3B4D-A4C0-71145CF82550}"/>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EEE96B00-9BFC-2B40-96AD-EF54462849F6}"/>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72F46799-C8ED-F84B-9C39-597DCE6EA930}"/>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10836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63">
                                            <p:graphicEl>
                                              <a:chart seriesIdx="-3" categoryIdx="-3" bldStep="gridLegend"/>
                                            </p:graphicEl>
                                          </p:spTgt>
                                        </p:tgtEl>
                                        <p:attrNameLst>
                                          <p:attrName>style.visibility</p:attrName>
                                        </p:attrNameLst>
                                      </p:cBhvr>
                                      <p:to>
                                        <p:strVal val="visible"/>
                                      </p:to>
                                    </p:set>
                                    <p:animEffect transition="in" filter="wipe(down)">
                                      <p:cBhvr>
                                        <p:cTn id="7" dur="300"/>
                                        <p:tgtEl>
                                          <p:spTgt spid="6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3">
                                            <p:graphicEl>
                                              <a:chart seriesIdx="-4" categoryIdx="0" bldStep="category"/>
                                            </p:graphicEl>
                                          </p:spTgt>
                                        </p:tgtEl>
                                        <p:attrNameLst>
                                          <p:attrName>style.visibility</p:attrName>
                                        </p:attrNameLst>
                                      </p:cBhvr>
                                      <p:to>
                                        <p:strVal val="visible"/>
                                      </p:to>
                                    </p:set>
                                    <p:animEffect transition="in" filter="wipe(down)">
                                      <p:cBhvr>
                                        <p:cTn id="11" dur="300"/>
                                        <p:tgtEl>
                                          <p:spTgt spid="6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3">
                                            <p:graphicEl>
                                              <a:chart seriesIdx="-4" categoryIdx="1" bldStep="category"/>
                                            </p:graphicEl>
                                          </p:spTgt>
                                        </p:tgtEl>
                                        <p:attrNameLst>
                                          <p:attrName>style.visibility</p:attrName>
                                        </p:attrNameLst>
                                      </p:cBhvr>
                                      <p:to>
                                        <p:strVal val="visible"/>
                                      </p:to>
                                    </p:set>
                                    <p:animEffect transition="in" filter="wipe(down)">
                                      <p:cBhvr>
                                        <p:cTn id="15" dur="300"/>
                                        <p:tgtEl>
                                          <p:spTgt spid="6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3">
                                            <p:graphicEl>
                                              <a:chart seriesIdx="-4" categoryIdx="2" bldStep="category"/>
                                            </p:graphicEl>
                                          </p:spTgt>
                                        </p:tgtEl>
                                        <p:attrNameLst>
                                          <p:attrName>style.visibility</p:attrName>
                                        </p:attrNameLst>
                                      </p:cBhvr>
                                      <p:to>
                                        <p:strVal val="visible"/>
                                      </p:to>
                                    </p:set>
                                    <p:animEffect transition="in" filter="wipe(down)">
                                      <p:cBhvr>
                                        <p:cTn id="19" dur="300"/>
                                        <p:tgtEl>
                                          <p:spTgt spid="6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3">
                                            <p:graphicEl>
                                              <a:chart seriesIdx="-4" categoryIdx="3" bldStep="category"/>
                                            </p:graphicEl>
                                          </p:spTgt>
                                        </p:tgtEl>
                                        <p:attrNameLst>
                                          <p:attrName>style.visibility</p:attrName>
                                        </p:attrNameLst>
                                      </p:cBhvr>
                                      <p:to>
                                        <p:strVal val="visible"/>
                                      </p:to>
                                    </p:set>
                                    <p:animEffect transition="in" filter="wipe(down)">
                                      <p:cBhvr>
                                        <p:cTn id="23" dur="300"/>
                                        <p:tgtEl>
                                          <p:spTgt spid="6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3">
                                            <p:graphicEl>
                                              <a:chart seriesIdx="-4" categoryIdx="4" bldStep="category"/>
                                            </p:graphicEl>
                                          </p:spTgt>
                                        </p:tgtEl>
                                        <p:attrNameLst>
                                          <p:attrName>style.visibility</p:attrName>
                                        </p:attrNameLst>
                                      </p:cBhvr>
                                      <p:to>
                                        <p:strVal val="visible"/>
                                      </p:to>
                                    </p:set>
                                    <p:animEffect transition="in" filter="wipe(down)">
                                      <p:cBhvr>
                                        <p:cTn id="27" dur="300"/>
                                        <p:tgtEl>
                                          <p:spTgt spid="6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3">
                                            <p:graphicEl>
                                              <a:chart seriesIdx="-4" categoryIdx="5" bldStep="category"/>
                                            </p:graphicEl>
                                          </p:spTgt>
                                        </p:tgtEl>
                                        <p:attrNameLst>
                                          <p:attrName>style.visibility</p:attrName>
                                        </p:attrNameLst>
                                      </p:cBhvr>
                                      <p:to>
                                        <p:strVal val="visible"/>
                                      </p:to>
                                    </p:set>
                                    <p:animEffect transition="in" filter="wipe(down)">
                                      <p:cBhvr>
                                        <p:cTn id="31" dur="300"/>
                                        <p:tgtEl>
                                          <p:spTgt spid="6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3">
                                            <p:graphicEl>
                                              <a:chart seriesIdx="-4" categoryIdx="6" bldStep="category"/>
                                            </p:graphicEl>
                                          </p:spTgt>
                                        </p:tgtEl>
                                        <p:attrNameLst>
                                          <p:attrName>style.visibility</p:attrName>
                                        </p:attrNameLst>
                                      </p:cBhvr>
                                      <p:to>
                                        <p:strVal val="visible"/>
                                      </p:to>
                                    </p:set>
                                    <p:animEffect transition="in" filter="wipe(down)">
                                      <p:cBhvr>
                                        <p:cTn id="35" dur="300"/>
                                        <p:tgtEl>
                                          <p:spTgt spid="6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3">
                                            <p:graphicEl>
                                              <a:chart seriesIdx="-4" categoryIdx="7" bldStep="category"/>
                                            </p:graphicEl>
                                          </p:spTgt>
                                        </p:tgtEl>
                                        <p:attrNameLst>
                                          <p:attrName>style.visibility</p:attrName>
                                        </p:attrNameLst>
                                      </p:cBhvr>
                                      <p:to>
                                        <p:strVal val="visible"/>
                                      </p:to>
                                    </p:set>
                                    <p:animEffect transition="in" filter="wipe(down)">
                                      <p:cBhvr>
                                        <p:cTn id="39" dur="300"/>
                                        <p:tgtEl>
                                          <p:spTgt spid="6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3">
                                            <p:graphicEl>
                                              <a:chart seriesIdx="-4" categoryIdx="8" bldStep="category"/>
                                            </p:graphicEl>
                                          </p:spTgt>
                                        </p:tgtEl>
                                        <p:attrNameLst>
                                          <p:attrName>style.visibility</p:attrName>
                                        </p:attrNameLst>
                                      </p:cBhvr>
                                      <p:to>
                                        <p:strVal val="visible"/>
                                      </p:to>
                                    </p:set>
                                    <p:animEffect transition="in" filter="wipe(down)">
                                      <p:cBhvr>
                                        <p:cTn id="43" dur="300"/>
                                        <p:tgtEl>
                                          <p:spTgt spid="6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3">
                                            <p:graphicEl>
                                              <a:chart seriesIdx="-4" categoryIdx="9" bldStep="category"/>
                                            </p:graphicEl>
                                          </p:spTgt>
                                        </p:tgtEl>
                                        <p:attrNameLst>
                                          <p:attrName>style.visibility</p:attrName>
                                        </p:attrNameLst>
                                      </p:cBhvr>
                                      <p:to>
                                        <p:strVal val="visible"/>
                                      </p:to>
                                    </p:set>
                                    <p:animEffect transition="in" filter="wipe(down)">
                                      <p:cBhvr>
                                        <p:cTn id="47" dur="300"/>
                                        <p:tgtEl>
                                          <p:spTgt spid="6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3">
                                            <p:graphicEl>
                                              <a:chart seriesIdx="-4" categoryIdx="10" bldStep="category"/>
                                            </p:graphicEl>
                                          </p:spTgt>
                                        </p:tgtEl>
                                        <p:attrNameLst>
                                          <p:attrName>style.visibility</p:attrName>
                                        </p:attrNameLst>
                                      </p:cBhvr>
                                      <p:to>
                                        <p:strVal val="visible"/>
                                      </p:to>
                                    </p:set>
                                    <p:animEffect transition="in" filter="wipe(down)">
                                      <p:cBhvr>
                                        <p:cTn id="51" dur="300"/>
                                        <p:tgtEl>
                                          <p:spTgt spid="6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3">
                                            <p:graphicEl>
                                              <a:chart seriesIdx="-4" categoryIdx="11" bldStep="category"/>
                                            </p:graphicEl>
                                          </p:spTgt>
                                        </p:tgtEl>
                                        <p:attrNameLst>
                                          <p:attrName>style.visibility</p:attrName>
                                        </p:attrNameLst>
                                      </p:cBhvr>
                                      <p:to>
                                        <p:strVal val="visible"/>
                                      </p:to>
                                    </p:set>
                                    <p:animEffect transition="in" filter="wipe(down)">
                                      <p:cBhvr>
                                        <p:cTn id="55" dur="300"/>
                                        <p:tgtEl>
                                          <p:spTgt spid="6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3">
                                            <p:graphicEl>
                                              <a:chart seriesIdx="-4" categoryIdx="12" bldStep="category"/>
                                            </p:graphicEl>
                                          </p:spTgt>
                                        </p:tgtEl>
                                        <p:attrNameLst>
                                          <p:attrName>style.visibility</p:attrName>
                                        </p:attrNameLst>
                                      </p:cBhvr>
                                      <p:to>
                                        <p:strVal val="visible"/>
                                      </p:to>
                                    </p:set>
                                    <p:animEffect transition="in" filter="wipe(down)">
                                      <p:cBhvr>
                                        <p:cTn id="59" dur="300"/>
                                        <p:tgtEl>
                                          <p:spTgt spid="6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3">
                                            <p:graphicEl>
                                              <a:chart seriesIdx="-4" categoryIdx="13" bldStep="category"/>
                                            </p:graphicEl>
                                          </p:spTgt>
                                        </p:tgtEl>
                                        <p:attrNameLst>
                                          <p:attrName>style.visibility</p:attrName>
                                        </p:attrNameLst>
                                      </p:cBhvr>
                                      <p:to>
                                        <p:strVal val="visible"/>
                                      </p:to>
                                    </p:set>
                                    <p:animEffect transition="in" filter="wipe(down)">
                                      <p:cBhvr>
                                        <p:cTn id="63" dur="300"/>
                                        <p:tgtEl>
                                          <p:spTgt spid="6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3">
                                            <p:graphicEl>
                                              <a:chart seriesIdx="-4" categoryIdx="14" bldStep="category"/>
                                            </p:graphicEl>
                                          </p:spTgt>
                                        </p:tgtEl>
                                        <p:attrNameLst>
                                          <p:attrName>style.visibility</p:attrName>
                                        </p:attrNameLst>
                                      </p:cBhvr>
                                      <p:to>
                                        <p:strVal val="visible"/>
                                      </p:to>
                                    </p:set>
                                    <p:animEffect transition="in" filter="wipe(down)">
                                      <p:cBhvr>
                                        <p:cTn id="67" dur="300"/>
                                        <p:tgtEl>
                                          <p:spTgt spid="6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3">
                                            <p:graphicEl>
                                              <a:chart seriesIdx="-4" categoryIdx="15" bldStep="category"/>
                                            </p:graphicEl>
                                          </p:spTgt>
                                        </p:tgtEl>
                                        <p:attrNameLst>
                                          <p:attrName>style.visibility</p:attrName>
                                        </p:attrNameLst>
                                      </p:cBhvr>
                                      <p:to>
                                        <p:strVal val="visible"/>
                                      </p:to>
                                    </p:set>
                                    <p:animEffect transition="in" filter="wipe(down)">
                                      <p:cBhvr>
                                        <p:cTn id="71" dur="300"/>
                                        <p:tgtEl>
                                          <p:spTgt spid="6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3">
                                            <p:graphicEl>
                                              <a:chart seriesIdx="-4" categoryIdx="16" bldStep="category"/>
                                            </p:graphicEl>
                                          </p:spTgt>
                                        </p:tgtEl>
                                        <p:attrNameLst>
                                          <p:attrName>style.visibility</p:attrName>
                                        </p:attrNameLst>
                                      </p:cBhvr>
                                      <p:to>
                                        <p:strVal val="visible"/>
                                      </p:to>
                                    </p:set>
                                    <p:animEffect transition="in" filter="wipe(down)">
                                      <p:cBhvr>
                                        <p:cTn id="75" dur="300"/>
                                        <p:tgtEl>
                                          <p:spTgt spid="6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3">
                                            <p:graphicEl>
                                              <a:chart seriesIdx="-4" categoryIdx="17" bldStep="category"/>
                                            </p:graphicEl>
                                          </p:spTgt>
                                        </p:tgtEl>
                                        <p:attrNameLst>
                                          <p:attrName>style.visibility</p:attrName>
                                        </p:attrNameLst>
                                      </p:cBhvr>
                                      <p:to>
                                        <p:strVal val="visible"/>
                                      </p:to>
                                    </p:set>
                                    <p:animEffect transition="in" filter="wipe(down)">
                                      <p:cBhvr>
                                        <p:cTn id="79" dur="300"/>
                                        <p:tgtEl>
                                          <p:spTgt spid="6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3">
                                            <p:graphicEl>
                                              <a:chart seriesIdx="-4" categoryIdx="18" bldStep="category"/>
                                            </p:graphicEl>
                                          </p:spTgt>
                                        </p:tgtEl>
                                        <p:attrNameLst>
                                          <p:attrName>style.visibility</p:attrName>
                                        </p:attrNameLst>
                                      </p:cBhvr>
                                      <p:to>
                                        <p:strVal val="visible"/>
                                      </p:to>
                                    </p:set>
                                    <p:animEffect transition="in" filter="wipe(down)">
                                      <p:cBhvr>
                                        <p:cTn id="83" dur="300"/>
                                        <p:tgtEl>
                                          <p:spTgt spid="6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3">
                                            <p:graphicEl>
                                              <a:chart seriesIdx="-4" categoryIdx="19" bldStep="category"/>
                                            </p:graphicEl>
                                          </p:spTgt>
                                        </p:tgtEl>
                                        <p:attrNameLst>
                                          <p:attrName>style.visibility</p:attrName>
                                        </p:attrNameLst>
                                      </p:cBhvr>
                                      <p:to>
                                        <p:strVal val="visible"/>
                                      </p:to>
                                    </p:set>
                                    <p:animEffect transition="in" filter="wipe(down)">
                                      <p:cBhvr>
                                        <p:cTn id="87" dur="300"/>
                                        <p:tgtEl>
                                          <p:spTgt spid="6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3">
                                            <p:graphicEl>
                                              <a:chart seriesIdx="-4" categoryIdx="20" bldStep="category"/>
                                            </p:graphicEl>
                                          </p:spTgt>
                                        </p:tgtEl>
                                        <p:attrNameLst>
                                          <p:attrName>style.visibility</p:attrName>
                                        </p:attrNameLst>
                                      </p:cBhvr>
                                      <p:to>
                                        <p:strVal val="visible"/>
                                      </p:to>
                                    </p:set>
                                    <p:animEffect transition="in" filter="wipe(down)">
                                      <p:cBhvr>
                                        <p:cTn id="91" dur="300"/>
                                        <p:tgtEl>
                                          <p:spTgt spid="6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3">
                                            <p:graphicEl>
                                              <a:chart seriesIdx="-4" categoryIdx="21" bldStep="category"/>
                                            </p:graphicEl>
                                          </p:spTgt>
                                        </p:tgtEl>
                                        <p:attrNameLst>
                                          <p:attrName>style.visibility</p:attrName>
                                        </p:attrNameLst>
                                      </p:cBhvr>
                                      <p:to>
                                        <p:strVal val="visible"/>
                                      </p:to>
                                    </p:set>
                                    <p:animEffect transition="in" filter="wipe(down)">
                                      <p:cBhvr>
                                        <p:cTn id="95" dur="300"/>
                                        <p:tgtEl>
                                          <p:spTgt spid="6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3">
                                            <p:graphicEl>
                                              <a:chart seriesIdx="-4" categoryIdx="22" bldStep="category"/>
                                            </p:graphicEl>
                                          </p:spTgt>
                                        </p:tgtEl>
                                        <p:attrNameLst>
                                          <p:attrName>style.visibility</p:attrName>
                                        </p:attrNameLst>
                                      </p:cBhvr>
                                      <p:to>
                                        <p:strVal val="visible"/>
                                      </p:to>
                                    </p:set>
                                    <p:animEffect transition="in" filter="wipe(down)">
                                      <p:cBhvr>
                                        <p:cTn id="99" dur="300"/>
                                        <p:tgtEl>
                                          <p:spTgt spid="6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3">
                                            <p:graphicEl>
                                              <a:chart seriesIdx="-4" categoryIdx="23" bldStep="category"/>
                                            </p:graphicEl>
                                          </p:spTgt>
                                        </p:tgtEl>
                                        <p:attrNameLst>
                                          <p:attrName>style.visibility</p:attrName>
                                        </p:attrNameLst>
                                      </p:cBhvr>
                                      <p:to>
                                        <p:strVal val="visible"/>
                                      </p:to>
                                    </p:set>
                                    <p:animEffect transition="in" filter="wipe(down)">
                                      <p:cBhvr>
                                        <p:cTn id="103" dur="300"/>
                                        <p:tgtEl>
                                          <p:spTgt spid="6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3" grpId="0">
        <p:bldSub>
          <a:bldChart bld="category"/>
        </p:bldSub>
      </p:bldGraphic>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B4BB0771-C5FD-364D-BD90-42231504E0FB}"/>
              </a:ext>
            </a:extLst>
          </p:cNvPr>
          <p:cNvSpPr/>
          <p:nvPr userDrawn="1"/>
        </p:nvSpPr>
        <p:spPr>
          <a:xfrm>
            <a:off x="0" y="-1"/>
            <a:ext cx="12192000"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1" name="Picture 40">
            <a:extLst>
              <a:ext uri="{FF2B5EF4-FFF2-40B4-BE49-F238E27FC236}">
                <a16:creationId xmlns:a16="http://schemas.microsoft.com/office/drawing/2014/main" id="{2CB0AC2C-C495-9D4C-B412-174B5899FD6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9" name="Rectangle 6">
            <a:extLst>
              <a:ext uri="{FF2B5EF4-FFF2-40B4-BE49-F238E27FC236}">
                <a16:creationId xmlns:a16="http://schemas.microsoft.com/office/drawing/2014/main" id="{8493550D-A1E3-3A4E-9392-FA472511DF53}"/>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2" name="Content Placeholder 2">
            <a:extLst>
              <a:ext uri="{FF2B5EF4-FFF2-40B4-BE49-F238E27FC236}">
                <a16:creationId xmlns:a16="http://schemas.microsoft.com/office/drawing/2014/main" id="{6C1A716A-F635-E146-B1C9-5DAFF97E9B9F}"/>
              </a:ext>
            </a:extLst>
          </p:cNvPr>
          <p:cNvSpPr>
            <a:spLocks noGrp="1"/>
          </p:cNvSpPr>
          <p:nvPr>
            <p:ph idx="1" hasCustomPrompt="1"/>
          </p:nvPr>
        </p:nvSpPr>
        <p:spPr>
          <a:xfrm>
            <a:off x="218262" y="882192"/>
            <a:ext cx="11763662" cy="551477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253042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136C1632-A714-CF4A-AE79-5241C3E6257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5" name="Rectangle 6">
            <a:extLst>
              <a:ext uri="{FF2B5EF4-FFF2-40B4-BE49-F238E27FC236}">
                <a16:creationId xmlns:a16="http://schemas.microsoft.com/office/drawing/2014/main" id="{AB933D8D-E14C-BA4A-B236-D5A1517FD2D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3" name="Picture 92">
            <a:extLst>
              <a:ext uri="{FF2B5EF4-FFF2-40B4-BE49-F238E27FC236}">
                <a16:creationId xmlns:a16="http://schemas.microsoft.com/office/drawing/2014/main" id="{87C3AC94-60D7-0646-AE5D-676AB1053ACF}"/>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7" name="Group 66">
            <a:extLst>
              <a:ext uri="{FF2B5EF4-FFF2-40B4-BE49-F238E27FC236}">
                <a16:creationId xmlns:a16="http://schemas.microsoft.com/office/drawing/2014/main" id="{F3919CB3-67AE-444C-B991-74AF82E29DDE}"/>
              </a:ext>
            </a:extLst>
          </p:cNvPr>
          <p:cNvGrpSpPr/>
          <p:nvPr userDrawn="1"/>
        </p:nvGrpSpPr>
        <p:grpSpPr>
          <a:xfrm>
            <a:off x="226688" y="6569736"/>
            <a:ext cx="9628745" cy="144114"/>
            <a:chOff x="1076500" y="4469696"/>
            <a:chExt cx="9628745" cy="144114"/>
          </a:xfrm>
        </p:grpSpPr>
        <p:pic>
          <p:nvPicPr>
            <p:cNvPr id="68" name="Picture 67" descr="de.png">
              <a:extLst>
                <a:ext uri="{FF2B5EF4-FFF2-40B4-BE49-F238E27FC236}">
                  <a16:creationId xmlns:a16="http://schemas.microsoft.com/office/drawing/2014/main" id="{4A1E7B69-49B9-9241-B6EE-EF9C5020C1D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69" name="Picture 68" descr="at.png">
              <a:extLst>
                <a:ext uri="{FF2B5EF4-FFF2-40B4-BE49-F238E27FC236}">
                  <a16:creationId xmlns:a16="http://schemas.microsoft.com/office/drawing/2014/main" id="{2F51A3EC-1051-324D-A11F-AEC4132D8024}"/>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0" name="Picture 69" descr="be.png">
              <a:extLst>
                <a:ext uri="{FF2B5EF4-FFF2-40B4-BE49-F238E27FC236}">
                  <a16:creationId xmlns:a16="http://schemas.microsoft.com/office/drawing/2014/main" id="{8AEC35C8-11F7-6243-85AE-E3811B43FC7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1" name="Picture 70" descr="dk.png">
              <a:extLst>
                <a:ext uri="{FF2B5EF4-FFF2-40B4-BE49-F238E27FC236}">
                  <a16:creationId xmlns:a16="http://schemas.microsoft.com/office/drawing/2014/main" id="{2EB0DBF5-9335-5547-97F9-DDBB7124723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2" name="Picture 71" descr="es.png">
              <a:extLst>
                <a:ext uri="{FF2B5EF4-FFF2-40B4-BE49-F238E27FC236}">
                  <a16:creationId xmlns:a16="http://schemas.microsoft.com/office/drawing/2014/main" id="{DCD1BB41-E820-1D44-B909-FE2C958E75DA}"/>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3" name="Picture 72" descr="ee.png">
              <a:extLst>
                <a:ext uri="{FF2B5EF4-FFF2-40B4-BE49-F238E27FC236}">
                  <a16:creationId xmlns:a16="http://schemas.microsoft.com/office/drawing/2014/main" id="{9EE2925E-F2CE-CD47-A772-6B215950BC9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4" name="Picture 73" descr="fi.png">
              <a:extLst>
                <a:ext uri="{FF2B5EF4-FFF2-40B4-BE49-F238E27FC236}">
                  <a16:creationId xmlns:a16="http://schemas.microsoft.com/office/drawing/2014/main" id="{74D693E4-18CC-3D4A-9DCD-43DA54ED0309}"/>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5" name="Picture 74" descr="fr.png">
              <a:extLst>
                <a:ext uri="{FF2B5EF4-FFF2-40B4-BE49-F238E27FC236}">
                  <a16:creationId xmlns:a16="http://schemas.microsoft.com/office/drawing/2014/main" id="{2EFEB76F-2690-F642-BE40-F9B9D35C9AA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6" name="Picture 75" descr="gr.png">
              <a:extLst>
                <a:ext uri="{FF2B5EF4-FFF2-40B4-BE49-F238E27FC236}">
                  <a16:creationId xmlns:a16="http://schemas.microsoft.com/office/drawing/2014/main" id="{7D9B45D9-DEFB-D44A-A2D3-4D4B1BC8783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7" name="Picture 76" descr="hu.png">
              <a:extLst>
                <a:ext uri="{FF2B5EF4-FFF2-40B4-BE49-F238E27FC236}">
                  <a16:creationId xmlns:a16="http://schemas.microsoft.com/office/drawing/2014/main" id="{6BA51CF6-D992-CE4F-92AA-6219E12326C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78" name="Picture 77" descr="ie.png">
              <a:extLst>
                <a:ext uri="{FF2B5EF4-FFF2-40B4-BE49-F238E27FC236}">
                  <a16:creationId xmlns:a16="http://schemas.microsoft.com/office/drawing/2014/main" id="{7961C66A-B438-244A-843E-421F13C91B40}"/>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79" name="Picture 78" descr="it.png">
              <a:extLst>
                <a:ext uri="{FF2B5EF4-FFF2-40B4-BE49-F238E27FC236}">
                  <a16:creationId xmlns:a16="http://schemas.microsoft.com/office/drawing/2014/main" id="{F1002FF7-13FE-A449-8DC3-CBCD6A471DB3}"/>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0" name="Picture 79" descr="lu.png">
              <a:extLst>
                <a:ext uri="{FF2B5EF4-FFF2-40B4-BE49-F238E27FC236}">
                  <a16:creationId xmlns:a16="http://schemas.microsoft.com/office/drawing/2014/main" id="{4B8D0E5B-11DF-DF45-9689-7CE7ADC51D7F}"/>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1" name="Picture 80" descr="no.png">
              <a:extLst>
                <a:ext uri="{FF2B5EF4-FFF2-40B4-BE49-F238E27FC236}">
                  <a16:creationId xmlns:a16="http://schemas.microsoft.com/office/drawing/2014/main" id="{3EE2126A-1773-C644-B29C-62C90F83E36A}"/>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2" name="Picture 81" descr="nl.png">
              <a:extLst>
                <a:ext uri="{FF2B5EF4-FFF2-40B4-BE49-F238E27FC236}">
                  <a16:creationId xmlns:a16="http://schemas.microsoft.com/office/drawing/2014/main" id="{AA573092-C670-534E-A4DD-9D8F89120814}"/>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3" name="Picture 82" descr="pl.png">
              <a:extLst>
                <a:ext uri="{FF2B5EF4-FFF2-40B4-BE49-F238E27FC236}">
                  <a16:creationId xmlns:a16="http://schemas.microsoft.com/office/drawing/2014/main" id="{23AC36F5-9798-E844-8E8D-59A6787C081E}"/>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4" name="Picture 83" descr="pt.png">
              <a:extLst>
                <a:ext uri="{FF2B5EF4-FFF2-40B4-BE49-F238E27FC236}">
                  <a16:creationId xmlns:a16="http://schemas.microsoft.com/office/drawing/2014/main" id="{D93D69CF-218F-CA4B-9D6C-E8AC69F274D7}"/>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5" name="Picture 84" descr="cz.png">
              <a:extLst>
                <a:ext uri="{FF2B5EF4-FFF2-40B4-BE49-F238E27FC236}">
                  <a16:creationId xmlns:a16="http://schemas.microsoft.com/office/drawing/2014/main" id="{21025442-C2C4-934C-816E-CA7955342F6C}"/>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6" name="Picture 85" descr="ro.png">
              <a:extLst>
                <a:ext uri="{FF2B5EF4-FFF2-40B4-BE49-F238E27FC236}">
                  <a16:creationId xmlns:a16="http://schemas.microsoft.com/office/drawing/2014/main" id="{2C05CE2F-3AC7-7C47-AB9C-BC947D80C112}"/>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7" name="Picture 86" descr="se.png">
              <a:extLst>
                <a:ext uri="{FF2B5EF4-FFF2-40B4-BE49-F238E27FC236}">
                  <a16:creationId xmlns:a16="http://schemas.microsoft.com/office/drawing/2014/main" id="{D6D3CD28-443F-FF42-923E-B1A112A7F78C}"/>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88" name="Picture 87" descr="ch.png">
              <a:extLst>
                <a:ext uri="{FF2B5EF4-FFF2-40B4-BE49-F238E27FC236}">
                  <a16:creationId xmlns:a16="http://schemas.microsoft.com/office/drawing/2014/main" id="{3786708F-14F3-1148-AEC1-678EB6E14B43}"/>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89" name="Picture 88" descr="uk.png">
              <a:extLst>
                <a:ext uri="{FF2B5EF4-FFF2-40B4-BE49-F238E27FC236}">
                  <a16:creationId xmlns:a16="http://schemas.microsoft.com/office/drawing/2014/main" id="{583A5E89-4E4B-1740-8318-302CD322A96A}"/>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0" name="Picture 89">
              <a:extLst>
                <a:ext uri="{FF2B5EF4-FFF2-40B4-BE49-F238E27FC236}">
                  <a16:creationId xmlns:a16="http://schemas.microsoft.com/office/drawing/2014/main" id="{E46C0863-3EBB-1349-B3D0-FDCD00C3B17F}"/>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1" name="Picture 90">
              <a:extLst>
                <a:ext uri="{FF2B5EF4-FFF2-40B4-BE49-F238E27FC236}">
                  <a16:creationId xmlns:a16="http://schemas.microsoft.com/office/drawing/2014/main" id="{530D5F86-1575-834F-99D9-1DA7A1D951DE}"/>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2" name="Picture 91" descr="ca.png">
              <a:extLst>
                <a:ext uri="{FF2B5EF4-FFF2-40B4-BE49-F238E27FC236}">
                  <a16:creationId xmlns:a16="http://schemas.microsoft.com/office/drawing/2014/main" id="{797A7787-9F86-EE41-B930-EF79A3D48977}"/>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4" name="Picture 93" descr="si.png">
              <a:extLst>
                <a:ext uri="{FF2B5EF4-FFF2-40B4-BE49-F238E27FC236}">
                  <a16:creationId xmlns:a16="http://schemas.microsoft.com/office/drawing/2014/main" id="{9CD4DD35-DE60-2C4F-AE7C-300D7D6B82F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5597279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A3EA04B-9705-5447-BA51-0DE6D96B4A59}"/>
              </a:ext>
            </a:extLst>
          </p:cNvPr>
          <p:cNvSpPr/>
          <p:nvPr userDrawn="1"/>
        </p:nvSpPr>
        <p:spPr>
          <a:xfrm>
            <a:off x="0" y="6426000"/>
            <a:ext cx="12192000" cy="432000"/>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3" name="Content Placeholder 2">
            <a:extLst>
              <a:ext uri="{FF2B5EF4-FFF2-40B4-BE49-F238E27FC236}">
                <a16:creationId xmlns:a16="http://schemas.microsoft.com/office/drawing/2014/main" id="{0A18E72C-2C4E-524F-A17A-85AA74107995}"/>
              </a:ext>
            </a:extLst>
          </p:cNvPr>
          <p:cNvSpPr>
            <a:spLocks noGrp="1"/>
          </p:cNvSpPr>
          <p:nvPr>
            <p:ph sz="half" idx="10" hasCustomPrompt="1"/>
          </p:nvPr>
        </p:nvSpPr>
        <p:spPr>
          <a:xfrm>
            <a:off x="218261" y="1673225"/>
            <a:ext cx="5788843"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6" name="Content Placeholder 3">
            <a:extLst>
              <a:ext uri="{FF2B5EF4-FFF2-40B4-BE49-F238E27FC236}">
                <a16:creationId xmlns:a16="http://schemas.microsoft.com/office/drawing/2014/main" id="{F3286B48-E06B-6644-A082-EEBC19D84E42}"/>
              </a:ext>
            </a:extLst>
          </p:cNvPr>
          <p:cNvSpPr>
            <a:spLocks noGrp="1"/>
          </p:cNvSpPr>
          <p:nvPr>
            <p:ph sz="half" idx="2" hasCustomPrompt="1"/>
          </p:nvPr>
        </p:nvSpPr>
        <p:spPr>
          <a:xfrm>
            <a:off x="6210296" y="1673225"/>
            <a:ext cx="5776365" cy="43180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6" name="Rectangle 6">
            <a:extLst>
              <a:ext uri="{FF2B5EF4-FFF2-40B4-BE49-F238E27FC236}">
                <a16:creationId xmlns:a16="http://schemas.microsoft.com/office/drawing/2014/main" id="{15637BF2-3DA9-B642-B1D5-C75488583822}"/>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94" name="Picture 93">
            <a:extLst>
              <a:ext uri="{FF2B5EF4-FFF2-40B4-BE49-F238E27FC236}">
                <a16:creationId xmlns:a16="http://schemas.microsoft.com/office/drawing/2014/main" id="{A33B9BBA-A845-6D4E-86B2-BC5A90630F4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95B726BE-2AC3-E149-A9B8-F41EA2EBD12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86CCD56B-7756-9040-BFCC-6420FEFEC7C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02942615-33B6-1445-98FB-8C766A030CD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37C1F0CD-0327-DD43-B7FD-24B510DD952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EA0B2AD3-B8CE-1940-B3A9-C46AF397CEE6}"/>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50B91995-695F-474F-9804-E7865A992739}"/>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92BC2F39-C93E-2A4B-B8FF-1AF1D249BBB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A3F80BE6-F596-DC49-9DBD-DBF2C63128A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037BABBB-521C-1140-824E-FD90570CEF4F}"/>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0232D684-5014-A743-836D-C1E18AEB674E}"/>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BE0E8B72-C75C-C544-BD88-C7AC5B28AD6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5CE7FEFD-1B2D-CF40-84B2-1B4589634F2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CF1305B-8352-BF41-8538-70F0A82F51E3}"/>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A434A635-D3D7-FB46-8753-5263513849FB}"/>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48ED59A-DE29-8E44-A028-A1FB24B0CD8B}"/>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EAE01DA-F37A-004C-ACC2-652F8AE1ACE6}"/>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A0BCE12-5E86-4A40-9CE8-9E7C2A26FA9B}"/>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3198910-0D3E-C64F-B495-87CE6B3EEE80}"/>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6EC8AB51-8253-7A48-BE3B-7B57C449944E}"/>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BD3A1A9-AC96-A24C-ADC9-8A4B640398E4}"/>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015FA324-792B-9441-8BEF-7AE77781524E}"/>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9107D1B-865F-3D44-9530-D29E85E7EF8A}"/>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5DC4347-010A-8546-95CB-30CACAD471FB}"/>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3DEDA40-5EE3-7F40-901E-4DC6C25DEBD2}"/>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301F091D-7E40-5B4A-A3F5-B9061A879B7F}"/>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5" name="Picture 94" descr="ca.png">
              <a:extLst>
                <a:ext uri="{FF2B5EF4-FFF2-40B4-BE49-F238E27FC236}">
                  <a16:creationId xmlns:a16="http://schemas.microsoft.com/office/drawing/2014/main" id="{23955DDE-3FFD-3B45-A30C-F3A4693F99FF}"/>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7BEB4250-293A-B04A-AFF0-259EF7D4B786}"/>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0369793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80D753EF-FB6B-794A-9C8D-7C93238384F3}"/>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3E0BE515-36C5-AC4E-85D6-FD925855453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4AD08497-D4C5-1D4B-BF0F-C93A90ACCFD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2AD16C83-907A-0B49-80C1-C935D42D6C3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AFC7A15D-D07B-6E4A-92AF-81100BA1FA1C}"/>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D9CA531-F2A9-5543-90E9-5221B513B30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D13698E-3DD8-0E4E-8058-29625707DE9D}"/>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352A09BA-AA3E-E246-8751-EF9399787D7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15F59E14-53BA-3743-8933-5019D08921E5}"/>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F0A8E825-70BA-2340-BB90-40EF9D198D7E}"/>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C9327024-5873-A341-B5BB-7871A2307B0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E24C7DBA-AAC3-FE41-A9DF-81F6BED8287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533CBB8-A9D9-4540-A3E2-E1DEC4D178F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96309618-58DA-AF40-8E97-70C07C4BC99A}"/>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E02F0EC6-50E7-0A49-B367-3BA963B4DA31}"/>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66A00CC7-A39B-7F4E-A4B4-3F50F862AC4B}"/>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F9B85F9F-C35B-E940-B7FC-8F2B95FBC63A}"/>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FEF1B36D-68CD-514A-A54D-BD9DFB7C80FC}"/>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BC08FF91-C2E9-0C42-A87B-B0A7BB433621}"/>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1013DA24-610E-5343-9263-BFC3D7F85D01}"/>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A51FD3B1-D35C-A049-A2F1-3DD063F46332}"/>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9885ED5A-99CB-0540-A43F-3EF2ED8505F6}"/>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395CEFF7-61A1-D542-9A36-D4B5FAB25081}"/>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28FA657-DDCB-0F46-B1E3-B1D53B6D028F}"/>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A44741D0-6D4B-364A-90DC-59354AFD96F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E39FC76-DD72-7B41-A228-475ECDF5133F}"/>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F6AADE0C-1E43-A747-88A9-2ECB5BCF4DFA}"/>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2815553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RK_COLOUR_BG2">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8197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9CF3855-1D27-0A40-BAE3-42EFBD7480E4}"/>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98BCAF30-A127-1A48-9EAD-FDB4600F8163}"/>
              </a:ext>
            </a:extLst>
          </p:cNvPr>
          <p:cNvSpPr>
            <a:spLocks noGrp="1"/>
          </p:cNvSpPr>
          <p:nvPr>
            <p:ph idx="1" hasCustomPrompt="1"/>
          </p:nvPr>
        </p:nvSpPr>
        <p:spPr>
          <a:xfrm>
            <a:off x="218262" y="882192"/>
            <a:ext cx="11763662" cy="5541665"/>
          </a:xfrm>
        </p:spPr>
        <p:txBody>
          <a:bodyPr/>
          <a:lstStyle>
            <a:lvl1pPr>
              <a:defRPr>
                <a:solidFill>
                  <a:srgbClr val="335E6F"/>
                </a:solidFill>
              </a:defRPr>
            </a:lvl1pPr>
            <a:lvl2pPr>
              <a:defRPr>
                <a:solidFill>
                  <a:srgbClr val="335E6F"/>
                </a:solidFill>
              </a:defRPr>
            </a:lvl2pPr>
            <a:lvl3pPr>
              <a:defRPr>
                <a:solidFill>
                  <a:srgbClr val="335E6F"/>
                </a:solidFill>
              </a:defRPr>
            </a:lvl3pPr>
            <a:lvl4pPr>
              <a:defRPr>
                <a:solidFill>
                  <a:srgbClr val="335E6F"/>
                </a:solidFill>
              </a:defRPr>
            </a:lvl4pPr>
            <a:lvl5pPr>
              <a:defRPr>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7828C28-FB53-5144-86D3-7E4683BB906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2B9B5F3A-721D-494D-8CF0-B2B71A137D2C}"/>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7C4A49A4-1E5D-5245-B0AD-8AEFB135F8C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69B57406-1333-8A44-B842-EBA0BC4F17F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A6B1734B-D5A8-DE49-AA01-38E642B64740}"/>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107B006-DB08-E941-8F60-6E22CAA6C868}"/>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DE249D69-D609-0D4B-B06E-1FFEF53D24DE}"/>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C1D5F2E1-D1E9-3444-8701-F44D0F31D26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14D1F825-6F69-5D4E-9F65-C7B29517BF0C}"/>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6ADF6249-A248-D94A-BE09-9DE7D1E68762}"/>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24BAD906-01BE-1243-9593-5CA0E5008037}"/>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7E6CB43F-0475-1C44-A818-CDE2E62030A9}"/>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9053D6AA-6D7D-7D46-9CF5-F84DD8913FAA}"/>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3D23E669-8459-6245-83D4-58DC1A45D75F}"/>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8326E43-2252-B14C-8827-3628136A5CB1}"/>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B1447546-D1E0-FB4F-A3DF-B72C7872A4E6}"/>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407F7FFA-5F0A-0848-818E-7CA823F2D220}"/>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83965FCF-DC2F-1142-834F-8077E6434913}"/>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D6D6669B-E212-8247-8C3A-2A22F37DFD96}"/>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2043352-DFB1-DA44-BE6F-93BDC5E25877}"/>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F10E538C-F57E-AA46-86D8-4CC52ACCD9DD}"/>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B08B8E40-C372-BF42-9A7B-A0E4A988A7B8}"/>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11D7A569-5B4B-8342-94D0-30F7EA89B1E0}"/>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2AB83AC0-F654-CF4F-B5A5-B0021D16385F}"/>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CAE5830C-1DEE-B844-A7DA-C57B2DDD559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53EA941B-BC4B-D747-BE7F-9501D3542973}"/>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B1D26E50-5FBE-EF41-B5A2-03DA57F24121}"/>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CAA1964F-1483-F24C-B6CB-F6578CB8C1C0}"/>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38935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ARK_COLOUR_BG3">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8E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61A08BBE-5D70-DA4B-97D7-C86D7A5ABEF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9A771E7-2D58-194C-A791-65ECD8AB5A13}"/>
              </a:ext>
            </a:extLst>
          </p:cNvPr>
          <p:cNvSpPr>
            <a:spLocks noGrp="1"/>
          </p:cNvSpPr>
          <p:nvPr>
            <p:ph idx="1" hasCustomPrompt="1"/>
          </p:nvPr>
        </p:nvSpPr>
        <p:spPr>
          <a:xfrm>
            <a:off x="218262" y="882192"/>
            <a:ext cx="11763662" cy="5541665"/>
          </a:xfrm>
        </p:spPr>
        <p:txBody>
          <a:bodyPr/>
          <a:lstStyle>
            <a:lvl1pPr>
              <a:defRPr>
                <a:solidFill>
                  <a:srgbClr val="76C8AE"/>
                </a:solidFill>
              </a:defRPr>
            </a:lvl1pPr>
            <a:lvl2pPr>
              <a:defRPr>
                <a:solidFill>
                  <a:srgbClr val="76C8AE"/>
                </a:solidFill>
              </a:defRPr>
            </a:lvl2pPr>
            <a:lvl3pPr>
              <a:defRPr>
                <a:solidFill>
                  <a:srgbClr val="76C8AE"/>
                </a:solidFill>
              </a:defRPr>
            </a:lvl3pPr>
            <a:lvl4pPr>
              <a:defRPr>
                <a:solidFill>
                  <a:srgbClr val="76C8AE"/>
                </a:solidFill>
              </a:defRPr>
            </a:lvl4pPr>
            <a:lvl5pPr>
              <a:defRPr>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DD14AB66-7690-9640-BED0-3CA42831403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A89E20D2-A506-C341-A842-A81BBD976CE4}"/>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2C511E92-C3EB-3247-8576-1925580068BF}"/>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991A87D9-E628-1D48-B657-7CE4C848188E}"/>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75CC38DB-9F55-F14D-B254-AF3E75366008}"/>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BCBBBC07-F70F-8745-8604-EF974011BCE2}"/>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2C4A4098-2E18-BF47-8C5B-190434D205A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5DAB8230-B9C4-024E-A6D8-EB46FFEDC18F}"/>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C11796F3-7111-6B44-831D-5C2366879D74}"/>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4189A5E6-8D30-E04A-9116-3CB34EF7BC15}"/>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ACBEB20F-F79E-FD48-BEE0-99F427F4852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6103AA1B-93F4-E942-A6FF-9C6F94A9E61F}"/>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F0EC5ED-705F-D64F-B78B-E3FC09DD5A19}"/>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CC297F9F-1B47-2D43-933D-9130D489DBF6}"/>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E515F92-52A1-9F47-8662-B497B64B56A8}"/>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0DC5495A-FFFD-1C4F-BB19-0371F469A722}"/>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CD155EB-370A-3C44-BC3E-570E37B30E9F}"/>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032C5F7D-B39B-5A49-884F-CEAAF27B0A6F}"/>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EA728A26-11ED-6442-B47A-45D5EC0D2D6B}"/>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7A12CF0B-6BAB-A54D-84D2-AEDE8C08A047}"/>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977ABF4F-331C-B345-B56E-D07E31659A1C}"/>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7D81004D-A870-C74B-8CF0-9FC2D756C68C}"/>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CD967344-EC0A-394B-AB8B-F9ADBF0E64D8}"/>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0A5AE9E6-9695-7447-AC0C-A0FE08B3E73E}"/>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0141C067-31B8-4444-A2E6-96DCF6B385E7}"/>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900093EA-DACB-AC47-80ED-FF09F1B2F7F8}"/>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87E18D4D-E1B0-2549-AFEF-F388916F504C}"/>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426DF8CA-638C-A546-B688-FB41781EAF77}"/>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628288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ARK_COLOUR_BG4">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1"/>
          </a:xfrm>
          <a:prstGeom prst="rect">
            <a:avLst/>
          </a:prstGeom>
          <a:solidFill>
            <a:srgbClr val="960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A19D1F52-7906-AD4A-B780-043F23CACFC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50DD3B0C-E39C-2649-9351-6C8A44BE98F2}"/>
              </a:ext>
            </a:extLst>
          </p:cNvPr>
          <p:cNvSpPr>
            <a:spLocks noGrp="1"/>
          </p:cNvSpPr>
          <p:nvPr>
            <p:ph idx="1" hasCustomPrompt="1"/>
          </p:nvPr>
        </p:nvSpPr>
        <p:spPr>
          <a:xfrm>
            <a:off x="218262" y="882192"/>
            <a:ext cx="11763662" cy="5541666"/>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461E3115-3303-9045-AC29-E05D095BD84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6B5C5848-CD9D-5B47-B49B-BA8FA74BA2C5}"/>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495DE767-D5E0-AD43-B4FC-F41DF09954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3A1F98F6-4375-7E4A-93A9-735A400F0950}"/>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9B9CAAA2-92F7-4949-9F65-10B322E60C81}"/>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6E66B33F-32E9-DB4B-8600-C80B42DD354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75BD25C3-CFC3-F140-9C55-CAF22DD5535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5800677-80A7-CE4B-9DEC-C58AEB765C09}"/>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419517ED-F7A9-CF41-BB43-920DA0706F0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54898E7C-54E2-0648-A7F1-8488D7FBFE5D}"/>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98338BF-5E7F-FF4F-99F5-76CE463A87AD}"/>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98054F85-35E7-1348-A35D-2C798A165D96}"/>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A1F6F378-AD17-C04A-A572-ACF583E5758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6C3788C8-006C-C240-9751-6B7CF26951C7}"/>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79E0A4A9-A497-454B-8F17-A3FE77F8045C}"/>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6A0986DE-300C-1749-9690-BA10A09870BD}"/>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79BB2655-EA82-BE43-9AA7-36238F477C6F}"/>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348DD114-A5E2-D24A-9EA6-2F896B6D1ED5}"/>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02919D73-1408-8E4D-8828-BDBDE0168E4D}"/>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A2E023D-2562-7A49-A114-E1C108B10BEE}"/>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4791B28-D288-874C-9AE6-564941FE9421}"/>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2020CA84-023C-314C-A3EC-F26AA9761240}"/>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88A10CAF-743F-7F4B-9BBD-DFB3DCABC092}"/>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C20BBC82-E6BE-0747-947B-48A02C495D90}"/>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43E63D23-1598-CE4E-AB1A-D067667CB690}"/>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41FF1CB9-49BA-CF41-AFB5-0D512D386E17}"/>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4B85BBE6-4778-1746-8E44-6FED4174F7AD}"/>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62FEAD1-3F08-7A4E-AA02-B525E77FC22C}"/>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269380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6"/>
          <p:cNvSpPr>
            <a:spLocks noGrp="1" noChangeArrowheads="1"/>
          </p:cNvSpPr>
          <p:nvPr>
            <p:ph type="sldNum" sz="quarter" idx="10"/>
          </p:nvPr>
        </p:nvSpPr>
        <p:spPr>
          <a:ln/>
        </p:spPr>
        <p:txBody>
          <a:bodyPr/>
          <a:lstStyle>
            <a:lvl1pPr>
              <a:defRPr/>
            </a:lvl1pPr>
          </a:lstStyle>
          <a:p>
            <a:pPr>
              <a:defRPr/>
            </a:pPr>
            <a:fld id="{D4866AD1-022E-4E0E-AE7E-C7A6C4DD8D01}"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ARK_COLOUR_BG5">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F479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5F3F0105-74A7-3F48-A708-DBA480D47395}"/>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4DA19BBF-7A1B-C946-AFAB-AA5FF1EEEEF8}"/>
              </a:ext>
            </a:extLst>
          </p:cNvPr>
          <p:cNvSpPr>
            <a:spLocks noGrp="1"/>
          </p:cNvSpPr>
          <p:nvPr>
            <p:ph idx="1" hasCustomPrompt="1"/>
          </p:nvPr>
        </p:nvSpPr>
        <p:spPr>
          <a:xfrm>
            <a:off x="218262" y="882192"/>
            <a:ext cx="11763662" cy="5548032"/>
          </a:xfrm>
        </p:spPr>
        <p:txBody>
          <a:bodyPr/>
          <a:lstStyle>
            <a:lvl1pPr>
              <a:defRPr>
                <a:solidFill>
                  <a:srgbClr val="FFCC4E"/>
                </a:solidFill>
              </a:defRPr>
            </a:lvl1pPr>
            <a:lvl2pPr>
              <a:defRPr>
                <a:solidFill>
                  <a:srgbClr val="FFCC4E"/>
                </a:solidFill>
              </a:defRPr>
            </a:lvl2pPr>
            <a:lvl3pPr>
              <a:defRPr>
                <a:solidFill>
                  <a:srgbClr val="FFCC4E"/>
                </a:solidFill>
              </a:defRPr>
            </a:lvl3pPr>
            <a:lvl4pPr>
              <a:defRPr>
                <a:solidFill>
                  <a:srgbClr val="FFCC4E"/>
                </a:solidFill>
              </a:defRPr>
            </a:lvl4pPr>
            <a:lvl5pPr>
              <a:defRPr>
                <a:solidFill>
                  <a:srgbClr val="FFCC4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304BE09E-F3B3-F242-8C42-C6589CA8A05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F4163BAB-F219-7346-9EA5-7E17E9AF750D}"/>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5D1B1F01-9689-F846-A1BF-0B115959E3C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7388C27D-48AD-A24F-893D-10BFF21956DD}"/>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026DC8D3-C41F-D84D-8030-F67D178D9C8E}"/>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8A5AF60E-BD41-4A47-8754-9557B20A8D10}"/>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3A7C2F7F-DB5E-284A-89F3-6541938B2984}"/>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AD8DF0BE-51F4-854C-9E4F-D549EF0F98A5}"/>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06063981-6DD4-8A4C-B2B5-EB82A14C1F6F}"/>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383F3449-3D5A-0547-BC3E-27FFAACA739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3F68CCA3-3F31-A446-B5A1-82B8B3872103}"/>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51A86068-9198-FF49-BC14-35F50382E84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FA106589-4DBA-684C-A1DC-C5988C97683E}"/>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F41DEE53-D6D7-D14C-9F76-D63E7F24E56E}"/>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CB32F697-E791-664A-983F-5E0B4C36DCF2}"/>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79CB2C3F-5A3D-434C-8891-52D7AA37AFFC}"/>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3EF1D341-C6FE-8E49-A809-D05BA567BA7A}"/>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5BBFDD5D-67B7-2842-ACFB-5BBF6CD8F08D}"/>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9CE0368D-E77D-C749-AC02-FE958ED11BBD}"/>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5349D07E-5265-8248-9025-5BDF9C774B1E}"/>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C2EEC8F8-FEF7-8740-B6DA-1C8C2978A53C}"/>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9C21F67-F6BC-6D42-9CB3-FA40D180D205}"/>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28D66062-8321-304F-851B-37FF048C9CDC}"/>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4595AED2-563B-5B44-B16C-1BD9E1785A17}"/>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AC7A80D8-96BC-6143-9238-E5C69E1EC9D9}"/>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7F26835E-42A5-5C4A-8C08-283EAAA4F97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6CA6FE14-3681-094A-8CEB-8A21326D8703}"/>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D4352344-342D-9B46-8B27-4840C0B75F53}"/>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7880676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ARK_COLOUR_BG6">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0061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31144C82-D053-8F4B-894B-EE0D394C022E}"/>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1" name="Content Placeholder 2">
            <a:extLst>
              <a:ext uri="{FF2B5EF4-FFF2-40B4-BE49-F238E27FC236}">
                <a16:creationId xmlns:a16="http://schemas.microsoft.com/office/drawing/2014/main" id="{AECCC4E8-0B5E-9C4D-AB80-150457D92BDA}"/>
              </a:ext>
            </a:extLst>
          </p:cNvPr>
          <p:cNvSpPr>
            <a:spLocks noGrp="1"/>
          </p:cNvSpPr>
          <p:nvPr>
            <p:ph idx="1" hasCustomPrompt="1"/>
          </p:nvPr>
        </p:nvSpPr>
        <p:spPr>
          <a:xfrm>
            <a:off x="218262" y="882192"/>
            <a:ext cx="11763662" cy="5534968"/>
          </a:xfrm>
        </p:spPr>
        <p:txBody>
          <a:bodyPr/>
          <a:lstStyle>
            <a:lvl1pPr>
              <a:defRPr>
                <a:solidFill>
                  <a:srgbClr val="009BDB"/>
                </a:solidFill>
              </a:defRPr>
            </a:lvl1pPr>
            <a:lvl2pPr>
              <a:defRPr>
                <a:solidFill>
                  <a:srgbClr val="009BDB"/>
                </a:solidFill>
              </a:defRPr>
            </a:lvl2pPr>
            <a:lvl3pPr>
              <a:defRPr>
                <a:solidFill>
                  <a:srgbClr val="009BDB"/>
                </a:solidFill>
              </a:defRPr>
            </a:lvl3pPr>
            <a:lvl4pPr>
              <a:defRPr>
                <a:solidFill>
                  <a:srgbClr val="009BDB"/>
                </a:solidFill>
              </a:defRPr>
            </a:lvl4pPr>
            <a:lvl5pPr>
              <a:defRPr>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38" name="Picture 37">
            <a:extLst>
              <a:ext uri="{FF2B5EF4-FFF2-40B4-BE49-F238E27FC236}">
                <a16:creationId xmlns:a16="http://schemas.microsoft.com/office/drawing/2014/main" id="{EF769265-2000-A745-853D-4F112CDCFBE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69" name="Group 68">
            <a:extLst>
              <a:ext uri="{FF2B5EF4-FFF2-40B4-BE49-F238E27FC236}">
                <a16:creationId xmlns:a16="http://schemas.microsoft.com/office/drawing/2014/main" id="{E2D734B7-B060-4A4B-B5C8-5AFF6179ABA7}"/>
              </a:ext>
            </a:extLst>
          </p:cNvPr>
          <p:cNvGrpSpPr/>
          <p:nvPr userDrawn="1"/>
        </p:nvGrpSpPr>
        <p:grpSpPr>
          <a:xfrm>
            <a:off x="226688" y="6569736"/>
            <a:ext cx="9628745" cy="144114"/>
            <a:chOff x="1076500" y="4469696"/>
            <a:chExt cx="9628745" cy="144114"/>
          </a:xfrm>
        </p:grpSpPr>
        <p:pic>
          <p:nvPicPr>
            <p:cNvPr id="70" name="Picture 69" descr="de.png">
              <a:extLst>
                <a:ext uri="{FF2B5EF4-FFF2-40B4-BE49-F238E27FC236}">
                  <a16:creationId xmlns:a16="http://schemas.microsoft.com/office/drawing/2014/main" id="{60A9234C-A20B-8545-9F8A-CA9AFEC8BAF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1" name="Picture 70" descr="at.png">
              <a:extLst>
                <a:ext uri="{FF2B5EF4-FFF2-40B4-BE49-F238E27FC236}">
                  <a16:creationId xmlns:a16="http://schemas.microsoft.com/office/drawing/2014/main" id="{25960591-9450-0147-B064-0795D716F52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72" name="Picture 71" descr="be.png">
              <a:extLst>
                <a:ext uri="{FF2B5EF4-FFF2-40B4-BE49-F238E27FC236}">
                  <a16:creationId xmlns:a16="http://schemas.microsoft.com/office/drawing/2014/main" id="{E87270EC-5DBE-0C40-B399-908315D18392}"/>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73" name="Picture 72" descr="dk.png">
              <a:extLst>
                <a:ext uri="{FF2B5EF4-FFF2-40B4-BE49-F238E27FC236}">
                  <a16:creationId xmlns:a16="http://schemas.microsoft.com/office/drawing/2014/main" id="{5EDE27C6-B2E5-264B-9B73-327C0A6BFE45}"/>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74" name="Picture 73" descr="es.png">
              <a:extLst>
                <a:ext uri="{FF2B5EF4-FFF2-40B4-BE49-F238E27FC236}">
                  <a16:creationId xmlns:a16="http://schemas.microsoft.com/office/drawing/2014/main" id="{CA0E4653-4578-5D46-A74E-FB3BF769320D}"/>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75" name="Picture 74" descr="ee.png">
              <a:extLst>
                <a:ext uri="{FF2B5EF4-FFF2-40B4-BE49-F238E27FC236}">
                  <a16:creationId xmlns:a16="http://schemas.microsoft.com/office/drawing/2014/main" id="{D9731411-C0D2-334A-83BD-791537A3422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76" name="Picture 75" descr="fi.png">
              <a:extLst>
                <a:ext uri="{FF2B5EF4-FFF2-40B4-BE49-F238E27FC236}">
                  <a16:creationId xmlns:a16="http://schemas.microsoft.com/office/drawing/2014/main" id="{EBE7A260-D410-204E-9E76-E60DEE1563FD}"/>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77" name="Picture 76" descr="fr.png">
              <a:extLst>
                <a:ext uri="{FF2B5EF4-FFF2-40B4-BE49-F238E27FC236}">
                  <a16:creationId xmlns:a16="http://schemas.microsoft.com/office/drawing/2014/main" id="{23697C03-035C-1048-B137-48DB673575E6}"/>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78" name="Picture 77" descr="gr.png">
              <a:extLst>
                <a:ext uri="{FF2B5EF4-FFF2-40B4-BE49-F238E27FC236}">
                  <a16:creationId xmlns:a16="http://schemas.microsoft.com/office/drawing/2014/main" id="{BBA6DD15-402F-BA45-AEFA-D6352F9AC792}"/>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79" name="Picture 78" descr="hu.png">
              <a:extLst>
                <a:ext uri="{FF2B5EF4-FFF2-40B4-BE49-F238E27FC236}">
                  <a16:creationId xmlns:a16="http://schemas.microsoft.com/office/drawing/2014/main" id="{A98B22CE-DECB-0B42-8E78-3467FD65490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80" name="Picture 79" descr="ie.png">
              <a:extLst>
                <a:ext uri="{FF2B5EF4-FFF2-40B4-BE49-F238E27FC236}">
                  <a16:creationId xmlns:a16="http://schemas.microsoft.com/office/drawing/2014/main" id="{30BCC4C8-D3AF-7A4D-A984-41B2B147CDC6}"/>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81" name="Picture 80" descr="it.png">
              <a:extLst>
                <a:ext uri="{FF2B5EF4-FFF2-40B4-BE49-F238E27FC236}">
                  <a16:creationId xmlns:a16="http://schemas.microsoft.com/office/drawing/2014/main" id="{5742E3A6-C105-3D4A-BC4F-24E7CB66CC94}"/>
                </a:ext>
              </a:extLst>
            </p:cNvPr>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82" name="Picture 81" descr="lu.png">
              <a:extLst>
                <a:ext uri="{FF2B5EF4-FFF2-40B4-BE49-F238E27FC236}">
                  <a16:creationId xmlns:a16="http://schemas.microsoft.com/office/drawing/2014/main" id="{21CF2891-382B-3042-8567-64B93FFB5BD4}"/>
                </a:ext>
              </a:extLst>
            </p:cNvPr>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83" name="Picture 82" descr="no.png">
              <a:extLst>
                <a:ext uri="{FF2B5EF4-FFF2-40B4-BE49-F238E27FC236}">
                  <a16:creationId xmlns:a16="http://schemas.microsoft.com/office/drawing/2014/main" id="{1C9902D9-0711-944E-B20E-4C1BB397C3F2}"/>
                </a:ext>
              </a:extLst>
            </p:cNvPr>
            <p:cNvPicPr>
              <a:picLocks noChangeAspect="1"/>
            </p:cNvPicPr>
            <p:nvPr userDrawn="1"/>
          </p:nvPicPr>
          <p:blipFill>
            <a:blip r:embed="rId1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84" name="Picture 83" descr="nl.png">
              <a:extLst>
                <a:ext uri="{FF2B5EF4-FFF2-40B4-BE49-F238E27FC236}">
                  <a16:creationId xmlns:a16="http://schemas.microsoft.com/office/drawing/2014/main" id="{906AA864-788E-214A-B587-A18D08B6E3B2}"/>
                </a:ext>
              </a:extLst>
            </p:cNvPr>
            <p:cNvPicPr>
              <a:picLocks noChangeAspect="1"/>
            </p:cNvPicPr>
            <p:nvPr userDrawn="1"/>
          </p:nvPicPr>
          <p:blipFill>
            <a:blip r:embed="rId1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85" name="Picture 84" descr="pl.png">
              <a:extLst>
                <a:ext uri="{FF2B5EF4-FFF2-40B4-BE49-F238E27FC236}">
                  <a16:creationId xmlns:a16="http://schemas.microsoft.com/office/drawing/2014/main" id="{E04D80C4-9E0F-0246-A082-7D91A87EE18B}"/>
                </a:ext>
              </a:extLst>
            </p:cNvPr>
            <p:cNvPicPr>
              <a:picLocks noChangeAspect="1"/>
            </p:cNvPicPr>
            <p:nvPr userDrawn="1"/>
          </p:nvPicPr>
          <p:blipFill>
            <a:blip r:embed="rId1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86" name="Picture 85" descr="pt.png">
              <a:extLst>
                <a:ext uri="{FF2B5EF4-FFF2-40B4-BE49-F238E27FC236}">
                  <a16:creationId xmlns:a16="http://schemas.microsoft.com/office/drawing/2014/main" id="{5DDB4204-2D45-184D-9BA3-6CE361EAC70C}"/>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87" name="Picture 86" descr="cz.png">
              <a:extLst>
                <a:ext uri="{FF2B5EF4-FFF2-40B4-BE49-F238E27FC236}">
                  <a16:creationId xmlns:a16="http://schemas.microsoft.com/office/drawing/2014/main" id="{F97EA9C0-1451-6D4B-B9F0-7CB19CBDDF65}"/>
                </a:ext>
              </a:extLst>
            </p:cNvPr>
            <p:cNvPicPr>
              <a:picLocks noChangeAspect="1"/>
            </p:cNvPicPr>
            <p:nvPr userDrawn="1"/>
          </p:nvPicPr>
          <p:blipFill>
            <a:blip r:embed="rId2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88" name="Picture 87" descr="ro.png">
              <a:extLst>
                <a:ext uri="{FF2B5EF4-FFF2-40B4-BE49-F238E27FC236}">
                  <a16:creationId xmlns:a16="http://schemas.microsoft.com/office/drawing/2014/main" id="{DA304459-33A4-8F46-922A-165079C57EE8}"/>
                </a:ext>
              </a:extLst>
            </p:cNvPr>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89" name="Picture 88" descr="se.png">
              <a:extLst>
                <a:ext uri="{FF2B5EF4-FFF2-40B4-BE49-F238E27FC236}">
                  <a16:creationId xmlns:a16="http://schemas.microsoft.com/office/drawing/2014/main" id="{44B84EFB-BC99-2443-B754-37254D8F2A83}"/>
                </a:ext>
              </a:extLst>
            </p:cNvPr>
            <p:cNvPicPr>
              <a:picLocks noChangeAspect="1"/>
            </p:cNvPicPr>
            <p:nvPr userDrawn="1"/>
          </p:nvPicPr>
          <p:blipFill>
            <a:blip r:embed="rId2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90" name="Picture 89" descr="ch.png">
              <a:extLst>
                <a:ext uri="{FF2B5EF4-FFF2-40B4-BE49-F238E27FC236}">
                  <a16:creationId xmlns:a16="http://schemas.microsoft.com/office/drawing/2014/main" id="{75578BC9-2A02-D74C-AC5D-B63A1570AD3A}"/>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91" name="Picture 90" descr="uk.png">
              <a:extLst>
                <a:ext uri="{FF2B5EF4-FFF2-40B4-BE49-F238E27FC236}">
                  <a16:creationId xmlns:a16="http://schemas.microsoft.com/office/drawing/2014/main" id="{D6B46F8B-718D-8849-8E65-96CA2135D505}"/>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92" name="Picture 91">
              <a:extLst>
                <a:ext uri="{FF2B5EF4-FFF2-40B4-BE49-F238E27FC236}">
                  <a16:creationId xmlns:a16="http://schemas.microsoft.com/office/drawing/2014/main" id="{729D6C0C-F06C-E246-8B4A-68E7085B8037}"/>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93" name="Picture 92">
              <a:extLst>
                <a:ext uri="{FF2B5EF4-FFF2-40B4-BE49-F238E27FC236}">
                  <a16:creationId xmlns:a16="http://schemas.microsoft.com/office/drawing/2014/main" id="{60361FD0-86F8-A74B-A618-AE81678D8959}"/>
                </a:ext>
              </a:extLst>
            </p:cNvPr>
            <p:cNvPicPr>
              <a:picLocks noChangeAspect="1"/>
            </p:cNvPicPr>
            <p:nvPr userDrawn="1"/>
          </p:nvPicPr>
          <p:blipFill>
            <a:blip r:embed="rId27"/>
            <a:stretch>
              <a:fillRect/>
            </a:stretch>
          </p:blipFill>
          <p:spPr>
            <a:xfrm>
              <a:off x="9768386" y="4469696"/>
              <a:ext cx="216000" cy="144000"/>
            </a:xfrm>
            <a:prstGeom prst="rect">
              <a:avLst/>
            </a:prstGeom>
          </p:spPr>
        </p:pic>
        <p:pic>
          <p:nvPicPr>
            <p:cNvPr id="94" name="Picture 93" descr="ca.png">
              <a:extLst>
                <a:ext uri="{FF2B5EF4-FFF2-40B4-BE49-F238E27FC236}">
                  <a16:creationId xmlns:a16="http://schemas.microsoft.com/office/drawing/2014/main" id="{DB093522-C093-CD46-A6B4-409C8DBF8FF8}"/>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95" name="Picture 94" descr="si.png">
              <a:extLst>
                <a:ext uri="{FF2B5EF4-FFF2-40B4-BE49-F238E27FC236}">
                  <a16:creationId xmlns:a16="http://schemas.microsoft.com/office/drawing/2014/main" id="{AD97A50B-EC23-5449-9F40-46CB00D00B07}"/>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4131606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ARK_CLOSING1">
    <p:spTree>
      <p:nvGrpSpPr>
        <p:cNvPr id="1" name=""/>
        <p:cNvGrpSpPr/>
        <p:nvPr/>
      </p:nvGrpSpPr>
      <p:grpSpPr>
        <a:xfrm>
          <a:off x="0" y="0"/>
          <a:ext cx="0" cy="0"/>
          <a:chOff x="0" y="0"/>
          <a:chExt cx="0" cy="0"/>
        </a:xfrm>
      </p:grpSpPr>
      <p:sp>
        <p:nvSpPr>
          <p:cNvPr id="14" name="Rectangle 13"/>
          <p:cNvSpPr/>
          <p:nvPr userDrawn="1"/>
        </p:nvSpPr>
        <p:spPr>
          <a:xfrm>
            <a:off x="0" y="-1"/>
            <a:ext cx="12192000" cy="6858001"/>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35E6F"/>
              </a:solidFill>
            </a:endParaRPr>
          </a:p>
        </p:txBody>
      </p:sp>
      <p:sp>
        <p:nvSpPr>
          <p:cNvPr id="9" name="Rectangle 8"/>
          <p:cNvSpPr/>
          <p:nvPr userDrawn="1"/>
        </p:nvSpPr>
        <p:spPr>
          <a:xfrm flipH="1">
            <a:off x="4686300" y="2011304"/>
            <a:ext cx="2819400" cy="2819034"/>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ubtitle 2"/>
          <p:cNvSpPr txBox="1">
            <a:spLocks/>
          </p:cNvSpPr>
          <p:nvPr userDrawn="1"/>
        </p:nvSpPr>
        <p:spPr>
          <a:xfrm>
            <a:off x="4686298" y="4524206"/>
            <a:ext cx="2812781" cy="31449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400">
              <a:solidFill>
                <a:srgbClr val="8197A6"/>
              </a:solidFill>
              <a:latin typeface="Arial" charset="0"/>
              <a:ea typeface="Arial" charset="0"/>
              <a:cs typeface="Arial" charset="0"/>
            </a:endParaRPr>
          </a:p>
        </p:txBody>
      </p:sp>
      <p:sp>
        <p:nvSpPr>
          <p:cNvPr id="7" name="Subtitle 2"/>
          <p:cNvSpPr txBox="1">
            <a:spLocks/>
          </p:cNvSpPr>
          <p:nvPr userDrawn="1"/>
        </p:nvSpPr>
        <p:spPr>
          <a:xfrm>
            <a:off x="4686298" y="1740022"/>
            <a:ext cx="2819402" cy="26152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1100" noProof="0">
                <a:solidFill>
                  <a:schemeClr val="bg1"/>
                </a:solidFill>
                <a:latin typeface="Arial" charset="0"/>
                <a:ea typeface="Arial" charset="0"/>
                <a:cs typeface="Arial" charset="0"/>
              </a:rPr>
              <a:t>Produced by</a:t>
            </a:r>
          </a:p>
        </p:txBody>
      </p:sp>
      <p:sp>
        <p:nvSpPr>
          <p:cNvPr id="8" name="Text Placeholder 2">
            <a:extLst>
              <a:ext uri="{FF2B5EF4-FFF2-40B4-BE49-F238E27FC236}">
                <a16:creationId xmlns:a16="http://schemas.microsoft.com/office/drawing/2014/main" id="{7C01D068-9364-9848-89E9-73AD77FBF2D2}"/>
              </a:ext>
            </a:extLst>
          </p:cNvPr>
          <p:cNvSpPr>
            <a:spLocks noGrp="1"/>
          </p:cNvSpPr>
          <p:nvPr>
            <p:ph type="body" idx="14" hasCustomPrompt="1"/>
          </p:nvPr>
        </p:nvSpPr>
        <p:spPr>
          <a:xfrm>
            <a:off x="4686298" y="2041526"/>
            <a:ext cx="2819402"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
        <p:nvSpPr>
          <p:cNvPr id="10" name="Text Placeholder 2">
            <a:extLst>
              <a:ext uri="{FF2B5EF4-FFF2-40B4-BE49-F238E27FC236}">
                <a16:creationId xmlns:a16="http://schemas.microsoft.com/office/drawing/2014/main" id="{CEA846BB-3E9A-6A43-8C02-4025B1D22551}"/>
              </a:ext>
            </a:extLst>
          </p:cNvPr>
          <p:cNvSpPr>
            <a:spLocks noGrp="1"/>
          </p:cNvSpPr>
          <p:nvPr>
            <p:ph type="body" idx="15" hasCustomPrompt="1"/>
          </p:nvPr>
        </p:nvSpPr>
        <p:spPr>
          <a:xfrm>
            <a:off x="4686298" y="4406773"/>
            <a:ext cx="2819402"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a:t>Click to edit Master text styles</a:t>
            </a:r>
          </a:p>
        </p:txBody>
      </p:sp>
    </p:spTree>
    <p:extLst>
      <p:ext uri="{BB962C8B-B14F-4D97-AF65-F5344CB8AC3E}">
        <p14:creationId xmlns:p14="http://schemas.microsoft.com/office/powerpoint/2010/main" val="39468234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64" y="1666880"/>
            <a:ext cx="6625167" cy="4324351"/>
          </a:xfrm>
          <a:prstGeom prst="rect">
            <a:avLst/>
          </a:prstGeom>
        </p:spPr>
        <p:txBody>
          <a:bodyPr/>
          <a:lstStyle>
            <a:lvl1pPr>
              <a:defRPr sz="1467"/>
            </a:lvl1pPr>
            <a:lvl2pPr>
              <a:defRPr sz="1467"/>
            </a:lvl2pPr>
            <a:lvl3pPr>
              <a:defRPr sz="1467"/>
            </a:lvl3pPr>
            <a:lvl4pPr>
              <a:defRPr sz="1467"/>
            </a:lvl4pPr>
            <a:lvl5pPr>
              <a:defRPr sz="1467"/>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825500" y="1666820"/>
            <a:ext cx="3795184" cy="4324351"/>
          </a:xfrm>
          <a:prstGeom prst="rect">
            <a:avLst/>
          </a:prstGeom>
        </p:spPr>
        <p:txBody>
          <a:bodyPr/>
          <a:lstStyle>
            <a:lvl1pPr marL="0" indent="0">
              <a:buNone/>
              <a:defRPr sz="1467"/>
            </a:lvl1pPr>
            <a:lvl2pPr marL="457083" indent="0">
              <a:buNone/>
              <a:defRPr sz="1200"/>
            </a:lvl2pPr>
            <a:lvl3pPr marL="914173" indent="0">
              <a:buNone/>
              <a:defRPr sz="1067"/>
            </a:lvl3pPr>
            <a:lvl4pPr marL="1371260" indent="0">
              <a:buNone/>
              <a:defRPr sz="933"/>
            </a:lvl4pPr>
            <a:lvl5pPr marL="1828346" indent="0">
              <a:buNone/>
              <a:defRPr sz="933"/>
            </a:lvl5pPr>
            <a:lvl6pPr marL="2285438" indent="0">
              <a:buNone/>
              <a:defRPr sz="933"/>
            </a:lvl6pPr>
            <a:lvl7pPr marL="2742518" indent="0">
              <a:buNone/>
              <a:defRPr sz="933"/>
            </a:lvl7pPr>
            <a:lvl8pPr marL="3199600" indent="0">
              <a:buNone/>
              <a:defRPr sz="933"/>
            </a:lvl8pPr>
            <a:lvl9pPr marL="3656683" indent="0">
              <a:buNone/>
              <a:defRPr sz="933"/>
            </a:lvl9pPr>
          </a:lstStyle>
          <a:p>
            <a:pPr lvl="0"/>
            <a:r>
              <a:rPr lang="en-US" noProof="0"/>
              <a:t>Click to edit Master text styles</a:t>
            </a:r>
          </a:p>
        </p:txBody>
      </p:sp>
      <p:sp>
        <p:nvSpPr>
          <p:cNvPr id="5" name="Title 1"/>
          <p:cNvSpPr>
            <a:spLocks noGrp="1"/>
          </p:cNvSpPr>
          <p:nvPr>
            <p:ph type="title"/>
          </p:nvPr>
        </p:nvSpPr>
        <p:spPr>
          <a:xfrm>
            <a:off x="190784" y="151957"/>
            <a:ext cx="9566461" cy="446275"/>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3193176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39C2E6-DF9C-8B43-949C-3E395FB76895}"/>
              </a:ext>
            </a:extLst>
          </p:cNvPr>
          <p:cNvSpPr/>
          <p:nvPr userDrawn="1"/>
        </p:nvSpPr>
        <p:spPr>
          <a:xfrm>
            <a:off x="0" y="0"/>
            <a:ext cx="12192000" cy="6926787"/>
          </a:xfrm>
          <a:prstGeom prst="rect">
            <a:avLst/>
          </a:prstGeom>
          <a:solidFill>
            <a:srgbClr val="001B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Verdana"/>
              <a:ea typeface="+mn-ea"/>
              <a:cs typeface="+mn-cs"/>
            </a:endParaRPr>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grpSp>
        <p:nvGrpSpPr>
          <p:cNvPr id="5" name="Group 4">
            <a:extLst>
              <a:ext uri="{FF2B5EF4-FFF2-40B4-BE49-F238E27FC236}">
                <a16:creationId xmlns:a16="http://schemas.microsoft.com/office/drawing/2014/main" id="{49461413-4A7E-4C46-BBF2-CAB77E6E9546}"/>
              </a:ext>
            </a:extLst>
          </p:cNvPr>
          <p:cNvGrpSpPr>
            <a:grpSpLocks noChangeAspect="1"/>
          </p:cNvGrpSpPr>
          <p:nvPr userDrawn="1"/>
        </p:nvGrpSpPr>
        <p:grpSpPr>
          <a:xfrm>
            <a:off x="226688" y="6569736"/>
            <a:ext cx="8660215" cy="129618"/>
            <a:chOff x="1076500" y="4469696"/>
            <a:chExt cx="9628745" cy="144114"/>
          </a:xfrm>
        </p:grpSpPr>
        <p:pic>
          <p:nvPicPr>
            <p:cNvPr id="6" name="Picture 5" descr="de.png">
              <a:extLst>
                <a:ext uri="{FF2B5EF4-FFF2-40B4-BE49-F238E27FC236}">
                  <a16:creationId xmlns:a16="http://schemas.microsoft.com/office/drawing/2014/main" id="{D163852A-3987-3C4B-9BEF-7FE85E034DA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7" name="Picture 6" descr="at.png">
              <a:extLst>
                <a:ext uri="{FF2B5EF4-FFF2-40B4-BE49-F238E27FC236}">
                  <a16:creationId xmlns:a16="http://schemas.microsoft.com/office/drawing/2014/main" id="{5A47B4BC-567A-8342-8ADB-38B7EBCF33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8" name="Picture 7" descr="be.png">
              <a:extLst>
                <a:ext uri="{FF2B5EF4-FFF2-40B4-BE49-F238E27FC236}">
                  <a16:creationId xmlns:a16="http://schemas.microsoft.com/office/drawing/2014/main" id="{CF06F7DA-F2A7-C446-917D-643CC2B3796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 name="Picture 8" descr="dk.png">
              <a:extLst>
                <a:ext uri="{FF2B5EF4-FFF2-40B4-BE49-F238E27FC236}">
                  <a16:creationId xmlns:a16="http://schemas.microsoft.com/office/drawing/2014/main" id="{F9B88A19-65FC-F440-B70B-1FF116FAEEFB}"/>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10" name="Picture 9" descr="es.png">
              <a:extLst>
                <a:ext uri="{FF2B5EF4-FFF2-40B4-BE49-F238E27FC236}">
                  <a16:creationId xmlns:a16="http://schemas.microsoft.com/office/drawing/2014/main" id="{D59E2A91-0EA5-E64C-A13A-73DD2159F91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11" name="Picture 10" descr="ee.png">
              <a:extLst>
                <a:ext uri="{FF2B5EF4-FFF2-40B4-BE49-F238E27FC236}">
                  <a16:creationId xmlns:a16="http://schemas.microsoft.com/office/drawing/2014/main" id="{FD701799-DA6D-174A-8AF4-592DEE941322}"/>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12" name="Picture 11" descr="fi.png">
              <a:extLst>
                <a:ext uri="{FF2B5EF4-FFF2-40B4-BE49-F238E27FC236}">
                  <a16:creationId xmlns:a16="http://schemas.microsoft.com/office/drawing/2014/main" id="{FC8EA5D5-DB94-2942-8496-D33956D1A9DC}"/>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3" name="Picture 12" descr="fr.png">
              <a:extLst>
                <a:ext uri="{FF2B5EF4-FFF2-40B4-BE49-F238E27FC236}">
                  <a16:creationId xmlns:a16="http://schemas.microsoft.com/office/drawing/2014/main" id="{E6471DE5-3503-B44E-96F7-70B5C3D7C193}"/>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4" name="Picture 13" descr="gr.png">
              <a:extLst>
                <a:ext uri="{FF2B5EF4-FFF2-40B4-BE49-F238E27FC236}">
                  <a16:creationId xmlns:a16="http://schemas.microsoft.com/office/drawing/2014/main" id="{B7AC89B6-DE36-0D49-AC1B-BF97134415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5" name="Picture 14" descr="hu.png">
              <a:extLst>
                <a:ext uri="{FF2B5EF4-FFF2-40B4-BE49-F238E27FC236}">
                  <a16:creationId xmlns:a16="http://schemas.microsoft.com/office/drawing/2014/main" id="{2B7016DB-03EA-7A47-A6E4-A111076CFEDE}"/>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6" name="Picture 15" descr="ie.png">
              <a:extLst>
                <a:ext uri="{FF2B5EF4-FFF2-40B4-BE49-F238E27FC236}">
                  <a16:creationId xmlns:a16="http://schemas.microsoft.com/office/drawing/2014/main" id="{38B974D5-88E1-9143-BA85-7696BF4A0445}"/>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7" name="Picture 16" descr="it.png">
              <a:extLst>
                <a:ext uri="{FF2B5EF4-FFF2-40B4-BE49-F238E27FC236}">
                  <a16:creationId xmlns:a16="http://schemas.microsoft.com/office/drawing/2014/main" id="{CC2099AB-EFBD-D34E-96F4-047BA7F72FCC}"/>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8" name="Picture 17" descr="lu.png">
              <a:extLst>
                <a:ext uri="{FF2B5EF4-FFF2-40B4-BE49-F238E27FC236}">
                  <a16:creationId xmlns:a16="http://schemas.microsoft.com/office/drawing/2014/main" id="{FB53878F-41C8-0F40-A918-8E12CF9300C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9" name="Picture 18" descr="no.png">
              <a:extLst>
                <a:ext uri="{FF2B5EF4-FFF2-40B4-BE49-F238E27FC236}">
                  <a16:creationId xmlns:a16="http://schemas.microsoft.com/office/drawing/2014/main" id="{C804E214-43B1-424C-9A8B-832DFC58C08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20" name="Picture 19" descr="nl.png">
              <a:extLst>
                <a:ext uri="{FF2B5EF4-FFF2-40B4-BE49-F238E27FC236}">
                  <a16:creationId xmlns:a16="http://schemas.microsoft.com/office/drawing/2014/main" id="{29B855F2-7A7E-C047-8362-586988A7ED5B}"/>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21" name="Picture 20" descr="pl.png">
              <a:extLst>
                <a:ext uri="{FF2B5EF4-FFF2-40B4-BE49-F238E27FC236}">
                  <a16:creationId xmlns:a16="http://schemas.microsoft.com/office/drawing/2014/main" id="{C478D330-AF07-5A45-B21F-268BB40604D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22" name="Picture 21" descr="pt.png">
              <a:extLst>
                <a:ext uri="{FF2B5EF4-FFF2-40B4-BE49-F238E27FC236}">
                  <a16:creationId xmlns:a16="http://schemas.microsoft.com/office/drawing/2014/main" id="{BA50EA6B-3FB1-8F46-B918-05D39E5C62FD}"/>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23" name="Picture 22" descr="cz.png">
              <a:extLst>
                <a:ext uri="{FF2B5EF4-FFF2-40B4-BE49-F238E27FC236}">
                  <a16:creationId xmlns:a16="http://schemas.microsoft.com/office/drawing/2014/main" id="{91D7C37E-6082-2946-BBCA-E89103AEEDA8}"/>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24" name="Picture 23" descr="ro.png">
              <a:extLst>
                <a:ext uri="{FF2B5EF4-FFF2-40B4-BE49-F238E27FC236}">
                  <a16:creationId xmlns:a16="http://schemas.microsoft.com/office/drawing/2014/main" id="{2FE832C2-691C-8040-8A22-4BFC21454144}"/>
                </a:ext>
              </a:extLst>
            </p:cNvPr>
            <p:cNvPicPr>
              <a:picLocks noChangeAspect="1"/>
            </p:cNvPicPr>
            <p:nvPr userDrawn="1"/>
          </p:nvPicPr>
          <p:blipFill>
            <a:blip r:embed="rId20"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25" name="Picture 24" descr="se.png">
              <a:extLst>
                <a:ext uri="{FF2B5EF4-FFF2-40B4-BE49-F238E27FC236}">
                  <a16:creationId xmlns:a16="http://schemas.microsoft.com/office/drawing/2014/main" id="{EA2B531A-BCF7-B144-956B-9EA928A6859A}"/>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26" name="Picture 25" descr="ch.png">
              <a:extLst>
                <a:ext uri="{FF2B5EF4-FFF2-40B4-BE49-F238E27FC236}">
                  <a16:creationId xmlns:a16="http://schemas.microsoft.com/office/drawing/2014/main" id="{A316B12A-BBE5-9246-B5D3-57FB04845745}"/>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27" name="Picture 26" descr="uk.png">
              <a:extLst>
                <a:ext uri="{FF2B5EF4-FFF2-40B4-BE49-F238E27FC236}">
                  <a16:creationId xmlns:a16="http://schemas.microsoft.com/office/drawing/2014/main" id="{E852D61B-7B4A-3C4F-8C2F-801EFB25C048}"/>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28" name="Picture 27">
              <a:extLst>
                <a:ext uri="{FF2B5EF4-FFF2-40B4-BE49-F238E27FC236}">
                  <a16:creationId xmlns:a16="http://schemas.microsoft.com/office/drawing/2014/main" id="{FE123BCA-AAC1-9A4B-ACE9-F0AA335A4B35}"/>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29" name="Picture 28">
              <a:extLst>
                <a:ext uri="{FF2B5EF4-FFF2-40B4-BE49-F238E27FC236}">
                  <a16:creationId xmlns:a16="http://schemas.microsoft.com/office/drawing/2014/main" id="{481BA997-FC47-B047-94A4-BC3EE0D95C9D}"/>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9768386" y="4469696"/>
              <a:ext cx="216000" cy="144000"/>
            </a:xfrm>
            <a:prstGeom prst="rect">
              <a:avLst/>
            </a:prstGeom>
          </p:spPr>
        </p:pic>
        <p:pic>
          <p:nvPicPr>
            <p:cNvPr id="30" name="Picture 29" descr="ca.png">
              <a:extLst>
                <a:ext uri="{FF2B5EF4-FFF2-40B4-BE49-F238E27FC236}">
                  <a16:creationId xmlns:a16="http://schemas.microsoft.com/office/drawing/2014/main" id="{0B595DD1-DC45-514E-88E3-0957F387C5DE}"/>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31" name="Picture 30" descr="si.png">
              <a:extLst>
                <a:ext uri="{FF2B5EF4-FFF2-40B4-BE49-F238E27FC236}">
                  <a16:creationId xmlns:a16="http://schemas.microsoft.com/office/drawing/2014/main" id="{67D573A3-B037-1749-B7D6-4DDA1DEE2FC6}"/>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32" name="Picture 31">
            <a:extLst>
              <a:ext uri="{FF2B5EF4-FFF2-40B4-BE49-F238E27FC236}">
                <a16:creationId xmlns:a16="http://schemas.microsoft.com/office/drawing/2014/main" id="{35BA47F5-B1ED-F44F-BEBD-7E3DB9AE6285}"/>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33" name="Picture 32">
            <a:extLst>
              <a:ext uri="{FF2B5EF4-FFF2-40B4-BE49-F238E27FC236}">
                <a16:creationId xmlns:a16="http://schemas.microsoft.com/office/drawing/2014/main" id="{CD8ADB2A-34A2-8842-BC7E-1B8B92D241CF}"/>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spTree>
    <p:extLst>
      <p:ext uri="{BB962C8B-B14F-4D97-AF65-F5344CB8AC3E}">
        <p14:creationId xmlns:p14="http://schemas.microsoft.com/office/powerpoint/2010/main" val="14697785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2000" y="88262"/>
            <a:ext cx="9566400" cy="574516"/>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230400" y="864000"/>
            <a:ext cx="11664000" cy="5338800"/>
          </a:xfrm>
          <a:prstGeom prst="rect">
            <a:avLst/>
          </a:prstGeom>
        </p:spPr>
        <p:txBody>
          <a:bodyPr/>
          <a:lstStyle>
            <a:lvl1pPr marL="0" marR="0"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lvl1pPr>
            <a:lvl2pPr marL="1077357" marR="0" indent="0" algn="l" defTabSz="1219170" rtl="0" eaLnBrk="1" fontAlgn="base" latinLnBrk="0" hangingPunct="1">
              <a:lnSpc>
                <a:spcPct val="119000"/>
              </a:lnSpc>
              <a:spcBef>
                <a:spcPct val="20000"/>
              </a:spcBef>
              <a:spcAft>
                <a:spcPct val="0"/>
              </a:spcAft>
              <a:buClr>
                <a:srgbClr val="0098DB"/>
              </a:buClr>
              <a:buSzTx/>
              <a:buFont typeface="+mj-lt"/>
              <a:buNone/>
              <a:tabLst/>
              <a:defRPr/>
            </a:lvl2pPr>
            <a:lvl3pPr marL="1875320" marR="0" indent="0" algn="l" defTabSz="1219170" rtl="0" eaLnBrk="1" fontAlgn="base" latinLnBrk="0" hangingPunct="1">
              <a:lnSpc>
                <a:spcPct val="119000"/>
              </a:lnSpc>
              <a:spcBef>
                <a:spcPct val="20000"/>
              </a:spcBef>
              <a:spcAft>
                <a:spcPct val="0"/>
              </a:spcAft>
              <a:buClr>
                <a:srgbClr val="0098DB"/>
              </a:buClr>
              <a:buSzTx/>
              <a:buFont typeface="+mj-lt"/>
              <a:buNone/>
              <a:tabLst/>
              <a:defRPr/>
            </a:lvl3pPr>
            <a:lvl4pPr marL="2673284" marR="0" indent="0" algn="l" defTabSz="1219170" rtl="0" eaLnBrk="1" fontAlgn="base" latinLnBrk="0" hangingPunct="1">
              <a:lnSpc>
                <a:spcPct val="119000"/>
              </a:lnSpc>
              <a:spcBef>
                <a:spcPct val="20000"/>
              </a:spcBef>
              <a:spcAft>
                <a:spcPct val="0"/>
              </a:spcAft>
              <a:buClr>
                <a:srgbClr val="0098DB"/>
              </a:buClr>
              <a:buSzTx/>
              <a:buFont typeface="+mj-lt"/>
              <a:buNone/>
              <a:tabLst/>
              <a:defRPr/>
            </a:lvl4pPr>
            <a:lvl5pPr marL="3471247" marR="0" indent="0" algn="l" defTabSz="1219170" rtl="0" eaLnBrk="1" fontAlgn="base" latinLnBrk="0" hangingPunct="1">
              <a:lnSpc>
                <a:spcPct val="119000"/>
              </a:lnSpc>
              <a:spcBef>
                <a:spcPct val="20000"/>
              </a:spcBef>
              <a:spcAft>
                <a:spcPct val="0"/>
              </a:spcAft>
              <a:buClr>
                <a:srgbClr val="0098DB"/>
              </a:buClr>
              <a:buSzTx/>
              <a:buFont typeface="+mj-lt"/>
              <a:buNone/>
              <a:tabLst/>
              <a:defRPr/>
            </a:lvl5pPr>
          </a:lstStyle>
          <a:p>
            <a:pPr marL="0" marR="0" lvl="0"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2133" b="0" i="0" u="none" strike="noStrike" kern="0" cap="none" spc="0" normalizeH="0" baseline="0" noProof="0">
                <a:ln>
                  <a:noFill/>
                </a:ln>
                <a:solidFill>
                  <a:srgbClr val="4D4F53"/>
                </a:solidFill>
                <a:effectLst/>
                <a:uLnTx/>
                <a:uFillTx/>
                <a:latin typeface="+mn-lt"/>
                <a:ea typeface="+mn-ea"/>
              </a:rPr>
              <a:t>Click to edit Master text styles</a:t>
            </a:r>
          </a:p>
          <a:p>
            <a:pPr marL="0" marR="0" lvl="1"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2133" b="0" i="0" u="none" strike="noStrike" kern="0" cap="none" spc="0" normalizeH="0" baseline="0" noProof="0">
                <a:ln>
                  <a:noFill/>
                </a:ln>
                <a:solidFill>
                  <a:srgbClr val="4D4F53"/>
                </a:solidFill>
                <a:effectLst/>
                <a:uLnTx/>
                <a:uFillTx/>
                <a:latin typeface="+mn-lt"/>
                <a:ea typeface="+mn-ea"/>
              </a:rPr>
              <a:t>Second level</a:t>
            </a:r>
          </a:p>
          <a:p>
            <a:pPr marL="0" marR="0" lvl="2"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2133" b="0" i="0" u="none" strike="noStrike" kern="0" cap="none" spc="0" normalizeH="0" baseline="0" noProof="0">
                <a:ln>
                  <a:noFill/>
                </a:ln>
                <a:solidFill>
                  <a:srgbClr val="4D4F53"/>
                </a:solidFill>
                <a:effectLst/>
                <a:uLnTx/>
                <a:uFillTx/>
                <a:latin typeface="+mn-lt"/>
                <a:ea typeface="+mn-ea"/>
              </a:rPr>
              <a:t>Third level</a:t>
            </a:r>
          </a:p>
          <a:p>
            <a:pPr marL="0" marR="0" lvl="3"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2133" b="0" i="0" u="none" strike="noStrike" kern="0" cap="none" spc="0" normalizeH="0" baseline="0" noProof="0">
                <a:ln>
                  <a:noFill/>
                </a:ln>
                <a:solidFill>
                  <a:srgbClr val="4D4F53"/>
                </a:solidFill>
                <a:effectLst/>
                <a:uLnTx/>
                <a:uFillTx/>
                <a:latin typeface="+mn-lt"/>
                <a:ea typeface="+mn-ea"/>
              </a:rPr>
              <a:t>Fourth level</a:t>
            </a:r>
          </a:p>
          <a:p>
            <a:pPr marL="0" marR="0" lvl="4" indent="0" algn="l" defTabSz="1219170" rtl="0" eaLnBrk="1" fontAlgn="base" latinLnBrk="0" hangingPunct="1">
              <a:lnSpc>
                <a:spcPct val="119000"/>
              </a:lnSpc>
              <a:spcBef>
                <a:spcPct val="20000"/>
              </a:spcBef>
              <a:spcAft>
                <a:spcPct val="0"/>
              </a:spcAft>
              <a:buClr>
                <a:srgbClr val="0098DB"/>
              </a:buClr>
              <a:buSzTx/>
              <a:buFont typeface="Verdana" pitchFamily="34" charset="0"/>
              <a:buNone/>
              <a:tabLst/>
              <a:defRPr/>
            </a:pPr>
            <a:r>
              <a:rPr kumimoji="0" lang="en-US" sz="2133" b="0" i="0" u="none" strike="noStrike" kern="0" cap="none" spc="0" normalizeH="0" baseline="0" noProof="0">
                <a:ln>
                  <a:noFill/>
                </a:ln>
                <a:solidFill>
                  <a:srgbClr val="4D4F53"/>
                </a:solidFill>
                <a:effectLst/>
                <a:uLnTx/>
                <a:uFillTx/>
                <a:latin typeface="+mn-lt"/>
                <a:ea typeface="+mn-ea"/>
              </a:rPr>
              <a:t>Fifth level</a:t>
            </a:r>
            <a:endParaRPr lang="en-GB" noProof="0" dirty="0"/>
          </a:p>
        </p:txBody>
      </p:sp>
    </p:spTree>
    <p:extLst>
      <p:ext uri="{BB962C8B-B14F-4D97-AF65-F5344CB8AC3E}">
        <p14:creationId xmlns:p14="http://schemas.microsoft.com/office/powerpoint/2010/main" val="2755330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81120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1" y="863602"/>
            <a:ext cx="11663363" cy="533717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572908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p:cNvSpPr>
            <a:spLocks noGrp="1" noChangeArrowheads="1"/>
          </p:cNvSpPr>
          <p:nvPr>
            <p:ph type="sldNum" sz="quarter" idx="10"/>
          </p:nvPr>
        </p:nvSpPr>
        <p:spPr>
          <a:ln/>
        </p:spPr>
        <p:txBody>
          <a:bodyPr/>
          <a:lstStyle>
            <a:lvl1pPr>
              <a:defRPr/>
            </a:lvl1pPr>
          </a:lstStyle>
          <a:p>
            <a:pPr>
              <a:defRPr/>
            </a:pPr>
            <a:fld id="{0D0EA962-5ACB-4E0A-B99B-F2A901C1578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D24831DE-8CB6-4B98-B2F1-D4EBA8FF1804}" type="slidenum">
              <a:rPr lang="en-US"/>
              <a:pPr>
                <a:defRPr/>
              </a:pPr>
              <a:t>‹#›</a:t>
            </a:fld>
            <a:endParaRPr lang="en-US"/>
          </a:p>
        </p:txBody>
      </p:sp>
      <p:sp>
        <p:nvSpPr>
          <p:cNvPr id="4" name="Title 1"/>
          <p:cNvSpPr txBox="1">
            <a:spLocks/>
          </p:cNvSpPr>
          <p:nvPr userDrawn="1"/>
        </p:nvSpPr>
        <p:spPr>
          <a:xfrm>
            <a:off x="3352800" y="132628"/>
            <a:ext cx="7772400" cy="667472"/>
          </a:xfrm>
          <a:prstGeom prst="rect">
            <a:avLst/>
          </a:prstGeom>
        </p:spPr>
        <p:txBody>
          <a:bodyPr/>
          <a:lstStyle>
            <a:lvl1pPr algn="ctr" rtl="0" eaLnBrk="0" fontAlgn="base" hangingPunct="0">
              <a:spcBef>
                <a:spcPct val="0"/>
              </a:spcBef>
              <a:spcAft>
                <a:spcPct val="0"/>
              </a:spcAft>
              <a:defRPr sz="4000">
                <a:solidFill>
                  <a:schemeClr val="tx2"/>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Click to edit Master title style</a:t>
            </a:r>
            <a:endParaRPr lang="en-GB" kern="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_COLOUR_BG1">
    <p:spTree>
      <p:nvGrpSpPr>
        <p:cNvPr id="1" name=""/>
        <p:cNvGrpSpPr/>
        <p:nvPr/>
      </p:nvGrpSpPr>
      <p:grpSpPr>
        <a:xfrm>
          <a:off x="0" y="0"/>
          <a:ext cx="0" cy="0"/>
          <a:chOff x="0" y="0"/>
          <a:chExt cx="0" cy="0"/>
        </a:xfrm>
      </p:grpSpPr>
      <p:sp>
        <p:nvSpPr>
          <p:cNvPr id="154" name="Rectangle 153">
            <a:extLst>
              <a:ext uri="{FF2B5EF4-FFF2-40B4-BE49-F238E27FC236}">
                <a16:creationId xmlns:a16="http://schemas.microsoft.com/office/drawing/2014/main" id="{2FDEDD14-D71C-FA46-B659-781FB04D4CD6}"/>
              </a:ext>
            </a:extLst>
          </p:cNvPr>
          <p:cNvSpPr/>
          <p:nvPr userDrawn="1"/>
        </p:nvSpPr>
        <p:spPr>
          <a:xfrm>
            <a:off x="-6566" y="-2"/>
            <a:ext cx="12198565" cy="6858002"/>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chemeClr val="bg1"/>
                </a:solidFill>
                <a:latin typeface="Arial" charset="0"/>
                <a:ea typeface="Arial" charset="0"/>
                <a:cs typeface="Arial" charset="0"/>
              </a:rPr>
              <a:pPr lvl="2" algn="r">
                <a:spcBef>
                  <a:spcPct val="50000"/>
                </a:spcBef>
              </a:pPr>
              <a:t>‹#›</a:t>
            </a:fld>
            <a:endParaRPr lang="en-GB" sz="800" b="0" i="0" noProof="0" dirty="0">
              <a:solidFill>
                <a:schemeClr val="bg1"/>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0" name="Rectangle 6">
            <a:extLst>
              <a:ext uri="{FF2B5EF4-FFF2-40B4-BE49-F238E27FC236}">
                <a16:creationId xmlns:a16="http://schemas.microsoft.com/office/drawing/2014/main" id="{96350AC2-572B-E748-93A7-E8D48F6FC327}"/>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US" altLang="en-US" dirty="0"/>
              <a:t>CLICK TO EDIT MASTER TITLE STYLE</a:t>
            </a:r>
            <a:endParaRPr lang="en-GB" altLang="en-US" dirty="0"/>
          </a:p>
        </p:txBody>
      </p:sp>
      <p:sp>
        <p:nvSpPr>
          <p:cNvPr id="41" name="Content Placeholder 2">
            <a:extLst>
              <a:ext uri="{FF2B5EF4-FFF2-40B4-BE49-F238E27FC236}">
                <a16:creationId xmlns:a16="http://schemas.microsoft.com/office/drawing/2014/main" id="{4CCAF8EA-1D76-424C-ACE1-069FB50A35DC}"/>
              </a:ext>
            </a:extLst>
          </p:cNvPr>
          <p:cNvSpPr>
            <a:spLocks noGrp="1"/>
          </p:cNvSpPr>
          <p:nvPr>
            <p:ph idx="1"/>
          </p:nvPr>
        </p:nvSpPr>
        <p:spPr>
          <a:xfrm>
            <a:off x="218262" y="882192"/>
            <a:ext cx="11763662" cy="5534968"/>
          </a:xfrm>
        </p:spPr>
        <p:txBody>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38" name="Picture 37">
            <a:extLst>
              <a:ext uri="{FF2B5EF4-FFF2-40B4-BE49-F238E27FC236}">
                <a16:creationId xmlns:a16="http://schemas.microsoft.com/office/drawing/2014/main" id="{5812556C-035F-674D-8E77-65829009A76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grpSp>
        <p:nvGrpSpPr>
          <p:cNvPr id="172" name="Group 171">
            <a:extLst>
              <a:ext uri="{FF2B5EF4-FFF2-40B4-BE49-F238E27FC236}">
                <a16:creationId xmlns:a16="http://schemas.microsoft.com/office/drawing/2014/main" id="{533A28FF-2D15-CA4C-BE38-ACE4F46B1078}"/>
              </a:ext>
            </a:extLst>
          </p:cNvPr>
          <p:cNvGrpSpPr/>
          <p:nvPr userDrawn="1"/>
        </p:nvGrpSpPr>
        <p:grpSpPr>
          <a:xfrm>
            <a:off x="226688" y="6572055"/>
            <a:ext cx="9280921" cy="144114"/>
            <a:chOff x="226688" y="6572055"/>
            <a:chExt cx="9280921" cy="144114"/>
          </a:xfrm>
        </p:grpSpPr>
        <p:pic>
          <p:nvPicPr>
            <p:cNvPr id="173" name="Picture 172" descr="at.png">
              <a:extLst>
                <a:ext uri="{FF2B5EF4-FFF2-40B4-BE49-F238E27FC236}">
                  <a16:creationId xmlns:a16="http://schemas.microsoft.com/office/drawing/2014/main" id="{0E2E3015-98F4-8247-9D73-0375E88996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26688" y="6572055"/>
              <a:ext cx="217977" cy="144114"/>
            </a:xfrm>
            <a:prstGeom prst="rect">
              <a:avLst/>
            </a:prstGeom>
            <a:ln>
              <a:noFill/>
            </a:ln>
          </p:spPr>
        </p:pic>
        <p:pic>
          <p:nvPicPr>
            <p:cNvPr id="174" name="Picture 173" descr="be.png">
              <a:extLst>
                <a:ext uri="{FF2B5EF4-FFF2-40B4-BE49-F238E27FC236}">
                  <a16:creationId xmlns:a16="http://schemas.microsoft.com/office/drawing/2014/main" id="{9D074CA4-7915-A747-9929-B98273D72C7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97100" y="6572055"/>
              <a:ext cx="217977" cy="144114"/>
            </a:xfrm>
            <a:prstGeom prst="rect">
              <a:avLst/>
            </a:prstGeom>
            <a:ln>
              <a:noFill/>
            </a:ln>
          </p:spPr>
        </p:pic>
        <p:pic>
          <p:nvPicPr>
            <p:cNvPr id="175" name="Picture 174" descr="ch.png">
              <a:extLst>
                <a:ext uri="{FF2B5EF4-FFF2-40B4-BE49-F238E27FC236}">
                  <a16:creationId xmlns:a16="http://schemas.microsoft.com/office/drawing/2014/main" id="{C0DA22F7-53FD-C945-B78E-ABF90C8F4FBD}"/>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52002" y="6572055"/>
              <a:ext cx="217977" cy="144114"/>
            </a:xfrm>
            <a:prstGeom prst="rect">
              <a:avLst/>
            </a:prstGeom>
            <a:ln>
              <a:noFill/>
            </a:ln>
          </p:spPr>
        </p:pic>
        <p:pic>
          <p:nvPicPr>
            <p:cNvPr id="176" name="Picture 175" descr="cz.png">
              <a:extLst>
                <a:ext uri="{FF2B5EF4-FFF2-40B4-BE49-F238E27FC236}">
                  <a16:creationId xmlns:a16="http://schemas.microsoft.com/office/drawing/2014/main" id="{E10FF190-69E2-5E49-B481-C02894E38384}"/>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70446" y="6572055"/>
              <a:ext cx="217977" cy="144114"/>
            </a:xfrm>
            <a:prstGeom prst="rect">
              <a:avLst/>
            </a:prstGeom>
            <a:ln>
              <a:noFill/>
            </a:ln>
          </p:spPr>
        </p:pic>
        <p:pic>
          <p:nvPicPr>
            <p:cNvPr id="177" name="Picture 176" descr="de.png">
              <a:extLst>
                <a:ext uri="{FF2B5EF4-FFF2-40B4-BE49-F238E27FC236}">
                  <a16:creationId xmlns:a16="http://schemas.microsoft.com/office/drawing/2014/main" id="{91116F4C-7CEE-724C-819A-6EDD536CB949}"/>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2830886" y="6572055"/>
              <a:ext cx="217977" cy="144114"/>
            </a:xfrm>
            <a:prstGeom prst="rect">
              <a:avLst/>
            </a:prstGeom>
            <a:ln>
              <a:noFill/>
            </a:ln>
          </p:spPr>
        </p:pic>
        <p:pic>
          <p:nvPicPr>
            <p:cNvPr id="178" name="Picture 177" descr="dk.png">
              <a:extLst>
                <a:ext uri="{FF2B5EF4-FFF2-40B4-BE49-F238E27FC236}">
                  <a16:creationId xmlns:a16="http://schemas.microsoft.com/office/drawing/2014/main" id="{39EC5588-D5FA-AB47-B8CD-7BC4F231486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40468" y="6572055"/>
              <a:ext cx="217977" cy="144114"/>
            </a:xfrm>
            <a:prstGeom prst="rect">
              <a:avLst/>
            </a:prstGeom>
            <a:ln>
              <a:noFill/>
            </a:ln>
          </p:spPr>
        </p:pic>
        <p:pic>
          <p:nvPicPr>
            <p:cNvPr id="179" name="Picture 178" descr="ee.png">
              <a:extLst>
                <a:ext uri="{FF2B5EF4-FFF2-40B4-BE49-F238E27FC236}">
                  <a16:creationId xmlns:a16="http://schemas.microsoft.com/office/drawing/2014/main" id="{089D7384-0E1C-844B-AB49-7133835688D2}"/>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710886" y="6572055"/>
              <a:ext cx="217977" cy="144114"/>
            </a:xfrm>
            <a:prstGeom prst="rect">
              <a:avLst/>
            </a:prstGeom>
            <a:ln>
              <a:noFill/>
            </a:ln>
          </p:spPr>
        </p:pic>
        <p:pic>
          <p:nvPicPr>
            <p:cNvPr id="180" name="Picture 179" descr="es.png">
              <a:extLst>
                <a:ext uri="{FF2B5EF4-FFF2-40B4-BE49-F238E27FC236}">
                  <a16:creationId xmlns:a16="http://schemas.microsoft.com/office/drawing/2014/main" id="{0E3D0A64-A661-C549-B1E5-4DA7CA496CC7}"/>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6909231" y="6572055"/>
              <a:ext cx="217977" cy="144114"/>
            </a:xfrm>
            <a:prstGeom prst="rect">
              <a:avLst/>
            </a:prstGeom>
            <a:ln>
              <a:noFill/>
            </a:ln>
          </p:spPr>
        </p:pic>
        <p:pic>
          <p:nvPicPr>
            <p:cNvPr id="181" name="Picture 180" descr="fi.png">
              <a:extLst>
                <a:ext uri="{FF2B5EF4-FFF2-40B4-BE49-F238E27FC236}">
                  <a16:creationId xmlns:a16="http://schemas.microsoft.com/office/drawing/2014/main" id="{20558D9A-35EB-C34A-817B-0559522AE8C3}"/>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088120" y="6572055"/>
              <a:ext cx="217977" cy="144114"/>
            </a:xfrm>
            <a:prstGeom prst="rect">
              <a:avLst/>
            </a:prstGeom>
            <a:ln>
              <a:noFill/>
            </a:ln>
          </p:spPr>
        </p:pic>
        <p:pic>
          <p:nvPicPr>
            <p:cNvPr id="182" name="Picture 181" descr="fr.png">
              <a:extLst>
                <a:ext uri="{FF2B5EF4-FFF2-40B4-BE49-F238E27FC236}">
                  <a16:creationId xmlns:a16="http://schemas.microsoft.com/office/drawing/2014/main" id="{35B03227-69B0-3A44-A5FD-555C28A52A8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456977" y="6572055"/>
              <a:ext cx="217977" cy="144114"/>
            </a:xfrm>
            <a:prstGeom prst="rect">
              <a:avLst/>
            </a:prstGeom>
            <a:ln>
              <a:noFill/>
            </a:ln>
          </p:spPr>
        </p:pic>
        <p:pic>
          <p:nvPicPr>
            <p:cNvPr id="183" name="Picture 182" descr="gr.png">
              <a:extLst>
                <a:ext uri="{FF2B5EF4-FFF2-40B4-BE49-F238E27FC236}">
                  <a16:creationId xmlns:a16="http://schemas.microsoft.com/office/drawing/2014/main" id="{5E569F24-CE46-2648-AB03-B8B31E9EBFCB}"/>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199746" y="6572055"/>
              <a:ext cx="217977" cy="144114"/>
            </a:xfrm>
            <a:prstGeom prst="rect">
              <a:avLst/>
            </a:prstGeom>
            <a:ln>
              <a:noFill/>
            </a:ln>
          </p:spPr>
        </p:pic>
        <p:pic>
          <p:nvPicPr>
            <p:cNvPr id="184" name="Picture 183" descr="hu.png">
              <a:extLst>
                <a:ext uri="{FF2B5EF4-FFF2-40B4-BE49-F238E27FC236}">
                  <a16:creationId xmlns:a16="http://schemas.microsoft.com/office/drawing/2014/main" id="{09B3A2D5-836F-E04F-8371-D3F0E82EFE31}"/>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3568607" y="6572055"/>
              <a:ext cx="217977" cy="144114"/>
            </a:xfrm>
            <a:prstGeom prst="rect">
              <a:avLst/>
            </a:prstGeom>
            <a:ln>
              <a:noFill/>
            </a:ln>
          </p:spPr>
        </p:pic>
        <p:pic>
          <p:nvPicPr>
            <p:cNvPr id="185" name="Picture 184" descr="ie.png">
              <a:extLst>
                <a:ext uri="{FF2B5EF4-FFF2-40B4-BE49-F238E27FC236}">
                  <a16:creationId xmlns:a16="http://schemas.microsoft.com/office/drawing/2014/main" id="{0C3D2351-6DE0-A74B-93D0-41A1A80FD858}"/>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3937466" y="6572055"/>
              <a:ext cx="217977" cy="144114"/>
            </a:xfrm>
            <a:prstGeom prst="rect">
              <a:avLst/>
            </a:prstGeom>
            <a:ln>
              <a:noFill/>
            </a:ln>
          </p:spPr>
        </p:pic>
        <p:pic>
          <p:nvPicPr>
            <p:cNvPr id="186" name="Picture 185" descr="it.png">
              <a:extLst>
                <a:ext uri="{FF2B5EF4-FFF2-40B4-BE49-F238E27FC236}">
                  <a16:creationId xmlns:a16="http://schemas.microsoft.com/office/drawing/2014/main" id="{8339AE59-B805-0A4B-B7B0-6A23104F5558}"/>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306322" y="6572055"/>
              <a:ext cx="217977" cy="144114"/>
            </a:xfrm>
            <a:prstGeom prst="rect">
              <a:avLst/>
            </a:prstGeom>
            <a:ln>
              <a:noFill/>
            </a:ln>
          </p:spPr>
        </p:pic>
        <p:pic>
          <p:nvPicPr>
            <p:cNvPr id="187" name="Picture 186" descr="lu.png">
              <a:extLst>
                <a:ext uri="{FF2B5EF4-FFF2-40B4-BE49-F238E27FC236}">
                  <a16:creationId xmlns:a16="http://schemas.microsoft.com/office/drawing/2014/main" id="{A6AB9BA2-A374-114C-AEB9-FF2E36B6B041}"/>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4676775" y="6572055"/>
              <a:ext cx="217977" cy="144114"/>
            </a:xfrm>
            <a:prstGeom prst="rect">
              <a:avLst/>
            </a:prstGeom>
            <a:ln>
              <a:noFill/>
            </a:ln>
          </p:spPr>
        </p:pic>
        <p:pic>
          <p:nvPicPr>
            <p:cNvPr id="188" name="Picture 187" descr="nl.png">
              <a:extLst>
                <a:ext uri="{FF2B5EF4-FFF2-40B4-BE49-F238E27FC236}">
                  <a16:creationId xmlns:a16="http://schemas.microsoft.com/office/drawing/2014/main" id="{5D787E2C-02FD-9F45-A5DC-20077BC8497B}"/>
                </a:ext>
              </a:extLst>
            </p:cNvPr>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5050684" y="6572055"/>
              <a:ext cx="217977" cy="144114"/>
            </a:xfrm>
            <a:prstGeom prst="rect">
              <a:avLst/>
            </a:prstGeom>
            <a:ln>
              <a:noFill/>
            </a:ln>
          </p:spPr>
        </p:pic>
        <p:pic>
          <p:nvPicPr>
            <p:cNvPr id="189" name="Picture 188" descr="no.png">
              <a:extLst>
                <a:ext uri="{FF2B5EF4-FFF2-40B4-BE49-F238E27FC236}">
                  <a16:creationId xmlns:a16="http://schemas.microsoft.com/office/drawing/2014/main" id="{3334BDD4-1A12-EA40-8B95-6A7986C3D3B5}"/>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5428051" y="6572055"/>
              <a:ext cx="217977" cy="144114"/>
            </a:xfrm>
            <a:prstGeom prst="rect">
              <a:avLst/>
            </a:prstGeom>
            <a:ln>
              <a:noFill/>
            </a:ln>
          </p:spPr>
        </p:pic>
        <p:pic>
          <p:nvPicPr>
            <p:cNvPr id="190" name="Picture 189" descr="pl.png">
              <a:extLst>
                <a:ext uri="{FF2B5EF4-FFF2-40B4-BE49-F238E27FC236}">
                  <a16:creationId xmlns:a16="http://schemas.microsoft.com/office/drawing/2014/main" id="{B28A7F64-BEA5-184D-BF8C-0E51ABD6365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795181" y="6572055"/>
              <a:ext cx="217977" cy="144114"/>
            </a:xfrm>
            <a:prstGeom prst="rect">
              <a:avLst/>
            </a:prstGeom>
            <a:ln>
              <a:noFill/>
            </a:ln>
          </p:spPr>
        </p:pic>
        <p:pic>
          <p:nvPicPr>
            <p:cNvPr id="191" name="Picture 190" descr="pt.png">
              <a:extLst>
                <a:ext uri="{FF2B5EF4-FFF2-40B4-BE49-F238E27FC236}">
                  <a16:creationId xmlns:a16="http://schemas.microsoft.com/office/drawing/2014/main" id="{585FB01D-B3B0-AD43-85FC-37622F983326}"/>
                </a:ext>
              </a:extLst>
            </p:cNvPr>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6167359" y="6572055"/>
              <a:ext cx="217977" cy="144114"/>
            </a:xfrm>
            <a:prstGeom prst="rect">
              <a:avLst/>
            </a:prstGeom>
            <a:ln>
              <a:noFill/>
            </a:ln>
          </p:spPr>
        </p:pic>
        <p:pic>
          <p:nvPicPr>
            <p:cNvPr id="192" name="Picture 191" descr="ro.png">
              <a:extLst>
                <a:ext uri="{FF2B5EF4-FFF2-40B4-BE49-F238E27FC236}">
                  <a16:creationId xmlns:a16="http://schemas.microsoft.com/office/drawing/2014/main" id="{80A1B73F-F128-DC45-A233-BEB4AD436192}"/>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6541267" y="6572055"/>
              <a:ext cx="217977" cy="144114"/>
            </a:xfrm>
            <a:prstGeom prst="rect">
              <a:avLst/>
            </a:prstGeom>
            <a:ln>
              <a:noFill/>
            </a:ln>
          </p:spPr>
        </p:pic>
        <p:pic>
          <p:nvPicPr>
            <p:cNvPr id="193" name="Picture 192" descr="se.png">
              <a:extLst>
                <a:ext uri="{FF2B5EF4-FFF2-40B4-BE49-F238E27FC236}">
                  <a16:creationId xmlns:a16="http://schemas.microsoft.com/office/drawing/2014/main" id="{96F2E8BB-654D-5E42-BAEE-4FCCA17BE75D}"/>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7279811" y="6572055"/>
              <a:ext cx="217977" cy="144114"/>
            </a:xfrm>
            <a:prstGeom prst="rect">
              <a:avLst/>
            </a:prstGeom>
            <a:ln>
              <a:noFill/>
            </a:ln>
          </p:spPr>
        </p:pic>
        <p:pic>
          <p:nvPicPr>
            <p:cNvPr id="194" name="Picture 193" descr="uk.png">
              <a:extLst>
                <a:ext uri="{FF2B5EF4-FFF2-40B4-BE49-F238E27FC236}">
                  <a16:creationId xmlns:a16="http://schemas.microsoft.com/office/drawing/2014/main" id="{2D5D70E9-CF0C-5E44-AAD4-3782CE16E3E7}"/>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8017547" y="6572055"/>
              <a:ext cx="217977" cy="144114"/>
            </a:xfrm>
            <a:prstGeom prst="rect">
              <a:avLst/>
            </a:prstGeom>
            <a:ln>
              <a:noFill/>
            </a:ln>
          </p:spPr>
        </p:pic>
        <p:pic>
          <p:nvPicPr>
            <p:cNvPr id="195" name="Picture 194" descr="ca.png">
              <a:extLst>
                <a:ext uri="{FF2B5EF4-FFF2-40B4-BE49-F238E27FC236}">
                  <a16:creationId xmlns:a16="http://schemas.microsoft.com/office/drawing/2014/main" id="{A4881718-6EC8-5841-BF67-0E3E06CBFB6F}"/>
                </a:ext>
              </a:extLst>
            </p:cNvPr>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9291609" y="6573362"/>
              <a:ext cx="216000" cy="142807"/>
            </a:xfrm>
            <a:prstGeom prst="rect">
              <a:avLst/>
            </a:prstGeom>
            <a:ln>
              <a:noFill/>
            </a:ln>
          </p:spPr>
        </p:pic>
        <p:pic>
          <p:nvPicPr>
            <p:cNvPr id="196" name="Picture 195">
              <a:extLst>
                <a:ext uri="{FF2B5EF4-FFF2-40B4-BE49-F238E27FC236}">
                  <a16:creationId xmlns:a16="http://schemas.microsoft.com/office/drawing/2014/main" id="{C9ADEF53-156F-E846-A65A-2C73BD6E8D1B}"/>
                </a:ext>
              </a:extLst>
            </p:cNvPr>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555553" y="6572169"/>
              <a:ext cx="216000" cy="144000"/>
            </a:xfrm>
            <a:prstGeom prst="rect">
              <a:avLst/>
            </a:prstGeom>
          </p:spPr>
        </p:pic>
        <p:pic>
          <p:nvPicPr>
            <p:cNvPr id="197" name="Picture 196" descr="si.png">
              <a:extLst>
                <a:ext uri="{FF2B5EF4-FFF2-40B4-BE49-F238E27FC236}">
                  <a16:creationId xmlns:a16="http://schemas.microsoft.com/office/drawing/2014/main" id="{AF225A08-E820-3B4A-8716-A34F02B11ADE}"/>
                </a:ext>
              </a:extLst>
            </p:cNvPr>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8928090" y="6572513"/>
              <a:ext cx="217284" cy="143656"/>
            </a:xfrm>
            <a:prstGeom prst="rect">
              <a:avLst/>
            </a:prstGeom>
          </p:spPr>
        </p:pic>
      </p:grpSp>
    </p:spTree>
    <p:extLst>
      <p:ext uri="{BB962C8B-B14F-4D97-AF65-F5344CB8AC3E}">
        <p14:creationId xmlns:p14="http://schemas.microsoft.com/office/powerpoint/2010/main" val="5514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6" name="Picture 65">
            <a:extLst>
              <a:ext uri="{FF2B5EF4-FFF2-40B4-BE49-F238E27FC236}">
                <a16:creationId xmlns:a16="http://schemas.microsoft.com/office/drawing/2014/main" id="{67F11124-82EC-4269-B097-AA13626176B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96" b="4310"/>
          <a:stretch/>
        </p:blipFill>
        <p:spPr>
          <a:xfrm>
            <a:off x="-9817" y="1"/>
            <a:ext cx="12201816"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0771" y="0"/>
            <a:ext cx="122027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65" y="-3"/>
            <a:ext cx="12269310"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8"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03315" y="-216085"/>
            <a:ext cx="208818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183562" y="6201716"/>
            <a:ext cx="374126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798" noProof="1" smtClean="0">
                <a:solidFill>
                  <a:srgbClr val="8197A6"/>
                </a:solidFill>
                <a:latin typeface="Arial" charset="0"/>
                <a:ea typeface="Arial" charset="0"/>
                <a:cs typeface="Arial" charset="0"/>
              </a:rPr>
              <a:pPr lvl="2" algn="r">
                <a:spcBef>
                  <a:spcPct val="50000"/>
                </a:spcBef>
              </a:pPr>
              <a:t>‹#›</a:t>
            </a:fld>
            <a:endParaRPr lang="en-GB" sz="798"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0831" y="6422971"/>
            <a:ext cx="11703996"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9" name="Picture 5">
            <a:extLst>
              <a:ext uri="{FF2B5EF4-FFF2-40B4-BE49-F238E27FC236}">
                <a16:creationId xmlns:a16="http://schemas.microsoft.com/office/drawing/2014/main" id="{F46AEE21-774A-4AB5-ADC4-A6979F397CFE}"/>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14596" y="6584400"/>
            <a:ext cx="1633533" cy="104400"/>
          </a:xfrm>
          <a:prstGeom prst="rect">
            <a:avLst/>
          </a:prstGeom>
        </p:spPr>
      </p:pic>
      <p:pic>
        <p:nvPicPr>
          <p:cNvPr id="65" name="Picture 64">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275" y="6452251"/>
            <a:ext cx="9929648" cy="405130"/>
          </a:xfrm>
          <a:prstGeom prst="rect">
            <a:avLst/>
          </a:prstGeom>
        </p:spPr>
      </p:pic>
    </p:spTree>
    <p:extLst>
      <p:ext uri="{BB962C8B-B14F-4D97-AF65-F5344CB8AC3E}">
        <p14:creationId xmlns:p14="http://schemas.microsoft.com/office/powerpoint/2010/main" val="1334237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CLEAR1">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711613-D936-4B0D-87EB-6F0E6CE90865}"/>
              </a:ext>
            </a:extLst>
          </p:cNvPr>
          <p:cNvSpPr>
            <a:spLocks noGrp="1"/>
          </p:cNvSpPr>
          <p:nvPr>
            <p:ph type="title"/>
          </p:nvPr>
        </p:nvSpPr>
        <p:spPr/>
        <p:txBody>
          <a:bodyPr/>
          <a:lstStyle>
            <a:lvl1pPr algn="l">
              <a:defRPr>
                <a:solidFill>
                  <a:schemeClr val="bg1"/>
                </a:solidFill>
              </a:defRPr>
            </a:lvl1pPr>
          </a:lstStyle>
          <a:p>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001" y="882196"/>
            <a:ext cx="11732718" cy="5328000"/>
          </a:xfrm>
        </p:spPr>
        <p:txBody>
          <a:bodyPr/>
          <a:lstStyle>
            <a:lvl1pPr>
              <a:defRPr sz="1795"/>
            </a:lvl1pPr>
            <a:lvl2pPr>
              <a:defRPr sz="1795"/>
            </a:lvl2pPr>
            <a:lvl3pPr>
              <a:defRPr sz="1795"/>
            </a:lvl3pPr>
            <a:lvl4pPr>
              <a:defRPr sz="1795"/>
            </a:lvl4pPr>
            <a:lvl5pPr>
              <a:defRPr sz="1795"/>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0831" y="6422971"/>
            <a:ext cx="11703996"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044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image" Target="../media/image35.png"/><Relationship Id="rId18" Type="http://schemas.openxmlformats.org/officeDocument/2006/relationships/image" Target="../media/image6.png"/><Relationship Id="rId26" Type="http://schemas.openxmlformats.org/officeDocument/2006/relationships/image" Target="../media/image17.png"/><Relationship Id="rId39" Type="http://schemas.openxmlformats.org/officeDocument/2006/relationships/image" Target="../media/image40.emf"/><Relationship Id="rId3" Type="http://schemas.openxmlformats.org/officeDocument/2006/relationships/slideLayout" Target="../slideLayouts/slideLayout12.xml"/><Relationship Id="rId21" Type="http://schemas.openxmlformats.org/officeDocument/2006/relationships/image" Target="../media/image11.png"/><Relationship Id="rId34" Type="http://schemas.openxmlformats.org/officeDocument/2006/relationships/image" Target="../media/image24.png"/><Relationship Id="rId7" Type="http://schemas.openxmlformats.org/officeDocument/2006/relationships/slideLayout" Target="../slideLayouts/slideLayout16.xml"/><Relationship Id="rId12" Type="http://schemas.openxmlformats.org/officeDocument/2006/relationships/theme" Target="../theme/theme2.xml"/><Relationship Id="rId17" Type="http://schemas.openxmlformats.org/officeDocument/2006/relationships/image" Target="../media/image5.png"/><Relationship Id="rId25" Type="http://schemas.openxmlformats.org/officeDocument/2006/relationships/image" Target="../media/image16.png"/><Relationship Id="rId33" Type="http://schemas.openxmlformats.org/officeDocument/2006/relationships/image" Target="../media/image8.png"/><Relationship Id="rId38" Type="http://schemas.openxmlformats.org/officeDocument/2006/relationships/image" Target="../media/image39.png"/><Relationship Id="rId2" Type="http://schemas.openxmlformats.org/officeDocument/2006/relationships/slideLayout" Target="../slideLayouts/slideLayout11.xml"/><Relationship Id="rId16" Type="http://schemas.openxmlformats.org/officeDocument/2006/relationships/image" Target="../media/image9.png"/><Relationship Id="rId20" Type="http://schemas.openxmlformats.org/officeDocument/2006/relationships/image" Target="../media/image12.png"/><Relationship Id="rId29" Type="http://schemas.openxmlformats.org/officeDocument/2006/relationships/image" Target="../media/image21.png"/><Relationship Id="rId41" Type="http://schemas.openxmlformats.org/officeDocument/2006/relationships/image" Target="../media/image41.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image" Target="../media/image15.png"/><Relationship Id="rId32" Type="http://schemas.openxmlformats.org/officeDocument/2006/relationships/image" Target="../media/image38.png"/><Relationship Id="rId37" Type="http://schemas.openxmlformats.org/officeDocument/2006/relationships/image" Target="../media/image26.png"/><Relationship Id="rId40" Type="http://schemas.openxmlformats.org/officeDocument/2006/relationships/image" Target="../media/image27.png"/><Relationship Id="rId5" Type="http://schemas.openxmlformats.org/officeDocument/2006/relationships/slideLayout" Target="../slideLayouts/slideLayout14.xml"/><Relationship Id="rId15" Type="http://schemas.openxmlformats.org/officeDocument/2006/relationships/image" Target="../media/image37.png"/><Relationship Id="rId23" Type="http://schemas.openxmlformats.org/officeDocument/2006/relationships/image" Target="../media/image14.png"/><Relationship Id="rId28" Type="http://schemas.openxmlformats.org/officeDocument/2006/relationships/image" Target="../media/image19.png"/><Relationship Id="rId36" Type="http://schemas.openxmlformats.org/officeDocument/2006/relationships/image" Target="../media/image7.png"/><Relationship Id="rId10" Type="http://schemas.openxmlformats.org/officeDocument/2006/relationships/slideLayout" Target="../slideLayouts/slideLayout19.xml"/><Relationship Id="rId19" Type="http://schemas.openxmlformats.org/officeDocument/2006/relationships/image" Target="../media/image10.png"/><Relationship Id="rId31" Type="http://schemas.openxmlformats.org/officeDocument/2006/relationships/image" Target="../media/image22.pn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36.png"/><Relationship Id="rId22" Type="http://schemas.openxmlformats.org/officeDocument/2006/relationships/image" Target="../media/image13.png"/><Relationship Id="rId27" Type="http://schemas.openxmlformats.org/officeDocument/2006/relationships/image" Target="../media/image18.png"/><Relationship Id="rId30" Type="http://schemas.openxmlformats.org/officeDocument/2006/relationships/image" Target="../media/image20.png"/><Relationship Id="rId35" Type="http://schemas.openxmlformats.org/officeDocument/2006/relationships/image" Target="../media/image25.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23.xml"/><Relationship Id="rId7" Type="http://schemas.openxmlformats.org/officeDocument/2006/relationships/image" Target="../media/image44.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image" Target="../media/image45.emf"/><Relationship Id="rId4" Type="http://schemas.openxmlformats.org/officeDocument/2006/relationships/slideLayout" Target="../slideLayouts/slideLayout24.xml"/><Relationship Id="rId9" Type="http://schemas.openxmlformats.org/officeDocument/2006/relationships/image" Target="../media/image34.emf"/></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image" Target="../media/image6.png"/><Relationship Id="rId39" Type="http://schemas.openxmlformats.org/officeDocument/2006/relationships/image" Target="../media/image22.png"/><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image" Target="../media/image17.png"/><Relationship Id="rId42" Type="http://schemas.openxmlformats.org/officeDocument/2006/relationships/image" Target="../media/image24.png"/><Relationship Id="rId47" Type="http://schemas.openxmlformats.org/officeDocument/2006/relationships/image" Target="../media/image40.emf"/><Relationship Id="rId50" Type="http://schemas.openxmlformats.org/officeDocument/2006/relationships/image" Target="../media/image43.png"/><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image" Target="../media/image5.png"/><Relationship Id="rId33" Type="http://schemas.openxmlformats.org/officeDocument/2006/relationships/image" Target="../media/image16.png"/><Relationship Id="rId38" Type="http://schemas.openxmlformats.org/officeDocument/2006/relationships/image" Target="../media/image20.png"/><Relationship Id="rId46" Type="http://schemas.openxmlformats.org/officeDocument/2006/relationships/image" Target="../media/image39.png"/><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image" Target="../media/image11.png"/><Relationship Id="rId41" Type="http://schemas.openxmlformats.org/officeDocument/2006/relationships/image" Target="../media/image8.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image" Target="../media/image9.png"/><Relationship Id="rId32" Type="http://schemas.openxmlformats.org/officeDocument/2006/relationships/image" Target="../media/image15.png"/><Relationship Id="rId37" Type="http://schemas.openxmlformats.org/officeDocument/2006/relationships/image" Target="../media/image21.png"/><Relationship Id="rId40" Type="http://schemas.openxmlformats.org/officeDocument/2006/relationships/image" Target="../media/image38.png"/><Relationship Id="rId45" Type="http://schemas.openxmlformats.org/officeDocument/2006/relationships/image" Target="../media/image26.png"/><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theme" Target="../theme/theme4.xml"/><Relationship Id="rId28" Type="http://schemas.openxmlformats.org/officeDocument/2006/relationships/image" Target="../media/image12.png"/><Relationship Id="rId36" Type="http://schemas.openxmlformats.org/officeDocument/2006/relationships/image" Target="../media/image19.png"/><Relationship Id="rId49" Type="http://schemas.openxmlformats.org/officeDocument/2006/relationships/image" Target="../media/image41.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4.png"/><Relationship Id="rId44" Type="http://schemas.openxmlformats.org/officeDocument/2006/relationships/image" Target="../media/image7.png"/><Relationship Id="rId52" Type="http://schemas.openxmlformats.org/officeDocument/2006/relationships/image" Target="../media/image32.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0.png"/><Relationship Id="rId30" Type="http://schemas.openxmlformats.org/officeDocument/2006/relationships/image" Target="../media/image13.png"/><Relationship Id="rId35" Type="http://schemas.openxmlformats.org/officeDocument/2006/relationships/image" Target="../media/image18.png"/><Relationship Id="rId43" Type="http://schemas.openxmlformats.org/officeDocument/2006/relationships/image" Target="../media/image25.png"/><Relationship Id="rId48" Type="http://schemas.openxmlformats.org/officeDocument/2006/relationships/image" Target="../media/image27.png"/><Relationship Id="rId8" Type="http://schemas.openxmlformats.org/officeDocument/2006/relationships/slideLayout" Target="../slideLayouts/slideLayout33.xml"/><Relationship Id="rId51" Type="http://schemas.openxmlformats.org/officeDocument/2006/relationships/image" Target="../media/image3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609600" y="914400"/>
            <a:ext cx="10972800" cy="52577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0" name="Rectangle 6"/>
          <p:cNvSpPr>
            <a:spLocks noGrp="1" noChangeArrowheads="1"/>
          </p:cNvSpPr>
          <p:nvPr>
            <p:ph type="sldNum" sz="quarter" idx="4"/>
          </p:nvPr>
        </p:nvSpPr>
        <p:spPr bwMode="auto">
          <a:xfrm>
            <a:off x="9759142" y="6400800"/>
            <a:ext cx="1823258" cy="23275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atin typeface="Times New Roman" panose="02020603050405020304" pitchFamily="18" charset="0"/>
                <a:cs typeface="Times New Roman" panose="02020603050405020304" pitchFamily="18" charset="0"/>
              </a:defRPr>
            </a:lvl1pPr>
          </a:lstStyle>
          <a:p>
            <a:pPr>
              <a:defRPr/>
            </a:pPr>
            <a:fld id="{47E33C82-C2A6-478E-8FB2-E20C8DB41475}" type="slidenum">
              <a:rPr lang="en-US" smtClean="0"/>
              <a:pPr>
                <a:defRPr/>
              </a:pPr>
              <a:t>‹#›</a:t>
            </a:fld>
            <a:endParaRPr lang="en-US" dirty="0"/>
          </a:p>
        </p:txBody>
      </p:sp>
      <p:sp>
        <p:nvSpPr>
          <p:cNvPr id="1031" name="Rectangle 7"/>
          <p:cNvSpPr>
            <a:spLocks noChangeArrowheads="1"/>
          </p:cNvSpPr>
          <p:nvPr/>
        </p:nvSpPr>
        <p:spPr bwMode="auto">
          <a:xfrm>
            <a:off x="609600" y="1147156"/>
            <a:ext cx="10972800" cy="5177444"/>
          </a:xfrm>
          <a:prstGeom prst="rect">
            <a:avLst/>
          </a:prstGeom>
          <a:noFill/>
          <a:ln w="9525">
            <a:noFill/>
            <a:miter lim="800000"/>
            <a:headEnd/>
            <a:tailEnd/>
          </a:ln>
          <a:effectLst/>
        </p:spPr>
        <p:txBody>
          <a:bodyPr/>
          <a:lstStyle/>
          <a:p>
            <a:pPr marL="342900" indent="-342900">
              <a:spcBef>
                <a:spcPct val="20000"/>
              </a:spcBef>
              <a:buClr>
                <a:srgbClr val="FF0000"/>
              </a:buClr>
              <a:buFont typeface="Wingdings" pitchFamily="2" charset="2"/>
              <a:buChar char="v"/>
              <a:defRPr/>
            </a:pPr>
            <a:endParaRPr lang="en-GB" sz="3200"/>
          </a:p>
        </p:txBody>
      </p:sp>
      <p:sp>
        <p:nvSpPr>
          <p:cNvPr id="1032" name="Rectangle 8"/>
          <p:cNvSpPr>
            <a:spLocks noChangeArrowheads="1"/>
          </p:cNvSpPr>
          <p:nvPr/>
        </p:nvSpPr>
        <p:spPr bwMode="auto">
          <a:xfrm>
            <a:off x="3347049" y="6408718"/>
            <a:ext cx="5497902" cy="232756"/>
          </a:xfrm>
          <a:prstGeom prst="rect">
            <a:avLst/>
          </a:prstGeom>
          <a:noFill/>
          <a:ln w="9525">
            <a:noFill/>
            <a:miter lim="800000"/>
            <a:headEnd/>
            <a:tailEnd/>
          </a:ln>
          <a:effectLst/>
        </p:spPr>
        <p:txBody>
          <a:bodyPr/>
          <a:lstStyle/>
          <a:p>
            <a:pPr algn="ctr">
              <a:defRPr/>
            </a:pPr>
            <a:r>
              <a:rPr lang="en-US" sz="1000" b="0" dirty="0"/>
              <a:t>27 Feb – 3 March 2023</a:t>
            </a:r>
            <a:r>
              <a:rPr lang="it-IT" sz="1000" b="0" dirty="0"/>
              <a:t>, GSICS Annual Meeting (Hybrid), College Park, MD, USA</a:t>
            </a:r>
            <a:endParaRPr lang="en-US" sz="1000" b="0" dirty="0"/>
          </a:p>
        </p:txBody>
      </p:sp>
      <p:sp>
        <p:nvSpPr>
          <p:cNvPr id="1035" name="Line 11"/>
          <p:cNvSpPr>
            <a:spLocks noChangeShapeType="1"/>
          </p:cNvSpPr>
          <p:nvPr/>
        </p:nvSpPr>
        <p:spPr bwMode="auto">
          <a:xfrm flipV="1">
            <a:off x="609600" y="6324600"/>
            <a:ext cx="10972800" cy="0"/>
          </a:xfrm>
          <a:prstGeom prst="line">
            <a:avLst/>
          </a:prstGeom>
          <a:noFill/>
          <a:ln w="38100">
            <a:solidFill>
              <a:srgbClr val="0000FF"/>
            </a:solidFill>
            <a:round/>
            <a:headEnd/>
            <a:tailEnd/>
          </a:ln>
          <a:effectLst/>
        </p:spPr>
        <p:txBody>
          <a:bodyPr/>
          <a:lstStyle/>
          <a:p>
            <a:pPr>
              <a:defRPr/>
            </a:pPr>
            <a:endParaRPr lang="en-GB"/>
          </a:p>
        </p:txBody>
      </p:sp>
      <p:sp>
        <p:nvSpPr>
          <p:cNvPr id="1037" name="Rectangle 13"/>
          <p:cNvSpPr>
            <a:spLocks noChangeArrowheads="1"/>
          </p:cNvSpPr>
          <p:nvPr/>
        </p:nvSpPr>
        <p:spPr bwMode="auto">
          <a:xfrm>
            <a:off x="8737600" y="6477001"/>
            <a:ext cx="2844800" cy="244475"/>
          </a:xfrm>
          <a:prstGeom prst="rect">
            <a:avLst/>
          </a:prstGeom>
          <a:noFill/>
          <a:ln w="9525">
            <a:noFill/>
            <a:miter lim="800000"/>
            <a:headEnd/>
            <a:tailEnd/>
          </a:ln>
          <a:effectLst/>
        </p:spPr>
        <p:txBody>
          <a:bodyPr/>
          <a:lstStyle/>
          <a:p>
            <a:pPr algn="r">
              <a:defRPr/>
            </a:pPr>
            <a:endParaRPr lang="en-GB" sz="1400"/>
          </a:p>
        </p:txBody>
      </p:sp>
      <p:sp>
        <p:nvSpPr>
          <p:cNvPr id="10" name="Rectangle 8"/>
          <p:cNvSpPr>
            <a:spLocks noChangeArrowheads="1"/>
          </p:cNvSpPr>
          <p:nvPr userDrawn="1"/>
        </p:nvSpPr>
        <p:spPr bwMode="auto">
          <a:xfrm>
            <a:off x="609600" y="6400801"/>
            <a:ext cx="2748951" cy="232756"/>
          </a:xfrm>
          <a:prstGeom prst="rect">
            <a:avLst/>
          </a:prstGeom>
          <a:noFill/>
          <a:ln w="9525">
            <a:noFill/>
            <a:miter lim="800000"/>
            <a:headEnd/>
            <a:tailEnd/>
          </a:ln>
          <a:effectLst/>
        </p:spPr>
        <p:txBody>
          <a:bodyPr/>
          <a:lstStyle/>
          <a:p>
            <a:pPr>
              <a:defRPr/>
            </a:pPr>
            <a:r>
              <a:rPr lang="en-US" sz="1000" b="1" dirty="0">
                <a:latin typeface="Times New Roman" panose="02020603050405020304" pitchFamily="18" charset="0"/>
                <a:cs typeface="Times New Roman" panose="02020603050405020304" pitchFamily="18" charset="0"/>
              </a:rPr>
              <a:t>GSICS Agency Report </a:t>
            </a:r>
          </a:p>
        </p:txBody>
      </p:sp>
      <p:pic>
        <p:nvPicPr>
          <p:cNvPr id="11" name="Picture 4" descr="http://gsics.atmos.umd.edu/pub/Development/Logos/GSICS180px.png">
            <a:extLst>
              <a:ext uri="{FF2B5EF4-FFF2-40B4-BE49-F238E27FC236}">
                <a16:creationId xmlns:a16="http://schemas.microsoft.com/office/drawing/2014/main" id="{016C2398-F037-4637-B010-5FD37A6C6176}"/>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8233" y="102700"/>
            <a:ext cx="1714500" cy="6953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s://brand.esa.int/files/2020/05/ESA_logo_2020_Deep-1024x643.jpg">
            <a:extLst>
              <a:ext uri="{FF2B5EF4-FFF2-40B4-BE49-F238E27FC236}">
                <a16:creationId xmlns:a16="http://schemas.microsoft.com/office/drawing/2014/main" id="{DF80D58D-2545-5BE9-7490-70908292D215}"/>
              </a:ext>
            </a:extLst>
          </p:cNvPr>
          <p:cNvPicPr>
            <a:picLocks noChangeAspect="1" noChangeArrowheads="1"/>
          </p:cNvPicPr>
          <p:nvPr userDrawn="1"/>
        </p:nvPicPr>
        <p:blipFill rotWithShape="1">
          <a:blip r:embed="rId12" cstate="print">
            <a:extLst>
              <a:ext uri="{28A0092B-C50C-407E-A947-70E740481C1C}">
                <a14:useLocalDpi xmlns:a14="http://schemas.microsoft.com/office/drawing/2010/main" val="0"/>
              </a:ext>
            </a:extLst>
          </a:blip>
          <a:srcRect l="9467" t="17532" r="5401" b="17262"/>
          <a:stretch/>
        </p:blipFill>
        <p:spPr bwMode="auto">
          <a:xfrm>
            <a:off x="10327022" y="42589"/>
            <a:ext cx="1810279" cy="881429"/>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98" r:id="rId8"/>
    <p:sldLayoutId id="2147483699" r:id="rId9"/>
  </p:sldLayoutIdLst>
  <p:hf hdr="0" ft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v"/>
        <a:defRPr sz="3200">
          <a:solidFill>
            <a:schemeClr val="tx1"/>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006600"/>
        </a:buClr>
        <a:buFont typeface="Wingdings" pitchFamily="2" charset="2"/>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8" name="Picture 35" descr="PPT_Header02" hidden="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3106"/>
            <a:ext cx="11763662" cy="5545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34" name="Picture 33"/>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sp>
        <p:nvSpPr>
          <p:cNvPr id="3" name="Title Placeholder 2">
            <a:extLst>
              <a:ext uri="{FF2B5EF4-FFF2-40B4-BE49-F238E27FC236}">
                <a16:creationId xmlns:a16="http://schemas.microsoft.com/office/drawing/2014/main" id="{BF9CC564-99C6-CF4A-B66D-51C35F77590D}"/>
              </a:ext>
            </a:extLst>
          </p:cNvPr>
          <p:cNvSpPr>
            <a:spLocks noGrp="1"/>
          </p:cNvSpPr>
          <p:nvPr>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8" name="Picture 37">
            <a:extLst>
              <a:ext uri="{FF2B5EF4-FFF2-40B4-BE49-F238E27FC236}">
                <a16:creationId xmlns:a16="http://schemas.microsoft.com/office/drawing/2014/main" id="{4A98235A-908E-9E4D-97CE-A7BE035FCD96}"/>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cxnSp>
        <p:nvCxnSpPr>
          <p:cNvPr id="39" name="Straight Connector 38">
            <a:extLst>
              <a:ext uri="{FF2B5EF4-FFF2-40B4-BE49-F238E27FC236}">
                <a16:creationId xmlns:a16="http://schemas.microsoft.com/office/drawing/2014/main" id="{88D6837A-A6B3-7945-8B79-FE698D2EDBB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9E72F4FA-AA84-3845-A45E-1DF449D7C0F2}"/>
              </a:ext>
            </a:extLst>
          </p:cNvPr>
          <p:cNvGrpSpPr/>
          <p:nvPr userDrawn="1"/>
        </p:nvGrpSpPr>
        <p:grpSpPr>
          <a:xfrm>
            <a:off x="226688" y="6569736"/>
            <a:ext cx="9628745" cy="144114"/>
            <a:chOff x="1076500" y="4469696"/>
            <a:chExt cx="9628745" cy="144114"/>
          </a:xfrm>
        </p:grpSpPr>
        <p:pic>
          <p:nvPicPr>
            <p:cNvPr id="65" name="Picture 64" descr="de.png">
              <a:extLst>
                <a:ext uri="{FF2B5EF4-FFF2-40B4-BE49-F238E27FC236}">
                  <a16:creationId xmlns:a16="http://schemas.microsoft.com/office/drawing/2014/main" id="{E044A2EC-38AD-874D-8B46-906925A6705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66" name="Picture 65" descr="at.png">
              <a:extLst>
                <a:ext uri="{FF2B5EF4-FFF2-40B4-BE49-F238E27FC236}">
                  <a16:creationId xmlns:a16="http://schemas.microsoft.com/office/drawing/2014/main" id="{C56C0BB1-C835-034A-8033-0886C0CAD1C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67" name="Picture 66" descr="be.png">
              <a:extLst>
                <a:ext uri="{FF2B5EF4-FFF2-40B4-BE49-F238E27FC236}">
                  <a16:creationId xmlns:a16="http://schemas.microsoft.com/office/drawing/2014/main" id="{0C76739E-E31E-2641-8E97-919E0DEBA2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68" name="Picture 67" descr="dk.png">
              <a:extLst>
                <a:ext uri="{FF2B5EF4-FFF2-40B4-BE49-F238E27FC236}">
                  <a16:creationId xmlns:a16="http://schemas.microsoft.com/office/drawing/2014/main" id="{9CA97FFC-CDBE-244D-A003-136FE1650721}"/>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69" name="Picture 68" descr="es.png">
              <a:extLst>
                <a:ext uri="{FF2B5EF4-FFF2-40B4-BE49-F238E27FC236}">
                  <a16:creationId xmlns:a16="http://schemas.microsoft.com/office/drawing/2014/main" id="{B17730C2-E184-364B-A859-505111F77C2B}"/>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0" name="Picture 69" descr="ee.png">
              <a:extLst>
                <a:ext uri="{FF2B5EF4-FFF2-40B4-BE49-F238E27FC236}">
                  <a16:creationId xmlns:a16="http://schemas.microsoft.com/office/drawing/2014/main" id="{CBEEBDC9-F82C-C542-968E-0699D48E991D}"/>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1" name="Picture 70" descr="fi.png">
              <a:extLst>
                <a:ext uri="{FF2B5EF4-FFF2-40B4-BE49-F238E27FC236}">
                  <a16:creationId xmlns:a16="http://schemas.microsoft.com/office/drawing/2014/main" id="{656AADB3-0160-E246-91E9-6F14C35E375A}"/>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2" name="Picture 71" descr="fr.png">
              <a:extLst>
                <a:ext uri="{FF2B5EF4-FFF2-40B4-BE49-F238E27FC236}">
                  <a16:creationId xmlns:a16="http://schemas.microsoft.com/office/drawing/2014/main" id="{95815962-FBFF-4E43-90AF-A5552120649F}"/>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73" name="Picture 72" descr="gr.png">
              <a:extLst>
                <a:ext uri="{FF2B5EF4-FFF2-40B4-BE49-F238E27FC236}">
                  <a16:creationId xmlns:a16="http://schemas.microsoft.com/office/drawing/2014/main" id="{21E1ADE8-7FBD-0646-A61B-CB9767EF32D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74" name="Picture 73" descr="hu.png">
              <a:extLst>
                <a:ext uri="{FF2B5EF4-FFF2-40B4-BE49-F238E27FC236}">
                  <a16:creationId xmlns:a16="http://schemas.microsoft.com/office/drawing/2014/main" id="{D8155EAB-1225-4049-8904-31D87A6B30F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75" name="Picture 74" descr="ie.png">
              <a:extLst>
                <a:ext uri="{FF2B5EF4-FFF2-40B4-BE49-F238E27FC236}">
                  <a16:creationId xmlns:a16="http://schemas.microsoft.com/office/drawing/2014/main" id="{EF04B81C-2531-C14D-A87E-D44A15F4738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76" name="Picture 75" descr="it.png">
              <a:extLst>
                <a:ext uri="{FF2B5EF4-FFF2-40B4-BE49-F238E27FC236}">
                  <a16:creationId xmlns:a16="http://schemas.microsoft.com/office/drawing/2014/main" id="{95328A20-A885-4C43-A058-B369E1ADDA16}"/>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77" name="Picture 76" descr="lu.png">
              <a:extLst>
                <a:ext uri="{FF2B5EF4-FFF2-40B4-BE49-F238E27FC236}">
                  <a16:creationId xmlns:a16="http://schemas.microsoft.com/office/drawing/2014/main" id="{D3E97139-4C26-4E4D-A683-341E6639829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78" name="Picture 77" descr="no.png">
              <a:extLst>
                <a:ext uri="{FF2B5EF4-FFF2-40B4-BE49-F238E27FC236}">
                  <a16:creationId xmlns:a16="http://schemas.microsoft.com/office/drawing/2014/main" id="{324D22DC-D816-1243-B082-8865DB196206}"/>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79" name="Picture 78" descr="nl.png">
              <a:extLst>
                <a:ext uri="{FF2B5EF4-FFF2-40B4-BE49-F238E27FC236}">
                  <a16:creationId xmlns:a16="http://schemas.microsoft.com/office/drawing/2014/main" id="{3D07C25D-2917-F84E-A8AC-12F4CD46685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0" name="Picture 79" descr="pl.png">
              <a:extLst>
                <a:ext uri="{FF2B5EF4-FFF2-40B4-BE49-F238E27FC236}">
                  <a16:creationId xmlns:a16="http://schemas.microsoft.com/office/drawing/2014/main" id="{B33D011E-EDFE-6C47-90B7-8E838D0A597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1" name="Picture 80" descr="pt.png">
              <a:extLst>
                <a:ext uri="{FF2B5EF4-FFF2-40B4-BE49-F238E27FC236}">
                  <a16:creationId xmlns:a16="http://schemas.microsoft.com/office/drawing/2014/main" id="{E26A8BCE-FE5B-0B4B-97B7-B953C77F0FBD}"/>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2" name="Picture 81" descr="cz.png">
              <a:extLst>
                <a:ext uri="{FF2B5EF4-FFF2-40B4-BE49-F238E27FC236}">
                  <a16:creationId xmlns:a16="http://schemas.microsoft.com/office/drawing/2014/main" id="{EA3C71A0-92F6-5449-B7A5-EE98B2C610FC}"/>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83" name="Picture 82" descr="ro.png">
              <a:extLst>
                <a:ext uri="{FF2B5EF4-FFF2-40B4-BE49-F238E27FC236}">
                  <a16:creationId xmlns:a16="http://schemas.microsoft.com/office/drawing/2014/main" id="{4B9F4E5B-7A64-F841-A279-D97A9EDF1F0F}"/>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84" name="Picture 83" descr="se.png">
              <a:extLst>
                <a:ext uri="{FF2B5EF4-FFF2-40B4-BE49-F238E27FC236}">
                  <a16:creationId xmlns:a16="http://schemas.microsoft.com/office/drawing/2014/main" id="{DDB1648C-F873-6749-A640-4082AF751D87}"/>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85" name="Picture 84" descr="ch.png">
              <a:extLst>
                <a:ext uri="{FF2B5EF4-FFF2-40B4-BE49-F238E27FC236}">
                  <a16:creationId xmlns:a16="http://schemas.microsoft.com/office/drawing/2014/main" id="{CDF58799-0634-5441-BED0-EA59E1AB37D8}"/>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86" name="Picture 85" descr="uk.png">
              <a:extLst>
                <a:ext uri="{FF2B5EF4-FFF2-40B4-BE49-F238E27FC236}">
                  <a16:creationId xmlns:a16="http://schemas.microsoft.com/office/drawing/2014/main" id="{98203A33-83F3-EF48-9824-219DF5D6937A}"/>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87" name="Picture 86">
              <a:extLst>
                <a:ext uri="{FF2B5EF4-FFF2-40B4-BE49-F238E27FC236}">
                  <a16:creationId xmlns:a16="http://schemas.microsoft.com/office/drawing/2014/main" id="{5AF3F362-335A-2842-8023-E7A6D384C6AB}"/>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88" name="Picture 87">
              <a:extLst>
                <a:ext uri="{FF2B5EF4-FFF2-40B4-BE49-F238E27FC236}">
                  <a16:creationId xmlns:a16="http://schemas.microsoft.com/office/drawing/2014/main" id="{4C4F2EF4-11EA-364F-BAF7-246B7CF1C816}"/>
                </a:ext>
              </a:extLst>
            </p:cNvPr>
            <p:cNvPicPr>
              <a:picLocks noChangeAspect="1"/>
            </p:cNvPicPr>
            <p:nvPr userDrawn="1"/>
          </p:nvPicPr>
          <p:blipFill>
            <a:blip r:embed="rId39"/>
            <a:stretch>
              <a:fillRect/>
            </a:stretch>
          </p:blipFill>
          <p:spPr>
            <a:xfrm>
              <a:off x="9768386" y="4469696"/>
              <a:ext cx="216000" cy="144000"/>
            </a:xfrm>
            <a:prstGeom prst="rect">
              <a:avLst/>
            </a:prstGeom>
          </p:spPr>
        </p:pic>
        <p:pic>
          <p:nvPicPr>
            <p:cNvPr id="89" name="Picture 88" descr="ca.png">
              <a:extLst>
                <a:ext uri="{FF2B5EF4-FFF2-40B4-BE49-F238E27FC236}">
                  <a16:creationId xmlns:a16="http://schemas.microsoft.com/office/drawing/2014/main" id="{DED3E4FD-F737-FA46-85D9-21C9604F0B66}"/>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0" name="Picture 89" descr="si.png">
              <a:extLst>
                <a:ext uri="{FF2B5EF4-FFF2-40B4-BE49-F238E27FC236}">
                  <a16:creationId xmlns:a16="http://schemas.microsoft.com/office/drawing/2014/main" id="{23F56142-1525-C14D-B747-95D034DF083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2715322498"/>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dt="0"/>
  <p:txStyles>
    <p:titleStyle>
      <a:lvl1pPr algn="l" rtl="0" eaLnBrk="0" fontAlgn="base" hangingPunct="0">
        <a:spcBef>
          <a:spcPct val="0"/>
        </a:spcBef>
        <a:spcAft>
          <a:spcPct val="0"/>
        </a:spcAft>
        <a:defRPr sz="3000" b="1" i="0">
          <a:solidFill>
            <a:srgbClr val="335E6F"/>
          </a:solidFill>
          <a:latin typeface="+mj-lt"/>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 name="Picture 33" descr="Background pattern&#10;&#10;Description automatically generated">
            <a:extLst>
              <a:ext uri="{FF2B5EF4-FFF2-40B4-BE49-F238E27FC236}">
                <a16:creationId xmlns:a16="http://schemas.microsoft.com/office/drawing/2014/main" id="{41687565-D6AE-CE8E-62B6-37A5D94FDB4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44450" y="-25002"/>
            <a:ext cx="12326759" cy="6933802"/>
          </a:xfrm>
          <a:prstGeom prst="rect">
            <a:avLst/>
          </a:prstGeom>
        </p:spPr>
      </p:pic>
      <p:sp>
        <p:nvSpPr>
          <p:cNvPr id="1029" name="Rectangle 2"/>
          <p:cNvSpPr>
            <a:spLocks noGrp="1" noChangeArrowheads="1"/>
          </p:cNvSpPr>
          <p:nvPr>
            <p:ph type="body" idx="1"/>
          </p:nvPr>
        </p:nvSpPr>
        <p:spPr bwMode="auto">
          <a:xfrm>
            <a:off x="218263"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3"/>
            <a:ext cx="10108850" cy="563779"/>
          </a:xfrm>
          <a:prstGeom prst="rect">
            <a:avLst/>
          </a:prstGeom>
        </p:spPr>
        <p:txBody>
          <a:bodyPr vert="horz" lIns="0" tIns="45720" rIns="0" bIns="45720" rtlCol="0" anchor="ctr" anchorCtr="0">
            <a:normAutofit/>
          </a:bodyPr>
          <a:lstStyle/>
          <a:p>
            <a:r>
              <a:rPr lang="en-GB" noProof="0"/>
              <a:t>CLICK TO EDIT MASTER TITLE STYLE</a:t>
            </a:r>
          </a:p>
        </p:txBody>
      </p:sp>
      <p:pic>
        <p:nvPicPr>
          <p:cNvPr id="35" name="Picture 34">
            <a:extLst>
              <a:ext uri="{FF2B5EF4-FFF2-40B4-BE49-F238E27FC236}">
                <a16:creationId xmlns:a16="http://schemas.microsoft.com/office/drawing/2014/main" id="{453F3FDF-83FB-4422-AD35-20E72B4D3E8C}"/>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36" name="Picture 35">
            <a:extLst>
              <a:ext uri="{FF2B5EF4-FFF2-40B4-BE49-F238E27FC236}">
                <a16:creationId xmlns:a16="http://schemas.microsoft.com/office/drawing/2014/main" id="{8DB26318-B0B5-48AE-96DC-78407CF8160F}"/>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spTree>
    <p:extLst>
      <p:ext uri="{BB962C8B-B14F-4D97-AF65-F5344CB8AC3E}">
        <p14:creationId xmlns:p14="http://schemas.microsoft.com/office/powerpoint/2010/main" val="347305930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0" fontAlgn="base" hangingPunct="0">
        <a:spcBef>
          <a:spcPct val="0"/>
        </a:spcBef>
        <a:spcAft>
          <a:spcPct val="0"/>
        </a:spcAft>
        <a:defRPr sz="2992"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194">
          <a:solidFill>
            <a:srgbClr val="0070C0"/>
          </a:solidFill>
          <a:latin typeface="Arial" charset="0"/>
          <a:ea typeface="MS PGothic" pitchFamily="34" charset="-128"/>
          <a:cs typeface="Arial" charset="0"/>
        </a:defRPr>
      </a:lvl5pPr>
      <a:lvl6pPr marL="455966" algn="l" rtl="0" eaLnBrk="1" fontAlgn="base" hangingPunct="1">
        <a:spcBef>
          <a:spcPct val="0"/>
        </a:spcBef>
        <a:spcAft>
          <a:spcPct val="0"/>
        </a:spcAft>
        <a:defRPr sz="2194" b="1">
          <a:solidFill>
            <a:schemeClr val="bg1"/>
          </a:solidFill>
          <a:latin typeface="Verdana" pitchFamily="34" charset="0"/>
        </a:defRPr>
      </a:lvl6pPr>
      <a:lvl7pPr marL="911931" algn="l" rtl="0" eaLnBrk="1" fontAlgn="base" hangingPunct="1">
        <a:spcBef>
          <a:spcPct val="0"/>
        </a:spcBef>
        <a:spcAft>
          <a:spcPct val="0"/>
        </a:spcAft>
        <a:defRPr sz="2194" b="1">
          <a:solidFill>
            <a:schemeClr val="bg1"/>
          </a:solidFill>
          <a:latin typeface="Verdana" pitchFamily="34" charset="0"/>
        </a:defRPr>
      </a:lvl7pPr>
      <a:lvl8pPr marL="1367897" algn="l" rtl="0" eaLnBrk="1" fontAlgn="base" hangingPunct="1">
        <a:spcBef>
          <a:spcPct val="0"/>
        </a:spcBef>
        <a:spcAft>
          <a:spcPct val="0"/>
        </a:spcAft>
        <a:defRPr sz="2194" b="1">
          <a:solidFill>
            <a:schemeClr val="bg1"/>
          </a:solidFill>
          <a:latin typeface="Verdana" pitchFamily="34" charset="0"/>
        </a:defRPr>
      </a:lvl8pPr>
      <a:lvl9pPr marL="1823862" algn="l" rtl="0" eaLnBrk="1" fontAlgn="base" hangingPunct="1">
        <a:spcBef>
          <a:spcPct val="0"/>
        </a:spcBef>
        <a:spcAft>
          <a:spcPct val="0"/>
        </a:spcAft>
        <a:defRPr sz="2194" b="1">
          <a:solidFill>
            <a:schemeClr val="bg1"/>
          </a:solidFill>
          <a:latin typeface="Verdana" pitchFamily="34" charset="0"/>
        </a:defRPr>
      </a:lvl9pPr>
    </p:titleStyle>
    <p:bodyStyle>
      <a:lvl1pPr marL="341974" indent="-341974" algn="l" rtl="0" eaLnBrk="0" fontAlgn="base" hangingPunct="0">
        <a:lnSpc>
          <a:spcPct val="119000"/>
        </a:lnSpc>
        <a:spcBef>
          <a:spcPct val="20000"/>
        </a:spcBef>
        <a:spcAft>
          <a:spcPct val="0"/>
        </a:spcAft>
        <a:buClr>
          <a:schemeClr val="accent1"/>
        </a:buClr>
        <a:buFont typeface="Verdana" charset="0"/>
        <a:defRPr sz="1795">
          <a:solidFill>
            <a:srgbClr val="8197A6"/>
          </a:solidFill>
          <a:latin typeface="Arial" charset="0"/>
          <a:ea typeface="MS PGothic" pitchFamily="34" charset="-128"/>
          <a:cs typeface="Arial" charset="0"/>
        </a:defRPr>
      </a:lvl1pPr>
      <a:lvl2pPr marL="805856" indent="-349891"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2pPr>
      <a:lvl3pPr marL="1402727" indent="-490796"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3pPr>
      <a:lvl4pPr marL="1999599" indent="-631703"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4pPr>
      <a:lvl5pPr marL="2596471" indent="-772608" algn="l" rtl="0" eaLnBrk="0" fontAlgn="base" hangingPunct="0">
        <a:lnSpc>
          <a:spcPct val="119000"/>
        </a:lnSpc>
        <a:spcBef>
          <a:spcPct val="20000"/>
        </a:spcBef>
        <a:spcAft>
          <a:spcPct val="0"/>
        </a:spcAft>
        <a:buClr>
          <a:schemeClr val="accent1"/>
        </a:buClr>
        <a:buFont typeface="+mj-lt" charset="0"/>
        <a:defRPr sz="1795">
          <a:solidFill>
            <a:srgbClr val="8197A6"/>
          </a:solidFill>
          <a:latin typeface="Arial" charset="0"/>
          <a:ea typeface="MS PGothic" pitchFamily="34" charset="-128"/>
          <a:cs typeface="Arial" charset="0"/>
        </a:defRPr>
      </a:lvl5pPr>
      <a:lvl6pPr marL="3470405"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6pPr>
      <a:lvl7pPr marL="3926370"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7pPr>
      <a:lvl8pPr marL="4382336"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8pPr>
      <a:lvl9pPr marL="4838301" indent="-417968" algn="l" rtl="0" eaLnBrk="1" fontAlgn="base" hangingPunct="1">
        <a:lnSpc>
          <a:spcPct val="119000"/>
        </a:lnSpc>
        <a:spcBef>
          <a:spcPct val="20000"/>
        </a:spcBef>
        <a:spcAft>
          <a:spcPct val="0"/>
        </a:spcAft>
        <a:buClr>
          <a:schemeClr val="accent1"/>
        </a:buClr>
        <a:buFont typeface="Verdana" pitchFamily="34" charset="0"/>
        <a:buChar char="–"/>
        <a:defRPr sz="1596">
          <a:solidFill>
            <a:schemeClr val="bg2"/>
          </a:solidFill>
          <a:latin typeface="+mn-lt"/>
        </a:defRPr>
      </a:lvl9pPr>
    </p:bodyStyle>
    <p:otherStyle>
      <a:defPPr>
        <a:defRPr lang="en-US"/>
      </a:defPPr>
      <a:lvl1pPr marL="0" algn="l" defTabSz="911931" rtl="0" eaLnBrk="1" latinLnBrk="0" hangingPunct="1">
        <a:defRPr sz="1795" kern="1200">
          <a:solidFill>
            <a:schemeClr val="tx1"/>
          </a:solidFill>
          <a:latin typeface="+mn-lt"/>
          <a:ea typeface="+mn-ea"/>
          <a:cs typeface="+mn-cs"/>
        </a:defRPr>
      </a:lvl1pPr>
      <a:lvl2pPr marL="455966" algn="l" defTabSz="911931" rtl="0" eaLnBrk="1" latinLnBrk="0" hangingPunct="1">
        <a:defRPr sz="1795" kern="1200">
          <a:solidFill>
            <a:schemeClr val="tx1"/>
          </a:solidFill>
          <a:latin typeface="+mn-lt"/>
          <a:ea typeface="+mn-ea"/>
          <a:cs typeface="+mn-cs"/>
        </a:defRPr>
      </a:lvl2pPr>
      <a:lvl3pPr marL="911931" algn="l" defTabSz="911931" rtl="0" eaLnBrk="1" latinLnBrk="0" hangingPunct="1">
        <a:defRPr sz="1795" kern="1200">
          <a:solidFill>
            <a:schemeClr val="tx1"/>
          </a:solidFill>
          <a:latin typeface="+mn-lt"/>
          <a:ea typeface="+mn-ea"/>
          <a:cs typeface="+mn-cs"/>
        </a:defRPr>
      </a:lvl3pPr>
      <a:lvl4pPr marL="1367897" algn="l" defTabSz="911931" rtl="0" eaLnBrk="1" latinLnBrk="0" hangingPunct="1">
        <a:defRPr sz="1795" kern="1200">
          <a:solidFill>
            <a:schemeClr val="tx1"/>
          </a:solidFill>
          <a:latin typeface="+mn-lt"/>
          <a:ea typeface="+mn-ea"/>
          <a:cs typeface="+mn-cs"/>
        </a:defRPr>
      </a:lvl4pPr>
      <a:lvl5pPr marL="1823862" algn="l" defTabSz="911931" rtl="0" eaLnBrk="1" latinLnBrk="0" hangingPunct="1">
        <a:defRPr sz="1795" kern="1200">
          <a:solidFill>
            <a:schemeClr val="tx1"/>
          </a:solidFill>
          <a:latin typeface="+mn-lt"/>
          <a:ea typeface="+mn-ea"/>
          <a:cs typeface="+mn-cs"/>
        </a:defRPr>
      </a:lvl5pPr>
      <a:lvl6pPr marL="2279828" algn="l" defTabSz="911931" rtl="0" eaLnBrk="1" latinLnBrk="0" hangingPunct="1">
        <a:defRPr sz="1795" kern="1200">
          <a:solidFill>
            <a:schemeClr val="tx1"/>
          </a:solidFill>
          <a:latin typeface="+mn-lt"/>
          <a:ea typeface="+mn-ea"/>
          <a:cs typeface="+mn-cs"/>
        </a:defRPr>
      </a:lvl6pPr>
      <a:lvl7pPr marL="2735793" algn="l" defTabSz="911931" rtl="0" eaLnBrk="1" latinLnBrk="0" hangingPunct="1">
        <a:defRPr sz="1795" kern="1200">
          <a:solidFill>
            <a:schemeClr val="tx1"/>
          </a:solidFill>
          <a:latin typeface="+mn-lt"/>
          <a:ea typeface="+mn-ea"/>
          <a:cs typeface="+mn-cs"/>
        </a:defRPr>
      </a:lvl7pPr>
      <a:lvl8pPr marL="3191759" algn="l" defTabSz="911931" rtl="0" eaLnBrk="1" latinLnBrk="0" hangingPunct="1">
        <a:defRPr sz="1795" kern="1200">
          <a:solidFill>
            <a:schemeClr val="tx1"/>
          </a:solidFill>
          <a:latin typeface="+mn-lt"/>
          <a:ea typeface="+mn-ea"/>
          <a:cs typeface="+mn-cs"/>
        </a:defRPr>
      </a:lvl8pPr>
      <a:lvl9pPr marL="3647724" algn="l" defTabSz="911931"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93" name="Picture 92"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1076500" y="4469696"/>
              <a:ext cx="217977" cy="144114"/>
            </a:xfrm>
            <a:prstGeom prst="rect">
              <a:avLst/>
            </a:prstGeom>
            <a:ln>
              <a:noFill/>
            </a:ln>
          </p:spPr>
        </p:pic>
        <p:pic>
          <p:nvPicPr>
            <p:cNvPr id="94" name="Picture 93"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1447640" y="4469696"/>
              <a:ext cx="217977" cy="144114"/>
            </a:xfrm>
            <a:prstGeom prst="rect">
              <a:avLst/>
            </a:prstGeom>
            <a:ln>
              <a:noFill/>
            </a:ln>
          </p:spPr>
        </p:pic>
        <p:pic>
          <p:nvPicPr>
            <p:cNvPr id="95" name="Picture 94"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26" cstate="print">
              <a:extLst>
                <a:ext uri="{28A0092B-C50C-407E-A947-70E740481C1C}">
                  <a14:useLocalDpi xmlns:a14="http://schemas.microsoft.com/office/drawing/2010/main"/>
                </a:ext>
              </a:extLst>
            </a:blip>
            <a:stretch>
              <a:fillRect/>
            </a:stretch>
          </p:blipFill>
          <p:spPr>
            <a:xfrm>
              <a:off x="1818780" y="4469696"/>
              <a:ext cx="217977" cy="144114"/>
            </a:xfrm>
            <a:prstGeom prst="rect">
              <a:avLst/>
            </a:prstGeom>
            <a:ln>
              <a:noFill/>
            </a:ln>
          </p:spPr>
        </p:pic>
        <p:pic>
          <p:nvPicPr>
            <p:cNvPr id="96" name="Picture 95"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27" cstate="print">
              <a:extLst>
                <a:ext uri="{28A0092B-C50C-407E-A947-70E740481C1C}">
                  <a14:useLocalDpi xmlns:a14="http://schemas.microsoft.com/office/drawing/2010/main"/>
                </a:ext>
              </a:extLst>
            </a:blip>
            <a:stretch>
              <a:fillRect/>
            </a:stretch>
          </p:blipFill>
          <p:spPr>
            <a:xfrm>
              <a:off x="2189920" y="4469696"/>
              <a:ext cx="217977" cy="144114"/>
            </a:xfrm>
            <a:prstGeom prst="rect">
              <a:avLst/>
            </a:prstGeom>
            <a:ln>
              <a:noFill/>
            </a:ln>
          </p:spPr>
        </p:pic>
        <p:pic>
          <p:nvPicPr>
            <p:cNvPr id="97" name="Picture 96"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28" cstate="print">
              <a:extLst>
                <a:ext uri="{28A0092B-C50C-407E-A947-70E740481C1C}">
                  <a14:useLocalDpi xmlns:a14="http://schemas.microsoft.com/office/drawing/2010/main"/>
                </a:ext>
              </a:extLst>
            </a:blip>
            <a:stretch>
              <a:fillRect/>
            </a:stretch>
          </p:blipFill>
          <p:spPr>
            <a:xfrm>
              <a:off x="2561060" y="4469696"/>
              <a:ext cx="217977" cy="144114"/>
            </a:xfrm>
            <a:prstGeom prst="rect">
              <a:avLst/>
            </a:prstGeom>
            <a:ln>
              <a:noFill/>
            </a:ln>
          </p:spPr>
        </p:pic>
        <p:pic>
          <p:nvPicPr>
            <p:cNvPr id="98" name="Picture 97"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29" cstate="print">
              <a:extLst>
                <a:ext uri="{28A0092B-C50C-407E-A947-70E740481C1C}">
                  <a14:useLocalDpi xmlns:a14="http://schemas.microsoft.com/office/drawing/2010/main"/>
                </a:ext>
              </a:extLst>
            </a:blip>
            <a:stretch>
              <a:fillRect/>
            </a:stretch>
          </p:blipFill>
          <p:spPr>
            <a:xfrm>
              <a:off x="2932200" y="4469696"/>
              <a:ext cx="217977" cy="144114"/>
            </a:xfrm>
            <a:prstGeom prst="rect">
              <a:avLst/>
            </a:prstGeom>
            <a:ln>
              <a:noFill/>
            </a:ln>
          </p:spPr>
        </p:pic>
        <p:pic>
          <p:nvPicPr>
            <p:cNvPr id="99" name="Picture 98"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30" cstate="print">
              <a:extLst>
                <a:ext uri="{28A0092B-C50C-407E-A947-70E740481C1C}">
                  <a14:useLocalDpi xmlns:a14="http://schemas.microsoft.com/office/drawing/2010/main"/>
                </a:ext>
              </a:extLst>
            </a:blip>
            <a:stretch>
              <a:fillRect/>
            </a:stretch>
          </p:blipFill>
          <p:spPr>
            <a:xfrm>
              <a:off x="3303340" y="4469696"/>
              <a:ext cx="217977" cy="144114"/>
            </a:xfrm>
            <a:prstGeom prst="rect">
              <a:avLst/>
            </a:prstGeom>
            <a:ln>
              <a:noFill/>
            </a:ln>
          </p:spPr>
        </p:pic>
        <p:pic>
          <p:nvPicPr>
            <p:cNvPr id="100" name="Picture 99"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3674480" y="4469696"/>
              <a:ext cx="217977" cy="144114"/>
            </a:xfrm>
            <a:prstGeom prst="rect">
              <a:avLst/>
            </a:prstGeom>
            <a:ln>
              <a:noFill/>
            </a:ln>
          </p:spPr>
        </p:pic>
        <p:pic>
          <p:nvPicPr>
            <p:cNvPr id="101" name="Picture 100"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32" cstate="print">
              <a:extLst>
                <a:ext uri="{28A0092B-C50C-407E-A947-70E740481C1C}">
                  <a14:useLocalDpi xmlns:a14="http://schemas.microsoft.com/office/drawing/2010/main"/>
                </a:ext>
              </a:extLst>
            </a:blip>
            <a:stretch>
              <a:fillRect/>
            </a:stretch>
          </p:blipFill>
          <p:spPr>
            <a:xfrm>
              <a:off x="4045620" y="4469696"/>
              <a:ext cx="217977" cy="144114"/>
            </a:xfrm>
            <a:prstGeom prst="rect">
              <a:avLst/>
            </a:prstGeom>
            <a:ln>
              <a:noFill/>
            </a:ln>
          </p:spPr>
        </p:pic>
        <p:pic>
          <p:nvPicPr>
            <p:cNvPr id="102" name="Picture 101"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33" cstate="print">
              <a:extLst>
                <a:ext uri="{28A0092B-C50C-407E-A947-70E740481C1C}">
                  <a14:useLocalDpi xmlns:a14="http://schemas.microsoft.com/office/drawing/2010/main"/>
                </a:ext>
              </a:extLst>
            </a:blip>
            <a:stretch>
              <a:fillRect/>
            </a:stretch>
          </p:blipFill>
          <p:spPr>
            <a:xfrm>
              <a:off x="4416760" y="4469696"/>
              <a:ext cx="217977" cy="144114"/>
            </a:xfrm>
            <a:prstGeom prst="rect">
              <a:avLst/>
            </a:prstGeom>
            <a:ln>
              <a:noFill/>
            </a:ln>
          </p:spPr>
        </p:pic>
        <p:pic>
          <p:nvPicPr>
            <p:cNvPr id="103" name="Picture 102"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34" cstate="print">
              <a:extLst>
                <a:ext uri="{28A0092B-C50C-407E-A947-70E740481C1C}">
                  <a14:useLocalDpi xmlns:a14="http://schemas.microsoft.com/office/drawing/2010/main"/>
                </a:ext>
              </a:extLst>
            </a:blip>
            <a:stretch>
              <a:fillRect/>
            </a:stretch>
          </p:blipFill>
          <p:spPr>
            <a:xfrm>
              <a:off x="4787900" y="4469696"/>
              <a:ext cx="217977" cy="144114"/>
            </a:xfrm>
            <a:prstGeom prst="rect">
              <a:avLst/>
            </a:prstGeom>
            <a:ln>
              <a:noFill/>
            </a:ln>
          </p:spPr>
        </p:pic>
        <p:pic>
          <p:nvPicPr>
            <p:cNvPr id="104" name="Picture 103"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35" cstate="print">
              <a:extLst>
                <a:ext uri="{28A0092B-C50C-407E-A947-70E740481C1C}">
                  <a14:useLocalDpi xmlns:a14="http://schemas.microsoft.com/office/drawing/2010/main"/>
                </a:ext>
              </a:extLst>
            </a:blip>
            <a:stretch>
              <a:fillRect/>
            </a:stretch>
          </p:blipFill>
          <p:spPr>
            <a:xfrm>
              <a:off x="5159040" y="4469696"/>
              <a:ext cx="217977" cy="144114"/>
            </a:xfrm>
            <a:prstGeom prst="rect">
              <a:avLst/>
            </a:prstGeom>
            <a:ln>
              <a:noFill/>
            </a:ln>
          </p:spPr>
        </p:pic>
        <p:pic>
          <p:nvPicPr>
            <p:cNvPr id="105" name="Picture 104"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36" cstate="print">
              <a:extLst>
                <a:ext uri="{28A0092B-C50C-407E-A947-70E740481C1C}">
                  <a14:useLocalDpi xmlns:a14="http://schemas.microsoft.com/office/drawing/2010/main"/>
                </a:ext>
              </a:extLst>
            </a:blip>
            <a:stretch>
              <a:fillRect/>
            </a:stretch>
          </p:blipFill>
          <p:spPr>
            <a:xfrm>
              <a:off x="5530180" y="4469696"/>
              <a:ext cx="217977" cy="144114"/>
            </a:xfrm>
            <a:prstGeom prst="rect">
              <a:avLst/>
            </a:prstGeom>
            <a:ln>
              <a:noFill/>
            </a:ln>
          </p:spPr>
        </p:pic>
        <p:pic>
          <p:nvPicPr>
            <p:cNvPr id="106" name="Picture 105"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37" cstate="print">
              <a:extLst>
                <a:ext uri="{28A0092B-C50C-407E-A947-70E740481C1C}">
                  <a14:useLocalDpi xmlns:a14="http://schemas.microsoft.com/office/drawing/2010/main"/>
                </a:ext>
              </a:extLst>
            </a:blip>
            <a:stretch>
              <a:fillRect/>
            </a:stretch>
          </p:blipFill>
          <p:spPr>
            <a:xfrm>
              <a:off x="5901320" y="4469696"/>
              <a:ext cx="217977" cy="144114"/>
            </a:xfrm>
            <a:prstGeom prst="rect">
              <a:avLst/>
            </a:prstGeom>
            <a:ln>
              <a:noFill/>
            </a:ln>
          </p:spPr>
        </p:pic>
        <p:pic>
          <p:nvPicPr>
            <p:cNvPr id="107" name="Picture 106"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38" cstate="print">
              <a:extLst>
                <a:ext uri="{28A0092B-C50C-407E-A947-70E740481C1C}">
                  <a14:useLocalDpi xmlns:a14="http://schemas.microsoft.com/office/drawing/2010/main"/>
                </a:ext>
              </a:extLst>
            </a:blip>
            <a:stretch>
              <a:fillRect/>
            </a:stretch>
          </p:blipFill>
          <p:spPr>
            <a:xfrm>
              <a:off x="6272460" y="4469696"/>
              <a:ext cx="217977" cy="144114"/>
            </a:xfrm>
            <a:prstGeom prst="rect">
              <a:avLst/>
            </a:prstGeom>
            <a:ln>
              <a:noFill/>
            </a:ln>
          </p:spPr>
        </p:pic>
        <p:pic>
          <p:nvPicPr>
            <p:cNvPr id="108" name="Picture 107"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39" cstate="print">
              <a:extLst>
                <a:ext uri="{28A0092B-C50C-407E-A947-70E740481C1C}">
                  <a14:useLocalDpi xmlns:a14="http://schemas.microsoft.com/office/drawing/2010/main"/>
                </a:ext>
              </a:extLst>
            </a:blip>
            <a:stretch>
              <a:fillRect/>
            </a:stretch>
          </p:blipFill>
          <p:spPr>
            <a:xfrm>
              <a:off x="6643600" y="4469696"/>
              <a:ext cx="217977" cy="144114"/>
            </a:xfrm>
            <a:prstGeom prst="rect">
              <a:avLst/>
            </a:prstGeom>
            <a:ln>
              <a:noFill/>
            </a:ln>
          </p:spPr>
        </p:pic>
        <p:pic>
          <p:nvPicPr>
            <p:cNvPr id="109" name="Picture 108"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40" cstate="print">
              <a:extLst>
                <a:ext uri="{28A0092B-C50C-407E-A947-70E740481C1C}">
                  <a14:useLocalDpi xmlns:a14="http://schemas.microsoft.com/office/drawing/2010/main"/>
                </a:ext>
              </a:extLst>
            </a:blip>
            <a:stretch>
              <a:fillRect/>
            </a:stretch>
          </p:blipFill>
          <p:spPr>
            <a:xfrm>
              <a:off x="7014740" y="4469696"/>
              <a:ext cx="217977" cy="144114"/>
            </a:xfrm>
            <a:prstGeom prst="rect">
              <a:avLst/>
            </a:prstGeom>
            <a:ln>
              <a:noFill/>
            </a:ln>
          </p:spPr>
        </p:pic>
        <p:pic>
          <p:nvPicPr>
            <p:cNvPr id="110" name="Picture 109"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41" cstate="print">
              <a:extLst>
                <a:ext uri="{28A0092B-C50C-407E-A947-70E740481C1C}">
                  <a14:useLocalDpi xmlns:a14="http://schemas.microsoft.com/office/drawing/2010/main"/>
                </a:ext>
              </a:extLst>
            </a:blip>
            <a:stretch>
              <a:fillRect/>
            </a:stretch>
          </p:blipFill>
          <p:spPr>
            <a:xfrm>
              <a:off x="7385880" y="4469696"/>
              <a:ext cx="217977" cy="144114"/>
            </a:xfrm>
            <a:prstGeom prst="rect">
              <a:avLst/>
            </a:prstGeom>
            <a:ln>
              <a:noFill/>
            </a:ln>
          </p:spPr>
        </p:pic>
        <p:pic>
          <p:nvPicPr>
            <p:cNvPr id="111" name="Picture 110"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42" cstate="print">
              <a:extLst>
                <a:ext uri="{28A0092B-C50C-407E-A947-70E740481C1C}">
                  <a14:useLocalDpi xmlns:a14="http://schemas.microsoft.com/office/drawing/2010/main"/>
                </a:ext>
              </a:extLst>
            </a:blip>
            <a:stretch>
              <a:fillRect/>
            </a:stretch>
          </p:blipFill>
          <p:spPr>
            <a:xfrm>
              <a:off x="7757020" y="4469696"/>
              <a:ext cx="217977" cy="144114"/>
            </a:xfrm>
            <a:prstGeom prst="rect">
              <a:avLst/>
            </a:prstGeom>
            <a:ln>
              <a:noFill/>
            </a:ln>
          </p:spPr>
        </p:pic>
        <p:pic>
          <p:nvPicPr>
            <p:cNvPr id="112" name="Picture 111"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43" cstate="print">
              <a:extLst>
                <a:ext uri="{28A0092B-C50C-407E-A947-70E740481C1C}">
                  <a14:useLocalDpi xmlns:a14="http://schemas.microsoft.com/office/drawing/2010/main"/>
                </a:ext>
              </a:extLst>
            </a:blip>
            <a:stretch>
              <a:fillRect/>
            </a:stretch>
          </p:blipFill>
          <p:spPr>
            <a:xfrm>
              <a:off x="8499300" y="4469696"/>
              <a:ext cx="217977" cy="144114"/>
            </a:xfrm>
            <a:prstGeom prst="rect">
              <a:avLst/>
            </a:prstGeom>
            <a:ln>
              <a:noFill/>
            </a:ln>
          </p:spPr>
        </p:pic>
        <p:pic>
          <p:nvPicPr>
            <p:cNvPr id="113" name="Picture 112"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44" cstate="print">
              <a:extLst>
                <a:ext uri="{28A0092B-C50C-407E-A947-70E740481C1C}">
                  <a14:useLocalDpi xmlns:a14="http://schemas.microsoft.com/office/drawing/2010/main"/>
                </a:ext>
              </a:extLst>
            </a:blip>
            <a:stretch>
              <a:fillRect/>
            </a:stretch>
          </p:blipFill>
          <p:spPr>
            <a:xfrm>
              <a:off x="8870442" y="4469696"/>
              <a:ext cx="217977" cy="144114"/>
            </a:xfrm>
            <a:prstGeom prst="rect">
              <a:avLst/>
            </a:prstGeom>
            <a:ln>
              <a:noFill/>
            </a:ln>
          </p:spPr>
        </p:pic>
        <p:pic>
          <p:nvPicPr>
            <p:cNvPr id="114" name="Picture 113"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45" cstate="print">
              <a:extLst>
                <a:ext uri="{28A0092B-C50C-407E-A947-70E740481C1C}">
                  <a14:useLocalDpi xmlns:a14="http://schemas.microsoft.com/office/drawing/2010/main"/>
                </a:ext>
              </a:extLst>
            </a:blip>
            <a:stretch>
              <a:fillRect/>
            </a:stretch>
          </p:blipFill>
          <p:spPr>
            <a:xfrm>
              <a:off x="8128160" y="4469696"/>
              <a:ext cx="217977" cy="144114"/>
            </a:xfrm>
            <a:prstGeom prst="rect">
              <a:avLst/>
            </a:prstGeom>
            <a:ln>
              <a:noFill/>
            </a:ln>
          </p:spPr>
        </p:pic>
        <p:pic>
          <p:nvPicPr>
            <p:cNvPr id="115" name="Picture 114">
              <a:extLst>
                <a:ext uri="{FF2B5EF4-FFF2-40B4-BE49-F238E27FC236}">
                  <a16:creationId xmlns:a16="http://schemas.microsoft.com/office/drawing/2014/main" id="{20AB05E4-2BE8-DE46-B436-FE570335B0F5}"/>
                </a:ext>
              </a:extLst>
            </p:cNvPr>
            <p:cNvPicPr>
              <a:picLocks noChangeAspect="1"/>
            </p:cNvPicPr>
            <p:nvPr userDrawn="1"/>
          </p:nvPicPr>
          <p:blipFill>
            <a:blip r:embed="rId46" cstate="print">
              <a:extLst>
                <a:ext uri="{28A0092B-C50C-407E-A947-70E740481C1C}">
                  <a14:useLocalDpi xmlns:a14="http://schemas.microsoft.com/office/drawing/2010/main"/>
                </a:ext>
              </a:extLst>
            </a:blip>
            <a:stretch>
              <a:fillRect/>
            </a:stretch>
          </p:blipFill>
          <p:spPr>
            <a:xfrm>
              <a:off x="9408598" y="4469696"/>
              <a:ext cx="216000" cy="144000"/>
            </a:xfrm>
            <a:prstGeom prst="rect">
              <a:avLst/>
            </a:prstGeom>
          </p:spPr>
        </p:pic>
        <p:pic>
          <p:nvPicPr>
            <p:cNvPr id="116" name="Picture 115">
              <a:extLst>
                <a:ext uri="{FF2B5EF4-FFF2-40B4-BE49-F238E27FC236}">
                  <a16:creationId xmlns:a16="http://schemas.microsoft.com/office/drawing/2014/main" id="{2D163D4C-EE71-9744-BE99-D166BF8ADE72}"/>
                </a:ext>
              </a:extLst>
            </p:cNvPr>
            <p:cNvPicPr>
              <a:picLocks noChangeAspect="1"/>
            </p:cNvPicPr>
            <p:nvPr userDrawn="1"/>
          </p:nvPicPr>
          <p:blipFill>
            <a:blip r:embed="rId47"/>
            <a:stretch>
              <a:fillRect/>
            </a:stretch>
          </p:blipFill>
          <p:spPr>
            <a:xfrm>
              <a:off x="9768386" y="4469696"/>
              <a:ext cx="216000" cy="144000"/>
            </a:xfrm>
            <a:prstGeom prst="rect">
              <a:avLst/>
            </a:prstGeom>
          </p:spPr>
        </p:pic>
        <p:pic>
          <p:nvPicPr>
            <p:cNvPr id="117" name="Picture 116"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48" cstate="print">
              <a:extLst>
                <a:ext uri="{28A0092B-C50C-407E-A947-70E740481C1C}">
                  <a14:useLocalDpi xmlns:a14="http://schemas.microsoft.com/office/drawing/2010/main"/>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49" cstate="print">
              <a:extLst>
                <a:ext uri="{28A0092B-C50C-407E-A947-70E740481C1C}">
                  <a14:useLocalDpi xmlns:a14="http://schemas.microsoft.com/office/drawing/2010/main"/>
                </a:ext>
              </a:extLst>
            </a:blip>
            <a:stretch>
              <a:fillRect/>
            </a:stretch>
          </p:blipFill>
          <p:spPr>
            <a:xfrm>
              <a:off x="10128174" y="4469696"/>
              <a:ext cx="217284" cy="143656"/>
            </a:xfrm>
            <a:prstGeom prst="rect">
              <a:avLst/>
            </a:prstGeom>
          </p:spPr>
        </p:pic>
      </p:gr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50" cstate="print">
            <a:extLst>
              <a:ext uri="{28A0092B-C50C-407E-A947-70E740481C1C}">
                <a14:useLocalDpi xmlns:a14="http://schemas.microsoft.com/office/drawing/2010/main"/>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51">
            <a:extLst>
              <a:ext uri="{28A0092B-C50C-407E-A947-70E740481C1C}">
                <a14:useLocalDpi xmlns:a14="http://schemas.microsoft.com/office/drawing/2010/main"/>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52" cstate="print">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Tree>
    <p:extLst>
      <p:ext uri="{BB962C8B-B14F-4D97-AF65-F5344CB8AC3E}">
        <p14:creationId xmlns:p14="http://schemas.microsoft.com/office/powerpoint/2010/main" val="169695256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7.png"/><Relationship Id="rId5" Type="http://schemas.openxmlformats.org/officeDocument/2006/relationships/image" Target="../media/image9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7.png"/><Relationship Id="rId5" Type="http://schemas.openxmlformats.org/officeDocument/2006/relationships/image" Target="../media/image9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99.png"/><Relationship Id="rId3" Type="http://schemas.openxmlformats.org/officeDocument/2006/relationships/image" Target="../media/image95.png"/><Relationship Id="rId7" Type="http://schemas.openxmlformats.org/officeDocument/2006/relationships/diagramQuickStyle" Target="../diagrams/quickStyle1.xml"/><Relationship Id="rId12" Type="http://schemas.openxmlformats.org/officeDocument/2006/relationships/image" Target="../media/image9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image" Target="../media/image97.jpeg"/><Relationship Id="rId5" Type="http://schemas.openxmlformats.org/officeDocument/2006/relationships/diagramData" Target="../diagrams/data1.xml"/><Relationship Id="rId10" Type="http://schemas.openxmlformats.org/officeDocument/2006/relationships/image" Target="../media/image96.jpeg"/><Relationship Id="rId4" Type="http://schemas.microsoft.com/office/2007/relationships/hdphoto" Target="../media/hdphoto1.wdp"/><Relationship Id="rId9" Type="http://schemas.microsoft.com/office/2007/relationships/diagramDrawing" Target="../diagrams/drawing1.xml"/></Relationships>
</file>

<file path=ppt/slides/_rels/slide15.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107.png"/></Relationships>
</file>

<file path=ppt/slides/_rels/slide1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11.gif"/><Relationship Id="rId5" Type="http://schemas.openxmlformats.org/officeDocument/2006/relationships/image" Target="../media/image110.png"/><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13.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12.emf"/><Relationship Id="rId4" Type="http://schemas.openxmlformats.org/officeDocument/2006/relationships/package" Target="../embeddings/Microsoft_Word_Document.docx"/></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7.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8.png"/><Relationship Id="rId5" Type="http://schemas.openxmlformats.org/officeDocument/2006/relationships/hyperlink" Target="https://www.star.nesdis.noaa.gov/smcd/GCC/MeetingActions.php"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salinity-pimep.org/" TargetMode="External"/><Relationship Id="rId5" Type="http://schemas.openxmlformats.org/officeDocument/2006/relationships/hyperlink" Target="https://evdc.esa.int/" TargetMode="External"/><Relationship Id="rId4" Type="http://schemas.openxmlformats.org/officeDocument/2006/relationships/notesSlide" Target="../notesSlides/notesSlide4.xml"/><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73.png"/><Relationship Id="rId26" Type="http://schemas.openxmlformats.org/officeDocument/2006/relationships/image" Target="../media/image81.png"/><Relationship Id="rId3" Type="http://schemas.openxmlformats.org/officeDocument/2006/relationships/slideLayout" Target="../slideLayouts/slideLayout33.xml"/><Relationship Id="rId21" Type="http://schemas.openxmlformats.org/officeDocument/2006/relationships/image" Target="../media/image76.png"/><Relationship Id="rId34" Type="http://schemas.openxmlformats.org/officeDocument/2006/relationships/image" Target="../media/image45.emf"/><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png"/><Relationship Id="rId25" Type="http://schemas.openxmlformats.org/officeDocument/2006/relationships/image" Target="../media/image80.png"/><Relationship Id="rId33" Type="http://schemas.openxmlformats.org/officeDocument/2006/relationships/image" Target="../media/image34.emf"/><Relationship Id="rId2" Type="http://schemas.openxmlformats.org/officeDocument/2006/relationships/audio" Target="../media/media7.m4a"/><Relationship Id="rId16" Type="http://schemas.openxmlformats.org/officeDocument/2006/relationships/image" Target="../media/image71.png"/><Relationship Id="rId20" Type="http://schemas.openxmlformats.org/officeDocument/2006/relationships/image" Target="../media/image75.png"/><Relationship Id="rId29" Type="http://schemas.openxmlformats.org/officeDocument/2006/relationships/image" Target="../media/image84.png"/><Relationship Id="rId1" Type="http://schemas.microsoft.com/office/2007/relationships/media" Target="../media/media7.m4a"/><Relationship Id="rId6" Type="http://schemas.openxmlformats.org/officeDocument/2006/relationships/image" Target="../media/image61.png"/><Relationship Id="rId11" Type="http://schemas.openxmlformats.org/officeDocument/2006/relationships/image" Target="../media/image66.png"/><Relationship Id="rId24" Type="http://schemas.openxmlformats.org/officeDocument/2006/relationships/image" Target="../media/image79.png"/><Relationship Id="rId32" Type="http://schemas.openxmlformats.org/officeDocument/2006/relationships/image" Target="../media/image87.emf"/><Relationship Id="rId5" Type="http://schemas.openxmlformats.org/officeDocument/2006/relationships/image" Target="../media/image46.jpeg"/><Relationship Id="rId15" Type="http://schemas.openxmlformats.org/officeDocument/2006/relationships/image" Target="../media/image70.png"/><Relationship Id="rId23" Type="http://schemas.openxmlformats.org/officeDocument/2006/relationships/image" Target="../media/image78.png"/><Relationship Id="rId28" Type="http://schemas.openxmlformats.org/officeDocument/2006/relationships/image" Target="../media/image83.png"/><Relationship Id="rId10" Type="http://schemas.openxmlformats.org/officeDocument/2006/relationships/image" Target="../media/image65.png"/><Relationship Id="rId19" Type="http://schemas.openxmlformats.org/officeDocument/2006/relationships/image" Target="../media/image74.png"/><Relationship Id="rId31" Type="http://schemas.openxmlformats.org/officeDocument/2006/relationships/image" Target="../media/image86.png"/><Relationship Id="rId4" Type="http://schemas.openxmlformats.org/officeDocument/2006/relationships/notesSlide" Target="../notesSlides/notesSlide7.xml"/><Relationship Id="rId9" Type="http://schemas.openxmlformats.org/officeDocument/2006/relationships/image" Target="../media/image64.png"/><Relationship Id="rId14" Type="http://schemas.openxmlformats.org/officeDocument/2006/relationships/image" Target="../media/image69.png"/><Relationship Id="rId22" Type="http://schemas.openxmlformats.org/officeDocument/2006/relationships/image" Target="../media/image77.png"/><Relationship Id="rId27" Type="http://schemas.openxmlformats.org/officeDocument/2006/relationships/image" Target="../media/image82.png"/><Relationship Id="rId30" Type="http://schemas.openxmlformats.org/officeDocument/2006/relationships/image" Target="../media/image85.png"/><Relationship Id="rId35"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slideLayout" Target="../slideLayouts/slideLayout15.xml"/><Relationship Id="rId7" Type="http://schemas.openxmlformats.org/officeDocument/2006/relationships/hyperlink" Target="https://doi.org/10.5270/S2_-742ikth"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sentinels.copernicus.eu/ca/web/sentinel/technical-guides/sentinel-2-msi/copernicus-sentinel-2-collection-1-availability-status" TargetMode="External"/><Relationship Id="rId5" Type="http://schemas.openxmlformats.org/officeDocument/2006/relationships/hyperlink" Target="http://ceos.org/ard" TargetMode="External"/><Relationship Id="rId4" Type="http://schemas.openxmlformats.org/officeDocument/2006/relationships/notesSlide" Target="../notesSlides/notesSlide8.xml"/><Relationship Id="rId9"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5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bwMode="auto">
          <a:xfrm>
            <a:off x="1716390" y="1335577"/>
            <a:ext cx="8759219" cy="143938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IE" sz="4000" b="1" dirty="0"/>
              <a:t>GSICS Agency Report</a:t>
            </a:r>
            <a:br>
              <a:rPr lang="en-IE" sz="4000" b="1" dirty="0"/>
            </a:br>
            <a:r>
              <a:rPr lang="en-IE" sz="4000" b="1" dirty="0"/>
              <a:t>2023</a:t>
            </a:r>
            <a:r>
              <a:rPr lang="en-IE" sz="4000" dirty="0">
                <a:solidFill>
                  <a:srgbClr val="0000FF"/>
                </a:solidFill>
              </a:rPr>
              <a:t/>
            </a:r>
            <a:br>
              <a:rPr lang="en-IE" sz="4000" dirty="0">
                <a:solidFill>
                  <a:srgbClr val="0000FF"/>
                </a:solidFill>
              </a:rPr>
            </a:br>
            <a:endParaRPr lang="en-US" sz="4000" i="1" dirty="0">
              <a:solidFill>
                <a:srgbClr val="0C45E4"/>
              </a:solidFill>
            </a:endParaRPr>
          </a:p>
        </p:txBody>
      </p:sp>
      <p:sp>
        <p:nvSpPr>
          <p:cNvPr id="2052" name="Rectangle 3"/>
          <p:cNvSpPr>
            <a:spLocks noGrp="1" noChangeArrowheads="1"/>
          </p:cNvSpPr>
          <p:nvPr>
            <p:ph type="subTitle" idx="1"/>
          </p:nvPr>
        </p:nvSpPr>
        <p:spPr>
          <a:xfrm>
            <a:off x="1402300" y="3064297"/>
            <a:ext cx="9387400" cy="1125318"/>
          </a:xfrm>
        </p:spPr>
        <p:txBody>
          <a:bodyPr/>
          <a:lstStyle/>
          <a:p>
            <a:pPr eaLnBrk="1" hangingPunct="1">
              <a:lnSpc>
                <a:spcPct val="80000"/>
              </a:lnSpc>
            </a:pPr>
            <a:endParaRPr lang="en-US" altLang="zh-CN" sz="2000" b="1" dirty="0">
              <a:ea typeface="宋体" pitchFamily="2" charset="-122"/>
            </a:endParaRPr>
          </a:p>
          <a:p>
            <a:pPr eaLnBrk="1" hangingPunct="1">
              <a:lnSpc>
                <a:spcPct val="80000"/>
              </a:lnSpc>
            </a:pPr>
            <a:r>
              <a:rPr lang="en-US" altLang="zh-CN" sz="2000" dirty="0">
                <a:ea typeface="宋体" pitchFamily="2" charset="-122"/>
              </a:rPr>
              <a:t>Presenter</a:t>
            </a:r>
          </a:p>
          <a:p>
            <a:pPr eaLnBrk="1" hangingPunct="1">
              <a:lnSpc>
                <a:spcPct val="80000"/>
              </a:lnSpc>
            </a:pPr>
            <a:r>
              <a:rPr lang="en-US" altLang="zh-CN" sz="2000" dirty="0">
                <a:ea typeface="宋体" pitchFamily="2" charset="-122"/>
              </a:rPr>
              <a:t>Philippe </a:t>
            </a:r>
            <a:r>
              <a:rPr lang="en-US" altLang="zh-CN" sz="2000" dirty="0" err="1">
                <a:ea typeface="宋体" pitchFamily="2" charset="-122"/>
              </a:rPr>
              <a:t>Goryl</a:t>
            </a:r>
            <a:endParaRPr lang="en-US" altLang="zh-CN" sz="2000" dirty="0">
              <a:ea typeface="宋体" pitchFamily="2" charset="-122"/>
            </a:endParaRPr>
          </a:p>
          <a:p>
            <a:pPr eaLnBrk="1" hangingPunct="1">
              <a:lnSpc>
                <a:spcPct val="80000"/>
              </a:lnSpc>
            </a:pPr>
            <a:endParaRPr lang="en-US" altLang="zh-CN" sz="2000" dirty="0">
              <a:ea typeface="宋体" pitchFamily="2" charset="-122"/>
            </a:endParaRPr>
          </a:p>
          <a:p>
            <a:pPr eaLnBrk="1" hangingPunct="1">
              <a:lnSpc>
                <a:spcPct val="80000"/>
              </a:lnSpc>
            </a:pPr>
            <a:endParaRPr lang="en-US" altLang="en-US" sz="1200" dirty="0">
              <a:latin typeface="Arial" panose="020B0604020202020204" pitchFamily="34" charset="0"/>
            </a:endParaRPr>
          </a:p>
        </p:txBody>
      </p:sp>
      <p:sp>
        <p:nvSpPr>
          <p:cNvPr id="4" name="Rectangle 3">
            <a:extLst>
              <a:ext uri="{FF2B5EF4-FFF2-40B4-BE49-F238E27FC236}">
                <a16:creationId xmlns:a16="http://schemas.microsoft.com/office/drawing/2014/main" id="{F26D605D-C31B-4A74-9F82-60E6B61F5241}"/>
              </a:ext>
            </a:extLst>
          </p:cNvPr>
          <p:cNvSpPr txBox="1">
            <a:spLocks noChangeArrowheads="1"/>
          </p:cNvSpPr>
          <p:nvPr/>
        </p:nvSpPr>
        <p:spPr bwMode="auto">
          <a:xfrm>
            <a:off x="1364640" y="4397105"/>
            <a:ext cx="9387400" cy="112531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0000"/>
              </a:buClr>
              <a:buFont typeface="Wingdings" pitchFamily="2" charset="2"/>
              <a:buNone/>
              <a:defRPr sz="3200">
                <a:solidFill>
                  <a:schemeClr val="tx1"/>
                </a:solidFill>
                <a:latin typeface="Times New Roman" panose="02020603050405020304" pitchFamily="18" charset="0"/>
                <a:ea typeface="+mn-ea"/>
                <a:cs typeface="Times New Roman" panose="02020603050405020304" pitchFamily="18" charset="0"/>
              </a:defRPr>
            </a:lvl1pPr>
            <a:lvl2pPr marL="457200" indent="0" algn="ctr" rtl="0" eaLnBrk="0" fontAlgn="base" hangingPunct="0">
              <a:spcBef>
                <a:spcPct val="20000"/>
              </a:spcBef>
              <a:spcAft>
                <a:spcPct val="0"/>
              </a:spcAft>
              <a:buClr>
                <a:srgbClr val="006600"/>
              </a:buClr>
              <a:buFont typeface="Wingdings" pitchFamily="2" charset="2"/>
              <a:buNone/>
              <a:defRPr sz="2800">
                <a:solidFill>
                  <a:schemeClr val="tx1"/>
                </a:solidFill>
                <a:latin typeface="Times New Roman" panose="02020603050405020304" pitchFamily="18" charset="0"/>
                <a:cs typeface="Times New Roman" panose="02020603050405020304" pitchFamily="18" charset="0"/>
              </a:defRPr>
            </a:lvl2pPr>
            <a:lvl3pPr marL="914400" indent="0" algn="ctr" rtl="0" eaLnBrk="0" fontAlgn="base" hangingPunct="0">
              <a:spcBef>
                <a:spcPct val="20000"/>
              </a:spcBef>
              <a:spcAft>
                <a:spcPct val="0"/>
              </a:spcAft>
              <a:buNone/>
              <a:defRPr sz="2400">
                <a:solidFill>
                  <a:schemeClr val="tx1"/>
                </a:solidFill>
                <a:latin typeface="Times New Roman" panose="02020603050405020304" pitchFamily="18" charset="0"/>
                <a:cs typeface="Times New Roman" panose="02020603050405020304" pitchFamily="18" charset="0"/>
              </a:defRPr>
            </a:lvl3pPr>
            <a:lvl4pPr marL="13716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4pPr>
            <a:lvl5pPr marL="1828800" indent="0" algn="ctr" rtl="0" eaLnBrk="0" fontAlgn="base" hangingPunct="0">
              <a:spcBef>
                <a:spcPct val="20000"/>
              </a:spcBef>
              <a:spcAft>
                <a:spcPct val="0"/>
              </a:spcAft>
              <a:buNone/>
              <a:defRPr sz="2000">
                <a:solidFill>
                  <a:schemeClr val="tx1"/>
                </a:solidFill>
                <a:latin typeface="Times New Roman" panose="02020603050405020304" pitchFamily="18" charset="0"/>
                <a:cs typeface="Times New Roman" panose="02020603050405020304" pitchFamily="18" charset="0"/>
              </a:defRPr>
            </a:lvl5pPr>
            <a:lvl6pPr marL="2286000" indent="0" algn="ctr" rtl="0" fontAlgn="base">
              <a:spcBef>
                <a:spcPct val="20000"/>
              </a:spcBef>
              <a:spcAft>
                <a:spcPct val="0"/>
              </a:spcAft>
              <a:buNone/>
              <a:defRPr sz="2000">
                <a:solidFill>
                  <a:schemeClr val="tx1"/>
                </a:solidFill>
                <a:latin typeface="+mn-lt"/>
              </a:defRPr>
            </a:lvl6pPr>
            <a:lvl7pPr marL="2743200" indent="0" algn="ctr" rtl="0" fontAlgn="base">
              <a:spcBef>
                <a:spcPct val="20000"/>
              </a:spcBef>
              <a:spcAft>
                <a:spcPct val="0"/>
              </a:spcAft>
              <a:buNone/>
              <a:defRPr sz="2000">
                <a:solidFill>
                  <a:schemeClr val="tx1"/>
                </a:solidFill>
                <a:latin typeface="+mn-lt"/>
              </a:defRPr>
            </a:lvl7pPr>
            <a:lvl8pPr marL="3200400" indent="0" algn="ctr" rtl="0" fontAlgn="base">
              <a:spcBef>
                <a:spcPct val="20000"/>
              </a:spcBef>
              <a:spcAft>
                <a:spcPct val="0"/>
              </a:spcAft>
              <a:buNone/>
              <a:defRPr sz="2000">
                <a:solidFill>
                  <a:schemeClr val="tx1"/>
                </a:solidFill>
                <a:latin typeface="+mn-lt"/>
              </a:defRPr>
            </a:lvl8pPr>
            <a:lvl9pPr marL="3657600" indent="0" algn="ctr" rtl="0" fontAlgn="base">
              <a:spcBef>
                <a:spcPct val="20000"/>
              </a:spcBef>
              <a:spcAft>
                <a:spcPct val="0"/>
              </a:spcAft>
              <a:buNone/>
              <a:defRPr sz="2000">
                <a:solidFill>
                  <a:schemeClr val="tx1"/>
                </a:solidFill>
                <a:latin typeface="+mn-lt"/>
              </a:defRPr>
            </a:lvl9pPr>
          </a:lstStyle>
          <a:p>
            <a:pPr eaLnBrk="1" hangingPunct="1">
              <a:lnSpc>
                <a:spcPct val="80000"/>
              </a:lnSpc>
            </a:pPr>
            <a:endParaRPr lang="en-US" altLang="zh-CN" sz="2000" b="1" kern="0" dirty="0">
              <a:ea typeface="宋体" pitchFamily="2" charset="-122"/>
            </a:endParaRPr>
          </a:p>
          <a:p>
            <a:pPr eaLnBrk="1" hangingPunct="1">
              <a:lnSpc>
                <a:spcPct val="80000"/>
              </a:lnSpc>
            </a:pPr>
            <a:r>
              <a:rPr lang="en-US" altLang="zh-CN" sz="2800" b="1" kern="0" dirty="0">
                <a:ea typeface="宋体" pitchFamily="2" charset="-122"/>
              </a:rPr>
              <a:t>European Space Agency </a:t>
            </a:r>
          </a:p>
          <a:p>
            <a:pPr eaLnBrk="1" hangingPunct="1">
              <a:lnSpc>
                <a:spcPct val="80000"/>
              </a:lnSpc>
            </a:pPr>
            <a:endParaRPr lang="en-US" altLang="en-US" sz="1200" kern="0" dirty="0">
              <a:latin typeface="Arial" panose="020B0604020202020204"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238456059"/>
      </p:ext>
    </p:extLst>
  </p:cSld>
  <p:clrMapOvr>
    <a:masterClrMapping/>
  </p:clrMapOvr>
  <mc:AlternateContent xmlns:mc="http://schemas.openxmlformats.org/markup-compatibility/2006">
    <mc:Choice xmlns:p14="http://schemas.microsoft.com/office/powerpoint/2010/main" Requires="p14">
      <p:transition spd="slow" p14:dur="2000" advTm="16581"/>
    </mc:Choice>
    <mc:Fallback>
      <p:transition spd="slow" advTm="16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D963-E88B-F464-9445-5966D7B67757}"/>
              </a:ext>
            </a:extLst>
          </p:cNvPr>
          <p:cNvSpPr>
            <a:spLocks noGrp="1"/>
          </p:cNvSpPr>
          <p:nvPr>
            <p:ph type="title"/>
          </p:nvPr>
        </p:nvSpPr>
        <p:spPr>
          <a:xfrm>
            <a:off x="2253006" y="132628"/>
            <a:ext cx="8872194" cy="667472"/>
          </a:xfrm>
        </p:spPr>
        <p:txBody>
          <a:bodyPr/>
          <a:lstStyle/>
          <a:p>
            <a:r>
              <a:rPr lang="en-GB" sz="2800" dirty="0"/>
              <a:t>Fundamental Data Record </a:t>
            </a:r>
            <a:endParaRPr lang="en-IT" dirty="0"/>
          </a:p>
        </p:txBody>
      </p:sp>
      <p:sp>
        <p:nvSpPr>
          <p:cNvPr id="3" name="Content Placeholder 2">
            <a:extLst>
              <a:ext uri="{FF2B5EF4-FFF2-40B4-BE49-F238E27FC236}">
                <a16:creationId xmlns:a16="http://schemas.microsoft.com/office/drawing/2014/main" id="{74E79114-7850-B7CB-3842-3EE7BCE87B99}"/>
              </a:ext>
            </a:extLst>
          </p:cNvPr>
          <p:cNvSpPr>
            <a:spLocks noGrp="1"/>
          </p:cNvSpPr>
          <p:nvPr>
            <p:ph idx="1"/>
          </p:nvPr>
        </p:nvSpPr>
        <p:spPr>
          <a:xfrm>
            <a:off x="226693" y="909519"/>
            <a:ext cx="11355707" cy="4326902"/>
          </a:xfrm>
        </p:spPr>
        <p:txBody>
          <a:bodyPr/>
          <a:lstStyle/>
          <a:p>
            <a:pPr marL="0" indent="0" algn="ctr">
              <a:buNone/>
            </a:pPr>
            <a:r>
              <a:rPr lang="en-US" sz="1800" b="1" u="sng" dirty="0"/>
              <a:t>ESA Heritage </a:t>
            </a:r>
            <a:r>
              <a:rPr lang="en-US" sz="1800" b="1" u="sng" dirty="0" err="1"/>
              <a:t>Valorisation</a:t>
            </a:r>
            <a:r>
              <a:rPr lang="en-US" sz="1800" b="1" u="sng" dirty="0"/>
              <a:t> </a:t>
            </a:r>
            <a:r>
              <a:rPr lang="en-US" sz="1800" b="1" u="sng" dirty="0" err="1"/>
              <a:t>Programme</a:t>
            </a:r>
            <a:r>
              <a:rPr lang="en-US" sz="1800" b="1" u="sng" dirty="0"/>
              <a:t> built on two pillars: Analysis Ready Data (ARD) and Fundamental Data Record (FDR)</a:t>
            </a:r>
          </a:p>
          <a:p>
            <a:pPr marL="0" indent="0">
              <a:buNone/>
            </a:pPr>
            <a:endParaRPr lang="en-GB"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dirty="0"/>
          </a:p>
        </p:txBody>
      </p:sp>
      <p:sp>
        <p:nvSpPr>
          <p:cNvPr id="4" name="Slide Number Placeholder 3">
            <a:extLst>
              <a:ext uri="{FF2B5EF4-FFF2-40B4-BE49-F238E27FC236}">
                <a16:creationId xmlns:a16="http://schemas.microsoft.com/office/drawing/2014/main" id="{96DBCEBE-E7FF-044E-056C-94CDD40369B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A28AC38-E0E8-49D7-B2FE-71FD7C42C09E}" type="slidenum">
              <a:rPr kumimoji="0" lang="en-US" sz="10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p:cNvSpPr/>
          <p:nvPr/>
        </p:nvSpPr>
        <p:spPr>
          <a:xfrm>
            <a:off x="226693" y="1648460"/>
            <a:ext cx="3356766" cy="454267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GB" sz="1000" dirty="0">
                <a:solidFill>
                  <a:prstClr val="white"/>
                </a:solidFill>
                <a:latin typeface="Calibri" panose="020F0502020204030204"/>
              </a:rPr>
              <a:t>(</a:t>
            </a:r>
            <a:r>
              <a:rPr lang="en-GB" sz="1400" b="1" dirty="0">
                <a:solidFill>
                  <a:schemeClr val="tx1"/>
                </a:solidFill>
                <a:latin typeface="Calibri" panose="020F0502020204030204"/>
              </a:rPr>
              <a:t>An FCDR consists of a long, harmonised record of uncertainty-quantified sensor observations that are calibrated to physical units and located in time and space, together with all ancillary and lower-level instrument data used to calibrate and locate the observations and to estimate uncertainty. </a:t>
            </a:r>
          </a:p>
          <a:p>
            <a:pPr algn="just" defTabSz="685800"/>
            <a:endParaRPr lang="en-GB" sz="1400" b="1" dirty="0">
              <a:solidFill>
                <a:schemeClr val="tx1"/>
              </a:solidFill>
              <a:latin typeface="Calibri" panose="020F0502020204030204"/>
            </a:endParaRPr>
          </a:p>
          <a:p>
            <a:pPr algn="just" defTabSz="685800"/>
            <a:r>
              <a:rPr lang="en-GB" sz="1400" b="1" dirty="0">
                <a:solidFill>
                  <a:schemeClr val="tx1"/>
                </a:solidFill>
                <a:latin typeface="Calibri" panose="020F0502020204030204"/>
              </a:rPr>
              <a:t>The term Fundamental Data Record may be applied to records meeting similar standards to an FCDR, but which is either too short to be informative about climate variability and change, or whose contents are relevant for purposes not considered to be climate applications. </a:t>
            </a:r>
            <a:r>
              <a:rPr lang="en-GB" sz="1400" dirty="0">
                <a:solidFill>
                  <a:schemeClr val="tx1"/>
                </a:solidFill>
                <a:latin typeface="Calibri" panose="020F0502020204030204"/>
              </a:rPr>
              <a:t>(Logically, one should define FDR as the baseline concept and add climate-specific requirements to define FCDR, and this may yet be recommended.)</a:t>
            </a:r>
            <a:endParaRPr lang="en-GB" sz="1400" i="1" dirty="0">
              <a:solidFill>
                <a:schemeClr val="tx1"/>
              </a:solidFill>
              <a:latin typeface="Calibri" panose="020F0502020204030204"/>
            </a:endParaRPr>
          </a:p>
          <a:p>
            <a:pPr algn="just" defTabSz="685800"/>
            <a:endParaRPr lang="en-GB" sz="2000" b="1" dirty="0">
              <a:solidFill>
                <a:schemeClr val="tx1"/>
              </a:solidFill>
              <a:latin typeface="Calibri" panose="020F0502020204030204"/>
            </a:endParaRPr>
          </a:p>
        </p:txBody>
      </p:sp>
      <p:pic>
        <p:nvPicPr>
          <p:cNvPr id="6" name="Picture 5"/>
          <p:cNvPicPr>
            <a:picLocks noChangeAspect="1"/>
          </p:cNvPicPr>
          <p:nvPr/>
        </p:nvPicPr>
        <p:blipFill>
          <a:blip r:embed="rId5"/>
          <a:stretch>
            <a:fillRect/>
          </a:stretch>
        </p:blipFill>
        <p:spPr>
          <a:xfrm>
            <a:off x="3688201" y="1648459"/>
            <a:ext cx="8404946" cy="4542673"/>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2549656414"/>
      </p:ext>
    </p:extLst>
  </p:cSld>
  <p:clrMapOvr>
    <a:masterClrMapping/>
  </p:clrMapOvr>
  <mc:AlternateContent xmlns:mc="http://schemas.openxmlformats.org/markup-compatibility/2006">
    <mc:Choice xmlns:p14="http://schemas.microsoft.com/office/powerpoint/2010/main" Requires="p14">
      <p:transition spd="slow" p14:dur="2000" advTm="59153"/>
    </mc:Choice>
    <mc:Fallback>
      <p:transition spd="slow" advTm="591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4897" y="147248"/>
            <a:ext cx="7772400" cy="667472"/>
          </a:xfrm>
        </p:spPr>
        <p:txBody>
          <a:bodyPr/>
          <a:lstStyle/>
          <a:p>
            <a:r>
              <a:rPr lang="en-GB" dirty="0"/>
              <a:t>ESA FDR projects</a:t>
            </a:r>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11</a:t>
            </a:fld>
            <a:endParaRPr lang="en-US"/>
          </a:p>
        </p:txBody>
      </p:sp>
      <p:graphicFrame>
        <p:nvGraphicFramePr>
          <p:cNvPr id="8" name="Table 4">
            <a:extLst>
              <a:ext uri="{FF2B5EF4-FFF2-40B4-BE49-F238E27FC236}">
                <a16:creationId xmlns:a16="http://schemas.microsoft.com/office/drawing/2014/main" id="{CD6D4243-C134-8E04-7EA4-8B7EB96C97C0}"/>
              </a:ext>
            </a:extLst>
          </p:cNvPr>
          <p:cNvGraphicFramePr>
            <a:graphicFrameLocks noGrp="1"/>
          </p:cNvGraphicFramePr>
          <p:nvPr>
            <p:extLst>
              <p:ext uri="{D42A27DB-BD31-4B8C-83A1-F6EECF244321}">
                <p14:modId xmlns:p14="http://schemas.microsoft.com/office/powerpoint/2010/main" val="666842108"/>
              </p:ext>
            </p:extLst>
          </p:nvPr>
        </p:nvGraphicFramePr>
        <p:xfrm>
          <a:off x="489308" y="1361977"/>
          <a:ext cx="11179589" cy="4157830"/>
        </p:xfrm>
        <a:graphic>
          <a:graphicData uri="http://schemas.openxmlformats.org/drawingml/2006/table">
            <a:tbl>
              <a:tblPr firstRow="1" bandRow="1"/>
              <a:tblGrid>
                <a:gridCol w="4700319">
                  <a:extLst>
                    <a:ext uri="{9D8B030D-6E8A-4147-A177-3AD203B41FA5}">
                      <a16:colId xmlns:a16="http://schemas.microsoft.com/office/drawing/2014/main" val="2812768999"/>
                    </a:ext>
                  </a:extLst>
                </a:gridCol>
                <a:gridCol w="6479270">
                  <a:extLst>
                    <a:ext uri="{9D8B030D-6E8A-4147-A177-3AD203B41FA5}">
                      <a16:colId xmlns:a16="http://schemas.microsoft.com/office/drawing/2014/main" val="2893481224"/>
                    </a:ext>
                  </a:extLst>
                </a:gridCol>
              </a:tblGrid>
              <a:tr h="376118">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it-IT" sz="1200" dirty="0"/>
                        <a:t>FDR</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it-IT" sz="1200" dirty="0"/>
                        <a:t>INSTRUMENTS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4173475464"/>
                  </a:ext>
                </a:extLst>
              </a:tr>
              <a:tr h="541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0" indent="-145800">
                        <a:lnSpc>
                          <a:spcPct val="120000"/>
                        </a:lnSpc>
                        <a:buFont typeface="+mj-lt"/>
                        <a:buNone/>
                      </a:pPr>
                      <a:r>
                        <a:rPr lang="it-IT" sz="1600" b="1" dirty="0"/>
                        <a:t>FDR4ATMOS</a:t>
                      </a:r>
                      <a:endParaRPr lang="it-IT" sz="16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145800" algn="l" defTabSz="914400" rtl="0" eaLnBrk="1" fontAlgn="auto" latinLnBrk="0" hangingPunct="1">
                        <a:lnSpc>
                          <a:spcPct val="120000"/>
                        </a:lnSpc>
                        <a:spcBef>
                          <a:spcPts val="0"/>
                        </a:spcBef>
                        <a:spcAft>
                          <a:spcPts val="0"/>
                        </a:spcAft>
                        <a:buClrTx/>
                        <a:buSzTx/>
                        <a:buFont typeface="+mj-lt"/>
                        <a:buNone/>
                        <a:tabLst/>
                        <a:defRPr/>
                      </a:pPr>
                      <a:r>
                        <a:rPr lang="en-US" sz="1600" kern="1200" dirty="0">
                          <a:solidFill>
                            <a:srgbClr val="0C45E4"/>
                          </a:solidFill>
                          <a:latin typeface="+mn-lt"/>
                          <a:ea typeface="+mn-ea"/>
                          <a:cs typeface="+mn-cs"/>
                        </a:rPr>
                        <a:t>Calibrated irradiance and reflectance from </a:t>
                      </a:r>
                      <a:r>
                        <a:rPr lang="en-GB" sz="1600" kern="1200" dirty="0">
                          <a:solidFill>
                            <a:srgbClr val="0C45E4"/>
                          </a:solidFill>
                          <a:latin typeface="+mn-lt"/>
                          <a:ea typeface="+mn-ea"/>
                          <a:cs typeface="+mn-cs"/>
                        </a:rPr>
                        <a:t>ERS-2 GOME + ENVISAT SCIAMACHY  (1995-2012) – possibly extended with </a:t>
                      </a:r>
                      <a:r>
                        <a:rPr lang="it-IT" sz="1600" kern="1200" dirty="0">
                          <a:solidFill>
                            <a:srgbClr val="0C45E4"/>
                          </a:solidFill>
                          <a:latin typeface="+mn-lt"/>
                          <a:ea typeface="+mn-ea"/>
                          <a:cs typeface="+mn-cs"/>
                        </a:rPr>
                        <a:t>GOME-2 (</a:t>
                      </a:r>
                      <a:r>
                        <a:rPr lang="it-IT" sz="1600" kern="1200" dirty="0" err="1">
                          <a:solidFill>
                            <a:srgbClr val="0C45E4"/>
                          </a:solidFill>
                          <a:latin typeface="+mn-lt"/>
                          <a:ea typeface="+mn-ea"/>
                          <a:cs typeface="+mn-cs"/>
                        </a:rPr>
                        <a:t>MetOp</a:t>
                      </a:r>
                      <a:r>
                        <a:rPr lang="it-IT" sz="1600" kern="1200" dirty="0">
                          <a:solidFill>
                            <a:srgbClr val="0C45E4"/>
                          </a:solidFill>
                          <a:latin typeface="+mn-lt"/>
                          <a:ea typeface="+mn-ea"/>
                          <a:cs typeface="+mn-cs"/>
                        </a:rPr>
                        <a:t> A B C)</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559705445"/>
                  </a:ext>
                </a:extLst>
              </a:tr>
              <a:tr h="541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145800" algn="l" defTabSz="914400" rtl="0" eaLnBrk="1" fontAlgn="auto" latinLnBrk="0" hangingPunct="1">
                        <a:lnSpc>
                          <a:spcPct val="120000"/>
                        </a:lnSpc>
                        <a:spcBef>
                          <a:spcPts val="0"/>
                        </a:spcBef>
                        <a:spcAft>
                          <a:spcPts val="0"/>
                        </a:spcAft>
                        <a:buClrTx/>
                        <a:buSzTx/>
                        <a:buFont typeface="+mj-lt"/>
                        <a:buNone/>
                        <a:tabLst/>
                        <a:defRPr/>
                      </a:pPr>
                      <a:r>
                        <a:rPr lang="it-IT" sz="1600" b="1" kern="1200" dirty="0">
                          <a:solidFill>
                            <a:schemeClr val="dk1"/>
                          </a:solidFill>
                          <a:latin typeface="+mn-lt"/>
                          <a:ea typeface="+mn-ea"/>
                          <a:cs typeface="+mn-cs"/>
                        </a:rPr>
                        <a:t>FDR4ALT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0" indent="-145800" algn="l" defTabSz="914400" rtl="0" eaLnBrk="1" latinLnBrk="0" hangingPunct="1">
                        <a:lnSpc>
                          <a:spcPct val="120000"/>
                        </a:lnSpc>
                        <a:buFont typeface="+mj-lt"/>
                        <a:buNone/>
                        <a:tabLst>
                          <a:tab pos="407988" algn="l"/>
                          <a:tab pos="2265363" algn="l"/>
                        </a:tabLst>
                      </a:pPr>
                      <a:r>
                        <a:rPr lang="it-IT" sz="1600" kern="1200" dirty="0">
                          <a:solidFill>
                            <a:srgbClr val="0C45E4"/>
                          </a:solidFill>
                          <a:latin typeface="+mn-lt"/>
                          <a:ea typeface="+mn-ea"/>
                          <a:cs typeface="+mn-cs"/>
                        </a:rPr>
                        <a:t>ERS-1/-2 and ENVISAT MWR / RA(2) (1991-2012) for </a:t>
                      </a:r>
                      <a:r>
                        <a:rPr lang="it-IT" sz="1600" kern="1200" dirty="0" err="1">
                          <a:solidFill>
                            <a:srgbClr val="0C45E4"/>
                          </a:solidFill>
                          <a:latin typeface="+mn-lt"/>
                          <a:ea typeface="+mn-ea"/>
                          <a:cs typeface="+mn-cs"/>
                        </a:rPr>
                        <a:t>altimetry</a:t>
                      </a:r>
                      <a:r>
                        <a:rPr lang="it-IT" sz="1600" kern="1200" dirty="0">
                          <a:solidFill>
                            <a:srgbClr val="0C45E4"/>
                          </a:solidFill>
                          <a:latin typeface="+mn-lt"/>
                          <a:ea typeface="+mn-ea"/>
                          <a:cs typeface="+mn-cs"/>
                        </a:rPr>
                        <a:t> </a:t>
                      </a:r>
                      <a:r>
                        <a:rPr lang="it-IT" sz="1600" kern="1200" dirty="0" err="1">
                          <a:solidFill>
                            <a:srgbClr val="0C45E4"/>
                          </a:solidFill>
                          <a:latin typeface="+mn-lt"/>
                          <a:ea typeface="+mn-ea"/>
                          <a:cs typeface="+mn-cs"/>
                        </a:rPr>
                        <a:t>waveforms</a:t>
                      </a:r>
                      <a:r>
                        <a:rPr lang="it-IT" sz="1600" kern="1200" dirty="0">
                          <a:solidFill>
                            <a:srgbClr val="0C45E4"/>
                          </a:solidFill>
                          <a:latin typeface="+mn-lt"/>
                          <a:ea typeface="+mn-ea"/>
                          <a:cs typeface="+mn-cs"/>
                        </a:rPr>
                        <a:t> and TOA BT + </a:t>
                      </a:r>
                      <a:r>
                        <a:rPr lang="it-IT" sz="1600" kern="1200" dirty="0" err="1">
                          <a:solidFill>
                            <a:srgbClr val="0C45E4"/>
                          </a:solidFill>
                          <a:latin typeface="+mn-lt"/>
                          <a:ea typeface="+mn-ea"/>
                          <a:cs typeface="+mn-cs"/>
                        </a:rPr>
                        <a:t>TDPs</a:t>
                      </a:r>
                      <a:r>
                        <a:rPr lang="it-IT" sz="1600" kern="1200" dirty="0">
                          <a:solidFill>
                            <a:srgbClr val="0C45E4"/>
                          </a:solidFill>
                          <a:latin typeface="+mn-lt"/>
                          <a:ea typeface="+mn-ea"/>
                          <a:cs typeface="+mn-cs"/>
                        </a:rPr>
                        <a:t> – </a:t>
                      </a:r>
                      <a:r>
                        <a:rPr lang="it-IT" sz="1600" kern="1200" dirty="0" err="1">
                          <a:solidFill>
                            <a:srgbClr val="0C45E4"/>
                          </a:solidFill>
                          <a:latin typeface="+mn-lt"/>
                          <a:ea typeface="+mn-ea"/>
                          <a:cs typeface="+mn-cs"/>
                        </a:rPr>
                        <a:t>possibly</a:t>
                      </a:r>
                      <a:r>
                        <a:rPr lang="it-IT" sz="1600" kern="1200" dirty="0">
                          <a:solidFill>
                            <a:srgbClr val="0C45E4"/>
                          </a:solidFill>
                          <a:latin typeface="+mn-lt"/>
                          <a:ea typeface="+mn-ea"/>
                          <a:cs typeface="+mn-cs"/>
                        </a:rPr>
                        <a:t> </a:t>
                      </a:r>
                      <a:r>
                        <a:rPr lang="it-IT" sz="1600" kern="1200" dirty="0" err="1">
                          <a:solidFill>
                            <a:srgbClr val="0C45E4"/>
                          </a:solidFill>
                          <a:latin typeface="+mn-lt"/>
                          <a:ea typeface="+mn-ea"/>
                          <a:cs typeface="+mn-cs"/>
                        </a:rPr>
                        <a:t>extended</a:t>
                      </a:r>
                      <a:r>
                        <a:rPr lang="it-IT" sz="1600" kern="1200" dirty="0">
                          <a:solidFill>
                            <a:srgbClr val="0C45E4"/>
                          </a:solidFill>
                          <a:latin typeface="+mn-lt"/>
                          <a:ea typeface="+mn-ea"/>
                          <a:cs typeface="+mn-cs"/>
                        </a:rPr>
                        <a:t> with </a:t>
                      </a:r>
                      <a:r>
                        <a:rPr lang="en-US" sz="1600" kern="1200" dirty="0">
                          <a:solidFill>
                            <a:srgbClr val="0C45E4"/>
                          </a:solidFill>
                          <a:latin typeface="+mn-lt"/>
                          <a:ea typeface="+mn-ea"/>
                          <a:cs typeface="+mn-cs"/>
                        </a:rPr>
                        <a:t>with SARAL/</a:t>
                      </a:r>
                      <a:r>
                        <a:rPr lang="en-US" sz="1600" kern="1200" dirty="0" err="1">
                          <a:solidFill>
                            <a:srgbClr val="0C45E4"/>
                          </a:solidFill>
                          <a:latin typeface="+mn-lt"/>
                          <a:ea typeface="+mn-ea"/>
                          <a:cs typeface="+mn-cs"/>
                        </a:rPr>
                        <a:t>ALtiKa</a:t>
                      </a:r>
                      <a:endParaRPr lang="it-IT" sz="1600" kern="1200" dirty="0">
                        <a:solidFill>
                          <a:srgbClr val="0C45E4"/>
                        </a:solidFill>
                        <a:latin typeface="+mn-lt"/>
                        <a:ea typeface="+mn-ea"/>
                        <a:cs typeface="+mn-cs"/>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280536333"/>
                  </a:ext>
                </a:extLst>
              </a:tr>
              <a:tr h="758096">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145800" algn="l" defTabSz="914400" rtl="0" eaLnBrk="1" fontAlgn="auto" latinLnBrk="0" hangingPunct="1">
                        <a:lnSpc>
                          <a:spcPct val="120000"/>
                        </a:lnSpc>
                        <a:spcBef>
                          <a:spcPts val="0"/>
                        </a:spcBef>
                        <a:spcAft>
                          <a:spcPts val="0"/>
                        </a:spcAft>
                        <a:buClrTx/>
                        <a:buSzTx/>
                        <a:buFont typeface="+mj-lt"/>
                        <a:buNone/>
                        <a:tabLst/>
                        <a:defRPr/>
                      </a:pPr>
                      <a:r>
                        <a:rPr lang="it-IT" sz="1600" b="1" kern="1200" dirty="0">
                          <a:solidFill>
                            <a:schemeClr val="dk1"/>
                          </a:solidFill>
                          <a:latin typeface="+mn-lt"/>
                          <a:ea typeface="+mn-ea"/>
                          <a:cs typeface="+mn-cs"/>
                        </a:rPr>
                        <a:t>FDR - Medium Resolution Optical/SWIR/TIR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lvl="0" indent="-145800" algn="l" defTabSz="914400" rtl="0" eaLnBrk="1" latinLnBrk="0" hangingPunct="1">
                        <a:lnSpc>
                          <a:spcPct val="120000"/>
                        </a:lnSpc>
                        <a:buFont typeface="+mj-lt"/>
                        <a:buNone/>
                      </a:pPr>
                      <a:r>
                        <a:rPr lang="it-IT" sz="1600" b="1" kern="1200" dirty="0">
                          <a:solidFill>
                            <a:srgbClr val="0C45E4"/>
                          </a:solidFill>
                          <a:latin typeface="+mn-lt"/>
                          <a:ea typeface="+mn-ea"/>
                          <a:cs typeface="+mn-cs"/>
                        </a:rPr>
                        <a:t>ERS ATSR, </a:t>
                      </a:r>
                      <a:r>
                        <a:rPr lang="it-IT" sz="1600" b="1" kern="1200" dirty="0" err="1">
                          <a:solidFill>
                            <a:srgbClr val="0C45E4"/>
                          </a:solidFill>
                          <a:latin typeface="+mn-lt"/>
                          <a:ea typeface="+mn-ea"/>
                          <a:cs typeface="+mn-cs"/>
                        </a:rPr>
                        <a:t>Envisat</a:t>
                      </a:r>
                      <a:r>
                        <a:rPr lang="it-IT" sz="1600" b="1" kern="1200" dirty="0">
                          <a:solidFill>
                            <a:srgbClr val="0C45E4"/>
                          </a:solidFill>
                          <a:latin typeface="+mn-lt"/>
                          <a:ea typeface="+mn-ea"/>
                          <a:cs typeface="+mn-cs"/>
                        </a:rPr>
                        <a:t> AATSR</a:t>
                      </a:r>
                      <a:r>
                        <a:rPr lang="it-IT" sz="1600" b="1" kern="1200" baseline="0" dirty="0">
                          <a:solidFill>
                            <a:srgbClr val="0C45E4"/>
                          </a:solidFill>
                          <a:latin typeface="+mn-lt"/>
                          <a:ea typeface="+mn-ea"/>
                          <a:cs typeface="+mn-cs"/>
                        </a:rPr>
                        <a:t>  and </a:t>
                      </a:r>
                      <a:r>
                        <a:rPr lang="it-IT" sz="1600" b="1" kern="1200" dirty="0">
                          <a:solidFill>
                            <a:srgbClr val="0C45E4"/>
                          </a:solidFill>
                          <a:latin typeface="+mn-lt"/>
                          <a:ea typeface="+mn-ea"/>
                          <a:cs typeface="+mn-cs"/>
                        </a:rPr>
                        <a:t>MERIS</a:t>
                      </a:r>
                      <a:r>
                        <a:rPr lang="it-IT" sz="1600" kern="1200" dirty="0">
                          <a:solidFill>
                            <a:srgbClr val="0C45E4"/>
                          </a:solidFill>
                          <a:latin typeface="+mn-lt"/>
                          <a:ea typeface="+mn-ea"/>
                          <a:cs typeface="+mn-cs"/>
                        </a:rPr>
                        <a:t>, </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1034899795"/>
                  </a:ext>
                </a:extLst>
              </a:tr>
              <a:tr h="374118">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145800" algn="l" defTabSz="914400" rtl="0" eaLnBrk="1" fontAlgn="auto" latinLnBrk="0" hangingPunct="1">
                        <a:lnSpc>
                          <a:spcPct val="120000"/>
                        </a:lnSpc>
                        <a:spcBef>
                          <a:spcPts val="0"/>
                        </a:spcBef>
                        <a:spcAft>
                          <a:spcPts val="0"/>
                        </a:spcAft>
                        <a:buClrTx/>
                        <a:buSzTx/>
                        <a:buFont typeface="+mj-lt"/>
                        <a:buNone/>
                        <a:tabLst/>
                        <a:defRPr/>
                      </a:pPr>
                      <a:r>
                        <a:rPr lang="it-IT" sz="1600" b="1" kern="1200" dirty="0">
                          <a:solidFill>
                            <a:schemeClr val="dk1"/>
                          </a:solidFill>
                          <a:latin typeface="+mn-lt"/>
                          <a:ea typeface="+mn-ea"/>
                          <a:cs typeface="+mn-cs"/>
                        </a:rPr>
                        <a:t>FDR4AVHRR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None/>
                      </a:pPr>
                      <a:r>
                        <a:rPr lang="en-GB" sz="1600" b="0" dirty="0">
                          <a:solidFill>
                            <a:srgbClr val="0C45E4"/>
                          </a:solidFill>
                        </a:rPr>
                        <a:t>AVHRR </a:t>
                      </a:r>
                      <a:r>
                        <a:rPr lang="en-US" sz="1600" b="0" dirty="0">
                          <a:solidFill>
                            <a:srgbClr val="0C45E4"/>
                          </a:solidFill>
                        </a:rPr>
                        <a:t>full-mission Level-1b dataset (1981 – </a:t>
                      </a:r>
                      <a:r>
                        <a:rPr lang="en-GB" sz="1600" b="0" dirty="0">
                          <a:solidFill>
                            <a:srgbClr val="0C45E4"/>
                          </a:solidFill>
                        </a:rPr>
                        <a:t>….</a:t>
                      </a:r>
                      <a:r>
                        <a:rPr lang="en-US" sz="1600" b="0" dirty="0">
                          <a:solidFill>
                            <a:srgbClr val="0C45E4"/>
                          </a:solidFill>
                        </a:rPr>
                        <a:t>)</a:t>
                      </a:r>
                      <a:endParaRPr lang="it-IT" sz="1600" b="0" dirty="0">
                        <a:solidFill>
                          <a:srgbClr val="0C45E4"/>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4205513325"/>
                  </a:ext>
                </a:extLst>
              </a:tr>
              <a:tr h="54149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145800" algn="l" defTabSz="914400" rtl="0" eaLnBrk="1" fontAlgn="auto" latinLnBrk="0" hangingPunct="1">
                        <a:lnSpc>
                          <a:spcPct val="120000"/>
                        </a:lnSpc>
                        <a:spcBef>
                          <a:spcPts val="0"/>
                        </a:spcBef>
                        <a:spcAft>
                          <a:spcPts val="0"/>
                        </a:spcAft>
                        <a:buClrTx/>
                        <a:buSzTx/>
                        <a:buFont typeface="+mj-lt"/>
                        <a:buNone/>
                        <a:tabLst/>
                        <a:defRPr/>
                      </a:pPr>
                      <a:r>
                        <a:rPr lang="it-IT" sz="1600" b="1" kern="1200" dirty="0">
                          <a:solidFill>
                            <a:schemeClr val="dk1"/>
                          </a:solidFill>
                          <a:latin typeface="+mn-lt"/>
                          <a:ea typeface="+mn-ea"/>
                          <a:cs typeface="+mn-cs"/>
                        </a:rPr>
                        <a:t>FDR4VGT</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lgn="just">
                        <a:lnSpc>
                          <a:spcPts val="2400"/>
                        </a:lnSpc>
                        <a:spcBef>
                          <a:spcPts val="500"/>
                        </a:spcBef>
                        <a:buNone/>
                      </a:pPr>
                      <a:r>
                        <a:rPr lang="en-GB" sz="1600" dirty="0">
                          <a:solidFill>
                            <a:srgbClr val="0C45E4"/>
                          </a:solidFill>
                        </a:rPr>
                        <a:t>TOA reflectance from SPOT-VGT-1/-2 and PROBA-V sensors</a:t>
                      </a:r>
                      <a:r>
                        <a:rPr lang="en-IT" sz="1600" dirty="0">
                          <a:solidFill>
                            <a:srgbClr val="0C45E4"/>
                          </a:solidFill>
                        </a:rPr>
                        <a:t> </a:t>
                      </a:r>
                      <a:r>
                        <a:rPr lang="en-GB" sz="1600" dirty="0">
                          <a:solidFill>
                            <a:srgbClr val="0C45E4"/>
                          </a:solidFill>
                        </a:rPr>
                        <a:t>(1998 – 2020) based on Sentinel-2 processing level. </a:t>
                      </a:r>
                      <a:endParaRPr lang="it-IT" sz="1600" dirty="0">
                        <a:solidFill>
                          <a:srgbClr val="0C45E4"/>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531076692"/>
                  </a:ext>
                </a:extLst>
              </a:tr>
            </a:tbl>
          </a:graphicData>
        </a:graphic>
      </p:graphicFrame>
      <p:pic>
        <p:nvPicPr>
          <p:cNvPr id="9" name="Picture 8">
            <a:extLst>
              <a:ext uri="{FF2B5EF4-FFF2-40B4-BE49-F238E27FC236}">
                <a16:creationId xmlns:a16="http://schemas.microsoft.com/office/drawing/2014/main" id="{94475A28-93FB-6D4B-9FB3-1EBD42DCCA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892635" y="2499656"/>
            <a:ext cx="3007609" cy="439725"/>
          </a:xfrm>
          <a:prstGeom prst="rect">
            <a:avLst/>
          </a:prstGeom>
        </p:spPr>
      </p:pic>
      <p:pic>
        <p:nvPicPr>
          <p:cNvPr id="10" name="Picture 9">
            <a:extLst>
              <a:ext uri="{FF2B5EF4-FFF2-40B4-BE49-F238E27FC236}">
                <a16:creationId xmlns:a16="http://schemas.microsoft.com/office/drawing/2014/main" id="{2F0EE1EA-118C-5746-AFD1-A5E7D1A9FF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92635" y="1765405"/>
            <a:ext cx="3007609" cy="593962"/>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453473526"/>
      </p:ext>
    </p:extLst>
  </p:cSld>
  <p:clrMapOvr>
    <a:masterClrMapping/>
  </p:clrMapOvr>
  <mc:AlternateContent xmlns:mc="http://schemas.openxmlformats.org/markup-compatibility/2006">
    <mc:Choice xmlns:p14="http://schemas.microsoft.com/office/powerpoint/2010/main" Requires="p14">
      <p:transition spd="slow" p14:dur="2000" advTm="77437"/>
    </mc:Choice>
    <mc:Fallback>
      <p:transition spd="slow" advTm="77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12</a:t>
            </a:fld>
            <a:endParaRPr lang="en-US"/>
          </a:p>
        </p:txBody>
      </p:sp>
      <p:pic>
        <p:nvPicPr>
          <p:cNvPr id="5" name="Picture 4"/>
          <p:cNvPicPr>
            <a:picLocks noChangeAspect="1"/>
          </p:cNvPicPr>
          <p:nvPr/>
        </p:nvPicPr>
        <p:blipFill>
          <a:blip r:embed="rId5"/>
          <a:stretch>
            <a:fillRect/>
          </a:stretch>
        </p:blipFill>
        <p:spPr>
          <a:xfrm>
            <a:off x="0" y="-81201"/>
            <a:ext cx="12192000" cy="7248999"/>
          </a:xfrm>
          <a:prstGeom prst="rect">
            <a:avLst/>
          </a:prstGeom>
        </p:spPr>
      </p:pic>
      <p:sp>
        <p:nvSpPr>
          <p:cNvPr id="6" name="TextBox 5"/>
          <p:cNvSpPr txBox="1"/>
          <p:nvPr/>
        </p:nvSpPr>
        <p:spPr>
          <a:xfrm>
            <a:off x="9303745" y="2607275"/>
            <a:ext cx="2412776" cy="1384995"/>
          </a:xfrm>
          <a:prstGeom prst="rect">
            <a:avLst/>
          </a:prstGeom>
          <a:noFill/>
        </p:spPr>
        <p:txBody>
          <a:bodyPr wrap="none" rtlCol="0">
            <a:spAutoFit/>
          </a:bodyPr>
          <a:lstStyle/>
          <a:p>
            <a:r>
              <a:rPr lang="en-GB" sz="2800" b="1" dirty="0">
                <a:solidFill>
                  <a:srgbClr val="FFFF00"/>
                </a:solidFill>
              </a:rPr>
              <a:t>THANK YOU </a:t>
            </a:r>
          </a:p>
          <a:p>
            <a:r>
              <a:rPr lang="en-GB" sz="2800" b="1" dirty="0">
                <a:solidFill>
                  <a:srgbClr val="FFFF00"/>
                </a:solidFill>
              </a:rPr>
              <a:t>FOR YOUR </a:t>
            </a:r>
          </a:p>
          <a:p>
            <a:r>
              <a:rPr lang="en-GB" sz="2800" b="1" dirty="0">
                <a:solidFill>
                  <a:srgbClr val="FFFF00"/>
                </a:solidFill>
              </a:rPr>
              <a:t>ATTENTION</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1108685754"/>
      </p:ext>
    </p:extLst>
  </p:cSld>
  <p:clrMapOvr>
    <a:masterClrMapping/>
  </p:clrMapOvr>
  <mc:AlternateContent xmlns:mc="http://schemas.openxmlformats.org/markup-compatibility/2006">
    <mc:Choice xmlns:p14="http://schemas.microsoft.com/office/powerpoint/2010/main" Requires="p14">
      <p:transition spd="slow" p14:dur="2000" advTm="26454"/>
    </mc:Choice>
    <mc:Fallback>
      <p:transition spd="slow" advTm="26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56221-69A1-495B-AAAC-BA864D8770BB}"/>
              </a:ext>
            </a:extLst>
          </p:cNvPr>
          <p:cNvSpPr>
            <a:spLocks noGrp="1"/>
          </p:cNvSpPr>
          <p:nvPr>
            <p:ph type="title"/>
          </p:nvPr>
        </p:nvSpPr>
        <p:spPr/>
        <p:txBody>
          <a:bodyPr/>
          <a:lstStyle/>
          <a:p>
            <a:r>
              <a:rPr lang="en-US" dirty="0"/>
              <a:t>Additional Slides Not Presented</a:t>
            </a:r>
          </a:p>
        </p:txBody>
      </p:sp>
      <p:sp>
        <p:nvSpPr>
          <p:cNvPr id="3" name="Content Placeholder 2">
            <a:extLst>
              <a:ext uri="{FF2B5EF4-FFF2-40B4-BE49-F238E27FC236}">
                <a16:creationId xmlns:a16="http://schemas.microsoft.com/office/drawing/2014/main" id="{9E3DD0AA-35B8-412B-953D-43E64E20ADC3}"/>
              </a:ext>
            </a:extLst>
          </p:cNvPr>
          <p:cNvSpPr>
            <a:spLocks noGrp="1"/>
          </p:cNvSpPr>
          <p:nvPr>
            <p:ph idx="1"/>
          </p:nvPr>
        </p:nvSpPr>
        <p:spPr/>
        <p:txBody>
          <a:bodyPr/>
          <a:lstStyle/>
          <a:p>
            <a:r>
              <a:rPr lang="en-GB" dirty="0"/>
              <a:t>Agency’s Status of Observing System Report, if applicable (template provided in another file). Can be submitted one week after the annual meeting</a:t>
            </a:r>
          </a:p>
          <a:p>
            <a:r>
              <a:rPr lang="en-GB" dirty="0"/>
              <a:t>Agency’s Reprocessing Activities, if any</a:t>
            </a:r>
          </a:p>
          <a:p>
            <a:r>
              <a:rPr lang="en-GB" dirty="0"/>
              <a:t>Introduce/Confirm the Agency’s Personnel Supporting GSICS</a:t>
            </a:r>
          </a:p>
          <a:p>
            <a:pPr lvl="1"/>
            <a:r>
              <a:rPr lang="en-GB" dirty="0"/>
              <a:t>GRWG members/GDWG members</a:t>
            </a:r>
          </a:p>
          <a:p>
            <a:pPr lvl="1"/>
            <a:r>
              <a:rPr lang="en-GB" dirty="0"/>
              <a:t>Other Key Agency Personal </a:t>
            </a:r>
          </a:p>
          <a:p>
            <a:r>
              <a:rPr lang="en-GB" dirty="0"/>
              <a:t>Agency’s GSICS activities to be discussed in this joint meeting</a:t>
            </a:r>
          </a:p>
          <a:p>
            <a:pPr lvl="1"/>
            <a:r>
              <a:rPr lang="en-US"/>
              <a:t>Agenda items </a:t>
            </a:r>
            <a:r>
              <a:rPr lang="en-US" dirty="0"/>
              <a:t>that are especially of interest to your agency</a:t>
            </a:r>
          </a:p>
          <a:p>
            <a:pPr lvl="1"/>
            <a:r>
              <a:rPr lang="en-US" dirty="0"/>
              <a:t>Agency’s activities that may be of interest to the GSICS community</a:t>
            </a:r>
          </a:p>
        </p:txBody>
      </p:sp>
      <p:sp>
        <p:nvSpPr>
          <p:cNvPr id="4" name="Slide Number Placeholder 3">
            <a:extLst>
              <a:ext uri="{FF2B5EF4-FFF2-40B4-BE49-F238E27FC236}">
                <a16:creationId xmlns:a16="http://schemas.microsoft.com/office/drawing/2014/main" id="{6B7D9154-54BA-435D-B9C2-473619343AA3}"/>
              </a:ext>
            </a:extLst>
          </p:cNvPr>
          <p:cNvSpPr>
            <a:spLocks noGrp="1"/>
          </p:cNvSpPr>
          <p:nvPr>
            <p:ph type="sldNum" sz="quarter" idx="10"/>
          </p:nvPr>
        </p:nvSpPr>
        <p:spPr/>
        <p:txBody>
          <a:bodyPr/>
          <a:lstStyle/>
          <a:p>
            <a:pPr>
              <a:defRPr/>
            </a:pPr>
            <a:fld id="{DA28AC38-E0E8-49D7-B2FE-71FD7C42C09E}" type="slidenum">
              <a:rPr lang="en-US" smtClean="0"/>
              <a:pPr>
                <a:defRPr/>
              </a:pPr>
              <a:t>13</a:t>
            </a:fld>
            <a:endParaRPr lang="en-US"/>
          </a:p>
        </p:txBody>
      </p:sp>
    </p:spTree>
    <p:extLst>
      <p:ext uri="{BB962C8B-B14F-4D97-AF65-F5344CB8AC3E}">
        <p14:creationId xmlns:p14="http://schemas.microsoft.com/office/powerpoint/2010/main" val="308449254"/>
      </p:ext>
    </p:extLst>
  </p:cSld>
  <p:clrMapOvr>
    <a:masterClrMapping/>
  </p:clrMapOvr>
  <mc:AlternateContent xmlns:mc="http://schemas.openxmlformats.org/markup-compatibility/2006" xmlns:p14="http://schemas.microsoft.com/office/powerpoint/2010/main">
    <mc:Choice Requires="p14">
      <p:transition spd="slow" p14:dur="2000" advTm="1278"/>
    </mc:Choice>
    <mc:Fallback xmlns="">
      <p:transition spd="slow" advTm="1278"/>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A0A7C-F6E6-C74D-AC10-5B35A3737DF0}"/>
              </a:ext>
            </a:extLst>
          </p:cNvPr>
          <p:cNvSpPr>
            <a:spLocks noGrp="1"/>
          </p:cNvSpPr>
          <p:nvPr>
            <p:ph type="title"/>
          </p:nvPr>
        </p:nvSpPr>
        <p:spPr/>
        <p:txBody>
          <a:bodyPr/>
          <a:lstStyle/>
          <a:p>
            <a:r>
              <a:rPr lang="en-IT" sz="3000" dirty="0"/>
              <a:t>SWARM: “</a:t>
            </a:r>
            <a:r>
              <a:rPr lang="en-IT" sz="3000" i="1" dirty="0"/>
              <a:t>EN ROUTE VERS</a:t>
            </a:r>
            <a:r>
              <a:rPr lang="en-IT" sz="3000" dirty="0"/>
              <a:t>” LE SPACE WEATHER</a:t>
            </a:r>
          </a:p>
        </p:txBody>
      </p:sp>
      <p:sp>
        <p:nvSpPr>
          <p:cNvPr id="3" name="Content Placeholder 2">
            <a:extLst>
              <a:ext uri="{FF2B5EF4-FFF2-40B4-BE49-F238E27FC236}">
                <a16:creationId xmlns:a16="http://schemas.microsoft.com/office/drawing/2014/main" id="{6FA37006-C1CD-E349-9921-F3D3C0A8651C}"/>
              </a:ext>
            </a:extLst>
          </p:cNvPr>
          <p:cNvSpPr>
            <a:spLocks noGrp="1"/>
          </p:cNvSpPr>
          <p:nvPr>
            <p:ph idx="1"/>
          </p:nvPr>
        </p:nvSpPr>
        <p:spPr>
          <a:xfrm>
            <a:off x="205561" y="951653"/>
            <a:ext cx="11763662" cy="504247"/>
          </a:xfrm>
        </p:spPr>
        <p:txBody>
          <a:bodyPr/>
          <a:lstStyle/>
          <a:p>
            <a:r>
              <a:rPr lang="en-IT" sz="2000" b="1" dirty="0"/>
              <a:t>KEY PRIORITY OF THE SWARM DISC</a:t>
            </a:r>
          </a:p>
        </p:txBody>
      </p:sp>
      <p:pic>
        <p:nvPicPr>
          <p:cNvPr id="4" name="Picture 3">
            <a:extLst>
              <a:ext uri="{FF2B5EF4-FFF2-40B4-BE49-F238E27FC236}">
                <a16:creationId xmlns:a16="http://schemas.microsoft.com/office/drawing/2014/main" id="{D843FD3B-00E6-5944-B18C-0ED0A16EF306}"/>
              </a:ext>
            </a:extLst>
          </p:cNvPr>
          <p:cNvPicPr>
            <a:picLocks noChangeAspect="1"/>
          </p:cNvPicPr>
          <p:nvPr/>
        </p:nvPicPr>
        <p:blipFill>
          <a:blip r:embed="rId3" cstate="screen">
            <a:alphaModFix amt="20000"/>
            <a:extLst>
              <a:ext uri="{BEBA8EAE-BF5A-486C-A8C5-ECC9F3942E4B}">
                <a14:imgProps xmlns:a14="http://schemas.microsoft.com/office/drawing/2010/main">
                  <a14:imgLayer r:embed="rId4">
                    <a14:imgEffect>
                      <a14:backgroundRemoval t="9990" b="96186" l="2633" r="98284">
                        <a14:foregroundMark x1="6006" y1="67499" x2="27516" y2="55991"/>
                        <a14:foregroundMark x1="60998" y1="60074" x2="94208" y2="53864"/>
                      </a14:backgroundRemoval>
                    </a14:imgEffect>
                  </a14:imgLayer>
                </a14:imgProps>
              </a:ext>
              <a:ext uri="{28A0092B-C50C-407E-A947-70E740481C1C}">
                <a14:useLocalDpi xmlns:a14="http://schemas.microsoft.com/office/drawing/2010/main"/>
              </a:ext>
            </a:extLst>
          </a:blip>
          <a:stretch>
            <a:fillRect/>
          </a:stretch>
        </p:blipFill>
        <p:spPr>
          <a:xfrm rot="21372047">
            <a:off x="3837665" y="-341852"/>
            <a:ext cx="7132851" cy="4041985"/>
          </a:xfrm>
          <a:prstGeom prst="rect">
            <a:avLst/>
          </a:prstGeom>
        </p:spPr>
      </p:pic>
      <p:sp>
        <p:nvSpPr>
          <p:cNvPr id="11" name="Rounded Rectangle 10">
            <a:extLst>
              <a:ext uri="{FF2B5EF4-FFF2-40B4-BE49-F238E27FC236}">
                <a16:creationId xmlns:a16="http://schemas.microsoft.com/office/drawing/2014/main" id="{C639DB0C-8158-A745-92A6-E58F350C9983}"/>
              </a:ext>
            </a:extLst>
          </p:cNvPr>
          <p:cNvSpPr/>
          <p:nvPr/>
        </p:nvSpPr>
        <p:spPr>
          <a:xfrm>
            <a:off x="119833" y="1496200"/>
            <a:ext cx="9695676" cy="1605547"/>
          </a:xfrm>
          <a:prstGeom prst="roundRect">
            <a:avLst/>
          </a:prstGeom>
        </p:spPr>
        <p:style>
          <a:lnRef idx="1">
            <a:schemeClr val="dk1"/>
          </a:lnRef>
          <a:fillRef idx="2">
            <a:schemeClr val="dk1"/>
          </a:fillRef>
          <a:effectRef idx="1">
            <a:schemeClr val="dk1"/>
          </a:effectRef>
          <a:fontRef idx="minor">
            <a:schemeClr val="dk1"/>
          </a:fontRef>
        </p:style>
        <p:txBody>
          <a:bodyPr lIns="0" tIns="0" rIns="0" rtlCol="0" anchor="ctr"/>
          <a:lstStyle/>
          <a:p>
            <a:pPr marL="285750" indent="-285750">
              <a:spcBef>
                <a:spcPts val="300"/>
              </a:spcBef>
              <a:spcAft>
                <a:spcPts val="300"/>
              </a:spcAft>
              <a:buClr>
                <a:srgbClr val="002060"/>
              </a:buClr>
              <a:buFont typeface="Arial" panose="020B0604020202020204" pitchFamily="34" charset="0"/>
              <a:buChar char="•"/>
            </a:pPr>
            <a:r>
              <a:rPr lang="it-IT" sz="1800" b="1" dirty="0">
                <a:solidFill>
                  <a:srgbClr val="003249"/>
                </a:solidFill>
                <a:latin typeface="Arial" charset="0"/>
                <a:ea typeface="MS PGothic" pitchFamily="34" charset="-128"/>
                <a:cs typeface="Arial" charset="0"/>
              </a:rPr>
              <a:t>7  </a:t>
            </a:r>
            <a:r>
              <a:rPr lang="it-IT" sz="1800" b="1" dirty="0" err="1">
                <a:solidFill>
                  <a:srgbClr val="003249"/>
                </a:solidFill>
                <a:latin typeface="Arial" charset="0"/>
                <a:ea typeface="MS PGothic" pitchFamily="34" charset="-128"/>
                <a:cs typeface="Arial" charset="0"/>
              </a:rPr>
              <a:t>related</a:t>
            </a:r>
            <a:r>
              <a:rPr lang="it-IT" sz="1800" b="1" dirty="0">
                <a:solidFill>
                  <a:srgbClr val="003249"/>
                </a:solidFill>
                <a:latin typeface="Arial" charset="0"/>
                <a:ea typeface="MS PGothic" pitchFamily="34" charset="-128"/>
                <a:cs typeface="Arial" charset="0"/>
              </a:rPr>
              <a:t> DISC </a:t>
            </a:r>
            <a:r>
              <a:rPr lang="it-IT" sz="1800" b="1" dirty="0" err="1">
                <a:solidFill>
                  <a:srgbClr val="003249"/>
                </a:solidFill>
                <a:latin typeface="Arial" charset="0"/>
                <a:ea typeface="MS PGothic" pitchFamily="34" charset="-128"/>
                <a:cs typeface="Arial" charset="0"/>
              </a:rPr>
              <a:t>projects</a:t>
            </a:r>
            <a:r>
              <a:rPr lang="it-IT" sz="1800" dirty="0">
                <a:solidFill>
                  <a:srgbClr val="003249"/>
                </a:solidFill>
                <a:latin typeface="Arial" charset="0"/>
                <a:ea typeface="MS PGothic" pitchFamily="34" charset="-128"/>
                <a:cs typeface="Arial" charset="0"/>
              </a:rPr>
              <a:t>:  AEBS, AMPS, IPIR, SITE, SLIDEM, TIRO  &amp; AURORA-X</a:t>
            </a:r>
          </a:p>
          <a:p>
            <a:pPr marL="285750" indent="-285750">
              <a:spcBef>
                <a:spcPts val="300"/>
              </a:spcBef>
              <a:spcAft>
                <a:spcPts val="300"/>
              </a:spcAft>
              <a:buClr>
                <a:srgbClr val="002060"/>
              </a:buClr>
              <a:buFont typeface="Arial" panose="020B0604020202020204" pitchFamily="34" charset="0"/>
              <a:buChar char="•"/>
            </a:pPr>
            <a:r>
              <a:rPr lang="it-IT" sz="1800" b="1" dirty="0">
                <a:solidFill>
                  <a:srgbClr val="003249"/>
                </a:solidFill>
                <a:latin typeface="Arial" charset="0"/>
                <a:ea typeface="MS PGothic" pitchFamily="34" charset="-128"/>
                <a:cs typeface="Arial" charset="0"/>
              </a:rPr>
              <a:t>3</a:t>
            </a:r>
            <a:r>
              <a:rPr lang="it-IT" sz="1800" dirty="0">
                <a:solidFill>
                  <a:srgbClr val="003249"/>
                </a:solidFill>
                <a:latin typeface="Arial" charset="0"/>
                <a:ea typeface="MS PGothic" pitchFamily="34" charset="-128"/>
                <a:cs typeface="Arial" charset="0"/>
              </a:rPr>
              <a:t> </a:t>
            </a:r>
            <a:r>
              <a:rPr lang="en-GB" sz="1800" b="1" dirty="0">
                <a:solidFill>
                  <a:srgbClr val="003249"/>
                </a:solidFill>
                <a:latin typeface="Arial" charset="0"/>
                <a:ea typeface="MS PGothic" pitchFamily="34" charset="-128"/>
                <a:cs typeface="Arial" charset="0"/>
              </a:rPr>
              <a:t>DISC ITTs </a:t>
            </a:r>
            <a:r>
              <a:rPr lang="en-GB" sz="1800" dirty="0">
                <a:solidFill>
                  <a:srgbClr val="003249"/>
                </a:solidFill>
                <a:latin typeface="Arial" charset="0"/>
                <a:ea typeface="MS PGothic" pitchFamily="34" charset="-128"/>
                <a:cs typeface="Arial" charset="0"/>
              </a:rPr>
              <a:t>Exploring Swarm data for space weather applications </a:t>
            </a:r>
            <a:r>
              <a:rPr lang="en-GB" sz="1800" b="1" dirty="0">
                <a:solidFill>
                  <a:srgbClr val="003249"/>
                </a:solidFill>
                <a:latin typeface="Arial" charset="0"/>
                <a:ea typeface="MS PGothic" pitchFamily="34" charset="-128"/>
                <a:cs typeface="Arial" charset="0"/>
              </a:rPr>
              <a:t>– kicked off in 2022</a:t>
            </a:r>
            <a:endParaRPr lang="it-IT" sz="1800" dirty="0">
              <a:solidFill>
                <a:srgbClr val="003249"/>
              </a:solidFill>
              <a:latin typeface="Arial" charset="0"/>
              <a:ea typeface="MS PGothic" pitchFamily="34" charset="-128"/>
              <a:cs typeface="Arial" charset="0"/>
            </a:endParaRPr>
          </a:p>
          <a:p>
            <a:pPr marL="285750" indent="-285750">
              <a:spcBef>
                <a:spcPts val="300"/>
              </a:spcBef>
              <a:spcAft>
                <a:spcPts val="300"/>
              </a:spcAft>
              <a:buClr>
                <a:srgbClr val="002060"/>
              </a:buClr>
              <a:buFont typeface="Arial" panose="020B0604020202020204" pitchFamily="34" charset="0"/>
              <a:buChar char="•"/>
            </a:pPr>
            <a:r>
              <a:rPr lang="it-IT" sz="1800" b="1" dirty="0">
                <a:solidFill>
                  <a:srgbClr val="003249"/>
                </a:solidFill>
                <a:latin typeface="Arial" charset="0"/>
                <a:ea typeface="MS PGothic" pitchFamily="34" charset="-128"/>
                <a:cs typeface="Arial" charset="0"/>
              </a:rPr>
              <a:t>Multi-</a:t>
            </a:r>
            <a:r>
              <a:rPr lang="it-IT" sz="1800" b="1" dirty="0" err="1">
                <a:solidFill>
                  <a:srgbClr val="003249"/>
                </a:solidFill>
                <a:latin typeface="Arial" charset="0"/>
                <a:ea typeface="MS PGothic" pitchFamily="34" charset="-128"/>
                <a:cs typeface="Arial" charset="0"/>
              </a:rPr>
              <a:t>mission</a:t>
            </a:r>
            <a:r>
              <a:rPr lang="it-IT" sz="1800" b="1" dirty="0">
                <a:solidFill>
                  <a:srgbClr val="003249"/>
                </a:solidFill>
                <a:latin typeface="Arial" charset="0"/>
                <a:ea typeface="MS PGothic" pitchFamily="34" charset="-128"/>
                <a:cs typeface="Arial" charset="0"/>
              </a:rPr>
              <a:t> </a:t>
            </a:r>
            <a:r>
              <a:rPr lang="it-IT" sz="1800" b="1" dirty="0" err="1">
                <a:solidFill>
                  <a:srgbClr val="003249"/>
                </a:solidFill>
                <a:latin typeface="Arial" charset="0"/>
                <a:ea typeface="MS PGothic" pitchFamily="34" charset="-128"/>
                <a:cs typeface="Arial" charset="0"/>
              </a:rPr>
              <a:t>synergy</a:t>
            </a:r>
            <a:r>
              <a:rPr lang="it-IT" sz="1800" b="1" dirty="0">
                <a:solidFill>
                  <a:srgbClr val="003249"/>
                </a:solidFill>
                <a:latin typeface="Arial" charset="0"/>
                <a:ea typeface="MS PGothic" pitchFamily="34" charset="-128"/>
                <a:cs typeface="Arial" charset="0"/>
              </a:rPr>
              <a:t> : </a:t>
            </a:r>
            <a:r>
              <a:rPr lang="it-IT" sz="1800" dirty="0">
                <a:solidFill>
                  <a:srgbClr val="003249"/>
                </a:solidFill>
                <a:latin typeface="Arial" charset="0"/>
                <a:ea typeface="MS PGothic" pitchFamily="34" charset="-128"/>
                <a:cs typeface="Arial" charset="0"/>
              </a:rPr>
              <a:t>CSES, </a:t>
            </a:r>
            <a:r>
              <a:rPr lang="it-IT" sz="1800" dirty="0" err="1">
                <a:solidFill>
                  <a:srgbClr val="003249"/>
                </a:solidFill>
                <a:latin typeface="Arial" charset="0"/>
                <a:ea typeface="MS PGothic" pitchFamily="34" charset="-128"/>
                <a:cs typeface="Arial" charset="0"/>
              </a:rPr>
              <a:t>CryoSat</a:t>
            </a:r>
            <a:r>
              <a:rPr lang="it-IT" sz="1800" dirty="0">
                <a:solidFill>
                  <a:srgbClr val="003249"/>
                </a:solidFill>
                <a:latin typeface="Arial" charset="0"/>
                <a:ea typeface="MS PGothic" pitchFamily="34" charset="-128"/>
                <a:cs typeface="Arial" charset="0"/>
              </a:rPr>
              <a:t> &amp; GRACE-FO </a:t>
            </a:r>
            <a:r>
              <a:rPr lang="it-IT" sz="1800" dirty="0" err="1">
                <a:solidFill>
                  <a:srgbClr val="003249"/>
                </a:solidFill>
                <a:latin typeface="Arial" charset="0"/>
                <a:ea typeface="MS PGothic" pitchFamily="34" charset="-128"/>
                <a:cs typeface="Arial" charset="0"/>
              </a:rPr>
              <a:t>Calibrated</a:t>
            </a:r>
            <a:r>
              <a:rPr lang="it-IT" sz="1800" dirty="0">
                <a:solidFill>
                  <a:srgbClr val="003249"/>
                </a:solidFill>
                <a:latin typeface="Arial" charset="0"/>
                <a:ea typeface="MS PGothic" pitchFamily="34" charset="-128"/>
                <a:cs typeface="Arial" charset="0"/>
              </a:rPr>
              <a:t> </a:t>
            </a:r>
            <a:r>
              <a:rPr lang="it-IT" sz="1800" dirty="0" err="1">
                <a:solidFill>
                  <a:srgbClr val="003249"/>
                </a:solidFill>
                <a:latin typeface="Arial" charset="0"/>
                <a:ea typeface="MS PGothic" pitchFamily="34" charset="-128"/>
                <a:cs typeface="Arial" charset="0"/>
              </a:rPr>
              <a:t>platform</a:t>
            </a:r>
            <a:r>
              <a:rPr lang="it-IT" sz="1800" dirty="0">
                <a:solidFill>
                  <a:srgbClr val="003249"/>
                </a:solidFill>
                <a:latin typeface="Arial" charset="0"/>
                <a:ea typeface="MS PGothic" pitchFamily="34" charset="-128"/>
                <a:cs typeface="Arial" charset="0"/>
              </a:rPr>
              <a:t> </a:t>
            </a:r>
            <a:r>
              <a:rPr lang="it-IT" sz="1800" dirty="0" err="1">
                <a:solidFill>
                  <a:srgbClr val="003249"/>
                </a:solidFill>
                <a:latin typeface="Arial" charset="0"/>
                <a:ea typeface="MS PGothic" pitchFamily="34" charset="-128"/>
                <a:cs typeface="Arial" charset="0"/>
              </a:rPr>
              <a:t>Magnetometer</a:t>
            </a:r>
            <a:endParaRPr lang="it-IT" sz="1800" dirty="0">
              <a:solidFill>
                <a:srgbClr val="003249"/>
              </a:solidFill>
              <a:latin typeface="Arial" charset="0"/>
              <a:ea typeface="MS PGothic" pitchFamily="34" charset="-128"/>
              <a:cs typeface="Arial" charset="0"/>
            </a:endParaRPr>
          </a:p>
          <a:p>
            <a:pPr marL="285750" indent="-285750">
              <a:spcBef>
                <a:spcPts val="300"/>
              </a:spcBef>
              <a:spcAft>
                <a:spcPts val="300"/>
              </a:spcAft>
              <a:buClr>
                <a:srgbClr val="002060"/>
              </a:buClr>
              <a:buFont typeface="Arial" panose="020B0604020202020204" pitchFamily="34" charset="0"/>
              <a:buChar char="•"/>
            </a:pPr>
            <a:r>
              <a:rPr lang="it-IT" sz="1800" b="1" dirty="0" err="1">
                <a:solidFill>
                  <a:srgbClr val="003249"/>
                </a:solidFill>
                <a:latin typeface="Arial" charset="0"/>
                <a:ea typeface="MS PGothic" pitchFamily="34" charset="-128"/>
                <a:cs typeface="Arial" charset="0"/>
              </a:rPr>
              <a:t>Complementary</a:t>
            </a:r>
            <a:r>
              <a:rPr lang="it-IT" sz="1800" b="1" dirty="0">
                <a:solidFill>
                  <a:srgbClr val="003249"/>
                </a:solidFill>
                <a:latin typeface="Arial" charset="0"/>
                <a:ea typeface="MS PGothic" pitchFamily="34" charset="-128"/>
                <a:cs typeface="Arial" charset="0"/>
              </a:rPr>
              <a:t> </a:t>
            </a:r>
            <a:r>
              <a:rPr lang="it-IT" sz="1800" dirty="0">
                <a:solidFill>
                  <a:srgbClr val="003249"/>
                </a:solidFill>
                <a:latin typeface="Arial" charset="0"/>
                <a:ea typeface="MS PGothic" pitchFamily="34" charset="-128"/>
                <a:cs typeface="Arial" charset="0"/>
              </a:rPr>
              <a:t>to </a:t>
            </a:r>
            <a:r>
              <a:rPr lang="it-IT" sz="1800" dirty="0" err="1">
                <a:solidFill>
                  <a:srgbClr val="003249"/>
                </a:solidFill>
                <a:latin typeface="Arial" charset="0"/>
                <a:ea typeface="MS PGothic" pitchFamily="34" charset="-128"/>
                <a:cs typeface="Arial" charset="0"/>
              </a:rPr>
              <a:t>ground</a:t>
            </a:r>
            <a:r>
              <a:rPr lang="it-IT" sz="1800" dirty="0">
                <a:solidFill>
                  <a:srgbClr val="003249"/>
                </a:solidFill>
                <a:latin typeface="Arial" charset="0"/>
                <a:ea typeface="MS PGothic" pitchFamily="34" charset="-128"/>
                <a:cs typeface="Arial" charset="0"/>
              </a:rPr>
              <a:t> </a:t>
            </a:r>
            <a:r>
              <a:rPr lang="it-IT" sz="1800" dirty="0" err="1">
                <a:solidFill>
                  <a:srgbClr val="003249"/>
                </a:solidFill>
                <a:latin typeface="Arial" charset="0"/>
                <a:ea typeface="MS PGothic" pitchFamily="34" charset="-128"/>
                <a:cs typeface="Arial" charset="0"/>
              </a:rPr>
              <a:t>obs</a:t>
            </a:r>
            <a:r>
              <a:rPr lang="it-IT" sz="1800" dirty="0">
                <a:solidFill>
                  <a:srgbClr val="003249"/>
                </a:solidFill>
                <a:latin typeface="Arial" charset="0"/>
                <a:ea typeface="MS PGothic" pitchFamily="34" charset="-128"/>
                <a:cs typeface="Arial" charset="0"/>
              </a:rPr>
              <a:t>. and </a:t>
            </a:r>
            <a:r>
              <a:rPr lang="it-IT" sz="1800" dirty="0" err="1">
                <a:solidFill>
                  <a:srgbClr val="003249"/>
                </a:solidFill>
                <a:latin typeface="Arial" charset="0"/>
                <a:ea typeface="MS PGothic" pitchFamily="34" charset="-128"/>
                <a:cs typeface="Arial" charset="0"/>
              </a:rPr>
              <a:t>dedicated</a:t>
            </a:r>
            <a:r>
              <a:rPr lang="it-IT" sz="1800" dirty="0">
                <a:solidFill>
                  <a:srgbClr val="003249"/>
                </a:solidFill>
                <a:latin typeface="Arial" charset="0"/>
                <a:ea typeface="MS PGothic" pitchFamily="34" charset="-128"/>
                <a:cs typeface="Arial" charset="0"/>
              </a:rPr>
              <a:t> SSA </a:t>
            </a:r>
            <a:r>
              <a:rPr lang="it-IT" sz="1800" dirty="0" err="1">
                <a:solidFill>
                  <a:srgbClr val="003249"/>
                </a:solidFill>
                <a:latin typeface="Arial" charset="0"/>
                <a:ea typeface="MS PGothic" pitchFamily="34" charset="-128"/>
                <a:cs typeface="Arial" charset="0"/>
              </a:rPr>
              <a:t>payload</a:t>
            </a:r>
            <a:r>
              <a:rPr lang="it-IT" sz="1800" dirty="0">
                <a:solidFill>
                  <a:srgbClr val="003249"/>
                </a:solidFill>
                <a:latin typeface="Arial" charset="0"/>
                <a:ea typeface="MS PGothic" pitchFamily="34" charset="-128"/>
                <a:cs typeface="Arial" charset="0"/>
              </a:rPr>
              <a:t>/</a:t>
            </a:r>
            <a:r>
              <a:rPr lang="it-IT" sz="1800" dirty="0" err="1">
                <a:solidFill>
                  <a:srgbClr val="003249"/>
                </a:solidFill>
                <a:latin typeface="Arial" charset="0"/>
                <a:ea typeface="MS PGothic" pitchFamily="34" charset="-128"/>
                <a:cs typeface="Arial" charset="0"/>
              </a:rPr>
              <a:t>satellites</a:t>
            </a:r>
            <a:r>
              <a:rPr lang="it-IT" sz="1800" dirty="0">
                <a:solidFill>
                  <a:srgbClr val="003249"/>
                </a:solidFill>
                <a:latin typeface="Arial" charset="0"/>
                <a:ea typeface="MS PGothic" pitchFamily="34" charset="-128"/>
                <a:cs typeface="Arial" charset="0"/>
              </a:rPr>
              <a:t> (e.g. Lagrange) </a:t>
            </a:r>
          </a:p>
        </p:txBody>
      </p:sp>
      <p:graphicFrame>
        <p:nvGraphicFramePr>
          <p:cNvPr id="13" name="Content Placeholder 3">
            <a:extLst>
              <a:ext uri="{FF2B5EF4-FFF2-40B4-BE49-F238E27FC236}">
                <a16:creationId xmlns:a16="http://schemas.microsoft.com/office/drawing/2014/main" id="{CA34FC0D-082A-9748-8068-E68E75BC44BD}"/>
              </a:ext>
            </a:extLst>
          </p:cNvPr>
          <p:cNvGraphicFramePr>
            <a:graphicFrameLocks/>
          </p:cNvGraphicFramePr>
          <p:nvPr/>
        </p:nvGraphicFramePr>
        <p:xfrm>
          <a:off x="-123766" y="3210545"/>
          <a:ext cx="3835357" cy="3087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6" name="Content Placeholder 2">
            <a:extLst>
              <a:ext uri="{FF2B5EF4-FFF2-40B4-BE49-F238E27FC236}">
                <a16:creationId xmlns:a16="http://schemas.microsoft.com/office/drawing/2014/main" id="{A267EBD0-E7E4-254D-8A8D-92AA7BCF9BEC}"/>
              </a:ext>
            </a:extLst>
          </p:cNvPr>
          <p:cNvSpPr txBox="1">
            <a:spLocks/>
          </p:cNvSpPr>
          <p:nvPr/>
        </p:nvSpPr>
        <p:spPr bwMode="auto">
          <a:xfrm>
            <a:off x="6327899" y="4350851"/>
            <a:ext cx="332361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GB"/>
            </a:defPPr>
            <a:lvl1pPr marL="285750" indent="-285750" algn="r">
              <a:lnSpc>
                <a:spcPct val="119000"/>
              </a:lnSpc>
              <a:spcBef>
                <a:spcPts val="936"/>
              </a:spcBef>
              <a:buClr>
                <a:schemeClr val="tx2"/>
              </a:buClr>
              <a:buFont typeface="Arial" panose="020B0604020202020204" pitchFamily="34" charset="0"/>
              <a:buChar char="•"/>
              <a:defRPr sz="1400" kern="0">
                <a:solidFill>
                  <a:schemeClr val="bg1"/>
                </a:solidFill>
                <a:latin typeface="Arial" charset="0"/>
                <a:ea typeface="MS PGothic" pitchFamily="34" charset="-128"/>
                <a:cs typeface="Arial" charset="0"/>
              </a:defRPr>
            </a:lvl1pPr>
          </a:lstStyle>
          <a:p>
            <a:pPr algn="l">
              <a:spcBef>
                <a:spcPts val="1536"/>
              </a:spcBef>
            </a:pPr>
            <a:r>
              <a:rPr lang="en-GB" dirty="0"/>
              <a:t>Global coverage of both hemispheres with same accuracy</a:t>
            </a:r>
          </a:p>
          <a:p>
            <a:pPr algn="l">
              <a:spcBef>
                <a:spcPts val="1536"/>
              </a:spcBef>
            </a:pPr>
            <a:r>
              <a:rPr lang="en-GB" dirty="0"/>
              <a:t>In-situ measurements with very high accuracy + multi-s/c observations</a:t>
            </a:r>
          </a:p>
          <a:p>
            <a:pPr algn="l">
              <a:spcBef>
                <a:spcPts val="1536"/>
              </a:spcBef>
            </a:pPr>
            <a:r>
              <a:rPr lang="en-GB" dirty="0"/>
              <a:t>Provide e.g. “auroral zone view” (60 – 90 </a:t>
            </a:r>
            <a:r>
              <a:rPr lang="en-GB" dirty="0" err="1"/>
              <a:t>deg</a:t>
            </a:r>
            <a:r>
              <a:rPr lang="en-GB" dirty="0"/>
              <a:t> latitude) within &lt; 8 minutes</a:t>
            </a:r>
          </a:p>
          <a:p>
            <a:pPr algn="l">
              <a:spcBef>
                <a:spcPts val="1536"/>
              </a:spcBef>
            </a:pPr>
            <a:endParaRPr lang="en-GB" dirty="0"/>
          </a:p>
          <a:p>
            <a:pPr algn="l">
              <a:spcBef>
                <a:spcPts val="1536"/>
              </a:spcBef>
            </a:pPr>
            <a:endParaRPr lang="en-GB" dirty="0"/>
          </a:p>
        </p:txBody>
      </p:sp>
      <p:grpSp>
        <p:nvGrpSpPr>
          <p:cNvPr id="30" name="Group 29">
            <a:extLst>
              <a:ext uri="{FF2B5EF4-FFF2-40B4-BE49-F238E27FC236}">
                <a16:creationId xmlns:a16="http://schemas.microsoft.com/office/drawing/2014/main" id="{1EC1232D-EFDD-4D4D-B451-E0C921A0AA6F}"/>
              </a:ext>
            </a:extLst>
          </p:cNvPr>
          <p:cNvGrpSpPr/>
          <p:nvPr/>
        </p:nvGrpSpPr>
        <p:grpSpPr>
          <a:xfrm>
            <a:off x="9901237" y="937365"/>
            <a:ext cx="2228855" cy="5434860"/>
            <a:chOff x="352608" y="1100183"/>
            <a:chExt cx="3315809" cy="8609375"/>
          </a:xfrm>
        </p:grpSpPr>
        <p:grpSp>
          <p:nvGrpSpPr>
            <p:cNvPr id="8" name="Group 7">
              <a:extLst>
                <a:ext uri="{FF2B5EF4-FFF2-40B4-BE49-F238E27FC236}">
                  <a16:creationId xmlns:a16="http://schemas.microsoft.com/office/drawing/2014/main" id="{AA90F73C-EFCD-494C-9A31-C6CAA5767082}"/>
                </a:ext>
              </a:extLst>
            </p:cNvPr>
            <p:cNvGrpSpPr/>
            <p:nvPr/>
          </p:nvGrpSpPr>
          <p:grpSpPr>
            <a:xfrm>
              <a:off x="352608" y="1100183"/>
              <a:ext cx="3315809" cy="8609375"/>
              <a:chOff x="352608" y="1100183"/>
              <a:chExt cx="3315809" cy="8609375"/>
            </a:xfrm>
          </p:grpSpPr>
          <p:sp>
            <p:nvSpPr>
              <p:cNvPr id="27" name="Rettangolo">
                <a:extLst>
                  <a:ext uri="{FF2B5EF4-FFF2-40B4-BE49-F238E27FC236}">
                    <a16:creationId xmlns:a16="http://schemas.microsoft.com/office/drawing/2014/main" id="{8E64F730-7CAE-C047-9E32-786B53754392}"/>
                  </a:ext>
                </a:extLst>
              </p:cNvPr>
              <p:cNvSpPr/>
              <p:nvPr/>
            </p:nvSpPr>
            <p:spPr>
              <a:xfrm>
                <a:off x="352608" y="2642870"/>
                <a:ext cx="3315809" cy="7066688"/>
              </a:xfrm>
              <a:prstGeom prst="rect">
                <a:avLst/>
              </a:prstGeom>
              <a:solidFill>
                <a:srgbClr val="000000"/>
              </a:solidFill>
              <a:ln w="12700">
                <a:miter lim="400000"/>
              </a:ln>
            </p:spPr>
            <p:txBody>
              <a:bodyPr lIns="50800" tIns="50800" rIns="50800" bIns="50800" anchor="ctr"/>
              <a:lstStyle/>
              <a:p>
                <a:pPr algn="ctr">
                  <a:spcBef>
                    <a:spcPts val="0"/>
                  </a:spcBef>
                  <a:defRPr sz="2400" i="0" spc="0">
                    <a:solidFill>
                      <a:srgbClr val="FFFFFF"/>
                    </a:solidFill>
                    <a:latin typeface="DIN Alternate"/>
                    <a:ea typeface="DIN Alternate"/>
                    <a:cs typeface="DIN Alternate"/>
                    <a:sym typeface="DIN Alternate"/>
                  </a:defRPr>
                </a:pPr>
                <a:endParaRPr/>
              </a:p>
            </p:txBody>
          </p:sp>
          <p:pic>
            <p:nvPicPr>
              <p:cNvPr id="28" name="download.jpg" descr="download.jpg">
                <a:extLst>
                  <a:ext uri="{FF2B5EF4-FFF2-40B4-BE49-F238E27FC236}">
                    <a16:creationId xmlns:a16="http://schemas.microsoft.com/office/drawing/2014/main" id="{41547C33-2B34-3442-9443-3A883BA18D5E}"/>
                  </a:ext>
                </a:extLst>
              </p:cNvPr>
              <p:cNvPicPr>
                <a:picLocks noChangeAspect="1"/>
              </p:cNvPicPr>
              <p:nvPr/>
            </p:nvPicPr>
            <p:blipFill>
              <a:blip r:embed="rId10"/>
              <a:srcRect l="1968" t="350" r="3733"/>
              <a:stretch>
                <a:fillRect/>
              </a:stretch>
            </p:blipFill>
            <p:spPr>
              <a:xfrm>
                <a:off x="353309" y="1100183"/>
                <a:ext cx="3315108" cy="3426832"/>
              </a:xfrm>
              <a:custGeom>
                <a:avLst/>
                <a:gdLst/>
                <a:ahLst/>
                <a:cxnLst>
                  <a:cxn ang="0">
                    <a:pos x="wd2" y="hd2"/>
                  </a:cxn>
                  <a:cxn ang="5400000">
                    <a:pos x="wd2" y="hd2"/>
                  </a:cxn>
                  <a:cxn ang="10800000">
                    <a:pos x="wd2" y="hd2"/>
                  </a:cxn>
                  <a:cxn ang="16200000">
                    <a:pos x="wd2" y="hd2"/>
                  </a:cxn>
                </a:cxnLst>
                <a:rect l="0" t="0" r="r" b="b"/>
                <a:pathLst>
                  <a:path w="19679" h="21600" extrusionOk="0">
                    <a:moveTo>
                      <a:pt x="9839" y="0"/>
                    </a:moveTo>
                    <a:cubicBezTo>
                      <a:pt x="7321" y="0"/>
                      <a:pt x="4803" y="1056"/>
                      <a:pt x="2882" y="3166"/>
                    </a:cubicBezTo>
                    <a:cubicBezTo>
                      <a:pt x="-961" y="7387"/>
                      <a:pt x="-961" y="14230"/>
                      <a:pt x="2882" y="18451"/>
                    </a:cubicBezTo>
                    <a:cubicBezTo>
                      <a:pt x="4719" y="20469"/>
                      <a:pt x="7101" y="21512"/>
                      <a:pt x="9508" y="21600"/>
                    </a:cubicBezTo>
                    <a:lnTo>
                      <a:pt x="10170" y="21600"/>
                    </a:lnTo>
                    <a:cubicBezTo>
                      <a:pt x="12577" y="21512"/>
                      <a:pt x="14959" y="20469"/>
                      <a:pt x="16796" y="18451"/>
                    </a:cubicBezTo>
                    <a:cubicBezTo>
                      <a:pt x="20639" y="14230"/>
                      <a:pt x="20639" y="7387"/>
                      <a:pt x="16796" y="3166"/>
                    </a:cubicBezTo>
                    <a:cubicBezTo>
                      <a:pt x="14875" y="1056"/>
                      <a:pt x="12357" y="0"/>
                      <a:pt x="9839" y="0"/>
                    </a:cubicBezTo>
                    <a:close/>
                  </a:path>
                </a:pathLst>
              </a:custGeom>
              <a:ln w="12700">
                <a:miter lim="400000"/>
              </a:ln>
            </p:spPr>
          </p:pic>
        </p:grpSp>
        <p:pic>
          <p:nvPicPr>
            <p:cNvPr id="29" name="Opera_senza_titolo_1.jpg" descr="Opera_senza_titolo_1.jpg">
              <a:extLst>
                <a:ext uri="{FF2B5EF4-FFF2-40B4-BE49-F238E27FC236}">
                  <a16:creationId xmlns:a16="http://schemas.microsoft.com/office/drawing/2014/main" id="{5EC32261-7B23-A94D-A39C-2D6CDC3E7CA6}"/>
                </a:ext>
              </a:extLst>
            </p:cNvPr>
            <p:cNvPicPr>
              <a:picLocks noChangeAspect="1"/>
            </p:cNvPicPr>
            <p:nvPr/>
          </p:nvPicPr>
          <p:blipFill>
            <a:blip r:embed="rId11"/>
            <a:stretch>
              <a:fillRect/>
            </a:stretch>
          </p:blipFill>
          <p:spPr>
            <a:xfrm>
              <a:off x="409767" y="6507494"/>
              <a:ext cx="3228375" cy="3028391"/>
            </a:xfrm>
            <a:prstGeom prst="rect">
              <a:avLst/>
            </a:prstGeom>
            <a:ln w="12700">
              <a:miter lim="400000"/>
            </a:ln>
          </p:spPr>
        </p:pic>
      </p:grpSp>
      <p:sp>
        <p:nvSpPr>
          <p:cNvPr id="31" name="TextBox 30">
            <a:extLst>
              <a:ext uri="{FF2B5EF4-FFF2-40B4-BE49-F238E27FC236}">
                <a16:creationId xmlns:a16="http://schemas.microsoft.com/office/drawing/2014/main" id="{96CC9BA4-E28B-8444-AC63-55A9B68516D9}"/>
              </a:ext>
            </a:extLst>
          </p:cNvPr>
          <p:cNvSpPr txBox="1"/>
          <p:nvPr/>
        </p:nvSpPr>
        <p:spPr>
          <a:xfrm>
            <a:off x="9772649" y="3604052"/>
            <a:ext cx="2514597" cy="709040"/>
          </a:xfrm>
          <a:prstGeom prst="rect">
            <a:avLst/>
          </a:prstGeom>
          <a:noFill/>
        </p:spPr>
        <p:txBody>
          <a:bodyPr wrap="square" rtlCol="0">
            <a:spAutoFit/>
          </a:bodyPr>
          <a:lstStyle/>
          <a:p>
            <a:pPr algn="ctr"/>
            <a:r>
              <a:rPr lang="en-IT" sz="2000" b="1" dirty="0">
                <a:solidFill>
                  <a:schemeClr val="accent3"/>
                </a:solidFill>
              </a:rPr>
              <a:t>R&amp;D PROJECTS</a:t>
            </a:r>
          </a:p>
          <a:p>
            <a:pPr algn="ctr">
              <a:lnSpc>
                <a:spcPct val="200000"/>
              </a:lnSpc>
            </a:pPr>
            <a:r>
              <a:rPr lang="en-IT" sz="1200" dirty="0">
                <a:solidFill>
                  <a:schemeClr val="accent3"/>
                </a:solidFill>
              </a:rPr>
              <a:t>INTENS, VIP, EPHEMERIS …</a:t>
            </a:r>
          </a:p>
        </p:txBody>
      </p:sp>
      <p:sp>
        <p:nvSpPr>
          <p:cNvPr id="32" name="Left Arrow 31">
            <a:extLst>
              <a:ext uri="{FF2B5EF4-FFF2-40B4-BE49-F238E27FC236}">
                <a16:creationId xmlns:a16="http://schemas.microsoft.com/office/drawing/2014/main" id="{51EC8BFF-726D-A947-9B79-FED1B0FF2211}"/>
              </a:ext>
            </a:extLst>
          </p:cNvPr>
          <p:cNvSpPr/>
          <p:nvPr/>
        </p:nvSpPr>
        <p:spPr>
          <a:xfrm>
            <a:off x="3665169" y="3414712"/>
            <a:ext cx="2760508" cy="871743"/>
          </a:xfrm>
          <a:prstGeom prst="lef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T" dirty="0"/>
              <a:t>CONS</a:t>
            </a:r>
          </a:p>
        </p:txBody>
      </p:sp>
      <p:sp>
        <p:nvSpPr>
          <p:cNvPr id="34" name="Rectangle 33">
            <a:extLst>
              <a:ext uri="{FF2B5EF4-FFF2-40B4-BE49-F238E27FC236}">
                <a16:creationId xmlns:a16="http://schemas.microsoft.com/office/drawing/2014/main" id="{92997FBC-8F86-3643-AE7C-CE2028A66701}"/>
              </a:ext>
            </a:extLst>
          </p:cNvPr>
          <p:cNvSpPr/>
          <p:nvPr/>
        </p:nvSpPr>
        <p:spPr>
          <a:xfrm>
            <a:off x="3102067" y="4340373"/>
            <a:ext cx="3323609" cy="193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indent="-285750" algn="r">
              <a:lnSpc>
                <a:spcPct val="119000"/>
              </a:lnSpc>
              <a:spcBef>
                <a:spcPts val="936"/>
              </a:spcBef>
              <a:buClr>
                <a:schemeClr val="tx2"/>
              </a:buClr>
              <a:buFont typeface="Arial" panose="020B0604020202020204" pitchFamily="34" charset="0"/>
              <a:buChar char="•"/>
            </a:pPr>
            <a:r>
              <a:rPr lang="en-GB" sz="1400" kern="0" dirty="0">
                <a:solidFill>
                  <a:schemeClr val="bg1"/>
                </a:solidFill>
                <a:latin typeface="Arial" charset="0"/>
                <a:ea typeface="MS PGothic" pitchFamily="34" charset="-128"/>
                <a:cs typeface="Arial" charset="0"/>
              </a:rPr>
              <a:t>Movement of satellite (8 km/s </a:t>
            </a:r>
            <a:r>
              <a:rPr lang="en-GB" sz="1400" kern="0" dirty="0" err="1">
                <a:solidFill>
                  <a:schemeClr val="bg1"/>
                </a:solidFill>
                <a:latin typeface="Arial" charset="0"/>
                <a:ea typeface="MS PGothic" pitchFamily="34" charset="-128"/>
                <a:cs typeface="Arial" charset="0"/>
              </a:rPr>
              <a:t>wrt</a:t>
            </a:r>
            <a:r>
              <a:rPr lang="en-GB" sz="1400" kern="0" dirty="0">
                <a:solidFill>
                  <a:schemeClr val="bg1"/>
                </a:solidFill>
                <a:latin typeface="Arial" charset="0"/>
                <a:ea typeface="MS PGothic" pitchFamily="34" charset="-128"/>
                <a:cs typeface="Arial" charset="0"/>
              </a:rPr>
              <a:t> surface): time-space ambiguity</a:t>
            </a:r>
          </a:p>
          <a:p>
            <a:pPr marL="285750" indent="-285750" algn="r">
              <a:lnSpc>
                <a:spcPct val="119000"/>
              </a:lnSpc>
              <a:spcBef>
                <a:spcPts val="936"/>
              </a:spcBef>
              <a:buClr>
                <a:schemeClr val="tx2"/>
              </a:buClr>
              <a:buFont typeface="Arial" panose="020B0604020202020204" pitchFamily="34" charset="0"/>
              <a:buChar char="•"/>
            </a:pPr>
            <a:r>
              <a:rPr lang="en-GB" sz="1400" kern="0" dirty="0">
                <a:solidFill>
                  <a:schemeClr val="bg1"/>
                </a:solidFill>
                <a:latin typeface="Arial" charset="0"/>
                <a:ea typeface="MS PGothic" pitchFamily="34" charset="-128"/>
                <a:cs typeface="Arial" charset="0"/>
              </a:rPr>
              <a:t>Data latency: downlink when satellite close to ground station (few per day) possible to increase to 2/orbit (Northern + Southern stations)</a:t>
            </a:r>
            <a:br>
              <a:rPr lang="en-GB" sz="1400" kern="0" dirty="0">
                <a:solidFill>
                  <a:schemeClr val="bg1"/>
                </a:solidFill>
                <a:latin typeface="Arial" charset="0"/>
                <a:ea typeface="MS PGothic" pitchFamily="34" charset="-128"/>
                <a:cs typeface="Arial" charset="0"/>
              </a:rPr>
            </a:br>
            <a:endParaRPr lang="en-GB" sz="1400" kern="0" dirty="0">
              <a:solidFill>
                <a:schemeClr val="bg1"/>
              </a:solidFill>
              <a:latin typeface="Arial" charset="0"/>
              <a:ea typeface="MS PGothic" pitchFamily="34" charset="-128"/>
              <a:cs typeface="Arial" charset="0"/>
            </a:endParaRPr>
          </a:p>
        </p:txBody>
      </p:sp>
      <p:sp>
        <p:nvSpPr>
          <p:cNvPr id="35" name="Left Arrow 34">
            <a:extLst>
              <a:ext uri="{FF2B5EF4-FFF2-40B4-BE49-F238E27FC236}">
                <a16:creationId xmlns:a16="http://schemas.microsoft.com/office/drawing/2014/main" id="{C28A0104-9342-C54B-B271-14BAC22AA36B}"/>
              </a:ext>
            </a:extLst>
          </p:cNvPr>
          <p:cNvSpPr/>
          <p:nvPr/>
        </p:nvSpPr>
        <p:spPr>
          <a:xfrm flipH="1">
            <a:off x="6663355" y="3404025"/>
            <a:ext cx="2725312" cy="871743"/>
          </a:xfrm>
          <a:prstGeom prst="lef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IT" dirty="0"/>
              <a:t>PRO</a:t>
            </a:r>
          </a:p>
        </p:txBody>
      </p:sp>
      <p:sp>
        <p:nvSpPr>
          <p:cNvPr id="36" name="TextBox 35">
            <a:extLst>
              <a:ext uri="{FF2B5EF4-FFF2-40B4-BE49-F238E27FC236}">
                <a16:creationId xmlns:a16="http://schemas.microsoft.com/office/drawing/2014/main" id="{4F65FDE9-C904-7E45-9DB0-BD3EAF707E18}"/>
              </a:ext>
            </a:extLst>
          </p:cNvPr>
          <p:cNvSpPr txBox="1"/>
          <p:nvPr/>
        </p:nvSpPr>
        <p:spPr>
          <a:xfrm>
            <a:off x="10622753" y="2857013"/>
            <a:ext cx="814388" cy="830997"/>
          </a:xfrm>
          <a:prstGeom prst="rect">
            <a:avLst/>
          </a:prstGeom>
          <a:noFill/>
        </p:spPr>
        <p:txBody>
          <a:bodyPr wrap="square" rtlCol="0">
            <a:spAutoFit/>
          </a:bodyPr>
          <a:lstStyle>
            <a:defPPr>
              <a:defRPr lang="en-GB"/>
            </a:defPPr>
            <a:lvl1pPr algn="ctr">
              <a:defRPr sz="1800" b="1">
                <a:solidFill>
                  <a:schemeClr val="accent3"/>
                </a:solidFill>
              </a:defRPr>
            </a:lvl1pPr>
          </a:lstStyle>
          <a:p>
            <a:r>
              <a:rPr lang="en-IT" sz="4800" dirty="0"/>
              <a:t>+</a:t>
            </a:r>
          </a:p>
        </p:txBody>
      </p:sp>
      <p:pic>
        <p:nvPicPr>
          <p:cNvPr id="38" name="Picture 37">
            <a:extLst>
              <a:ext uri="{FF2B5EF4-FFF2-40B4-BE49-F238E27FC236}">
                <a16:creationId xmlns:a16="http://schemas.microsoft.com/office/drawing/2014/main" id="{C8D50D89-2B1C-034C-BA53-A88FA339A4B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53349" t="9716" r="6630" b="12664"/>
          <a:stretch/>
        </p:blipFill>
        <p:spPr>
          <a:xfrm>
            <a:off x="5755352" y="3483722"/>
            <a:ext cx="737761" cy="712347"/>
          </a:xfrm>
          <a:prstGeom prst="ellipse">
            <a:avLst/>
          </a:prstGeom>
        </p:spPr>
      </p:pic>
      <p:pic>
        <p:nvPicPr>
          <p:cNvPr id="39" name="Picture 38">
            <a:extLst>
              <a:ext uri="{FF2B5EF4-FFF2-40B4-BE49-F238E27FC236}">
                <a16:creationId xmlns:a16="http://schemas.microsoft.com/office/drawing/2014/main" id="{A8D4ACE1-738B-DE4E-A664-A96D37E3073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577" t="9879" r="53779" b="12808"/>
          <a:stretch/>
        </p:blipFill>
        <p:spPr>
          <a:xfrm>
            <a:off x="6381983" y="3502276"/>
            <a:ext cx="733732" cy="712346"/>
          </a:xfrm>
          <a:prstGeom prst="ellipse">
            <a:avLst/>
          </a:prstGeom>
        </p:spPr>
      </p:pic>
    </p:spTree>
    <p:extLst>
      <p:ext uri="{BB962C8B-B14F-4D97-AF65-F5344CB8AC3E}">
        <p14:creationId xmlns:p14="http://schemas.microsoft.com/office/powerpoint/2010/main" val="186885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2401" y="1031966"/>
            <a:ext cx="11668939" cy="5133703"/>
          </a:xfrm>
          <a:prstGeom prst="rect">
            <a:avLst/>
          </a:prstGeom>
          <a:solidFill>
            <a:srgbClr val="000000"/>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52A0A7C-F6E6-C74D-AC10-5B35A3737DF0}"/>
              </a:ext>
            </a:extLst>
          </p:cNvPr>
          <p:cNvSpPr>
            <a:spLocks noGrp="1"/>
          </p:cNvSpPr>
          <p:nvPr>
            <p:ph type="title"/>
          </p:nvPr>
        </p:nvSpPr>
        <p:spPr>
          <a:xfrm>
            <a:off x="218261" y="157324"/>
            <a:ext cx="10113228" cy="553998"/>
          </a:xfrm>
        </p:spPr>
        <p:txBody>
          <a:bodyPr/>
          <a:lstStyle/>
          <a:p>
            <a:r>
              <a:rPr lang="en-IT" sz="3000" dirty="0"/>
              <a:t>SM</a:t>
            </a:r>
            <a:r>
              <a:rPr lang="en-GB" sz="3000" dirty="0"/>
              <a:t>OS </a:t>
            </a:r>
            <a:r>
              <a:rPr lang="en-IT" sz="3000" dirty="0"/>
              <a:t>E</a:t>
            </a:r>
            <a:r>
              <a:rPr lang="en-GB" sz="3000" dirty="0"/>
              <a:t>MERGING APPLICATION: </a:t>
            </a:r>
            <a:r>
              <a:rPr lang="en-IT" sz="3000" dirty="0"/>
              <a:t>SPACE WEATHER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287" y="1591293"/>
            <a:ext cx="5561215" cy="4015047"/>
          </a:xfrm>
          <a:prstGeom prst="rect">
            <a:avLst/>
          </a:prstGeom>
        </p:spPr>
      </p:pic>
      <p:sp>
        <p:nvSpPr>
          <p:cNvPr id="3" name="Content Placeholder 2">
            <a:extLst>
              <a:ext uri="{FF2B5EF4-FFF2-40B4-BE49-F238E27FC236}">
                <a16:creationId xmlns:a16="http://schemas.microsoft.com/office/drawing/2014/main" id="{6FA37006-C1CD-E349-9921-F3D3C0A8651C}"/>
              </a:ext>
            </a:extLst>
          </p:cNvPr>
          <p:cNvSpPr>
            <a:spLocks noGrp="1"/>
          </p:cNvSpPr>
          <p:nvPr>
            <p:ph idx="1"/>
          </p:nvPr>
        </p:nvSpPr>
        <p:spPr>
          <a:xfrm>
            <a:off x="242401" y="1031964"/>
            <a:ext cx="11317656" cy="2741648"/>
          </a:xfrm>
        </p:spPr>
        <p:txBody>
          <a:bodyPr/>
          <a:lstStyle/>
          <a:p>
            <a:r>
              <a:rPr lang="en-IT" sz="2000" b="1" dirty="0">
                <a:solidFill>
                  <a:schemeClr val="bg1"/>
                </a:solidFill>
              </a:rPr>
              <a:t>KEY </a:t>
            </a:r>
            <a:r>
              <a:rPr lang="en-GB" sz="2000" b="1" dirty="0">
                <a:solidFill>
                  <a:schemeClr val="bg1"/>
                </a:solidFill>
              </a:rPr>
              <a:t>OBSERVABLE: Solar flux at 1.4 GHz, </a:t>
            </a:r>
            <a:r>
              <a:rPr lang="en-GB" sz="2000" b="1" dirty="0">
                <a:solidFill>
                  <a:schemeClr val="accent1"/>
                </a:solidFill>
              </a:rPr>
              <a:t>full Stokes vector</a:t>
            </a:r>
            <a:r>
              <a:rPr lang="en-GB" sz="2000" b="1" dirty="0">
                <a:solidFill>
                  <a:schemeClr val="bg1"/>
                </a:solidFill>
              </a:rPr>
              <a:t> in near-real time</a:t>
            </a:r>
          </a:p>
          <a:p>
            <a:pPr>
              <a:buFont typeface="Arial" panose="020B0604020202020204" pitchFamily="34" charset="0"/>
              <a:buChar char="•"/>
            </a:pPr>
            <a:r>
              <a:rPr lang="en-GB" sz="2000" b="1" dirty="0">
                <a:solidFill>
                  <a:schemeClr val="bg1"/>
                </a:solidFill>
              </a:rPr>
              <a:t>Solar physics studies </a:t>
            </a:r>
          </a:p>
          <a:p>
            <a:pPr>
              <a:buFont typeface="Arial" panose="020B0604020202020204" pitchFamily="34" charset="0"/>
              <a:buChar char="•"/>
            </a:pPr>
            <a:r>
              <a:rPr lang="en-GB" sz="2000" b="1" dirty="0">
                <a:solidFill>
                  <a:schemeClr val="bg1"/>
                </a:solidFill>
              </a:rPr>
              <a:t>Thermosphere modelling</a:t>
            </a:r>
          </a:p>
          <a:p>
            <a:pPr>
              <a:buFont typeface="Arial" panose="020B0604020202020204" pitchFamily="34" charset="0"/>
              <a:buChar char="•"/>
            </a:pPr>
            <a:r>
              <a:rPr lang="en-GB" sz="2000" b="1" dirty="0">
                <a:solidFill>
                  <a:schemeClr val="bg1"/>
                </a:solidFill>
              </a:rPr>
              <a:t>Early assessment of Solar flare/CME impact on:</a:t>
            </a:r>
          </a:p>
          <a:p>
            <a:pPr lvl="1">
              <a:buFont typeface="Wingdings" panose="05000000000000000000" pitchFamily="2" charset="2"/>
              <a:buChar char="ü"/>
            </a:pPr>
            <a:r>
              <a:rPr lang="en-GB" sz="2000" b="1" dirty="0">
                <a:solidFill>
                  <a:schemeClr val="bg1"/>
                </a:solidFill>
              </a:rPr>
              <a:t>Communication infrastructure</a:t>
            </a:r>
          </a:p>
          <a:p>
            <a:pPr lvl="1">
              <a:buFont typeface="Wingdings" panose="05000000000000000000" pitchFamily="2" charset="2"/>
              <a:buChar char="ü"/>
            </a:pPr>
            <a:r>
              <a:rPr lang="en-GB" sz="2000" b="1" dirty="0">
                <a:solidFill>
                  <a:schemeClr val="bg1"/>
                </a:solidFill>
              </a:rPr>
              <a:t>Flight Radar devices</a:t>
            </a:r>
          </a:p>
          <a:p>
            <a:pPr lvl="1">
              <a:buFont typeface="Wingdings" panose="05000000000000000000" pitchFamily="2" charset="2"/>
              <a:buChar char="ü"/>
            </a:pPr>
            <a:r>
              <a:rPr lang="en-GB" sz="2000" b="1" dirty="0">
                <a:solidFill>
                  <a:schemeClr val="bg1"/>
                </a:solidFill>
              </a:rPr>
              <a:t>GPS fade signal</a:t>
            </a:r>
          </a:p>
          <a:p>
            <a:pPr>
              <a:buFont typeface="Arial" panose="020B0604020202020204" pitchFamily="34" charset="0"/>
              <a:buChar char="•"/>
            </a:pPr>
            <a:endParaRPr lang="en-IT" sz="2000" b="1" dirty="0">
              <a:solidFill>
                <a:schemeClr val="bg1"/>
              </a:solidFill>
            </a:endParaRPr>
          </a:p>
        </p:txBody>
      </p:sp>
      <p:sp>
        <p:nvSpPr>
          <p:cNvPr id="14" name="Rounded Rectangle 13">
            <a:extLst>
              <a:ext uri="{FF2B5EF4-FFF2-40B4-BE49-F238E27FC236}">
                <a16:creationId xmlns:a16="http://schemas.microsoft.com/office/drawing/2014/main" id="{C639DB0C-8158-A745-92A6-E58F350C9983}"/>
              </a:ext>
            </a:extLst>
          </p:cNvPr>
          <p:cNvSpPr/>
          <p:nvPr/>
        </p:nvSpPr>
        <p:spPr>
          <a:xfrm>
            <a:off x="384503" y="4054847"/>
            <a:ext cx="5647464" cy="2030275"/>
          </a:xfrm>
          <a:prstGeom prst="roundRect">
            <a:avLst/>
          </a:prstGeom>
          <a:solidFill>
            <a:schemeClr val="accent1">
              <a:lumMod val="75000"/>
            </a:schemeClr>
          </a:solidFill>
        </p:spPr>
        <p:style>
          <a:lnRef idx="1">
            <a:schemeClr val="dk1"/>
          </a:lnRef>
          <a:fillRef idx="2">
            <a:schemeClr val="dk1"/>
          </a:fillRef>
          <a:effectRef idx="1">
            <a:schemeClr val="dk1"/>
          </a:effectRef>
          <a:fontRef idx="minor">
            <a:schemeClr val="dk1"/>
          </a:fontRef>
        </p:style>
        <p:txBody>
          <a:bodyPr lIns="0" tIns="0" rIns="0" rtlCol="0" anchor="ctr"/>
          <a:lstStyle/>
          <a:p>
            <a:pPr marL="285750" indent="-285750">
              <a:spcBef>
                <a:spcPts val="300"/>
              </a:spcBef>
              <a:spcAft>
                <a:spcPts val="300"/>
              </a:spcAft>
              <a:buClr>
                <a:srgbClr val="002060"/>
              </a:buClr>
              <a:buFont typeface="Arial" panose="020B0604020202020204" pitchFamily="34" charset="0"/>
              <a:buChar char="•"/>
            </a:pPr>
            <a:r>
              <a:rPr lang="en-GB" sz="1800" dirty="0">
                <a:solidFill>
                  <a:schemeClr val="bg1"/>
                </a:solidFill>
                <a:latin typeface="Arial" charset="0"/>
                <a:ea typeface="MS PGothic" pitchFamily="34" charset="-128"/>
                <a:cs typeface="Arial" charset="0"/>
              </a:rPr>
              <a:t>Scientific study </a:t>
            </a:r>
            <a:r>
              <a:rPr lang="en-GB" sz="1800" b="1" dirty="0">
                <a:solidFill>
                  <a:schemeClr val="bg1"/>
                </a:solidFill>
                <a:latin typeface="Arial" charset="0"/>
                <a:ea typeface="MS PGothic" pitchFamily="34" charset="-128"/>
                <a:cs typeface="Arial" charset="0"/>
              </a:rPr>
              <a:t>SMOS Flare</a:t>
            </a:r>
            <a:r>
              <a:rPr lang="en-GB" sz="1800" dirty="0">
                <a:solidFill>
                  <a:schemeClr val="bg1"/>
                </a:solidFill>
                <a:latin typeface="Arial" charset="0"/>
                <a:ea typeface="MS PGothic" pitchFamily="34" charset="-128"/>
                <a:cs typeface="Arial" charset="0"/>
              </a:rPr>
              <a:t> completed </a:t>
            </a:r>
          </a:p>
          <a:p>
            <a:pPr>
              <a:spcBef>
                <a:spcPts val="300"/>
              </a:spcBef>
              <a:spcAft>
                <a:spcPts val="300"/>
              </a:spcAft>
              <a:buClr>
                <a:srgbClr val="002060"/>
              </a:buClr>
            </a:pPr>
            <a:r>
              <a:rPr lang="en-GB" sz="1600" dirty="0">
                <a:solidFill>
                  <a:schemeClr val="bg1"/>
                </a:solidFill>
                <a:latin typeface="Arial" charset="0"/>
                <a:ea typeface="MS PGothic" pitchFamily="34" charset="-128"/>
                <a:cs typeface="Arial" charset="0"/>
              </a:rPr>
              <a:t>Validation of the SMOS mission for Space Weather operations: The potential of near real-time solar observation at 1.4 GHz (Space Weather Journal, 2021)</a:t>
            </a:r>
          </a:p>
          <a:p>
            <a:pPr marL="285750" indent="-285750">
              <a:spcBef>
                <a:spcPts val="300"/>
              </a:spcBef>
              <a:spcAft>
                <a:spcPts val="300"/>
              </a:spcAft>
              <a:buClr>
                <a:srgbClr val="002060"/>
              </a:buClr>
              <a:buFont typeface="Arial" panose="020B0604020202020204" pitchFamily="34" charset="0"/>
              <a:buChar char="•"/>
            </a:pPr>
            <a:r>
              <a:rPr lang="en-GB" sz="1800" dirty="0">
                <a:solidFill>
                  <a:schemeClr val="bg1"/>
                </a:solidFill>
                <a:latin typeface="Arial" charset="0"/>
                <a:ea typeface="MS PGothic" pitchFamily="34" charset="-128"/>
                <a:cs typeface="Arial" charset="0"/>
              </a:rPr>
              <a:t>Follow-on project to develop a </a:t>
            </a:r>
            <a:r>
              <a:rPr lang="en-GB" sz="1800" b="1" dirty="0">
                <a:solidFill>
                  <a:schemeClr val="bg1"/>
                </a:solidFill>
                <a:latin typeface="Arial" charset="0"/>
                <a:ea typeface="MS PGothic" pitchFamily="34" charset="-128"/>
                <a:cs typeface="Arial" charset="0"/>
              </a:rPr>
              <a:t>prototype product </a:t>
            </a:r>
            <a:r>
              <a:rPr lang="en-GB" sz="1800" dirty="0">
                <a:solidFill>
                  <a:schemeClr val="bg1"/>
                </a:solidFill>
                <a:latin typeface="Arial" charset="0"/>
                <a:ea typeface="MS PGothic" pitchFamily="34" charset="-128"/>
                <a:cs typeface="Arial" charset="0"/>
              </a:rPr>
              <a:t>on going (Q3-2022)</a:t>
            </a:r>
          </a:p>
        </p:txBody>
      </p:sp>
      <p:sp>
        <p:nvSpPr>
          <p:cNvPr id="7" name="Rectangle 6"/>
          <p:cNvSpPr/>
          <p:nvPr/>
        </p:nvSpPr>
        <p:spPr>
          <a:xfrm>
            <a:off x="6263874" y="5561902"/>
            <a:ext cx="5581627" cy="523220"/>
          </a:xfrm>
          <a:prstGeom prst="rect">
            <a:avLst/>
          </a:prstGeom>
        </p:spPr>
        <p:txBody>
          <a:bodyPr wrap="square">
            <a:spAutoFit/>
          </a:bodyPr>
          <a:lstStyle/>
          <a:p>
            <a:r>
              <a:rPr lang="en-GB" sz="1400" dirty="0">
                <a:solidFill>
                  <a:schemeClr val="bg1"/>
                </a:solidFill>
                <a:latin typeface="Calibri" panose="020F0502020204030204" pitchFamily="34" charset="0"/>
              </a:rPr>
              <a:t>Credits: Solar images are from SOHO, Earth and SMOS images are from ESA, and the radio burst plot is from the University of </a:t>
            </a:r>
            <a:r>
              <a:rPr lang="en-GB" sz="1400" dirty="0" err="1">
                <a:solidFill>
                  <a:schemeClr val="bg1"/>
                </a:solidFill>
                <a:latin typeface="Calibri" panose="020F0502020204030204" pitchFamily="34" charset="0"/>
              </a:rPr>
              <a:t>Alcalá</a:t>
            </a:r>
            <a:r>
              <a:rPr lang="en-GB" sz="1400" dirty="0">
                <a:solidFill>
                  <a:schemeClr val="bg1"/>
                </a:solidFill>
                <a:latin typeface="Calibri" panose="020F0502020204030204" pitchFamily="34" charset="0"/>
              </a:rPr>
              <a:t>.</a:t>
            </a:r>
            <a:endParaRPr lang="en-GB" sz="1400" dirty="0">
              <a:solidFill>
                <a:schemeClr val="bg1"/>
              </a:solidFill>
            </a:endParaRPr>
          </a:p>
        </p:txBody>
      </p:sp>
    </p:spTree>
    <p:extLst>
      <p:ext uri="{BB962C8B-B14F-4D97-AF65-F5344CB8AC3E}">
        <p14:creationId xmlns:p14="http://schemas.microsoft.com/office/powerpoint/2010/main" val="37224365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0140C-AB9E-9353-B339-FBD82638FB4D}"/>
              </a:ext>
            </a:extLst>
          </p:cNvPr>
          <p:cNvSpPr>
            <a:spLocks noGrp="1"/>
          </p:cNvSpPr>
          <p:nvPr>
            <p:ph type="title"/>
          </p:nvPr>
        </p:nvSpPr>
        <p:spPr/>
        <p:txBody>
          <a:bodyPr>
            <a:normAutofit fontScale="90000"/>
          </a:bodyPr>
          <a:lstStyle/>
          <a:p>
            <a:r>
              <a:rPr lang="en-GB" dirty="0"/>
              <a:t>                                                                                     </a:t>
            </a:r>
            <a:endParaRPr lang="en-GB" sz="3000" dirty="0">
              <a:solidFill>
                <a:schemeClr val="bg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9EADEFB-E390-EDC2-F2F5-0F89FAD97A78}"/>
              </a:ext>
            </a:extLst>
          </p:cNvPr>
          <p:cNvSpPr>
            <a:spLocks noGrp="1"/>
          </p:cNvSpPr>
          <p:nvPr>
            <p:ph idx="1"/>
          </p:nvPr>
        </p:nvSpPr>
        <p:spPr>
          <a:xfrm>
            <a:off x="219001" y="1101240"/>
            <a:ext cx="11732718" cy="5101176"/>
          </a:xfrm>
        </p:spPr>
        <p:txBody>
          <a:bodyPr/>
          <a:lstStyle/>
          <a:p>
            <a:pPr marL="284978" indent="-284978">
              <a:buClr>
                <a:schemeClr val="accent1"/>
              </a:buClr>
              <a:buFont typeface="Wingdings" panose="05000000000000000000" pitchFamily="2" charset="2"/>
              <a:buChar char="Ø"/>
            </a:pPr>
            <a:r>
              <a:rPr lang="en-GB" dirty="0">
                <a:solidFill>
                  <a:schemeClr val="bg1"/>
                </a:solidFill>
              </a:rPr>
              <a:t>ESA and its contractors are provisioning various historical, current and near real-time particle radiation monitor data sets which can be exploited in the implementation of a Global Space-based Inter-Calibration System (GSICS) in tandem with tools and expertise</a:t>
            </a:r>
          </a:p>
          <a:p>
            <a:pPr marL="284978" indent="-284978">
              <a:buClr>
                <a:schemeClr val="accent1"/>
              </a:buClr>
              <a:buFont typeface="Wingdings" panose="05000000000000000000" pitchFamily="2" charset="2"/>
              <a:buChar char="Ø"/>
            </a:pPr>
            <a:r>
              <a:rPr lang="en-GB" dirty="0">
                <a:solidFill>
                  <a:schemeClr val="bg1"/>
                </a:solidFill>
              </a:rPr>
              <a:t>Contributing to CGMS (Coordination Group for Meteorological Satellites) SWCG Inter-Calibration Task Group to conduct comparisons of data to verify their performance for use in space weather monitoring and modelling</a:t>
            </a:r>
          </a:p>
          <a:p>
            <a:pPr marL="284978" indent="-284978">
              <a:buClr>
                <a:schemeClr val="accent1"/>
              </a:buClr>
              <a:buFont typeface="Wingdings" panose="05000000000000000000" pitchFamily="2" charset="2"/>
              <a:buChar char="Ø"/>
            </a:pPr>
            <a:r>
              <a:rPr lang="en-GB" dirty="0">
                <a:solidFill>
                  <a:schemeClr val="bg1"/>
                </a:solidFill>
              </a:rPr>
              <a:t>Instruments cover a range of interesting orbits (GEO, LEO, high LEO (1600 km), MEO and eccentric orbits)</a:t>
            </a:r>
          </a:p>
          <a:p>
            <a:endParaRPr lang="en-GB" dirty="0"/>
          </a:p>
          <a:p>
            <a:endParaRPr lang="en-GB" dirty="0"/>
          </a:p>
        </p:txBody>
      </p:sp>
      <p:pic>
        <p:nvPicPr>
          <p:cNvPr id="4" name="image39.png">
            <a:extLst>
              <a:ext uri="{FF2B5EF4-FFF2-40B4-BE49-F238E27FC236}">
                <a16:creationId xmlns:a16="http://schemas.microsoft.com/office/drawing/2014/main" id="{D1E2C15C-661A-EA69-9AD2-E0F3216C92C9}"/>
              </a:ext>
            </a:extLst>
          </p:cNvPr>
          <p:cNvPicPr>
            <a:picLocks noChangeAspect="1"/>
          </p:cNvPicPr>
          <p:nvPr/>
        </p:nvPicPr>
        <p:blipFill>
          <a:blip r:embed="rId3"/>
          <a:srcRect l="16607" t="63" r="16003" b="13009"/>
          <a:stretch>
            <a:fillRect/>
          </a:stretch>
        </p:blipFill>
        <p:spPr>
          <a:xfrm>
            <a:off x="240281" y="3429000"/>
            <a:ext cx="1973492" cy="1738677"/>
          </a:xfrm>
          <a:custGeom>
            <a:avLst/>
            <a:gdLst/>
            <a:ahLst/>
            <a:cxnLst>
              <a:cxn ang="0">
                <a:pos x="wd2" y="hd2"/>
              </a:cxn>
              <a:cxn ang="5400000">
                <a:pos x="wd2" y="hd2"/>
              </a:cxn>
              <a:cxn ang="10800000">
                <a:pos x="wd2" y="hd2"/>
              </a:cxn>
              <a:cxn ang="16200000">
                <a:pos x="wd2" y="hd2"/>
              </a:cxn>
            </a:cxnLst>
            <a:rect l="0" t="0" r="r" b="b"/>
            <a:pathLst>
              <a:path w="21600" h="21600" extrusionOk="0">
                <a:moveTo>
                  <a:pt x="12727" y="0"/>
                </a:moveTo>
                <a:lnTo>
                  <a:pt x="12765" y="464"/>
                </a:lnTo>
                <a:cubicBezTo>
                  <a:pt x="12831" y="1252"/>
                  <a:pt x="12914" y="2269"/>
                  <a:pt x="13004" y="3429"/>
                </a:cubicBezTo>
                <a:cubicBezTo>
                  <a:pt x="13051" y="4031"/>
                  <a:pt x="13117" y="4851"/>
                  <a:pt x="13150" y="5252"/>
                </a:cubicBezTo>
                <a:cubicBezTo>
                  <a:pt x="13344" y="7610"/>
                  <a:pt x="13349" y="7859"/>
                  <a:pt x="13211" y="7698"/>
                </a:cubicBezTo>
                <a:cubicBezTo>
                  <a:pt x="13165" y="7645"/>
                  <a:pt x="12869" y="6268"/>
                  <a:pt x="12656" y="5120"/>
                </a:cubicBezTo>
                <a:cubicBezTo>
                  <a:pt x="12559" y="4595"/>
                  <a:pt x="12326" y="3433"/>
                  <a:pt x="12072" y="2204"/>
                </a:cubicBezTo>
                <a:cubicBezTo>
                  <a:pt x="11959" y="1658"/>
                  <a:pt x="11842" y="1060"/>
                  <a:pt x="11811" y="878"/>
                </a:cubicBezTo>
                <a:cubicBezTo>
                  <a:pt x="11804" y="838"/>
                  <a:pt x="11793" y="789"/>
                  <a:pt x="11784" y="742"/>
                </a:cubicBezTo>
                <a:cubicBezTo>
                  <a:pt x="11785" y="768"/>
                  <a:pt x="11778" y="795"/>
                  <a:pt x="11757" y="809"/>
                </a:cubicBezTo>
                <a:cubicBezTo>
                  <a:pt x="11727" y="831"/>
                  <a:pt x="11687" y="820"/>
                  <a:pt x="11668" y="785"/>
                </a:cubicBezTo>
                <a:cubicBezTo>
                  <a:pt x="11649" y="751"/>
                  <a:pt x="11659" y="705"/>
                  <a:pt x="11689" y="684"/>
                </a:cubicBezTo>
                <a:cubicBezTo>
                  <a:pt x="11718" y="663"/>
                  <a:pt x="11756" y="673"/>
                  <a:pt x="11775" y="705"/>
                </a:cubicBezTo>
                <a:cubicBezTo>
                  <a:pt x="11746" y="549"/>
                  <a:pt x="11714" y="378"/>
                  <a:pt x="11688" y="267"/>
                </a:cubicBezTo>
                <a:lnTo>
                  <a:pt x="11632" y="32"/>
                </a:lnTo>
                <a:cubicBezTo>
                  <a:pt x="11452" y="46"/>
                  <a:pt x="11403" y="65"/>
                  <a:pt x="11403" y="88"/>
                </a:cubicBezTo>
                <a:cubicBezTo>
                  <a:pt x="11403" y="128"/>
                  <a:pt x="11417" y="214"/>
                  <a:pt x="11446" y="368"/>
                </a:cubicBezTo>
                <a:cubicBezTo>
                  <a:pt x="11450" y="362"/>
                  <a:pt x="11450" y="356"/>
                  <a:pt x="11456" y="352"/>
                </a:cubicBezTo>
                <a:cubicBezTo>
                  <a:pt x="11471" y="341"/>
                  <a:pt x="11489" y="339"/>
                  <a:pt x="11505" y="344"/>
                </a:cubicBezTo>
                <a:cubicBezTo>
                  <a:pt x="11521" y="348"/>
                  <a:pt x="11535" y="358"/>
                  <a:pt x="11545" y="376"/>
                </a:cubicBezTo>
                <a:cubicBezTo>
                  <a:pt x="11563" y="410"/>
                  <a:pt x="11554" y="456"/>
                  <a:pt x="11523" y="477"/>
                </a:cubicBezTo>
                <a:cubicBezTo>
                  <a:pt x="11505" y="490"/>
                  <a:pt x="11485" y="489"/>
                  <a:pt x="11467" y="480"/>
                </a:cubicBezTo>
                <a:cubicBezTo>
                  <a:pt x="11528" y="790"/>
                  <a:pt x="11646" y="1354"/>
                  <a:pt x="11898" y="2535"/>
                </a:cubicBezTo>
                <a:cubicBezTo>
                  <a:pt x="12046" y="3228"/>
                  <a:pt x="12257" y="4227"/>
                  <a:pt x="12365" y="4755"/>
                </a:cubicBezTo>
                <a:cubicBezTo>
                  <a:pt x="12473" y="5284"/>
                  <a:pt x="12670" y="6223"/>
                  <a:pt x="12804" y="6843"/>
                </a:cubicBezTo>
                <a:cubicBezTo>
                  <a:pt x="12937" y="7462"/>
                  <a:pt x="13054" y="8015"/>
                  <a:pt x="13064" y="8072"/>
                </a:cubicBezTo>
                <a:cubicBezTo>
                  <a:pt x="13074" y="8129"/>
                  <a:pt x="13127" y="8378"/>
                  <a:pt x="13181" y="8625"/>
                </a:cubicBezTo>
                <a:cubicBezTo>
                  <a:pt x="13252" y="8945"/>
                  <a:pt x="13263" y="9096"/>
                  <a:pt x="13218" y="9146"/>
                </a:cubicBezTo>
                <a:cubicBezTo>
                  <a:pt x="13173" y="9197"/>
                  <a:pt x="13146" y="9189"/>
                  <a:pt x="13125" y="9122"/>
                </a:cubicBezTo>
                <a:cubicBezTo>
                  <a:pt x="13108" y="9071"/>
                  <a:pt x="12494" y="7001"/>
                  <a:pt x="11761" y="4523"/>
                </a:cubicBezTo>
                <a:lnTo>
                  <a:pt x="10429" y="21"/>
                </a:lnTo>
                <a:cubicBezTo>
                  <a:pt x="10428" y="21"/>
                  <a:pt x="10412" y="21"/>
                  <a:pt x="10412" y="21"/>
                </a:cubicBezTo>
                <a:cubicBezTo>
                  <a:pt x="10412" y="58"/>
                  <a:pt x="10611" y="736"/>
                  <a:pt x="12242" y="6240"/>
                </a:cubicBezTo>
                <a:cubicBezTo>
                  <a:pt x="12770" y="8023"/>
                  <a:pt x="13191" y="9506"/>
                  <a:pt x="13176" y="9533"/>
                </a:cubicBezTo>
                <a:cubicBezTo>
                  <a:pt x="13161" y="9561"/>
                  <a:pt x="13032" y="9539"/>
                  <a:pt x="12890" y="9484"/>
                </a:cubicBezTo>
                <a:cubicBezTo>
                  <a:pt x="12635" y="9385"/>
                  <a:pt x="12603" y="9337"/>
                  <a:pt x="10958" y="6523"/>
                </a:cubicBezTo>
                <a:cubicBezTo>
                  <a:pt x="10038" y="4950"/>
                  <a:pt x="8801" y="2834"/>
                  <a:pt x="8209" y="1822"/>
                </a:cubicBezTo>
                <a:lnTo>
                  <a:pt x="7170" y="43"/>
                </a:lnTo>
                <a:cubicBezTo>
                  <a:pt x="7098" y="50"/>
                  <a:pt x="7064" y="59"/>
                  <a:pt x="7068" y="67"/>
                </a:cubicBezTo>
                <a:cubicBezTo>
                  <a:pt x="7133" y="194"/>
                  <a:pt x="10988" y="6706"/>
                  <a:pt x="11563" y="7661"/>
                </a:cubicBezTo>
                <a:cubicBezTo>
                  <a:pt x="11785" y="8030"/>
                  <a:pt x="11915" y="8307"/>
                  <a:pt x="11884" y="8342"/>
                </a:cubicBezTo>
                <a:cubicBezTo>
                  <a:pt x="11833" y="8400"/>
                  <a:pt x="11404" y="7886"/>
                  <a:pt x="8925" y="4788"/>
                </a:cubicBezTo>
                <a:cubicBezTo>
                  <a:pt x="8316" y="4026"/>
                  <a:pt x="7490" y="2999"/>
                  <a:pt x="7089" y="2503"/>
                </a:cubicBezTo>
                <a:cubicBezTo>
                  <a:pt x="6689" y="2007"/>
                  <a:pt x="6073" y="1237"/>
                  <a:pt x="5720" y="793"/>
                </a:cubicBezTo>
                <a:lnTo>
                  <a:pt x="5098" y="8"/>
                </a:lnTo>
                <a:cubicBezTo>
                  <a:pt x="5086" y="8"/>
                  <a:pt x="5071" y="8"/>
                  <a:pt x="5059" y="8"/>
                </a:cubicBezTo>
                <a:lnTo>
                  <a:pt x="5553" y="631"/>
                </a:lnTo>
                <a:cubicBezTo>
                  <a:pt x="6068" y="1281"/>
                  <a:pt x="7166" y="2650"/>
                  <a:pt x="8460" y="4258"/>
                </a:cubicBezTo>
                <a:cubicBezTo>
                  <a:pt x="8844" y="4736"/>
                  <a:pt x="9657" y="5749"/>
                  <a:pt x="10266" y="6510"/>
                </a:cubicBezTo>
                <a:cubicBezTo>
                  <a:pt x="10875" y="7271"/>
                  <a:pt x="11590" y="8163"/>
                  <a:pt x="11854" y="8491"/>
                </a:cubicBezTo>
                <a:cubicBezTo>
                  <a:pt x="12138" y="8843"/>
                  <a:pt x="12315" y="9111"/>
                  <a:pt x="12284" y="9146"/>
                </a:cubicBezTo>
                <a:cubicBezTo>
                  <a:pt x="12254" y="9181"/>
                  <a:pt x="12095" y="9157"/>
                  <a:pt x="11898" y="9087"/>
                </a:cubicBezTo>
                <a:cubicBezTo>
                  <a:pt x="11610" y="8984"/>
                  <a:pt x="11449" y="8846"/>
                  <a:pt x="10702" y="8064"/>
                </a:cubicBezTo>
                <a:cubicBezTo>
                  <a:pt x="9854" y="7177"/>
                  <a:pt x="8686" y="5935"/>
                  <a:pt x="7528" y="4688"/>
                </a:cubicBezTo>
                <a:cubicBezTo>
                  <a:pt x="7206" y="4342"/>
                  <a:pt x="6366" y="3448"/>
                  <a:pt x="5662" y="2700"/>
                </a:cubicBezTo>
                <a:cubicBezTo>
                  <a:pt x="4958" y="1953"/>
                  <a:pt x="4099" y="1037"/>
                  <a:pt x="3753" y="663"/>
                </a:cubicBezTo>
                <a:lnTo>
                  <a:pt x="3167" y="32"/>
                </a:lnTo>
                <a:cubicBezTo>
                  <a:pt x="3166" y="32"/>
                  <a:pt x="3132" y="33"/>
                  <a:pt x="3132" y="34"/>
                </a:cubicBezTo>
                <a:cubicBezTo>
                  <a:pt x="3134" y="61"/>
                  <a:pt x="3381" y="337"/>
                  <a:pt x="3679" y="647"/>
                </a:cubicBezTo>
                <a:cubicBezTo>
                  <a:pt x="3977" y="957"/>
                  <a:pt x="4764" y="1792"/>
                  <a:pt x="5429" y="2503"/>
                </a:cubicBezTo>
                <a:cubicBezTo>
                  <a:pt x="6685" y="3848"/>
                  <a:pt x="7430" y="4639"/>
                  <a:pt x="9009" y="6310"/>
                </a:cubicBezTo>
                <a:cubicBezTo>
                  <a:pt x="9601" y="6937"/>
                  <a:pt x="9925" y="7323"/>
                  <a:pt x="9890" y="7363"/>
                </a:cubicBezTo>
                <a:cubicBezTo>
                  <a:pt x="9855" y="7403"/>
                  <a:pt x="9806" y="7401"/>
                  <a:pt x="9758" y="7358"/>
                </a:cubicBezTo>
                <a:cubicBezTo>
                  <a:pt x="9687" y="7294"/>
                  <a:pt x="7916" y="5742"/>
                  <a:pt x="7089" y="5019"/>
                </a:cubicBezTo>
                <a:cubicBezTo>
                  <a:pt x="6881" y="4837"/>
                  <a:pt x="6096" y="4149"/>
                  <a:pt x="5342" y="3490"/>
                </a:cubicBezTo>
                <a:cubicBezTo>
                  <a:pt x="4589" y="2831"/>
                  <a:pt x="3658" y="2020"/>
                  <a:pt x="3274" y="1687"/>
                </a:cubicBezTo>
                <a:cubicBezTo>
                  <a:pt x="2891" y="1355"/>
                  <a:pt x="2301" y="837"/>
                  <a:pt x="1963" y="536"/>
                </a:cubicBezTo>
                <a:lnTo>
                  <a:pt x="1385" y="19"/>
                </a:lnTo>
                <a:cubicBezTo>
                  <a:pt x="1383" y="20"/>
                  <a:pt x="1332" y="21"/>
                  <a:pt x="1332" y="21"/>
                </a:cubicBezTo>
                <a:cubicBezTo>
                  <a:pt x="1350" y="41"/>
                  <a:pt x="1560" y="227"/>
                  <a:pt x="1799" y="435"/>
                </a:cubicBezTo>
                <a:cubicBezTo>
                  <a:pt x="2038" y="643"/>
                  <a:pt x="2336" y="902"/>
                  <a:pt x="2461" y="1011"/>
                </a:cubicBezTo>
                <a:cubicBezTo>
                  <a:pt x="2586" y="1121"/>
                  <a:pt x="3425" y="1854"/>
                  <a:pt x="4327" y="2643"/>
                </a:cubicBezTo>
                <a:cubicBezTo>
                  <a:pt x="5229" y="3431"/>
                  <a:pt x="6187" y="4268"/>
                  <a:pt x="6456" y="4503"/>
                </a:cubicBezTo>
                <a:cubicBezTo>
                  <a:pt x="7327" y="5266"/>
                  <a:pt x="7903" y="5769"/>
                  <a:pt x="8717" y="6478"/>
                </a:cubicBezTo>
                <a:cubicBezTo>
                  <a:pt x="9523" y="7180"/>
                  <a:pt x="10843" y="8338"/>
                  <a:pt x="11074" y="8544"/>
                </a:cubicBezTo>
                <a:cubicBezTo>
                  <a:pt x="11397" y="8835"/>
                  <a:pt x="10877" y="8671"/>
                  <a:pt x="8813" y="7833"/>
                </a:cubicBezTo>
                <a:lnTo>
                  <a:pt x="6601" y="6936"/>
                </a:lnTo>
                <a:lnTo>
                  <a:pt x="5976" y="7197"/>
                </a:lnTo>
                <a:lnTo>
                  <a:pt x="5349" y="7461"/>
                </a:lnTo>
                <a:lnTo>
                  <a:pt x="4137" y="6899"/>
                </a:lnTo>
                <a:cubicBezTo>
                  <a:pt x="3470" y="6590"/>
                  <a:pt x="2582" y="6178"/>
                  <a:pt x="2166" y="5985"/>
                </a:cubicBezTo>
                <a:cubicBezTo>
                  <a:pt x="1943" y="5882"/>
                  <a:pt x="809" y="5356"/>
                  <a:pt x="0" y="4980"/>
                </a:cubicBezTo>
                <a:lnTo>
                  <a:pt x="0" y="5001"/>
                </a:lnTo>
                <a:cubicBezTo>
                  <a:pt x="4181" y="6936"/>
                  <a:pt x="5137" y="7392"/>
                  <a:pt x="5137" y="7470"/>
                </a:cubicBezTo>
                <a:cubicBezTo>
                  <a:pt x="5137" y="7525"/>
                  <a:pt x="4489" y="7836"/>
                  <a:pt x="3429" y="8289"/>
                </a:cubicBezTo>
                <a:lnTo>
                  <a:pt x="1717" y="9020"/>
                </a:lnTo>
                <a:lnTo>
                  <a:pt x="1755" y="9223"/>
                </a:lnTo>
                <a:cubicBezTo>
                  <a:pt x="1776" y="9335"/>
                  <a:pt x="1829" y="9754"/>
                  <a:pt x="1876" y="10155"/>
                </a:cubicBezTo>
                <a:cubicBezTo>
                  <a:pt x="1922" y="10556"/>
                  <a:pt x="1987" y="11092"/>
                  <a:pt x="2020" y="11347"/>
                </a:cubicBezTo>
                <a:cubicBezTo>
                  <a:pt x="2053" y="11603"/>
                  <a:pt x="2092" y="11917"/>
                  <a:pt x="2108" y="12044"/>
                </a:cubicBezTo>
                <a:cubicBezTo>
                  <a:pt x="2123" y="12172"/>
                  <a:pt x="2152" y="12391"/>
                  <a:pt x="2171" y="12531"/>
                </a:cubicBezTo>
                <a:cubicBezTo>
                  <a:pt x="2202" y="12753"/>
                  <a:pt x="2185" y="12812"/>
                  <a:pt x="2028" y="12996"/>
                </a:cubicBezTo>
                <a:cubicBezTo>
                  <a:pt x="1876" y="13175"/>
                  <a:pt x="1854" y="13237"/>
                  <a:pt x="1893" y="13404"/>
                </a:cubicBezTo>
                <a:cubicBezTo>
                  <a:pt x="1928" y="13558"/>
                  <a:pt x="2014" y="13646"/>
                  <a:pt x="2284" y="13804"/>
                </a:cubicBezTo>
                <a:cubicBezTo>
                  <a:pt x="2617" y="13998"/>
                  <a:pt x="3852" y="14747"/>
                  <a:pt x="6478" y="16350"/>
                </a:cubicBezTo>
                <a:cubicBezTo>
                  <a:pt x="7151" y="16761"/>
                  <a:pt x="8292" y="17455"/>
                  <a:pt x="9013" y="17893"/>
                </a:cubicBezTo>
                <a:cubicBezTo>
                  <a:pt x="9734" y="18331"/>
                  <a:pt x="10621" y="18879"/>
                  <a:pt x="10985" y="19110"/>
                </a:cubicBezTo>
                <a:lnTo>
                  <a:pt x="11647" y="19531"/>
                </a:lnTo>
                <a:lnTo>
                  <a:pt x="13456" y="17758"/>
                </a:lnTo>
                <a:cubicBezTo>
                  <a:pt x="14451" y="16784"/>
                  <a:pt x="15340" y="15918"/>
                  <a:pt x="15432" y="15833"/>
                </a:cubicBezTo>
                <a:cubicBezTo>
                  <a:pt x="15530" y="15742"/>
                  <a:pt x="15599" y="15615"/>
                  <a:pt x="15599" y="15522"/>
                </a:cubicBezTo>
                <a:cubicBezTo>
                  <a:pt x="15599" y="15435"/>
                  <a:pt x="15622" y="15349"/>
                  <a:pt x="15651" y="15329"/>
                </a:cubicBezTo>
                <a:cubicBezTo>
                  <a:pt x="15713" y="15285"/>
                  <a:pt x="15772" y="15365"/>
                  <a:pt x="15961" y="15754"/>
                </a:cubicBezTo>
                <a:cubicBezTo>
                  <a:pt x="16040" y="15918"/>
                  <a:pt x="16756" y="17336"/>
                  <a:pt x="17550" y="18903"/>
                </a:cubicBezTo>
                <a:cubicBezTo>
                  <a:pt x="18246" y="20275"/>
                  <a:pt x="18730" y="21229"/>
                  <a:pt x="18917" y="21600"/>
                </a:cubicBezTo>
                <a:lnTo>
                  <a:pt x="18952" y="21600"/>
                </a:lnTo>
                <a:cubicBezTo>
                  <a:pt x="18845" y="21388"/>
                  <a:pt x="18718" y="21135"/>
                  <a:pt x="18542" y="20791"/>
                </a:cubicBezTo>
                <a:cubicBezTo>
                  <a:pt x="18012" y="19755"/>
                  <a:pt x="17256" y="18264"/>
                  <a:pt x="16474" y="16716"/>
                </a:cubicBezTo>
                <a:cubicBezTo>
                  <a:pt x="16143" y="16060"/>
                  <a:pt x="15704" y="15198"/>
                  <a:pt x="15501" y="14802"/>
                </a:cubicBezTo>
                <a:cubicBezTo>
                  <a:pt x="15298" y="14407"/>
                  <a:pt x="15132" y="14055"/>
                  <a:pt x="15132" y="14019"/>
                </a:cubicBezTo>
                <a:cubicBezTo>
                  <a:pt x="15132" y="13983"/>
                  <a:pt x="15085" y="13884"/>
                  <a:pt x="15027" y="13801"/>
                </a:cubicBezTo>
                <a:cubicBezTo>
                  <a:pt x="14933" y="13665"/>
                  <a:pt x="14927" y="13583"/>
                  <a:pt x="14973" y="13062"/>
                </a:cubicBezTo>
                <a:cubicBezTo>
                  <a:pt x="15002" y="12739"/>
                  <a:pt x="15046" y="12450"/>
                  <a:pt x="15071" y="12420"/>
                </a:cubicBezTo>
                <a:cubicBezTo>
                  <a:pt x="15096" y="12390"/>
                  <a:pt x="16201" y="13584"/>
                  <a:pt x="17528" y="15074"/>
                </a:cubicBezTo>
                <a:cubicBezTo>
                  <a:pt x="18496" y="16161"/>
                  <a:pt x="20129" y="17983"/>
                  <a:pt x="21600" y="19624"/>
                </a:cubicBezTo>
                <a:lnTo>
                  <a:pt x="21600" y="19567"/>
                </a:lnTo>
                <a:cubicBezTo>
                  <a:pt x="20644" y="18499"/>
                  <a:pt x="20033" y="17812"/>
                  <a:pt x="19029" y="16694"/>
                </a:cubicBezTo>
                <a:cubicBezTo>
                  <a:pt x="16175" y="13518"/>
                  <a:pt x="15035" y="12206"/>
                  <a:pt x="15053" y="12125"/>
                </a:cubicBezTo>
                <a:cubicBezTo>
                  <a:pt x="15066" y="12061"/>
                  <a:pt x="15101" y="11772"/>
                  <a:pt x="15129" y="11481"/>
                </a:cubicBezTo>
                <a:cubicBezTo>
                  <a:pt x="15157" y="11189"/>
                  <a:pt x="15196" y="10891"/>
                  <a:pt x="15217" y="10818"/>
                </a:cubicBezTo>
                <a:cubicBezTo>
                  <a:pt x="15249" y="10704"/>
                  <a:pt x="15206" y="10666"/>
                  <a:pt x="14920" y="10550"/>
                </a:cubicBezTo>
                <a:cubicBezTo>
                  <a:pt x="14736" y="10475"/>
                  <a:pt x="14576" y="10381"/>
                  <a:pt x="14565" y="10341"/>
                </a:cubicBezTo>
                <a:cubicBezTo>
                  <a:pt x="14547" y="10282"/>
                  <a:pt x="15974" y="8957"/>
                  <a:pt x="17082" y="8002"/>
                </a:cubicBezTo>
                <a:cubicBezTo>
                  <a:pt x="17188" y="7911"/>
                  <a:pt x="17924" y="7255"/>
                  <a:pt x="18717" y="6544"/>
                </a:cubicBezTo>
                <a:cubicBezTo>
                  <a:pt x="19511" y="5833"/>
                  <a:pt x="20794" y="4685"/>
                  <a:pt x="21570" y="3993"/>
                </a:cubicBezTo>
                <a:cubicBezTo>
                  <a:pt x="21579" y="3985"/>
                  <a:pt x="21591" y="3974"/>
                  <a:pt x="21600" y="3966"/>
                </a:cubicBezTo>
                <a:lnTo>
                  <a:pt x="21600" y="3932"/>
                </a:lnTo>
                <a:cubicBezTo>
                  <a:pt x="21013" y="4457"/>
                  <a:pt x="20104" y="5268"/>
                  <a:pt x="19679" y="5650"/>
                </a:cubicBezTo>
                <a:cubicBezTo>
                  <a:pt x="19030" y="6233"/>
                  <a:pt x="18414" y="6785"/>
                  <a:pt x="18310" y="6876"/>
                </a:cubicBezTo>
                <a:cubicBezTo>
                  <a:pt x="18206" y="6967"/>
                  <a:pt x="18003" y="7145"/>
                  <a:pt x="17857" y="7273"/>
                </a:cubicBezTo>
                <a:cubicBezTo>
                  <a:pt x="16809" y="8193"/>
                  <a:pt x="15191" y="9642"/>
                  <a:pt x="15058" y="9781"/>
                </a:cubicBezTo>
                <a:cubicBezTo>
                  <a:pt x="14952" y="9892"/>
                  <a:pt x="14879" y="9927"/>
                  <a:pt x="14840" y="9883"/>
                </a:cubicBezTo>
                <a:cubicBezTo>
                  <a:pt x="14786" y="9821"/>
                  <a:pt x="14998" y="9499"/>
                  <a:pt x="16096" y="7963"/>
                </a:cubicBezTo>
                <a:cubicBezTo>
                  <a:pt x="16432" y="7494"/>
                  <a:pt x="18399" y="4901"/>
                  <a:pt x="20464" y="2208"/>
                </a:cubicBezTo>
                <a:cubicBezTo>
                  <a:pt x="21037" y="1461"/>
                  <a:pt x="21319" y="1085"/>
                  <a:pt x="21600" y="708"/>
                </a:cubicBezTo>
                <a:lnTo>
                  <a:pt x="21600" y="2"/>
                </a:lnTo>
                <a:lnTo>
                  <a:pt x="21314" y="3"/>
                </a:lnTo>
                <a:lnTo>
                  <a:pt x="21187" y="210"/>
                </a:lnTo>
                <a:cubicBezTo>
                  <a:pt x="21111" y="334"/>
                  <a:pt x="20196" y="1664"/>
                  <a:pt x="19154" y="3166"/>
                </a:cubicBezTo>
                <a:cubicBezTo>
                  <a:pt x="18113" y="4668"/>
                  <a:pt x="17194" y="5993"/>
                  <a:pt x="17113" y="6112"/>
                </a:cubicBezTo>
                <a:cubicBezTo>
                  <a:pt x="15967" y="7819"/>
                  <a:pt x="14516" y="9846"/>
                  <a:pt x="14474" y="9798"/>
                </a:cubicBezTo>
                <a:cubicBezTo>
                  <a:pt x="14417" y="9733"/>
                  <a:pt x="14717" y="8790"/>
                  <a:pt x="16385" y="3794"/>
                </a:cubicBezTo>
                <a:cubicBezTo>
                  <a:pt x="16653" y="2992"/>
                  <a:pt x="17029" y="1859"/>
                  <a:pt x="17221" y="1276"/>
                </a:cubicBezTo>
                <a:cubicBezTo>
                  <a:pt x="17413" y="693"/>
                  <a:pt x="17588" y="163"/>
                  <a:pt x="17610" y="100"/>
                </a:cubicBezTo>
                <a:cubicBezTo>
                  <a:pt x="17613" y="91"/>
                  <a:pt x="17610" y="84"/>
                  <a:pt x="17601" y="77"/>
                </a:cubicBezTo>
                <a:lnTo>
                  <a:pt x="17320" y="912"/>
                </a:lnTo>
                <a:cubicBezTo>
                  <a:pt x="17154" y="1404"/>
                  <a:pt x="16746" y="2626"/>
                  <a:pt x="16415" y="3628"/>
                </a:cubicBezTo>
                <a:cubicBezTo>
                  <a:pt x="16083" y="4631"/>
                  <a:pt x="15586" y="6138"/>
                  <a:pt x="15307" y="6976"/>
                </a:cubicBezTo>
                <a:cubicBezTo>
                  <a:pt x="15029" y="7814"/>
                  <a:pt x="14701" y="8803"/>
                  <a:pt x="14580" y="9175"/>
                </a:cubicBezTo>
                <a:cubicBezTo>
                  <a:pt x="14302" y="10034"/>
                  <a:pt x="14274" y="10080"/>
                  <a:pt x="14084" y="9968"/>
                </a:cubicBezTo>
                <a:cubicBezTo>
                  <a:pt x="13948" y="9889"/>
                  <a:pt x="13938" y="9853"/>
                  <a:pt x="13952" y="9453"/>
                </a:cubicBezTo>
                <a:cubicBezTo>
                  <a:pt x="13963" y="9127"/>
                  <a:pt x="14053" y="8744"/>
                  <a:pt x="14323" y="7867"/>
                </a:cubicBezTo>
                <a:cubicBezTo>
                  <a:pt x="14518" y="7231"/>
                  <a:pt x="14805" y="6292"/>
                  <a:pt x="14959" y="5781"/>
                </a:cubicBezTo>
                <a:cubicBezTo>
                  <a:pt x="15114" y="5271"/>
                  <a:pt x="15402" y="4332"/>
                  <a:pt x="15599" y="3694"/>
                </a:cubicBezTo>
                <a:cubicBezTo>
                  <a:pt x="15795" y="3056"/>
                  <a:pt x="16007" y="2357"/>
                  <a:pt x="16071" y="2139"/>
                </a:cubicBezTo>
                <a:cubicBezTo>
                  <a:pt x="16134" y="1920"/>
                  <a:pt x="16202" y="1695"/>
                  <a:pt x="16221" y="1641"/>
                </a:cubicBezTo>
                <a:cubicBezTo>
                  <a:pt x="16329" y="1323"/>
                  <a:pt x="16706" y="75"/>
                  <a:pt x="16706" y="34"/>
                </a:cubicBezTo>
                <a:cubicBezTo>
                  <a:pt x="16706" y="34"/>
                  <a:pt x="16685" y="32"/>
                  <a:pt x="16685" y="32"/>
                </a:cubicBezTo>
                <a:lnTo>
                  <a:pt x="16430" y="878"/>
                </a:lnTo>
                <a:cubicBezTo>
                  <a:pt x="16288" y="1352"/>
                  <a:pt x="16085" y="2023"/>
                  <a:pt x="15978" y="2370"/>
                </a:cubicBezTo>
                <a:cubicBezTo>
                  <a:pt x="15870" y="2716"/>
                  <a:pt x="15439" y="4132"/>
                  <a:pt x="15019" y="5516"/>
                </a:cubicBezTo>
                <a:cubicBezTo>
                  <a:pt x="14131" y="8439"/>
                  <a:pt x="14154" y="8372"/>
                  <a:pt x="14082" y="8291"/>
                </a:cubicBezTo>
                <a:cubicBezTo>
                  <a:pt x="14032" y="8233"/>
                  <a:pt x="14089" y="7133"/>
                  <a:pt x="14258" y="4953"/>
                </a:cubicBezTo>
                <a:cubicBezTo>
                  <a:pt x="14290" y="4534"/>
                  <a:pt x="14356" y="3655"/>
                  <a:pt x="14403" y="2999"/>
                </a:cubicBezTo>
                <a:cubicBezTo>
                  <a:pt x="14451" y="2343"/>
                  <a:pt x="14516" y="1464"/>
                  <a:pt x="14548" y="1045"/>
                </a:cubicBezTo>
                <a:cubicBezTo>
                  <a:pt x="14571" y="738"/>
                  <a:pt x="14581" y="549"/>
                  <a:pt x="14590" y="377"/>
                </a:cubicBezTo>
                <a:lnTo>
                  <a:pt x="14556" y="796"/>
                </a:lnTo>
                <a:cubicBezTo>
                  <a:pt x="14483" y="1675"/>
                  <a:pt x="14409" y="2670"/>
                  <a:pt x="14310" y="4126"/>
                </a:cubicBezTo>
                <a:cubicBezTo>
                  <a:pt x="14248" y="5025"/>
                  <a:pt x="14188" y="5302"/>
                  <a:pt x="14106" y="5060"/>
                </a:cubicBezTo>
                <a:cubicBezTo>
                  <a:pt x="14083" y="4993"/>
                  <a:pt x="14109" y="3920"/>
                  <a:pt x="14154" y="2696"/>
                </a:cubicBezTo>
                <a:cubicBezTo>
                  <a:pt x="14138" y="3087"/>
                  <a:pt x="14127" y="3298"/>
                  <a:pt x="14112" y="3694"/>
                </a:cubicBezTo>
                <a:cubicBezTo>
                  <a:pt x="13919" y="8630"/>
                  <a:pt x="13888" y="9239"/>
                  <a:pt x="13825" y="9448"/>
                </a:cubicBezTo>
                <a:cubicBezTo>
                  <a:pt x="13637" y="10067"/>
                  <a:pt x="13605" y="9275"/>
                  <a:pt x="13727" y="6976"/>
                </a:cubicBezTo>
                <a:cubicBezTo>
                  <a:pt x="13626" y="8966"/>
                  <a:pt x="13591" y="9264"/>
                  <a:pt x="13529" y="9280"/>
                </a:cubicBezTo>
                <a:cubicBezTo>
                  <a:pt x="13495" y="9288"/>
                  <a:pt x="13443" y="8912"/>
                  <a:pt x="13403" y="8366"/>
                </a:cubicBezTo>
                <a:cubicBezTo>
                  <a:pt x="13308" y="7058"/>
                  <a:pt x="13163" y="5177"/>
                  <a:pt x="13092" y="4357"/>
                </a:cubicBezTo>
                <a:cubicBezTo>
                  <a:pt x="13059" y="3975"/>
                  <a:pt x="12995" y="3155"/>
                  <a:pt x="12948" y="2535"/>
                </a:cubicBezTo>
                <a:cubicBezTo>
                  <a:pt x="12814" y="770"/>
                  <a:pt x="12797" y="567"/>
                  <a:pt x="12765" y="267"/>
                </a:cubicBezTo>
                <a:lnTo>
                  <a:pt x="12737" y="0"/>
                </a:lnTo>
                <a:cubicBezTo>
                  <a:pt x="12735" y="0"/>
                  <a:pt x="12729" y="0"/>
                  <a:pt x="12727" y="0"/>
                </a:cubicBezTo>
                <a:close/>
                <a:moveTo>
                  <a:pt x="14065" y="226"/>
                </a:moveTo>
                <a:lnTo>
                  <a:pt x="14061" y="267"/>
                </a:lnTo>
                <a:cubicBezTo>
                  <a:pt x="14059" y="281"/>
                  <a:pt x="14057" y="345"/>
                  <a:pt x="14055" y="364"/>
                </a:cubicBezTo>
                <a:lnTo>
                  <a:pt x="14065" y="226"/>
                </a:lnTo>
                <a:close/>
                <a:moveTo>
                  <a:pt x="14055" y="364"/>
                </a:moveTo>
                <a:cubicBezTo>
                  <a:pt x="14038" y="555"/>
                  <a:pt x="14014" y="930"/>
                  <a:pt x="13997" y="1310"/>
                </a:cubicBezTo>
                <a:cubicBezTo>
                  <a:pt x="13979" y="1729"/>
                  <a:pt x="13925" y="2877"/>
                  <a:pt x="13879" y="3861"/>
                </a:cubicBezTo>
                <a:cubicBezTo>
                  <a:pt x="13832" y="4836"/>
                  <a:pt x="13800" y="5513"/>
                  <a:pt x="13768" y="6170"/>
                </a:cubicBezTo>
                <a:cubicBezTo>
                  <a:pt x="13805" y="5451"/>
                  <a:pt x="13845" y="4651"/>
                  <a:pt x="13879" y="3927"/>
                </a:cubicBezTo>
                <a:cubicBezTo>
                  <a:pt x="14018" y="953"/>
                  <a:pt x="14028" y="760"/>
                  <a:pt x="14055" y="364"/>
                </a:cubicBezTo>
                <a:close/>
                <a:moveTo>
                  <a:pt x="11563" y="475"/>
                </a:moveTo>
                <a:cubicBezTo>
                  <a:pt x="11579" y="480"/>
                  <a:pt x="11593" y="492"/>
                  <a:pt x="11603" y="509"/>
                </a:cubicBezTo>
                <a:cubicBezTo>
                  <a:pt x="11621" y="543"/>
                  <a:pt x="11612" y="589"/>
                  <a:pt x="11581" y="610"/>
                </a:cubicBezTo>
                <a:cubicBezTo>
                  <a:pt x="11551" y="631"/>
                  <a:pt x="11513" y="621"/>
                  <a:pt x="11494" y="586"/>
                </a:cubicBezTo>
                <a:cubicBezTo>
                  <a:pt x="11475" y="552"/>
                  <a:pt x="11483" y="506"/>
                  <a:pt x="11514" y="485"/>
                </a:cubicBezTo>
                <a:cubicBezTo>
                  <a:pt x="11529" y="474"/>
                  <a:pt x="11547" y="471"/>
                  <a:pt x="11563" y="475"/>
                </a:cubicBezTo>
                <a:close/>
              </a:path>
            </a:pathLst>
          </a:custGeom>
          <a:ln w="12700">
            <a:miter lim="400000"/>
          </a:ln>
        </p:spPr>
      </p:pic>
      <p:pic>
        <p:nvPicPr>
          <p:cNvPr id="5" name="Picture 4">
            <a:extLst>
              <a:ext uri="{FF2B5EF4-FFF2-40B4-BE49-F238E27FC236}">
                <a16:creationId xmlns:a16="http://schemas.microsoft.com/office/drawing/2014/main" id="{73E90B8C-7825-8F09-5BB4-95CB9C38AE1B}"/>
              </a:ext>
            </a:extLst>
          </p:cNvPr>
          <p:cNvPicPr>
            <a:picLocks noChangeAspect="1"/>
          </p:cNvPicPr>
          <p:nvPr/>
        </p:nvPicPr>
        <p:blipFill>
          <a:blip r:embed="rId4"/>
          <a:stretch>
            <a:fillRect/>
          </a:stretch>
        </p:blipFill>
        <p:spPr>
          <a:xfrm>
            <a:off x="2136541" y="3962961"/>
            <a:ext cx="1487088" cy="1027198"/>
          </a:xfrm>
          <a:prstGeom prst="rect">
            <a:avLst/>
          </a:prstGeom>
        </p:spPr>
      </p:pic>
      <p:pic>
        <p:nvPicPr>
          <p:cNvPr id="6" name="Picture 5">
            <a:extLst>
              <a:ext uri="{FF2B5EF4-FFF2-40B4-BE49-F238E27FC236}">
                <a16:creationId xmlns:a16="http://schemas.microsoft.com/office/drawing/2014/main" id="{07B9D337-A677-F710-B7C8-EA02A52CDD33}"/>
              </a:ext>
            </a:extLst>
          </p:cNvPr>
          <p:cNvPicPr>
            <a:picLocks noChangeAspect="1"/>
          </p:cNvPicPr>
          <p:nvPr/>
        </p:nvPicPr>
        <p:blipFill>
          <a:blip r:embed="rId5"/>
          <a:stretch>
            <a:fillRect/>
          </a:stretch>
        </p:blipFill>
        <p:spPr>
          <a:xfrm>
            <a:off x="2136541" y="5107739"/>
            <a:ext cx="1487088" cy="994829"/>
          </a:xfrm>
          <a:prstGeom prst="rect">
            <a:avLst/>
          </a:prstGeom>
          <a:effectLst>
            <a:outerShdw blurRad="50800" dist="50800" dir="5400000" algn="ctr" rotWithShape="0">
              <a:schemeClr val="bg1"/>
            </a:outerShdw>
          </a:effectLst>
        </p:spPr>
      </p:pic>
      <p:pic>
        <p:nvPicPr>
          <p:cNvPr id="8" name="image16.png">
            <a:extLst>
              <a:ext uri="{FF2B5EF4-FFF2-40B4-BE49-F238E27FC236}">
                <a16:creationId xmlns:a16="http://schemas.microsoft.com/office/drawing/2014/main" id="{089D26C3-8153-EBC2-5404-180B7443570D}"/>
              </a:ext>
            </a:extLst>
          </p:cNvPr>
          <p:cNvPicPr>
            <a:picLocks noChangeAspect="1"/>
          </p:cNvPicPr>
          <p:nvPr/>
        </p:nvPicPr>
        <p:blipFill>
          <a:blip r:embed="rId6"/>
          <a:srcRect l="14057" t="6929" r="13263" b="5921"/>
          <a:stretch>
            <a:fillRect/>
          </a:stretch>
        </p:blipFill>
        <p:spPr>
          <a:xfrm>
            <a:off x="371962" y="5023278"/>
            <a:ext cx="1441358" cy="1112411"/>
          </a:xfrm>
          <a:custGeom>
            <a:avLst/>
            <a:gdLst/>
            <a:ahLst/>
            <a:cxnLst>
              <a:cxn ang="0">
                <a:pos x="wd2" y="hd2"/>
              </a:cxn>
              <a:cxn ang="5400000">
                <a:pos x="wd2" y="hd2"/>
              </a:cxn>
              <a:cxn ang="10800000">
                <a:pos x="wd2" y="hd2"/>
              </a:cxn>
              <a:cxn ang="16200000">
                <a:pos x="wd2" y="hd2"/>
              </a:cxn>
            </a:cxnLst>
            <a:rect l="0" t="0" r="r" b="b"/>
            <a:pathLst>
              <a:path w="21488" h="21587" extrusionOk="0">
                <a:moveTo>
                  <a:pt x="7472" y="0"/>
                </a:moveTo>
                <a:lnTo>
                  <a:pt x="4630" y="1951"/>
                </a:lnTo>
                <a:lnTo>
                  <a:pt x="1792" y="3900"/>
                </a:lnTo>
                <a:lnTo>
                  <a:pt x="1637" y="5716"/>
                </a:lnTo>
                <a:cubicBezTo>
                  <a:pt x="1553" y="6713"/>
                  <a:pt x="1454" y="8276"/>
                  <a:pt x="1419" y="9190"/>
                </a:cubicBezTo>
                <a:cubicBezTo>
                  <a:pt x="1398" y="9726"/>
                  <a:pt x="1340" y="10140"/>
                  <a:pt x="1266" y="10440"/>
                </a:cubicBezTo>
                <a:cubicBezTo>
                  <a:pt x="1142" y="12056"/>
                  <a:pt x="956" y="12761"/>
                  <a:pt x="517" y="13781"/>
                </a:cubicBezTo>
                <a:cubicBezTo>
                  <a:pt x="-1" y="14984"/>
                  <a:pt x="-112" y="15534"/>
                  <a:pt x="104" y="15814"/>
                </a:cubicBezTo>
                <a:cubicBezTo>
                  <a:pt x="199" y="15937"/>
                  <a:pt x="254" y="16051"/>
                  <a:pt x="283" y="16158"/>
                </a:cubicBezTo>
                <a:cubicBezTo>
                  <a:pt x="3705" y="16317"/>
                  <a:pt x="5387" y="16882"/>
                  <a:pt x="5964" y="18026"/>
                </a:cubicBezTo>
                <a:cubicBezTo>
                  <a:pt x="6424" y="18938"/>
                  <a:pt x="7304" y="19306"/>
                  <a:pt x="7950" y="18858"/>
                </a:cubicBezTo>
                <a:cubicBezTo>
                  <a:pt x="8266" y="18638"/>
                  <a:pt x="8958" y="18773"/>
                  <a:pt x="10126" y="19276"/>
                </a:cubicBezTo>
                <a:cubicBezTo>
                  <a:pt x="11971" y="20071"/>
                  <a:pt x="12579" y="20529"/>
                  <a:pt x="12369" y="20970"/>
                </a:cubicBezTo>
                <a:cubicBezTo>
                  <a:pt x="12296" y="21124"/>
                  <a:pt x="12387" y="21331"/>
                  <a:pt x="12573" y="21428"/>
                </a:cubicBezTo>
                <a:cubicBezTo>
                  <a:pt x="12757" y="21525"/>
                  <a:pt x="12931" y="21582"/>
                  <a:pt x="13136" y="21587"/>
                </a:cubicBezTo>
                <a:cubicBezTo>
                  <a:pt x="13750" y="21600"/>
                  <a:pt x="14640" y="21128"/>
                  <a:pt x="16888" y="19752"/>
                </a:cubicBezTo>
                <a:cubicBezTo>
                  <a:pt x="18601" y="18703"/>
                  <a:pt x="20302" y="17748"/>
                  <a:pt x="20666" y="17629"/>
                </a:cubicBezTo>
                <a:cubicBezTo>
                  <a:pt x="21030" y="17511"/>
                  <a:pt x="21387" y="17113"/>
                  <a:pt x="21461" y="16745"/>
                </a:cubicBezTo>
                <a:cubicBezTo>
                  <a:pt x="21469" y="16710"/>
                  <a:pt x="21479" y="16681"/>
                  <a:pt x="21488" y="16649"/>
                </a:cubicBezTo>
                <a:cubicBezTo>
                  <a:pt x="21438" y="16543"/>
                  <a:pt x="21399" y="16453"/>
                  <a:pt x="21307" y="16287"/>
                </a:cubicBezTo>
                <a:cubicBezTo>
                  <a:pt x="21240" y="16165"/>
                  <a:pt x="21229" y="16130"/>
                  <a:pt x="21172" y="16022"/>
                </a:cubicBezTo>
                <a:cubicBezTo>
                  <a:pt x="21165" y="16023"/>
                  <a:pt x="21077" y="16022"/>
                  <a:pt x="21073" y="16022"/>
                </a:cubicBezTo>
                <a:cubicBezTo>
                  <a:pt x="20980" y="16037"/>
                  <a:pt x="20701" y="15758"/>
                  <a:pt x="20453" y="15403"/>
                </a:cubicBezTo>
                <a:cubicBezTo>
                  <a:pt x="20046" y="14820"/>
                  <a:pt x="20034" y="14330"/>
                  <a:pt x="20312" y="10332"/>
                </a:cubicBezTo>
                <a:cubicBezTo>
                  <a:pt x="20376" y="9415"/>
                  <a:pt x="20416" y="8671"/>
                  <a:pt x="20453" y="7947"/>
                </a:cubicBezTo>
                <a:lnTo>
                  <a:pt x="20464" y="5740"/>
                </a:lnTo>
                <a:cubicBezTo>
                  <a:pt x="20383" y="5670"/>
                  <a:pt x="19028" y="5041"/>
                  <a:pt x="17276" y="4242"/>
                </a:cubicBezTo>
                <a:lnTo>
                  <a:pt x="13967" y="2811"/>
                </a:lnTo>
                <a:lnTo>
                  <a:pt x="7472" y="0"/>
                </a:lnTo>
                <a:close/>
              </a:path>
            </a:pathLst>
          </a:custGeom>
          <a:ln w="12700">
            <a:miter lim="400000"/>
          </a:ln>
        </p:spPr>
      </p:pic>
      <p:pic>
        <p:nvPicPr>
          <p:cNvPr id="9" name="Picture 8">
            <a:extLst>
              <a:ext uri="{FF2B5EF4-FFF2-40B4-BE49-F238E27FC236}">
                <a16:creationId xmlns:a16="http://schemas.microsoft.com/office/drawing/2014/main" id="{9BE24234-D729-2079-D9F9-4BCDFFF3FF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64" t="10000" r="8247" b="5416"/>
          <a:stretch/>
        </p:blipFill>
        <p:spPr>
          <a:xfrm>
            <a:off x="4007224" y="3677005"/>
            <a:ext cx="2784003" cy="2193349"/>
          </a:xfrm>
          <a:prstGeom prst="rect">
            <a:avLst/>
          </a:prstGeom>
        </p:spPr>
      </p:pic>
      <p:pic>
        <p:nvPicPr>
          <p:cNvPr id="10" name="Picture 6" descr="ESA - Sentinel-6 orbit">
            <a:extLst>
              <a:ext uri="{FF2B5EF4-FFF2-40B4-BE49-F238E27FC236}">
                <a16:creationId xmlns:a16="http://schemas.microsoft.com/office/drawing/2014/main" id="{C870AC97-277B-5FF6-E7B9-674757BD382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807" t="6666" r="25756" b="6704"/>
          <a:stretch/>
        </p:blipFill>
        <p:spPr bwMode="auto">
          <a:xfrm>
            <a:off x="7017968" y="3678760"/>
            <a:ext cx="2225209" cy="21933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AADFE21-8E2D-F808-B1DA-0B236360A17A}"/>
              </a:ext>
            </a:extLst>
          </p:cNvPr>
          <p:cNvPicPr>
            <a:picLocks noChangeAspect="1"/>
          </p:cNvPicPr>
          <p:nvPr/>
        </p:nvPicPr>
        <p:blipFill>
          <a:blip r:embed="rId9"/>
          <a:stretch>
            <a:fillRect/>
          </a:stretch>
        </p:blipFill>
        <p:spPr>
          <a:xfrm>
            <a:off x="9365860" y="3607352"/>
            <a:ext cx="2693530" cy="2521603"/>
          </a:xfrm>
          <a:prstGeom prst="rect">
            <a:avLst/>
          </a:prstGeom>
          <a:effectLst>
            <a:reflection blurRad="6350" stA="52000" endA="300" endPos="35000" dir="5400000" sy="-100000" algn="bl" rotWithShape="0"/>
          </a:effectLst>
        </p:spPr>
      </p:pic>
      <p:sp>
        <p:nvSpPr>
          <p:cNvPr id="7" name="Title 1">
            <a:extLst>
              <a:ext uri="{FF2B5EF4-FFF2-40B4-BE49-F238E27FC236}">
                <a16:creationId xmlns:a16="http://schemas.microsoft.com/office/drawing/2014/main" id="{F6D86139-2AC3-1262-4E27-F49AD7F7095F}"/>
              </a:ext>
            </a:extLst>
          </p:cNvPr>
          <p:cNvSpPr txBox="1">
            <a:spLocks/>
          </p:cNvSpPr>
          <p:nvPr/>
        </p:nvSpPr>
        <p:spPr>
          <a:xfrm>
            <a:off x="216000" y="154800"/>
            <a:ext cx="10108800" cy="565200"/>
          </a:xfr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3000" b="1" kern="0" dirty="0">
                <a:solidFill>
                  <a:schemeClr val="bg1"/>
                </a:solidFill>
                <a:latin typeface="Arial" panose="020B0604020202020204" pitchFamily="34" charset="0"/>
                <a:cs typeface="Arial" panose="020B0604020202020204" pitchFamily="34" charset="0"/>
              </a:rPr>
              <a:t>ESA Radiation Assets and Intercalibration Capability</a:t>
            </a:r>
          </a:p>
        </p:txBody>
      </p:sp>
    </p:spTree>
    <p:extLst>
      <p:ext uri="{BB962C8B-B14F-4D97-AF65-F5344CB8AC3E}">
        <p14:creationId xmlns:p14="http://schemas.microsoft.com/office/powerpoint/2010/main" val="3398552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79708181-DCAE-FE44-A9CB-96756DC3BF53}"/>
              </a:ext>
            </a:extLst>
          </p:cNvPr>
          <p:cNvSpPr>
            <a:spLocks noGrp="1"/>
          </p:cNvSpPr>
          <p:nvPr>
            <p:ph idx="1"/>
          </p:nvPr>
        </p:nvSpPr>
        <p:spPr>
          <a:xfrm>
            <a:off x="219001" y="979090"/>
            <a:ext cx="6699938" cy="2692638"/>
          </a:xfrm>
        </p:spPr>
        <p:txBody>
          <a:bodyPr/>
          <a:lstStyle/>
          <a:p>
            <a:pPr marL="284978" indent="-284978">
              <a:buClr>
                <a:schemeClr val="accent1"/>
              </a:buClr>
              <a:buFont typeface="Wingdings" panose="05000000000000000000" pitchFamily="2" charset="2"/>
              <a:buChar char="Ø"/>
            </a:pPr>
            <a:r>
              <a:rPr lang="en-GB" dirty="0">
                <a:solidFill>
                  <a:schemeClr val="tx1"/>
                </a:solidFill>
              </a:rPr>
              <a:t>Historic science mission data comparisons shown below</a:t>
            </a:r>
          </a:p>
          <a:p>
            <a:pPr marL="284978" indent="-284978">
              <a:buClr>
                <a:schemeClr val="accent1"/>
              </a:buClr>
              <a:buFont typeface="Wingdings" panose="05000000000000000000" pitchFamily="2" charset="2"/>
              <a:buChar char="Ø"/>
            </a:pPr>
            <a:r>
              <a:rPr lang="en-GB" dirty="0">
                <a:solidFill>
                  <a:schemeClr val="tx1"/>
                </a:solidFill>
              </a:rPr>
              <a:t>Example of new radiation monitor data from Sentinel-6 (right)</a:t>
            </a:r>
          </a:p>
          <a:p>
            <a:pPr marL="284978" indent="-284978">
              <a:buClr>
                <a:schemeClr val="accent1"/>
              </a:buClr>
              <a:buFont typeface="Wingdings" panose="05000000000000000000" pitchFamily="2" charset="2"/>
              <a:buChar char="Ø"/>
            </a:pPr>
            <a:r>
              <a:rPr lang="en-GB" dirty="0">
                <a:solidFill>
                  <a:schemeClr val="tx1"/>
                </a:solidFill>
              </a:rPr>
              <a:t>Another unit has been launched into GEO on MTG-I in late 2022 to join an earlier unit on EDRS-C launched in 2019</a:t>
            </a:r>
          </a:p>
          <a:p>
            <a:pPr marL="284978" indent="-284978">
              <a:buClr>
                <a:schemeClr val="accent1"/>
              </a:buClr>
              <a:buFont typeface="Wingdings" panose="05000000000000000000" pitchFamily="2" charset="2"/>
              <a:buChar char="Ø"/>
            </a:pPr>
            <a:r>
              <a:rPr lang="en-GB" dirty="0">
                <a:solidFill>
                  <a:schemeClr val="tx1"/>
                </a:solidFill>
              </a:rPr>
              <a:t>Further units will be launch in LEO on </a:t>
            </a:r>
            <a:r>
              <a:rPr lang="en-GB" dirty="0" err="1">
                <a:solidFill>
                  <a:schemeClr val="tx1"/>
                </a:solidFill>
              </a:rPr>
              <a:t>MetOP</a:t>
            </a:r>
            <a:r>
              <a:rPr lang="en-GB" dirty="0">
                <a:solidFill>
                  <a:schemeClr val="tx1"/>
                </a:solidFill>
              </a:rPr>
              <a:t>-SG</a:t>
            </a:r>
          </a:p>
          <a:p>
            <a:pPr marL="284978" indent="-284978">
              <a:buClr>
                <a:schemeClr val="accent1"/>
              </a:buClr>
              <a:buFont typeface="Wingdings" panose="05000000000000000000" pitchFamily="2" charset="2"/>
              <a:buChar char="Ø"/>
            </a:pPr>
            <a:r>
              <a:rPr lang="en-GB" dirty="0">
                <a:solidFill>
                  <a:schemeClr val="tx1"/>
                </a:solidFill>
              </a:rPr>
              <a:t>Separate radiation monitors will be launched on other GEO missions (HOTBIRD) and a suite on Lunar Gateway</a:t>
            </a:r>
          </a:p>
        </p:txBody>
      </p:sp>
      <p:pic>
        <p:nvPicPr>
          <p:cNvPr id="6" name="Picture 5">
            <a:extLst>
              <a:ext uri="{FF2B5EF4-FFF2-40B4-BE49-F238E27FC236}">
                <a16:creationId xmlns:a16="http://schemas.microsoft.com/office/drawing/2014/main" id="{1F0A2A1B-7BFE-7027-78BA-672C717DEB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5405" y="1044482"/>
            <a:ext cx="5006595" cy="2842634"/>
          </a:xfrm>
          <a:prstGeom prst="rect">
            <a:avLst/>
          </a:prstGeom>
        </p:spPr>
      </p:pic>
      <p:pic>
        <p:nvPicPr>
          <p:cNvPr id="7" name="Picture 6">
            <a:extLst>
              <a:ext uri="{FF2B5EF4-FFF2-40B4-BE49-F238E27FC236}">
                <a16:creationId xmlns:a16="http://schemas.microsoft.com/office/drawing/2014/main" id="{531DE9B4-1F00-9E79-5F40-EB148E3754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406" y="4020149"/>
            <a:ext cx="5006595" cy="1972479"/>
          </a:xfrm>
          <a:prstGeom prst="rect">
            <a:avLst/>
          </a:prstGeom>
        </p:spPr>
      </p:pic>
      <p:pic>
        <p:nvPicPr>
          <p:cNvPr id="10" name="Picture 9">
            <a:extLst>
              <a:ext uri="{FF2B5EF4-FFF2-40B4-BE49-F238E27FC236}">
                <a16:creationId xmlns:a16="http://schemas.microsoft.com/office/drawing/2014/main" id="{90625AE7-794A-93F2-4894-2E44E18356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990" t="9228" r="6311" b="8172"/>
          <a:stretch/>
        </p:blipFill>
        <p:spPr>
          <a:xfrm>
            <a:off x="164541" y="3671728"/>
            <a:ext cx="3655068" cy="2692637"/>
          </a:xfrm>
          <a:prstGeom prst="rect">
            <a:avLst/>
          </a:prstGeom>
        </p:spPr>
      </p:pic>
      <p:pic>
        <p:nvPicPr>
          <p:cNvPr id="11" name="Picture 10">
            <a:extLst>
              <a:ext uri="{FF2B5EF4-FFF2-40B4-BE49-F238E27FC236}">
                <a16:creationId xmlns:a16="http://schemas.microsoft.com/office/drawing/2014/main" id="{ADBAF083-B675-5B7F-324E-0F859567124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045" b="1045"/>
          <a:stretch/>
        </p:blipFill>
        <p:spPr>
          <a:xfrm>
            <a:off x="3819608" y="3671728"/>
            <a:ext cx="3365797" cy="2692637"/>
          </a:xfrm>
          <a:prstGeom prst="rect">
            <a:avLst/>
          </a:prstGeom>
        </p:spPr>
      </p:pic>
      <p:sp>
        <p:nvSpPr>
          <p:cNvPr id="14" name="TextBox 13">
            <a:extLst>
              <a:ext uri="{FF2B5EF4-FFF2-40B4-BE49-F238E27FC236}">
                <a16:creationId xmlns:a16="http://schemas.microsoft.com/office/drawing/2014/main" id="{E2A9FD73-6D27-8067-ECCA-6A2CB084A45A}"/>
              </a:ext>
            </a:extLst>
          </p:cNvPr>
          <p:cNvSpPr txBox="1"/>
          <p:nvPr/>
        </p:nvSpPr>
        <p:spPr>
          <a:xfrm>
            <a:off x="11208533" y="946929"/>
            <a:ext cx="764467" cy="276244"/>
          </a:xfrm>
          <a:prstGeom prst="rect">
            <a:avLst/>
          </a:prstGeom>
          <a:noFill/>
        </p:spPr>
        <p:txBody>
          <a:bodyPr wrap="none" rtlCol="0">
            <a:spAutoFit/>
          </a:bodyPr>
          <a:lstStyle/>
          <a:p>
            <a:pPr algn="l"/>
            <a:r>
              <a:rPr lang="en-GB" sz="1197" b="1" dirty="0">
                <a:latin typeface="Arial" panose="020B0604020202020204" pitchFamily="34" charset="0"/>
                <a:ea typeface="MS PGothic" pitchFamily="34" charset="-128"/>
                <a:cs typeface="Arial" panose="020B0604020202020204" pitchFamily="34" charset="0"/>
              </a:rPr>
              <a:t>Protons</a:t>
            </a:r>
          </a:p>
        </p:txBody>
      </p:sp>
      <p:sp>
        <p:nvSpPr>
          <p:cNvPr id="15" name="TextBox 14">
            <a:extLst>
              <a:ext uri="{FF2B5EF4-FFF2-40B4-BE49-F238E27FC236}">
                <a16:creationId xmlns:a16="http://schemas.microsoft.com/office/drawing/2014/main" id="{3255716D-9327-D360-9853-4EF241FB3075}"/>
              </a:ext>
            </a:extLst>
          </p:cNvPr>
          <p:cNvSpPr txBox="1"/>
          <p:nvPr/>
        </p:nvSpPr>
        <p:spPr>
          <a:xfrm>
            <a:off x="11090234" y="3822547"/>
            <a:ext cx="882765" cy="276244"/>
          </a:xfrm>
          <a:prstGeom prst="rect">
            <a:avLst/>
          </a:prstGeom>
          <a:noFill/>
        </p:spPr>
        <p:txBody>
          <a:bodyPr wrap="none" rtlCol="0">
            <a:spAutoFit/>
          </a:bodyPr>
          <a:lstStyle/>
          <a:p>
            <a:pPr algn="l"/>
            <a:r>
              <a:rPr lang="en-GB" sz="1197" b="1" dirty="0">
                <a:latin typeface="Arial" panose="020B0604020202020204" pitchFamily="34" charset="0"/>
                <a:ea typeface="MS PGothic" pitchFamily="34" charset="-128"/>
                <a:cs typeface="Arial" panose="020B0604020202020204" pitchFamily="34" charset="0"/>
              </a:rPr>
              <a:t>Electrons</a:t>
            </a:r>
          </a:p>
        </p:txBody>
      </p:sp>
      <p:sp>
        <p:nvSpPr>
          <p:cNvPr id="2" name="Title 11">
            <a:extLst>
              <a:ext uri="{FF2B5EF4-FFF2-40B4-BE49-F238E27FC236}">
                <a16:creationId xmlns:a16="http://schemas.microsoft.com/office/drawing/2014/main" id="{481511D5-E8D5-643D-7821-1813829FA4BD}"/>
              </a:ext>
            </a:extLst>
          </p:cNvPr>
          <p:cNvSpPr txBox="1">
            <a:spLocks/>
          </p:cNvSpPr>
          <p:nvPr/>
        </p:nvSpPr>
        <p:spPr>
          <a:xfrm>
            <a:off x="2470068" y="225631"/>
            <a:ext cx="7148946" cy="268004"/>
          </a:xfrm>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endParaRPr lang="en-GB" sz="3000" b="1" kern="0" dirty="0">
              <a:solidFill>
                <a:schemeClr val="tx1"/>
              </a:solidFill>
              <a:latin typeface="Arial" panose="020B0604020202020204" pitchFamily="34" charset="0"/>
              <a:cs typeface="Arial" panose="020B0604020202020204" pitchFamily="34" charset="0"/>
            </a:endParaRPr>
          </a:p>
        </p:txBody>
      </p:sp>
      <p:sp>
        <p:nvSpPr>
          <p:cNvPr id="4" name="Title 11">
            <a:extLst>
              <a:ext uri="{FF2B5EF4-FFF2-40B4-BE49-F238E27FC236}">
                <a16:creationId xmlns:a16="http://schemas.microsoft.com/office/drawing/2014/main" id="{C72ADE59-45AB-DB47-ADF8-6442857ACADC}"/>
              </a:ext>
            </a:extLst>
          </p:cNvPr>
          <p:cNvSpPr>
            <a:spLocks noGrp="1"/>
          </p:cNvSpPr>
          <p:nvPr>
            <p:ph type="title"/>
          </p:nvPr>
        </p:nvSpPr>
        <p:spPr/>
        <p:txBody>
          <a:bodyPr>
            <a:noAutofit/>
          </a:bodyPr>
          <a:lstStyle/>
          <a:p>
            <a:r>
              <a:rPr lang="en-GB" sz="3000" dirty="0">
                <a:solidFill>
                  <a:schemeClr val="tx1"/>
                </a:solidFill>
                <a:latin typeface="Arial" panose="020B0604020202020204" pitchFamily="34" charset="0"/>
                <a:cs typeface="Arial" panose="020B0604020202020204" pitchFamily="34" charset="0"/>
              </a:rPr>
              <a:t>                    </a:t>
            </a:r>
          </a:p>
        </p:txBody>
      </p:sp>
      <p:sp>
        <p:nvSpPr>
          <p:cNvPr id="5" name="Title 11">
            <a:extLst>
              <a:ext uri="{FF2B5EF4-FFF2-40B4-BE49-F238E27FC236}">
                <a16:creationId xmlns:a16="http://schemas.microsoft.com/office/drawing/2014/main" id="{01D227B5-2890-3763-7E78-02374B0987C9}"/>
              </a:ext>
            </a:extLst>
          </p:cNvPr>
          <p:cNvSpPr txBox="1">
            <a:spLocks/>
          </p:cNvSpPr>
          <p:nvPr/>
        </p:nvSpPr>
        <p:spPr>
          <a:xfrm>
            <a:off x="2263860" y="203859"/>
            <a:ext cx="7664279" cy="565200"/>
          </a:xfrm>
        </p:spPr>
        <p:txBody>
          <a:bodyPr/>
          <a:lstStyle>
            <a:lvl1pPr algn="l"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GB" sz="3000" b="1" kern="0" dirty="0">
                <a:solidFill>
                  <a:schemeClr val="tx1"/>
                </a:solidFill>
                <a:latin typeface="Arial" panose="020B0604020202020204" pitchFamily="34" charset="0"/>
                <a:cs typeface="Arial" panose="020B0604020202020204" pitchFamily="34" charset="0"/>
              </a:rPr>
              <a:t>Example radiation data and comparisons</a:t>
            </a:r>
          </a:p>
        </p:txBody>
      </p:sp>
    </p:spTree>
    <p:extLst>
      <p:ext uri="{BB962C8B-B14F-4D97-AF65-F5344CB8AC3E}">
        <p14:creationId xmlns:p14="http://schemas.microsoft.com/office/powerpoint/2010/main" val="27591391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63500"/>
            <a:ext cx="8796544" cy="1143000"/>
          </a:xfrm>
        </p:spPr>
        <p:txBody>
          <a:bodyPr/>
          <a:lstStyle/>
          <a:p>
            <a:r>
              <a:rPr lang="en-GB" sz="2000" b="1" dirty="0">
                <a:solidFill>
                  <a:srgbClr val="0000FF"/>
                </a:solidFill>
              </a:rPr>
              <a:t>Introduce/Confirm the Agency’s </a:t>
            </a:r>
            <a:br>
              <a:rPr lang="en-GB" sz="2000" b="1" dirty="0">
                <a:solidFill>
                  <a:srgbClr val="0000FF"/>
                </a:solidFill>
              </a:rPr>
            </a:br>
            <a:r>
              <a:rPr lang="en-GB" sz="2000" b="1" dirty="0">
                <a:solidFill>
                  <a:srgbClr val="0000FF"/>
                </a:solidFill>
              </a:rPr>
              <a:t>Personnel supporting GSICS </a:t>
            </a:r>
            <a:r>
              <a:rPr lang="en-GB" sz="3600" dirty="0"/>
              <a:t/>
            </a:r>
            <a:br>
              <a:rPr lang="en-GB" sz="3600" dirty="0"/>
            </a:br>
            <a:endParaRPr lang="en-US" sz="3600" dirty="0"/>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18</a:t>
            </a:fld>
            <a:endParaRPr lang="en-US"/>
          </a:p>
        </p:txBody>
      </p:sp>
      <p:graphicFrame>
        <p:nvGraphicFramePr>
          <p:cNvPr id="18" name="Object 17">
            <a:extLst>
              <a:ext uri="{FF2B5EF4-FFF2-40B4-BE49-F238E27FC236}">
                <a16:creationId xmlns:a16="http://schemas.microsoft.com/office/drawing/2014/main" id="{05BCF6A2-54F6-48BD-43FA-BA97811214B8}"/>
              </a:ext>
            </a:extLst>
          </p:cNvPr>
          <p:cNvGraphicFramePr>
            <a:graphicFrameLocks noChangeAspect="1"/>
          </p:cNvGraphicFramePr>
          <p:nvPr>
            <p:extLst>
              <p:ext uri="{D42A27DB-BD31-4B8C-83A1-F6EECF244321}">
                <p14:modId xmlns:p14="http://schemas.microsoft.com/office/powerpoint/2010/main" val="2718075368"/>
              </p:ext>
            </p:extLst>
          </p:nvPr>
        </p:nvGraphicFramePr>
        <p:xfrm>
          <a:off x="1338263" y="1201738"/>
          <a:ext cx="8864600" cy="2070100"/>
        </p:xfrm>
        <a:graphic>
          <a:graphicData uri="http://schemas.openxmlformats.org/presentationml/2006/ole">
            <mc:AlternateContent xmlns:mc="http://schemas.openxmlformats.org/markup-compatibility/2006">
              <mc:Choice xmlns:v="urn:schemas-microsoft-com:vml" Requires="v">
                <p:oleObj spid="_x0000_s1052" name="Document" r:id="rId4" imgW="8864600" imgH="2070100" progId="Word.Document.12">
                  <p:embed/>
                </p:oleObj>
              </mc:Choice>
              <mc:Fallback>
                <p:oleObj name="Document" r:id="rId4" imgW="8864600" imgH="2070100" progId="Word.Document.12">
                  <p:embed/>
                  <p:pic>
                    <p:nvPicPr>
                      <p:cNvPr id="18" name="Object 17">
                        <a:extLst>
                          <a:ext uri="{FF2B5EF4-FFF2-40B4-BE49-F238E27FC236}">
                            <a16:creationId xmlns:a16="http://schemas.microsoft.com/office/drawing/2014/main" id="{05BCF6A2-54F6-48BD-43FA-BA97811214B8}"/>
                          </a:ext>
                        </a:extLst>
                      </p:cNvPr>
                      <p:cNvPicPr/>
                      <p:nvPr/>
                    </p:nvPicPr>
                    <p:blipFill>
                      <a:blip r:embed="rId5"/>
                      <a:stretch>
                        <a:fillRect/>
                      </a:stretch>
                    </p:blipFill>
                    <p:spPr>
                      <a:xfrm>
                        <a:off x="1338263" y="1201738"/>
                        <a:ext cx="8864600" cy="20701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B1F2C2AE-5274-EEAA-599A-DA3F464A00A2}"/>
              </a:ext>
            </a:extLst>
          </p:cNvPr>
          <p:cNvGraphicFramePr>
            <a:graphicFrameLocks noChangeAspect="1"/>
          </p:cNvGraphicFramePr>
          <p:nvPr>
            <p:extLst>
              <p:ext uri="{D42A27DB-BD31-4B8C-83A1-F6EECF244321}">
                <p14:modId xmlns:p14="http://schemas.microsoft.com/office/powerpoint/2010/main" val="3893484817"/>
              </p:ext>
            </p:extLst>
          </p:nvPr>
        </p:nvGraphicFramePr>
        <p:xfrm>
          <a:off x="1098550" y="3508375"/>
          <a:ext cx="9536113" cy="2417763"/>
        </p:xfrm>
        <a:graphic>
          <a:graphicData uri="http://schemas.openxmlformats.org/presentationml/2006/ole">
            <mc:AlternateContent xmlns:mc="http://schemas.openxmlformats.org/markup-compatibility/2006">
              <mc:Choice xmlns:v="urn:schemas-microsoft-com:vml" Requires="v">
                <p:oleObj spid="_x0000_s1053" name="Document" r:id="rId6" imgW="8864600" imgH="2247900" progId="Word.Document.12">
                  <p:embed/>
                </p:oleObj>
              </mc:Choice>
              <mc:Fallback>
                <p:oleObj name="Document" r:id="rId6" imgW="8864600" imgH="2247900" progId="Word.Document.12">
                  <p:embed/>
                  <p:pic>
                    <p:nvPicPr>
                      <p:cNvPr id="20" name="Object 19">
                        <a:extLst>
                          <a:ext uri="{FF2B5EF4-FFF2-40B4-BE49-F238E27FC236}">
                            <a16:creationId xmlns:a16="http://schemas.microsoft.com/office/drawing/2014/main" id="{B1F2C2AE-5274-EEAA-599A-DA3F464A00A2}"/>
                          </a:ext>
                        </a:extLst>
                      </p:cNvPr>
                      <p:cNvPicPr/>
                      <p:nvPr/>
                    </p:nvPicPr>
                    <p:blipFill>
                      <a:blip r:embed="rId7"/>
                      <a:stretch>
                        <a:fillRect/>
                      </a:stretch>
                    </p:blipFill>
                    <p:spPr>
                      <a:xfrm>
                        <a:off x="1098550" y="3508375"/>
                        <a:ext cx="9536113" cy="2417763"/>
                      </a:xfrm>
                      <a:prstGeom prst="rect">
                        <a:avLst/>
                      </a:prstGeom>
                    </p:spPr>
                  </p:pic>
                </p:oleObj>
              </mc:Fallback>
            </mc:AlternateContent>
          </a:graphicData>
        </a:graphic>
      </p:graphicFrame>
    </p:spTree>
    <p:extLst>
      <p:ext uri="{BB962C8B-B14F-4D97-AF65-F5344CB8AC3E}">
        <p14:creationId xmlns:p14="http://schemas.microsoft.com/office/powerpoint/2010/main" val="1466024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6363" y="121913"/>
            <a:ext cx="7772400" cy="667472"/>
          </a:xfrm>
        </p:spPr>
        <p:txBody>
          <a:bodyPr/>
          <a:lstStyle/>
          <a:p>
            <a:r>
              <a:rPr lang="en-GB" dirty="0"/>
              <a:t>Presentation Overview </a:t>
            </a:r>
            <a:endParaRPr lang="en-US" dirty="0"/>
          </a:p>
        </p:txBody>
      </p:sp>
      <p:sp>
        <p:nvSpPr>
          <p:cNvPr id="3" name="Content Placeholder 2"/>
          <p:cNvSpPr>
            <a:spLocks noGrp="1"/>
          </p:cNvSpPr>
          <p:nvPr>
            <p:ph idx="1"/>
          </p:nvPr>
        </p:nvSpPr>
        <p:spPr>
          <a:xfrm>
            <a:off x="609600" y="907257"/>
            <a:ext cx="10972800" cy="5257799"/>
          </a:xfrm>
        </p:spPr>
        <p:txBody>
          <a:bodyPr>
            <a:normAutofit lnSpcReduction="10000"/>
          </a:bodyPr>
          <a:lstStyle/>
          <a:p>
            <a:pPr lvl="0"/>
            <a:r>
              <a:rPr lang="en-GB" sz="3600" dirty="0"/>
              <a:t>Summary of Agency’s GSICS Activities, Actions, and Achievements</a:t>
            </a:r>
          </a:p>
          <a:p>
            <a:pPr lvl="0"/>
            <a:r>
              <a:rPr lang="en-GB" sz="3600" dirty="0"/>
              <a:t>Agency’s Support to GDWG Activities</a:t>
            </a:r>
          </a:p>
          <a:p>
            <a:pPr lvl="0"/>
            <a:r>
              <a:rPr lang="en-GB" sz="3600" dirty="0"/>
              <a:t>Agency’s Support to GRWG Activities</a:t>
            </a:r>
          </a:p>
          <a:p>
            <a:pPr lvl="0"/>
            <a:r>
              <a:rPr lang="en-GB" sz="3600" dirty="0"/>
              <a:t>Agency’s Instruments Updates &amp; Planned launches that are relevant to GSICS</a:t>
            </a:r>
          </a:p>
          <a:p>
            <a:r>
              <a:rPr lang="en-GB" sz="3600" dirty="0"/>
              <a:t>Agency’s Calibration Major Updates</a:t>
            </a:r>
          </a:p>
          <a:p>
            <a:r>
              <a:rPr lang="en-GB" sz="3600" dirty="0">
                <a:solidFill>
                  <a:schemeClr val="bg1">
                    <a:lumMod val="85000"/>
                  </a:schemeClr>
                </a:solidFill>
              </a:rPr>
              <a:t>Submit the report before 02/27/2023</a:t>
            </a:r>
          </a:p>
          <a:p>
            <a:r>
              <a:rPr lang="en-GB" sz="3600" b="1" dirty="0">
                <a:solidFill>
                  <a:schemeClr val="bg1">
                    <a:lumMod val="85000"/>
                  </a:schemeClr>
                </a:solidFill>
              </a:rPr>
              <a:t>Record the PowerPoint Presentation in 10 minutes</a:t>
            </a:r>
          </a:p>
        </p:txBody>
      </p:sp>
      <p:sp>
        <p:nvSpPr>
          <p:cNvPr id="4" name="Slide Number Placeholder 3"/>
          <p:cNvSpPr>
            <a:spLocks noGrp="1"/>
          </p:cNvSpPr>
          <p:nvPr>
            <p:ph type="sldNum" sz="quarter" idx="10"/>
          </p:nvPr>
        </p:nvSpPr>
        <p:spPr/>
        <p:txBody>
          <a:bodyPr/>
          <a:lstStyle/>
          <a:p>
            <a:pPr>
              <a:defRPr/>
            </a:pPr>
            <a:fld id="{DA28AC38-E0E8-49D7-B2FE-71FD7C42C09E}" type="slidenum">
              <a:rPr lang="en-US" smtClean="0"/>
              <a:pPr>
                <a:defRPr/>
              </a:pPr>
              <a:t>2</a:t>
            </a:fld>
            <a:endParaRPr lang="en-US"/>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2911196001"/>
      </p:ext>
    </p:extLst>
  </p:cSld>
  <p:clrMapOvr>
    <a:masterClrMapping/>
  </p:clrMapOvr>
  <mc:AlternateContent xmlns:mc="http://schemas.openxmlformats.org/markup-compatibility/2006">
    <mc:Choice xmlns:p14="http://schemas.microsoft.com/office/powerpoint/2010/main" Requires="p14">
      <p:transition spd="slow" p14:dur="2000" advTm="5262"/>
    </mc:Choice>
    <mc:Fallback>
      <p:transition spd="slow" advTm="5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C02B-3589-F3FE-092B-C34A7CE8A706}"/>
              </a:ext>
            </a:extLst>
          </p:cNvPr>
          <p:cNvSpPr>
            <a:spLocks noGrp="1"/>
          </p:cNvSpPr>
          <p:nvPr>
            <p:ph type="title"/>
          </p:nvPr>
        </p:nvSpPr>
        <p:spPr>
          <a:xfrm>
            <a:off x="1875934" y="132628"/>
            <a:ext cx="9249266" cy="667472"/>
          </a:xfrm>
        </p:spPr>
        <p:txBody>
          <a:bodyPr/>
          <a:lstStyle/>
          <a:p>
            <a:pPr lvl="0"/>
            <a:r>
              <a:rPr lang="en-GB" sz="2800" dirty="0"/>
              <a:t>Summary of Agency’s GSICS Activities, </a:t>
            </a:r>
            <a:br>
              <a:rPr lang="en-GB" sz="2800" dirty="0"/>
            </a:br>
            <a:r>
              <a:rPr lang="en-GB" sz="2800" dirty="0"/>
              <a:t>Actions, and Achievements</a:t>
            </a:r>
          </a:p>
        </p:txBody>
      </p:sp>
      <p:sp>
        <p:nvSpPr>
          <p:cNvPr id="4" name="Slide Number Placeholder 3">
            <a:extLst>
              <a:ext uri="{FF2B5EF4-FFF2-40B4-BE49-F238E27FC236}">
                <a16:creationId xmlns:a16="http://schemas.microsoft.com/office/drawing/2014/main" id="{3CFFE670-41B5-E56C-F4EC-7D50DCDF1E82}"/>
              </a:ext>
            </a:extLst>
          </p:cNvPr>
          <p:cNvSpPr>
            <a:spLocks noGrp="1"/>
          </p:cNvSpPr>
          <p:nvPr>
            <p:ph type="sldNum" sz="quarter" idx="10"/>
          </p:nvPr>
        </p:nvSpPr>
        <p:spPr/>
        <p:txBody>
          <a:bodyPr/>
          <a:lstStyle/>
          <a:p>
            <a:pPr>
              <a:defRPr/>
            </a:pPr>
            <a:fld id="{DA28AC38-E0E8-49D7-B2FE-71FD7C42C09E}" type="slidenum">
              <a:rPr lang="en-US" smtClean="0"/>
              <a:pPr>
                <a:defRPr/>
              </a:pPr>
              <a:t>3</a:t>
            </a:fld>
            <a:endParaRPr lang="en-US"/>
          </a:p>
        </p:txBody>
      </p:sp>
      <p:sp>
        <p:nvSpPr>
          <p:cNvPr id="5" name="Content Placeholder 2">
            <a:extLst>
              <a:ext uri="{FF2B5EF4-FFF2-40B4-BE49-F238E27FC236}">
                <a16:creationId xmlns:a16="http://schemas.microsoft.com/office/drawing/2014/main" id="{264AE66B-CC7A-D716-716F-4D170444C9BA}"/>
              </a:ext>
            </a:extLst>
          </p:cNvPr>
          <p:cNvSpPr txBox="1">
            <a:spLocks noGrp="1"/>
          </p:cNvSpPr>
          <p:nvPr>
            <p:ph idx="1"/>
          </p:nvPr>
        </p:nvSpPr>
        <p:spPr>
          <a:xfrm>
            <a:off x="412696" y="1038224"/>
            <a:ext cx="10972800" cy="11281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There are </a:t>
            </a:r>
            <a:r>
              <a:rPr kumimoji="0" lang="en-GB" sz="1800" b="0" i="0" u="sng"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rPr>
              <a:t>no open actions for ESA</a:t>
            </a:r>
          </a:p>
          <a:p>
            <a:pPr marL="400050" marR="0" lvl="1"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hlinkClick r:id="rId5"/>
              </a:rPr>
              <a:t>https://www.star.nesdis.noaa.gov/smcd/GCC/MeetingActions.php</a:t>
            </a:r>
            <a:endParaRPr kumimoji="0" lang="en-GB"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ysClr val="windowText" lastClr="000000"/>
              </a:solidFill>
              <a:effectLst/>
              <a:uLnTx/>
              <a:uFillTx/>
              <a:latin typeface="Calibri"/>
              <a:ea typeface="+mn-ea"/>
              <a:cs typeface="+mn-cs"/>
            </a:endParaRPr>
          </a:p>
        </p:txBody>
      </p:sp>
      <p:pic>
        <p:nvPicPr>
          <p:cNvPr id="7" name="Picture 6" descr="Table&#10;&#10;Description automatically generated">
            <a:extLst>
              <a:ext uri="{FF2B5EF4-FFF2-40B4-BE49-F238E27FC236}">
                <a16:creationId xmlns:a16="http://schemas.microsoft.com/office/drawing/2014/main" id="{68498CFE-3DBE-4960-8C36-D71634CC57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384" y="1735768"/>
            <a:ext cx="8910734" cy="4425413"/>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1226899342"/>
      </p:ext>
    </p:extLst>
  </p:cSld>
  <p:clrMapOvr>
    <a:masterClrMapping/>
  </p:clrMapOvr>
  <mc:AlternateContent xmlns:mc="http://schemas.openxmlformats.org/markup-compatibility/2006">
    <mc:Choice xmlns:p14="http://schemas.microsoft.com/office/powerpoint/2010/main" Requires="p14">
      <p:transition spd="slow" p14:dur="2000" advTm="28418"/>
    </mc:Choice>
    <mc:Fallback>
      <p:transition spd="slow" advTm="28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4D963-E88B-F464-9445-5966D7B67757}"/>
              </a:ext>
            </a:extLst>
          </p:cNvPr>
          <p:cNvSpPr>
            <a:spLocks noGrp="1"/>
          </p:cNvSpPr>
          <p:nvPr>
            <p:ph type="title"/>
          </p:nvPr>
        </p:nvSpPr>
        <p:spPr>
          <a:xfrm>
            <a:off x="2253006" y="132628"/>
            <a:ext cx="8872194" cy="667472"/>
          </a:xfrm>
        </p:spPr>
        <p:txBody>
          <a:bodyPr/>
          <a:lstStyle/>
          <a:p>
            <a:r>
              <a:rPr lang="en-GB" sz="2800" dirty="0"/>
              <a:t>Agency’s Support to GDWG Activities</a:t>
            </a:r>
            <a:r>
              <a:rPr lang="en-GB" sz="4000" dirty="0"/>
              <a:t/>
            </a:r>
            <a:br>
              <a:rPr lang="en-GB" sz="4000" dirty="0"/>
            </a:br>
            <a:endParaRPr lang="en-IT" dirty="0"/>
          </a:p>
        </p:txBody>
      </p:sp>
      <p:sp>
        <p:nvSpPr>
          <p:cNvPr id="3" name="Content Placeholder 2">
            <a:extLst>
              <a:ext uri="{FF2B5EF4-FFF2-40B4-BE49-F238E27FC236}">
                <a16:creationId xmlns:a16="http://schemas.microsoft.com/office/drawing/2014/main" id="{74E79114-7850-B7CB-3842-3EE7BCE87B99}"/>
              </a:ext>
            </a:extLst>
          </p:cNvPr>
          <p:cNvSpPr>
            <a:spLocks noGrp="1"/>
          </p:cNvSpPr>
          <p:nvPr>
            <p:ph idx="1"/>
          </p:nvPr>
        </p:nvSpPr>
        <p:spPr>
          <a:xfrm>
            <a:off x="226693" y="1121791"/>
            <a:ext cx="6190605" cy="4326902"/>
          </a:xfrm>
        </p:spPr>
        <p:txBody>
          <a:bodyPr/>
          <a:lstStyle/>
          <a:p>
            <a:pPr marL="0" indent="0">
              <a:buNone/>
            </a:pPr>
            <a:r>
              <a:rPr lang="en-IT" sz="2000" dirty="0"/>
              <a:t>Status and updates of the main webportals supporting cal/val activities in different domains:</a:t>
            </a:r>
          </a:p>
          <a:p>
            <a:pPr marL="0" indent="0">
              <a:buNone/>
            </a:pPr>
            <a:endParaRPr lang="en-IT" sz="2000" dirty="0"/>
          </a:p>
          <a:p>
            <a:r>
              <a:rPr lang="en-IT" sz="2000" dirty="0"/>
              <a:t>CEOS Cal/Val portal (</a:t>
            </a:r>
            <a:r>
              <a:rPr lang="en-GB" sz="2000" dirty="0"/>
              <a:t>https://</a:t>
            </a:r>
            <a:r>
              <a:rPr lang="en-GB" sz="2000" dirty="0" err="1"/>
              <a:t>calvalportal.ceos.org</a:t>
            </a:r>
            <a:r>
              <a:rPr lang="en-GB" sz="2000" dirty="0"/>
              <a:t>/</a:t>
            </a:r>
            <a:r>
              <a:rPr lang="en-IT" sz="2000" dirty="0"/>
              <a:t>)</a:t>
            </a:r>
          </a:p>
          <a:p>
            <a:r>
              <a:rPr lang="en-IT" sz="2000" dirty="0"/>
              <a:t>ESA Atmospheric Validation Data Centre (EVDC) (</a:t>
            </a:r>
            <a:r>
              <a:rPr lang="en-GB" sz="2000" dirty="0">
                <a:hlinkClick r:id="rId5"/>
              </a:rPr>
              <a:t>https://evdc.esa.int/</a:t>
            </a:r>
            <a:r>
              <a:rPr lang="en-IT" sz="2000" dirty="0"/>
              <a:t>)</a:t>
            </a:r>
          </a:p>
          <a:p>
            <a:r>
              <a:rPr lang="en-IT" sz="2000" dirty="0"/>
              <a:t>Pi-MEP Salinity (</a:t>
            </a:r>
            <a:r>
              <a:rPr lang="en-GB" sz="2000" dirty="0">
                <a:hlinkClick r:id="rId6"/>
              </a:rPr>
              <a:t>https://www.salinity-pimep.org/</a:t>
            </a:r>
            <a:r>
              <a:rPr lang="en-GB" sz="2000" dirty="0"/>
              <a:t>)</a:t>
            </a:r>
          </a:p>
          <a:p>
            <a:r>
              <a:rPr lang="en-IT" sz="2000" dirty="0"/>
              <a:t>Quality Assurance for Soil Moisture (</a:t>
            </a:r>
            <a:r>
              <a:rPr lang="en-GB" sz="2000" dirty="0"/>
              <a:t>https://qa4sm.eu/)</a:t>
            </a:r>
            <a:endParaRPr lang="en-IT" sz="2000" dirty="0"/>
          </a:p>
          <a:p>
            <a:pPr marL="0" indent="0">
              <a:buNone/>
            </a:pPr>
            <a:endParaRPr lang="en-US" sz="2000" dirty="0"/>
          </a:p>
          <a:p>
            <a:pPr marL="0" indent="0">
              <a:buNone/>
            </a:pPr>
            <a:r>
              <a:rPr lang="en-GB" sz="2000" kern="1200" dirty="0">
                <a:solidFill>
                  <a:sysClr val="windowText" lastClr="000000"/>
                </a:solidFill>
              </a:rPr>
              <a:t>(see P. </a:t>
            </a:r>
            <a:r>
              <a:rPr lang="en-GB" sz="2000" kern="1200" dirty="0" err="1">
                <a:solidFill>
                  <a:sysClr val="windowText" lastClr="000000"/>
                </a:solidFill>
              </a:rPr>
              <a:t>Castracane</a:t>
            </a:r>
            <a:r>
              <a:rPr lang="en-GB" sz="2000" kern="1200" dirty="0">
                <a:solidFill>
                  <a:sysClr val="windowText" lastClr="000000"/>
                </a:solidFill>
              </a:rPr>
              <a:t> presentation GDWG  breakout Session 1st March 09:30 EST)</a:t>
            </a:r>
          </a:p>
          <a:p>
            <a:pPr marL="0" indent="0">
              <a:buNone/>
            </a:pPr>
            <a:endParaRPr lang="en-US" sz="1800" dirty="0"/>
          </a:p>
          <a:p>
            <a:pPr marL="0" indent="0">
              <a:buNone/>
            </a:pPr>
            <a:endParaRPr lang="en-GB"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sz="1200" dirty="0"/>
          </a:p>
          <a:p>
            <a:pPr marL="0" indent="0">
              <a:buNone/>
            </a:pPr>
            <a:endParaRPr lang="en-IT" dirty="0"/>
          </a:p>
        </p:txBody>
      </p:sp>
      <p:sp>
        <p:nvSpPr>
          <p:cNvPr id="4" name="Slide Number Placeholder 3">
            <a:extLst>
              <a:ext uri="{FF2B5EF4-FFF2-40B4-BE49-F238E27FC236}">
                <a16:creationId xmlns:a16="http://schemas.microsoft.com/office/drawing/2014/main" id="{96DBCEBE-E7FF-044E-056C-94CDD40369B7}"/>
              </a:ext>
            </a:extLst>
          </p:cNvPr>
          <p:cNvSpPr>
            <a:spLocks noGrp="1"/>
          </p:cNvSpPr>
          <p:nvPr>
            <p:ph type="sldNum" sz="quarter" idx="10"/>
          </p:nvPr>
        </p:nvSpPr>
        <p:spPr/>
        <p:txBody>
          <a:bodyPr/>
          <a:lstStyle/>
          <a:p>
            <a:pPr>
              <a:defRPr/>
            </a:pPr>
            <a:fld id="{DA28AC38-E0E8-49D7-B2FE-71FD7C42C09E}" type="slidenum">
              <a:rPr lang="en-US" smtClean="0"/>
              <a:pPr>
                <a:defRPr/>
              </a:pPr>
              <a:t>4</a:t>
            </a:fld>
            <a:endParaRPr lang="en-US"/>
          </a:p>
        </p:txBody>
      </p:sp>
      <p:pic>
        <p:nvPicPr>
          <p:cNvPr id="7" name="Picture 6" descr="Graphical user interface, website&#10;&#10;Description automatically generated">
            <a:extLst>
              <a:ext uri="{FF2B5EF4-FFF2-40B4-BE49-F238E27FC236}">
                <a16:creationId xmlns:a16="http://schemas.microsoft.com/office/drawing/2014/main" id="{BEB4F09C-B611-A192-E98C-A32CBCFC91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6295" y="784150"/>
            <a:ext cx="4599012" cy="526133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Picture 4" descr="Graphical user interface, website&#10;&#10;Description automatically generated">
            <a:extLst>
              <a:ext uri="{FF2B5EF4-FFF2-40B4-BE49-F238E27FC236}">
                <a16:creationId xmlns:a16="http://schemas.microsoft.com/office/drawing/2014/main" id="{B4F58176-142F-6E5D-9CEC-FD1990E118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1629" y="2799761"/>
            <a:ext cx="5413678" cy="3274089"/>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3342153074"/>
      </p:ext>
    </p:extLst>
  </p:cSld>
  <p:clrMapOvr>
    <a:masterClrMapping/>
  </p:clrMapOvr>
  <mc:AlternateContent xmlns:mc="http://schemas.openxmlformats.org/markup-compatibility/2006">
    <mc:Choice xmlns:p14="http://schemas.microsoft.com/office/powerpoint/2010/main" Requires="p14">
      <p:transition spd="slow" p14:dur="2000" advTm="55765"/>
    </mc:Choice>
    <mc:Fallback>
      <p:transition spd="slow" advTm="55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7C235-8B4A-6AF8-3D9F-A8F213E04398}"/>
              </a:ext>
            </a:extLst>
          </p:cNvPr>
          <p:cNvSpPr>
            <a:spLocks noGrp="1"/>
          </p:cNvSpPr>
          <p:nvPr>
            <p:ph type="title"/>
          </p:nvPr>
        </p:nvSpPr>
        <p:spPr>
          <a:xfrm>
            <a:off x="1847654" y="132628"/>
            <a:ext cx="8900474" cy="667472"/>
          </a:xfrm>
        </p:spPr>
        <p:txBody>
          <a:bodyPr/>
          <a:lstStyle/>
          <a:p>
            <a:r>
              <a:rPr lang="en-GB" sz="2800" dirty="0"/>
              <a:t>Agency’s Support to GRWG Activities</a:t>
            </a:r>
            <a:r>
              <a:rPr lang="en-GB" sz="4000" dirty="0"/>
              <a:t/>
            </a:r>
            <a:br>
              <a:rPr lang="en-GB" sz="4000" dirty="0"/>
            </a:br>
            <a:endParaRPr lang="en-IT" dirty="0"/>
          </a:p>
        </p:txBody>
      </p:sp>
      <p:sp>
        <p:nvSpPr>
          <p:cNvPr id="4" name="Slide Number Placeholder 3">
            <a:extLst>
              <a:ext uri="{FF2B5EF4-FFF2-40B4-BE49-F238E27FC236}">
                <a16:creationId xmlns:a16="http://schemas.microsoft.com/office/drawing/2014/main" id="{DDCB9F47-7BAE-BB0F-BEC5-4F294563BF84}"/>
              </a:ext>
            </a:extLst>
          </p:cNvPr>
          <p:cNvSpPr>
            <a:spLocks noGrp="1"/>
          </p:cNvSpPr>
          <p:nvPr>
            <p:ph type="sldNum" sz="quarter" idx="10"/>
          </p:nvPr>
        </p:nvSpPr>
        <p:spPr/>
        <p:txBody>
          <a:bodyPr/>
          <a:lstStyle/>
          <a:p>
            <a:pPr>
              <a:defRPr/>
            </a:pPr>
            <a:fld id="{DA28AC38-E0E8-49D7-B2FE-71FD7C42C09E}" type="slidenum">
              <a:rPr lang="en-US" smtClean="0"/>
              <a:pPr>
                <a:defRPr/>
              </a:pPr>
              <a:t>5</a:t>
            </a:fld>
            <a:endParaRPr lang="en-US"/>
          </a:p>
        </p:txBody>
      </p:sp>
      <p:graphicFrame>
        <p:nvGraphicFramePr>
          <p:cNvPr id="5" name="Table 4">
            <a:extLst>
              <a:ext uri="{FF2B5EF4-FFF2-40B4-BE49-F238E27FC236}">
                <a16:creationId xmlns:a16="http://schemas.microsoft.com/office/drawing/2014/main" id="{1B40A009-D774-9F05-47FF-C7A973EAEB6D}"/>
              </a:ext>
            </a:extLst>
          </p:cNvPr>
          <p:cNvGraphicFramePr>
            <a:graphicFrameLocks noGrp="1"/>
          </p:cNvGraphicFramePr>
          <p:nvPr>
            <p:extLst>
              <p:ext uri="{D42A27DB-BD31-4B8C-83A1-F6EECF244321}">
                <p14:modId xmlns:p14="http://schemas.microsoft.com/office/powerpoint/2010/main" val="3511025598"/>
              </p:ext>
            </p:extLst>
          </p:nvPr>
        </p:nvGraphicFramePr>
        <p:xfrm>
          <a:off x="609600" y="1231900"/>
          <a:ext cx="10972800" cy="4780280"/>
        </p:xfrm>
        <a:graphic>
          <a:graphicData uri="http://schemas.openxmlformats.org/drawingml/2006/table">
            <a:tbl>
              <a:tblPr firstRow="1" firstCol="1" bandRow="1"/>
              <a:tblGrid>
                <a:gridCol w="1439631">
                  <a:extLst>
                    <a:ext uri="{9D8B030D-6E8A-4147-A177-3AD203B41FA5}">
                      <a16:colId xmlns:a16="http://schemas.microsoft.com/office/drawing/2014/main" val="1099889650"/>
                    </a:ext>
                  </a:extLst>
                </a:gridCol>
                <a:gridCol w="3403763">
                  <a:extLst>
                    <a:ext uri="{9D8B030D-6E8A-4147-A177-3AD203B41FA5}">
                      <a16:colId xmlns:a16="http://schemas.microsoft.com/office/drawing/2014/main" val="2757239369"/>
                    </a:ext>
                  </a:extLst>
                </a:gridCol>
                <a:gridCol w="2288926">
                  <a:extLst>
                    <a:ext uri="{9D8B030D-6E8A-4147-A177-3AD203B41FA5}">
                      <a16:colId xmlns:a16="http://schemas.microsoft.com/office/drawing/2014/main" val="3276766332"/>
                    </a:ext>
                  </a:extLst>
                </a:gridCol>
                <a:gridCol w="1893905">
                  <a:extLst>
                    <a:ext uri="{9D8B030D-6E8A-4147-A177-3AD203B41FA5}">
                      <a16:colId xmlns:a16="http://schemas.microsoft.com/office/drawing/2014/main" val="3048879387"/>
                    </a:ext>
                  </a:extLst>
                </a:gridCol>
                <a:gridCol w="1946575">
                  <a:extLst>
                    <a:ext uri="{9D8B030D-6E8A-4147-A177-3AD203B41FA5}">
                      <a16:colId xmlns:a16="http://schemas.microsoft.com/office/drawing/2014/main" val="622338151"/>
                    </a:ext>
                  </a:extLst>
                </a:gridCol>
              </a:tblGrid>
              <a:tr h="249767">
                <a:tc gridSpan="5">
                  <a:txBody>
                    <a:bodyPr/>
                    <a:lstStyle/>
                    <a:p>
                      <a:r>
                        <a:rPr lang="en-US" sz="1300" b="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GRWG Annual Meeting 27 Feb. 03 March 2023 - ESA contributions</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IT"/>
                    </a:p>
                  </a:txBody>
                  <a:tcPr/>
                </a:tc>
                <a:tc hMerge="1">
                  <a:txBody>
                    <a:bodyPr/>
                    <a:lstStyle/>
                    <a:p>
                      <a:endParaRPr lang="en-IT"/>
                    </a:p>
                  </a:txBody>
                  <a:tcPr/>
                </a:tc>
                <a:tc hMerge="1">
                  <a:txBody>
                    <a:bodyPr/>
                    <a:lstStyle/>
                    <a:p>
                      <a:endParaRPr lang="en-IT"/>
                    </a:p>
                  </a:txBody>
                  <a:tcPr/>
                </a:tc>
                <a:tc hMerge="1">
                  <a:txBody>
                    <a:bodyPr/>
                    <a:lstStyle/>
                    <a:p>
                      <a:endParaRPr lang="en-IT"/>
                    </a:p>
                  </a:txBody>
                  <a:tcPr/>
                </a:tc>
                <a:extLst>
                  <a:ext uri="{0D108BD9-81ED-4DB2-BD59-A6C34878D82A}">
                    <a16:rowId xmlns:a16="http://schemas.microsoft.com/office/drawing/2014/main" val="1156664383"/>
                  </a:ext>
                </a:extLst>
              </a:tr>
              <a:tr h="249767">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Session</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Title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Presenter</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Date/Time EST</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Date/time CET</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06334182"/>
                  </a:ext>
                </a:extLst>
              </a:tr>
              <a:tr h="499533">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Mini Conference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ESA Cal/Val Strategy for Optical Land-Imaging Satellites and Pathway towards Interoperability</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Paolo Castracane on behalf of Fabrizio Niro</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27.02.2023/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10:30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27.02.2023/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16:30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1867395"/>
                  </a:ext>
                </a:extLst>
              </a:tr>
              <a:tr h="499533">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UVN Spectrometer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ESA FDR4ATMOS project</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Melanie Coldewey-Egbers DLR (Remote)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14:15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20:15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9019160"/>
                  </a:ext>
                </a:extLst>
              </a:tr>
              <a:tr h="499533">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Space Weather</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SWARM and SMOS </a:t>
                      </a:r>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introducing space weather observation</a:t>
                      </a:r>
                      <a:r>
                        <a:rPr lang="en-IT"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Raffaele </a:t>
                      </a:r>
                      <a:r>
                        <a:rPr lang="en-US" sz="1300" dirty="0" err="1">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Crapolicchio</a:t>
                      </a:r>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 (remote)</a:t>
                      </a:r>
                      <a:endParaRPr lang="en-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28.02.2023/14:00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 20:00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467493"/>
                  </a:ext>
                </a:extLst>
              </a:tr>
              <a:tr h="249767">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Space Weather</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ESA Assets and intercalibration capability</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Piers Jiggens ESA (remote)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28.02.2023/14:15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28.02.2023/ 20:15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433665"/>
                  </a:ext>
                </a:extLst>
              </a:tr>
              <a:tr h="499533">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VIS/NIR (and Lunar Session)</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TRUTHS status  </a:t>
                      </a:r>
                      <a:endParaRPr lang="en-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Thorsten Fehr </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9:05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15:05</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879621"/>
                  </a:ext>
                </a:extLst>
              </a:tr>
              <a:tr h="749300">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VIS/NIR (and Lunar Session)</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FDR4VGT: towards a 20+ years harmonised data record of land surface reflectances derived from VGT-1, VGT-2 and Proba-V sensors</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Marta Luffarelli</a:t>
                      </a:r>
                      <a:r>
                        <a:rPr lang="en-US"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 – Rayference </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9:20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15:20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9499765"/>
                  </a:ext>
                </a:extLst>
              </a:tr>
              <a:tr h="499533">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VIS/NIR (and Lunar Session)</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Status of the Lunar Irradiance Model of ESA (LIME)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Agnieszka Bialek</a:t>
                      </a:r>
                      <a:r>
                        <a:rPr lang="en-US" sz="1300">
                          <a:solidFill>
                            <a:srgbClr val="000000"/>
                          </a:solidFill>
                          <a:effectLst/>
                          <a:latin typeface="Georgia" panose="02040502050405020303" pitchFamily="18" charset="0"/>
                          <a:ea typeface="Calibri" panose="020F0502020204030204" pitchFamily="34" charset="0"/>
                          <a:cs typeface="Calibri" panose="020F0502020204030204" pitchFamily="34" charset="0"/>
                        </a:rPr>
                        <a:t> - NPL (remote)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14:20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20:20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5902397"/>
                  </a:ext>
                </a:extLst>
              </a:tr>
              <a:tr h="249767">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Microwave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IT"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ESA microwave activities - GSICS 2023 report</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Raffaele Crapolicchio (remote)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02.03.2023/morning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02.03.2023/afternoon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5225344"/>
                  </a:ext>
                </a:extLst>
              </a:tr>
              <a:tr h="249767">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Cross Cutting </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GSICS and CEOS-WGCV </a:t>
                      </a:r>
                      <a:endParaRPr lang="en-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Philippe Goryl (remote)</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03.03.2023/</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11:00</a:t>
                      </a:r>
                      <a:endParaRPr lang="en-IT" sz="13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03.03.2023/</a:t>
                      </a:r>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sym typeface="Symbol" pitchFamily="2" charset="2"/>
                        </a:rPr>
                        <a:t></a:t>
                      </a:r>
                      <a:r>
                        <a:rPr lang="en-US" sz="1300" dirty="0">
                          <a:solidFill>
                            <a:srgbClr val="000000"/>
                          </a:solidFill>
                          <a:effectLst/>
                          <a:latin typeface="Georgia" panose="02040502050405020303" pitchFamily="18" charset="0"/>
                          <a:ea typeface="Calibri" panose="020F0502020204030204" pitchFamily="34" charset="0"/>
                          <a:cs typeface="Times New Roman" panose="02020603050405020304" pitchFamily="18" charset="0"/>
                        </a:rPr>
                        <a:t>17:00</a:t>
                      </a:r>
                      <a:endParaRPr lang="en-IT"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4969051"/>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301898544"/>
      </p:ext>
    </p:extLst>
  </p:cSld>
  <p:clrMapOvr>
    <a:masterClrMapping/>
  </p:clrMapOvr>
  <mc:AlternateContent xmlns:mc="http://schemas.openxmlformats.org/markup-compatibility/2006">
    <mc:Choice xmlns:p14="http://schemas.microsoft.com/office/powerpoint/2010/main" Requires="p14">
      <p:transition spd="slow" p14:dur="2000" advTm="52413"/>
    </mc:Choice>
    <mc:Fallback>
      <p:transition spd="slow" advTm="52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676075" y="3710012"/>
            <a:ext cx="3473727" cy="1897727"/>
          </a:xfrm>
          <a:prstGeom prst="roundRect">
            <a:avLst/>
          </a:prstGeom>
          <a:gradFill flip="none" rotWithShape="1">
            <a:gsLst>
              <a:gs pos="0">
                <a:srgbClr val="C00000">
                  <a:shade val="30000"/>
                  <a:satMod val="115000"/>
                  <a:alpha val="80000"/>
                </a:srgbClr>
              </a:gs>
              <a:gs pos="50000">
                <a:srgbClr val="C00000">
                  <a:shade val="67500"/>
                  <a:satMod val="115000"/>
                  <a:alpha val="80000"/>
                </a:srgbClr>
              </a:gs>
              <a:gs pos="100000">
                <a:srgbClr val="C00000">
                  <a:shade val="100000"/>
                  <a:satMod val="115000"/>
                  <a:alpha val="80000"/>
                </a:srgb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02" tIns="0" rIns="35902" rtlCol="0" anchor="t"/>
          <a:lstStyle/>
          <a:p>
            <a:pPr algn="ctr" defTabSz="1212595" eaLnBrk="0" hangingPunct="0">
              <a:defRPr/>
            </a:pPr>
            <a:r>
              <a:rPr lang="en-GB" sz="3713"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Copernicus </a:t>
            </a:r>
          </a:p>
          <a:p>
            <a:pPr algn="ctr" defTabSz="1212595" eaLnBrk="0" hangingPunct="0">
              <a:defRPr/>
            </a:pPr>
            <a:r>
              <a:rPr lang="en-GB" sz="2194"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Oversubscription shows continued support by MS</a:t>
            </a:r>
          </a:p>
        </p:txBody>
      </p:sp>
      <p:sp>
        <p:nvSpPr>
          <p:cNvPr id="40" name="Rounded Rectangle 39"/>
          <p:cNvSpPr/>
          <p:nvPr/>
        </p:nvSpPr>
        <p:spPr>
          <a:xfrm>
            <a:off x="146472" y="890201"/>
            <a:ext cx="7003329" cy="2744103"/>
          </a:xfrm>
          <a:prstGeom prst="roundRect">
            <a:avLst/>
          </a:prstGeom>
          <a:gradFill flip="none" rotWithShape="1">
            <a:gsLst>
              <a:gs pos="0">
                <a:srgbClr val="0070C0">
                  <a:shade val="30000"/>
                  <a:satMod val="115000"/>
                  <a:alpha val="80000"/>
                </a:srgbClr>
              </a:gs>
              <a:gs pos="50000">
                <a:srgbClr val="0070C0">
                  <a:shade val="67500"/>
                  <a:satMod val="115000"/>
                  <a:alpha val="80000"/>
                </a:srgbClr>
              </a:gs>
              <a:gs pos="100000">
                <a:srgbClr val="0070C0">
                  <a:shade val="100000"/>
                  <a:satMod val="115000"/>
                  <a:alpha val="80000"/>
                </a:srgb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02" rIns="35902" rtlCol="0" anchor="ctr"/>
          <a:lstStyle/>
          <a:p>
            <a:pPr algn="ctr" defTabSz="1212595" eaLnBrk="0" hangingPunct="0">
              <a:defRPr/>
            </a:pPr>
            <a:r>
              <a:rPr lang="en-GB" sz="3590"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EO TOTAL: 2.7B€ on 3.03B€ </a:t>
            </a:r>
          </a:p>
          <a:p>
            <a:pPr algn="ctr" defTabSz="1212595" eaLnBrk="0" hangingPunct="0">
              <a:spcBef>
                <a:spcPts val="598"/>
              </a:spcBef>
              <a:spcAft>
                <a:spcPts val="598"/>
              </a:spcAft>
              <a:defRPr/>
            </a:pPr>
            <a:r>
              <a:rPr lang="en-GB" sz="3092"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Close to 90% of proposed envelope</a:t>
            </a:r>
          </a:p>
          <a:p>
            <a:pPr algn="ctr" defTabSz="1212595" eaLnBrk="0" hangingPunct="0">
              <a:lnSpc>
                <a:spcPct val="90000"/>
              </a:lnSpc>
              <a:defRPr/>
            </a:pPr>
            <a:r>
              <a:rPr lang="en-GB" sz="3182"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Guaranteeing continuity of current activities and programmes and allowing start of new projects</a:t>
            </a:r>
          </a:p>
        </p:txBody>
      </p:sp>
      <p:sp>
        <p:nvSpPr>
          <p:cNvPr id="41" name="Rounded Rectangle 40"/>
          <p:cNvSpPr/>
          <p:nvPr/>
        </p:nvSpPr>
        <p:spPr>
          <a:xfrm>
            <a:off x="146470" y="3710013"/>
            <a:ext cx="3432622" cy="1897727"/>
          </a:xfrm>
          <a:prstGeom prst="roundRect">
            <a:avLst/>
          </a:prstGeom>
          <a:gradFill flip="none" rotWithShape="1">
            <a:gsLst>
              <a:gs pos="0">
                <a:schemeClr val="accent1">
                  <a:shade val="30000"/>
                  <a:satMod val="115000"/>
                  <a:alpha val="80000"/>
                </a:schemeClr>
              </a:gs>
              <a:gs pos="50000">
                <a:schemeClr val="accent1">
                  <a:shade val="67500"/>
                  <a:satMod val="115000"/>
                  <a:alpha val="80000"/>
                </a:schemeClr>
              </a:gs>
              <a:gs pos="100000">
                <a:schemeClr val="accent1">
                  <a:shade val="100000"/>
                  <a:satMod val="115000"/>
                  <a:alpha val="80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02" tIns="0" rIns="35902" rtlCol="0" anchor="t"/>
          <a:lstStyle/>
          <a:p>
            <a:pPr algn="ctr" defTabSz="1212595" eaLnBrk="0" hangingPunct="0">
              <a:defRPr/>
            </a:pPr>
            <a:r>
              <a:rPr lang="en-GB" sz="3713"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FutureEO</a:t>
            </a:r>
          </a:p>
          <a:p>
            <a:pPr algn="ctr" defTabSz="1212595" eaLnBrk="0" hangingPunct="0">
              <a:defRPr/>
            </a:pPr>
            <a:r>
              <a:rPr lang="en-GB" sz="2094" spc="-3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Undersubscribed, but highest contribution ever on yearly basis, </a:t>
            </a:r>
            <a:r>
              <a:rPr lang="en-GB" sz="2094" b="1" spc="-3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400 M€/year</a:t>
            </a:r>
          </a:p>
        </p:txBody>
      </p:sp>
      <p:sp>
        <p:nvSpPr>
          <p:cNvPr id="43" name="Rounded Rectangle 42"/>
          <p:cNvSpPr/>
          <p:nvPr/>
        </p:nvSpPr>
        <p:spPr>
          <a:xfrm>
            <a:off x="7255280" y="915697"/>
            <a:ext cx="4814178" cy="2718607"/>
          </a:xfrm>
          <a:prstGeom prst="roundRect">
            <a:avLst>
              <a:gd name="adj" fmla="val 11954"/>
            </a:avLst>
          </a:prstGeom>
          <a:gradFill>
            <a:gsLst>
              <a:gs pos="5000">
                <a:schemeClr val="bg1"/>
              </a:gs>
              <a:gs pos="100000">
                <a:schemeClr val="accent3">
                  <a:alpha val="80000"/>
                </a:schemeClr>
              </a:gs>
            </a:gsLst>
            <a:lin ang="2700000" scaled="1"/>
          </a:gradFill>
          <a:ln w="12700">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804" rIns="35804" rtlCol="0" anchor="ctr"/>
          <a:lstStyle/>
          <a:p>
            <a:pPr algn="ctr" defTabSz="1212595" eaLnBrk="0" hangingPunct="0">
              <a:spcAft>
                <a:spcPts val="399"/>
              </a:spcAft>
              <a:defRPr/>
            </a:pPr>
            <a:r>
              <a:rPr lang="en-GB" sz="3182" b="1" spc="-100" dirty="0">
                <a:solidFill>
                  <a:srgbClr val="AACAEA">
                    <a:lumMod val="50000"/>
                  </a:srgbClr>
                </a:solidFill>
                <a:latin typeface="Arial" panose="020B0604020202020204" pitchFamily="34" charset="0"/>
                <a:cs typeface="Arial" panose="020B0604020202020204" pitchFamily="34" charset="0"/>
              </a:rPr>
              <a:t>ESA MS Demonstrated</a:t>
            </a:r>
          </a:p>
          <a:p>
            <a:pPr marL="272313" indent="-272313" defTabSz="1212595" eaLnBrk="0" hangingPunct="0">
              <a:lnSpc>
                <a:spcPct val="90000"/>
              </a:lnSpc>
              <a:spcBef>
                <a:spcPts val="449"/>
              </a:spcBef>
              <a:buFont typeface="Arial" panose="020B0604020202020204" pitchFamily="34" charset="0"/>
              <a:buChar char="•"/>
              <a:defRPr/>
            </a:pPr>
            <a:r>
              <a:rPr lang="en-GB" sz="2194" b="1" dirty="0">
                <a:solidFill>
                  <a:srgbClr val="000000">
                    <a:lumMod val="85000"/>
                    <a:lumOff val="15000"/>
                  </a:srgbClr>
                </a:solidFill>
                <a:latin typeface="Arial" panose="020B0604020202020204" pitchFamily="34" charset="0"/>
                <a:cs typeface="Arial" panose="020B0604020202020204" pitchFamily="34" charset="0"/>
              </a:rPr>
              <a:t>Overwhelming support</a:t>
            </a:r>
            <a:r>
              <a:rPr lang="en-GB" sz="1995" b="1" dirty="0">
                <a:solidFill>
                  <a:srgbClr val="000000">
                    <a:lumMod val="85000"/>
                    <a:lumOff val="15000"/>
                  </a:srgbClr>
                </a:solidFill>
                <a:latin typeface="Arial" panose="020B0604020202020204" pitchFamily="34" charset="0"/>
                <a:cs typeface="Arial" panose="020B0604020202020204" pitchFamily="34" charset="0"/>
              </a:rPr>
              <a:t> </a:t>
            </a:r>
            <a:r>
              <a:rPr lang="en-GB" sz="1995" dirty="0">
                <a:solidFill>
                  <a:srgbClr val="000000">
                    <a:lumMod val="85000"/>
                    <a:lumOff val="15000"/>
                  </a:srgbClr>
                </a:solidFill>
                <a:latin typeface="Arial" panose="020B0604020202020204" pitchFamily="34" charset="0"/>
                <a:cs typeface="Arial" panose="020B0604020202020204" pitchFamily="34" charset="0"/>
              </a:rPr>
              <a:t>to climate and environmental actions</a:t>
            </a:r>
          </a:p>
          <a:p>
            <a:pPr marL="272313" indent="-272313" defTabSz="1212595" eaLnBrk="0" hangingPunct="0">
              <a:lnSpc>
                <a:spcPct val="90000"/>
              </a:lnSpc>
              <a:spcBef>
                <a:spcPts val="449"/>
              </a:spcBef>
              <a:buFont typeface="Arial" panose="020B0604020202020204" pitchFamily="34" charset="0"/>
              <a:buChar char="•"/>
              <a:defRPr/>
            </a:pPr>
            <a:r>
              <a:rPr lang="en-GB" sz="2194" b="1" dirty="0">
                <a:solidFill>
                  <a:srgbClr val="000000">
                    <a:lumMod val="85000"/>
                    <a:lumOff val="15000"/>
                  </a:srgbClr>
                </a:solidFill>
                <a:latin typeface="Arial" panose="020B0604020202020204" pitchFamily="34" charset="0"/>
                <a:cs typeface="Arial" panose="020B0604020202020204" pitchFamily="34" charset="0"/>
              </a:rPr>
              <a:t>Strategic relevance of EO </a:t>
            </a:r>
            <a:r>
              <a:rPr lang="en-GB" sz="1995" dirty="0">
                <a:solidFill>
                  <a:srgbClr val="000000">
                    <a:lumMod val="85000"/>
                    <a:lumOff val="15000"/>
                  </a:srgbClr>
                </a:solidFill>
                <a:latin typeface="Arial" panose="020B0604020202020204" pitchFamily="34" charset="0"/>
                <a:cs typeface="Arial" panose="020B0604020202020204" pitchFamily="34" charset="0"/>
              </a:rPr>
              <a:t>sector </a:t>
            </a:r>
            <a:br>
              <a:rPr lang="en-GB" sz="1995" dirty="0">
                <a:solidFill>
                  <a:srgbClr val="000000">
                    <a:lumMod val="85000"/>
                    <a:lumOff val="15000"/>
                  </a:srgbClr>
                </a:solidFill>
                <a:latin typeface="Arial" panose="020B0604020202020204" pitchFamily="34" charset="0"/>
                <a:cs typeface="Arial" panose="020B0604020202020204" pitchFamily="34" charset="0"/>
              </a:rPr>
            </a:br>
            <a:r>
              <a:rPr lang="en-GB" sz="1995" dirty="0">
                <a:solidFill>
                  <a:srgbClr val="000000">
                    <a:lumMod val="85000"/>
                    <a:lumOff val="15000"/>
                  </a:srgbClr>
                </a:solidFill>
                <a:latin typeface="Arial" panose="020B0604020202020204" pitchFamily="34" charset="0"/>
                <a:cs typeface="Arial" panose="020B0604020202020204" pitchFamily="34" charset="0"/>
              </a:rPr>
              <a:t>for climate and environment</a:t>
            </a:r>
          </a:p>
          <a:p>
            <a:pPr marL="272313" indent="-272313" defTabSz="1212595" eaLnBrk="0" hangingPunct="0">
              <a:lnSpc>
                <a:spcPct val="90000"/>
              </a:lnSpc>
              <a:spcBef>
                <a:spcPts val="449"/>
              </a:spcBef>
              <a:buFont typeface="Arial" panose="020B0604020202020204" pitchFamily="34" charset="0"/>
              <a:buChar char="•"/>
              <a:defRPr/>
            </a:pPr>
            <a:r>
              <a:rPr lang="en-GB" sz="2194" b="1" dirty="0">
                <a:solidFill>
                  <a:srgbClr val="000000">
                    <a:lumMod val="85000"/>
                    <a:lumOff val="15000"/>
                  </a:srgbClr>
                </a:solidFill>
                <a:latin typeface="Arial" panose="020B0604020202020204" pitchFamily="34" charset="0"/>
                <a:cs typeface="Arial" panose="020B0604020202020204" pitchFamily="34" charset="0"/>
              </a:rPr>
              <a:t>Climate as top concern </a:t>
            </a:r>
            <a:r>
              <a:rPr lang="en-GB" sz="1995" dirty="0">
                <a:solidFill>
                  <a:srgbClr val="000000">
                    <a:lumMod val="85000"/>
                    <a:lumOff val="15000"/>
                  </a:srgbClr>
                </a:solidFill>
                <a:latin typeface="Arial" panose="020B0604020202020204" pitchFamily="34" charset="0"/>
                <a:cs typeface="Arial" panose="020B0604020202020204" pitchFamily="34" charset="0"/>
              </a:rPr>
              <a:t>for</a:t>
            </a:r>
            <a:r>
              <a:rPr lang="en-GB" sz="1995" b="1" dirty="0">
                <a:solidFill>
                  <a:srgbClr val="000000">
                    <a:lumMod val="85000"/>
                    <a:lumOff val="15000"/>
                  </a:srgbClr>
                </a:solidFill>
                <a:latin typeface="Arial" panose="020B0604020202020204" pitchFamily="34" charset="0"/>
                <a:cs typeface="Arial" panose="020B0604020202020204" pitchFamily="34" charset="0"/>
              </a:rPr>
              <a:t> </a:t>
            </a:r>
            <a:r>
              <a:rPr lang="en-GB" sz="1995" dirty="0">
                <a:solidFill>
                  <a:srgbClr val="000000">
                    <a:lumMod val="85000"/>
                    <a:lumOff val="15000"/>
                  </a:srgbClr>
                </a:solidFill>
                <a:latin typeface="Arial" panose="020B0604020202020204" pitchFamily="34" charset="0"/>
                <a:cs typeface="Arial" panose="020B0604020202020204" pitchFamily="34" charset="0"/>
              </a:rPr>
              <a:t>European Citizens (Harris survey)</a:t>
            </a:r>
          </a:p>
        </p:txBody>
      </p:sp>
      <p:sp>
        <p:nvSpPr>
          <p:cNvPr id="60" name="Rounded Rectangle 59"/>
          <p:cNvSpPr/>
          <p:nvPr/>
        </p:nvSpPr>
        <p:spPr>
          <a:xfrm>
            <a:off x="7255280" y="3707553"/>
            <a:ext cx="4814178" cy="2684599"/>
          </a:xfrm>
          <a:prstGeom prst="roundRect">
            <a:avLst>
              <a:gd name="adj" fmla="val 9303"/>
            </a:avLst>
          </a:prstGeom>
          <a:gradFill flip="none" rotWithShape="1">
            <a:gsLst>
              <a:gs pos="0">
                <a:srgbClr val="4B1B6F">
                  <a:shade val="30000"/>
                  <a:satMod val="115000"/>
                  <a:alpha val="80000"/>
                </a:srgbClr>
              </a:gs>
              <a:gs pos="50000">
                <a:srgbClr val="4B1B6F">
                  <a:shade val="67500"/>
                  <a:satMod val="115000"/>
                  <a:alpha val="80000"/>
                </a:srgbClr>
              </a:gs>
              <a:gs pos="100000">
                <a:srgbClr val="4B1B6F">
                  <a:shade val="100000"/>
                  <a:satMod val="115000"/>
                  <a:alpha val="80000"/>
                </a:srgb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5902" tIns="35902" rIns="0" rtlCol="0" anchor="t"/>
          <a:lstStyle/>
          <a:p>
            <a:pPr algn="ctr" defTabSz="1212595" eaLnBrk="0" hangingPunct="0">
              <a:defRPr/>
            </a:pPr>
            <a:r>
              <a:rPr lang="en-GB" sz="3713" b="1" dirty="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Customised EO</a:t>
            </a:r>
          </a:p>
          <a:p>
            <a:pPr defTabSz="1212595" eaLnBrk="0" hangingPunct="0">
              <a:spcBef>
                <a:spcPts val="598"/>
              </a:spcBef>
              <a:spcAft>
                <a:spcPts val="798"/>
              </a:spcAft>
              <a:defRPr/>
            </a:pPr>
            <a:r>
              <a:rPr lang="en-GB" sz="2094" b="1"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Climate Space </a:t>
            </a:r>
            <a:r>
              <a:rPr lang="en-GB" sz="2094"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(Oversubscribed)</a:t>
            </a:r>
          </a:p>
          <a:p>
            <a:pPr defTabSz="1212595" eaLnBrk="0" hangingPunct="0">
              <a:spcBef>
                <a:spcPts val="598"/>
              </a:spcBef>
              <a:spcAft>
                <a:spcPts val="798"/>
              </a:spcAft>
              <a:defRPr/>
            </a:pPr>
            <a:r>
              <a:rPr lang="en-GB" sz="2094" b="1"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Digital Twin Earth </a:t>
            </a:r>
            <a:r>
              <a:rPr lang="en-GB" sz="2094" spc="-1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(Near full subscription)</a:t>
            </a:r>
          </a:p>
          <a:p>
            <a:pPr defTabSz="1212595" eaLnBrk="0" hangingPunct="0">
              <a:spcBef>
                <a:spcPts val="598"/>
              </a:spcBef>
              <a:spcAft>
                <a:spcPts val="798"/>
              </a:spcAft>
              <a:defRPr/>
            </a:pPr>
            <a:r>
              <a:rPr lang="en-GB" sz="2094" b="1"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TRUTHS</a:t>
            </a:r>
            <a:r>
              <a:rPr lang="en-GB" sz="2094"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(Continuity of Activities)</a:t>
            </a:r>
          </a:p>
          <a:p>
            <a:pPr defTabSz="1212595" eaLnBrk="0" hangingPunct="0">
              <a:spcBef>
                <a:spcPts val="598"/>
              </a:spcBef>
              <a:spcAft>
                <a:spcPts val="798"/>
              </a:spcAft>
              <a:defRPr/>
            </a:pPr>
            <a:r>
              <a:rPr lang="en-GB" sz="2094" b="1"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InCubed-2</a:t>
            </a:r>
            <a:r>
              <a:rPr lang="en-GB" sz="2094" spc="-6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(Scalable programme)</a:t>
            </a:r>
          </a:p>
        </p:txBody>
      </p:sp>
      <p:sp>
        <p:nvSpPr>
          <p:cNvPr id="38" name="Rounded Rectangle 37"/>
          <p:cNvSpPr/>
          <p:nvPr/>
        </p:nvSpPr>
        <p:spPr>
          <a:xfrm>
            <a:off x="146032" y="5710872"/>
            <a:ext cx="7003329" cy="681279"/>
          </a:xfrm>
          <a:prstGeom prst="roundRect">
            <a:avLst>
              <a:gd name="adj" fmla="val 30125"/>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lin ang="2700000" scaled="1"/>
            <a:tileRect/>
          </a:gra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2595" eaLnBrk="0" hangingPunct="0">
              <a:defRPr/>
            </a:pPr>
            <a:r>
              <a:rPr lang="en-GB" sz="2653" b="1" dirty="0">
                <a:solidFill>
                  <a:srgbClr val="FFFF99"/>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Aeolus-2: </a:t>
            </a:r>
            <a:r>
              <a:rPr lang="en-GB" sz="2653"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Oversubscribed </a:t>
            </a:r>
            <a:endParaRPr lang="en-GB" sz="2653"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8F063C02-E4C2-4DAC-84FC-41FA8F89D4A4}"/>
              </a:ext>
            </a:extLst>
          </p:cNvPr>
          <p:cNvSpPr txBox="1">
            <a:spLocks/>
          </p:cNvSpPr>
          <p:nvPr/>
        </p:nvSpPr>
        <p:spPr>
          <a:xfrm>
            <a:off x="222946" y="231798"/>
            <a:ext cx="9514358" cy="540713"/>
          </a:xfrm>
          <a:prstGeom prst="rect">
            <a:avLst/>
          </a:prstGeom>
        </p:spPr>
        <p:txBody>
          <a:bodyPr>
            <a:normAutofit lnSpcReduction="10000"/>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defTabSz="911931">
              <a:defRPr/>
            </a:pPr>
            <a:r>
              <a:rPr lang="en-GB" sz="3191" kern="0" dirty="0">
                <a:solidFill>
                  <a:srgbClr val="FE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CM22 Outcome for Earth Observation</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3800277690"/>
      </p:ext>
    </p:extLst>
  </p:cSld>
  <p:clrMapOvr>
    <a:masterClrMapping/>
  </p:clrMapOvr>
  <mc:AlternateContent xmlns:mc="http://schemas.openxmlformats.org/markup-compatibility/2006">
    <mc:Choice xmlns:p14="http://schemas.microsoft.com/office/powerpoint/2010/main" Requires="p14">
      <p:transition spd="med" p14:dur="700" advTm="104580">
        <p:fade/>
      </p:transition>
    </mc:Choice>
    <mc:Fallback>
      <p:transition spd="med" advTm="1045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750"/>
                                        <p:tgtEl>
                                          <p:spTgt spid="41"/>
                                        </p:tgtEl>
                                      </p:cBhvr>
                                    </p:animEffect>
                                    <p:anim calcmode="lin" valueType="num">
                                      <p:cBhvr>
                                        <p:cTn id="11" dur="750" fill="hold"/>
                                        <p:tgtEl>
                                          <p:spTgt spid="41"/>
                                        </p:tgtEl>
                                        <p:attrNameLst>
                                          <p:attrName>ppt_x</p:attrName>
                                        </p:attrNameLst>
                                      </p:cBhvr>
                                      <p:tavLst>
                                        <p:tav tm="0">
                                          <p:val>
                                            <p:strVal val="#ppt_x"/>
                                          </p:val>
                                        </p:tav>
                                        <p:tav tm="100000">
                                          <p:val>
                                            <p:strVal val="#ppt_x"/>
                                          </p:val>
                                        </p:tav>
                                      </p:tavLst>
                                    </p:anim>
                                    <p:anim calcmode="lin" valueType="num">
                                      <p:cBhvr>
                                        <p:cTn id="12" dur="750" fill="hold"/>
                                        <p:tgtEl>
                                          <p:spTgt spid="41"/>
                                        </p:tgtEl>
                                        <p:attrNameLst>
                                          <p:attrName>ppt_y</p:attrName>
                                        </p:attrNameLst>
                                      </p:cBhvr>
                                      <p:tavLst>
                                        <p:tav tm="0">
                                          <p:val>
                                            <p:strVal val="#ppt_y+.1"/>
                                          </p:val>
                                        </p:tav>
                                        <p:tav tm="100000">
                                          <p:val>
                                            <p:strVal val="#ppt_y"/>
                                          </p:val>
                                        </p:tav>
                                      </p:tavLst>
                                    </p:anim>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750"/>
                                        <p:tgtEl>
                                          <p:spTgt spid="2"/>
                                        </p:tgtEl>
                                      </p:cBhvr>
                                    </p:animEffect>
                                    <p:anim calcmode="lin" valueType="num">
                                      <p:cBhvr>
                                        <p:cTn id="17" dur="750" fill="hold"/>
                                        <p:tgtEl>
                                          <p:spTgt spid="2"/>
                                        </p:tgtEl>
                                        <p:attrNameLst>
                                          <p:attrName>ppt_x</p:attrName>
                                        </p:attrNameLst>
                                      </p:cBhvr>
                                      <p:tavLst>
                                        <p:tav tm="0">
                                          <p:val>
                                            <p:strVal val="#ppt_x"/>
                                          </p:val>
                                        </p:tav>
                                        <p:tav tm="100000">
                                          <p:val>
                                            <p:strVal val="#ppt_x"/>
                                          </p:val>
                                        </p:tav>
                                      </p:tavLst>
                                    </p:anim>
                                    <p:anim calcmode="lin" valueType="num">
                                      <p:cBhvr>
                                        <p:cTn id="18" dur="750" fill="hold"/>
                                        <p:tgtEl>
                                          <p:spTgt spid="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750"/>
                                        <p:tgtEl>
                                          <p:spTgt spid="38"/>
                                        </p:tgtEl>
                                      </p:cBhvr>
                                    </p:animEffect>
                                    <p:anim calcmode="lin" valueType="num">
                                      <p:cBhvr>
                                        <p:cTn id="23" dur="750" fill="hold"/>
                                        <p:tgtEl>
                                          <p:spTgt spid="38"/>
                                        </p:tgtEl>
                                        <p:attrNameLst>
                                          <p:attrName>ppt_x</p:attrName>
                                        </p:attrNameLst>
                                      </p:cBhvr>
                                      <p:tavLst>
                                        <p:tav tm="0">
                                          <p:val>
                                            <p:strVal val="#ppt_x"/>
                                          </p:val>
                                        </p:tav>
                                        <p:tav tm="100000">
                                          <p:val>
                                            <p:strVal val="#ppt_x"/>
                                          </p:val>
                                        </p:tav>
                                      </p:tavLst>
                                    </p:anim>
                                    <p:anim calcmode="lin" valueType="num">
                                      <p:cBhvr>
                                        <p:cTn id="24" dur="750" fill="hold"/>
                                        <p:tgtEl>
                                          <p:spTgt spid="38"/>
                                        </p:tgtEl>
                                        <p:attrNameLst>
                                          <p:attrName>ppt_y</p:attrName>
                                        </p:attrNameLst>
                                      </p:cBhvr>
                                      <p:tavLst>
                                        <p:tav tm="0">
                                          <p:val>
                                            <p:strVal val="#ppt_y+.1"/>
                                          </p:val>
                                        </p:tav>
                                        <p:tav tm="100000">
                                          <p:val>
                                            <p:strVal val="#ppt_y"/>
                                          </p:val>
                                        </p:tav>
                                      </p:tavLst>
                                    </p:anim>
                                  </p:childTnLst>
                                </p:cTn>
                              </p:par>
                            </p:childTnLst>
                          </p:cTn>
                        </p:par>
                        <p:par>
                          <p:cTn id="25" fill="hold">
                            <p:stCondLst>
                              <p:cond delay="2250"/>
                            </p:stCondLst>
                            <p:childTnLst>
                              <p:par>
                                <p:cTn id="26" presetID="42" presetClass="entr" presetSubtype="0" fill="hold" grpId="0" nodeType="afterEffect">
                                  <p:stCondLst>
                                    <p:cond delay="0"/>
                                  </p:stCondLst>
                                  <p:childTnLst>
                                    <p:set>
                                      <p:cBhvr>
                                        <p:cTn id="27" dur="1" fill="hold">
                                          <p:stCondLst>
                                            <p:cond delay="0"/>
                                          </p:stCondLst>
                                        </p:cTn>
                                        <p:tgtEl>
                                          <p:spTgt spid="60"/>
                                        </p:tgtEl>
                                        <p:attrNameLst>
                                          <p:attrName>style.visibility</p:attrName>
                                        </p:attrNameLst>
                                      </p:cBhvr>
                                      <p:to>
                                        <p:strVal val="visible"/>
                                      </p:to>
                                    </p:set>
                                    <p:animEffect transition="in" filter="fade">
                                      <p:cBhvr>
                                        <p:cTn id="28" dur="750"/>
                                        <p:tgtEl>
                                          <p:spTgt spid="60"/>
                                        </p:tgtEl>
                                      </p:cBhvr>
                                    </p:animEffect>
                                    <p:anim calcmode="lin" valueType="num">
                                      <p:cBhvr>
                                        <p:cTn id="29" dur="750" fill="hold"/>
                                        <p:tgtEl>
                                          <p:spTgt spid="60"/>
                                        </p:tgtEl>
                                        <p:attrNameLst>
                                          <p:attrName>ppt_x</p:attrName>
                                        </p:attrNameLst>
                                      </p:cBhvr>
                                      <p:tavLst>
                                        <p:tav tm="0">
                                          <p:val>
                                            <p:strVal val="#ppt_x"/>
                                          </p:val>
                                        </p:tav>
                                        <p:tav tm="100000">
                                          <p:val>
                                            <p:strVal val="#ppt_x"/>
                                          </p:val>
                                        </p:tav>
                                      </p:tavLst>
                                    </p:anim>
                                    <p:anim calcmode="lin" valueType="num">
                                      <p:cBhvr>
                                        <p:cTn id="30" dur="750" fill="hold"/>
                                        <p:tgtEl>
                                          <p:spTgt spid="60"/>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0" presetClass="entr" presetSubtype="0" fill="hold" grpId="0" nodeType="afterEffect">
                                  <p:stCondLst>
                                    <p:cond delay="150"/>
                                  </p:stCondLst>
                                  <p:childTnLst>
                                    <p:set>
                                      <p:cBhvr>
                                        <p:cTn id="33" dur="1" fill="hold">
                                          <p:stCondLst>
                                            <p:cond delay="0"/>
                                          </p:stCondLst>
                                        </p:cTn>
                                        <p:tgtEl>
                                          <p:spTgt spid="40"/>
                                        </p:tgtEl>
                                        <p:attrNameLst>
                                          <p:attrName>style.visibility</p:attrName>
                                        </p:attrNameLst>
                                      </p:cBhvr>
                                      <p:to>
                                        <p:strVal val="visible"/>
                                      </p:to>
                                    </p:set>
                                    <p:animEffect transition="in" filter="fade">
                                      <p:cBhvr>
                                        <p:cTn id="34" dur="750"/>
                                        <p:tgtEl>
                                          <p:spTgt spid="40"/>
                                        </p:tgtEl>
                                      </p:cBhvr>
                                    </p:animEffect>
                                  </p:childTnLst>
                                </p:cTn>
                              </p:par>
                            </p:childTnLst>
                          </p:cTn>
                        </p:par>
                        <p:par>
                          <p:cTn id="35" fill="hold">
                            <p:stCondLst>
                              <p:cond delay="3900"/>
                            </p:stCondLst>
                            <p:childTnLst>
                              <p:par>
                                <p:cTn id="36" presetID="10" presetClass="entr" presetSubtype="0" fill="hold" grpId="0" nodeType="after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fade">
                                      <p:cBhvr>
                                        <p:cTn id="38"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2" grpId="0" animBg="1"/>
      <p:bldP spid="40" grpId="0" animBg="1"/>
      <p:bldP spid="41" grpId="0" animBg="1"/>
      <p:bldP spid="43" grpId="0" animBg="1"/>
      <p:bldP spid="60" grpId="0" animBg="1"/>
      <p:bldP spid="3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289">
            <a:extLst>
              <a:ext uri="{FF2B5EF4-FFF2-40B4-BE49-F238E27FC236}">
                <a16:creationId xmlns:a16="http://schemas.microsoft.com/office/drawing/2014/main" id="{639A7432-CBEC-FC4F-B6B0-2AB817D634D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89" name="Rectangle 288">
            <a:extLst>
              <a:ext uri="{FF2B5EF4-FFF2-40B4-BE49-F238E27FC236}">
                <a16:creationId xmlns:a16="http://schemas.microsoft.com/office/drawing/2014/main" id="{FC57E5F4-FF51-474A-B200-5C9D11431153}"/>
              </a:ext>
            </a:extLst>
          </p:cNvPr>
          <p:cNvSpPr/>
          <p:nvPr/>
        </p:nvSpPr>
        <p:spPr>
          <a:xfrm>
            <a:off x="1" y="-2"/>
            <a:ext cx="12192000"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it-IT"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nvGrpSpPr>
          <p:cNvPr id="26" name="Group 25"/>
          <p:cNvGrpSpPr/>
          <p:nvPr/>
        </p:nvGrpSpPr>
        <p:grpSpPr>
          <a:xfrm>
            <a:off x="3410015" y="3641463"/>
            <a:ext cx="576000" cy="2786717"/>
            <a:chOff x="2863280" y="3641463"/>
            <a:chExt cx="576000" cy="2786717"/>
          </a:xfrm>
        </p:grpSpPr>
        <p:cxnSp>
          <p:nvCxnSpPr>
            <p:cNvPr id="111" name="Straight Connector 110"/>
            <p:cNvCxnSpPr>
              <a:endCxn id="115" idx="0"/>
            </p:cNvCxnSpPr>
            <p:nvPr/>
          </p:nvCxnSpPr>
          <p:spPr>
            <a:xfrm>
              <a:off x="3151280" y="3641463"/>
              <a:ext cx="0" cy="2534717"/>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115" name="Rounded Rectangle 114"/>
            <p:cNvSpPr/>
            <p:nvPr/>
          </p:nvSpPr>
          <p:spPr>
            <a:xfrm>
              <a:off x="2863280"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8 Flex</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113" name="Oval 112"/>
            <p:cNvSpPr/>
            <p:nvPr/>
          </p:nvSpPr>
          <p:spPr>
            <a:xfrm>
              <a:off x="2899280" y="5633513"/>
              <a:ext cx="504000" cy="504000"/>
            </a:xfrm>
            <a:prstGeom prst="ellipse">
              <a:avLst/>
            </a:prstGeom>
            <a:blipFill>
              <a:blip r:embed="rId6"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6" name="Group 15"/>
          <p:cNvGrpSpPr/>
          <p:nvPr/>
        </p:nvGrpSpPr>
        <p:grpSpPr>
          <a:xfrm>
            <a:off x="2492073" y="839847"/>
            <a:ext cx="576000" cy="2760402"/>
            <a:chOff x="2864376" y="839847"/>
            <a:chExt cx="576000" cy="2760402"/>
          </a:xfrm>
        </p:grpSpPr>
        <p:sp>
          <p:nvSpPr>
            <p:cNvPr id="119" name="Rounded Rectangle 118"/>
            <p:cNvSpPr/>
            <p:nvPr/>
          </p:nvSpPr>
          <p:spPr>
            <a:xfrm>
              <a:off x="2864376" y="839847"/>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SCOUT-2 </a:t>
              </a:r>
              <a:r>
                <a:rPr kumimoji="0" lang="en-US" sz="8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HydroGNSS</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cxnSp>
          <p:nvCxnSpPr>
            <p:cNvPr id="104" name="Straight Connector 103"/>
            <p:cNvCxnSpPr/>
            <p:nvPr/>
          </p:nvCxnSpPr>
          <p:spPr>
            <a:xfrm flipV="1">
              <a:off x="3152376" y="1091847"/>
              <a:ext cx="0" cy="2508402"/>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106" name="Oval 105"/>
            <p:cNvSpPr/>
            <p:nvPr/>
          </p:nvSpPr>
          <p:spPr>
            <a:xfrm>
              <a:off x="2892099" y="1130514"/>
              <a:ext cx="504000" cy="504000"/>
            </a:xfrm>
            <a:prstGeom prst="ellipse">
              <a:avLst/>
            </a:prstGeom>
            <a:blipFill>
              <a:blip r:embed="rId7"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7" name="Group 16"/>
          <p:cNvGrpSpPr/>
          <p:nvPr/>
        </p:nvGrpSpPr>
        <p:grpSpPr>
          <a:xfrm>
            <a:off x="3326089" y="839847"/>
            <a:ext cx="576000" cy="2760402"/>
            <a:chOff x="1927984" y="839847"/>
            <a:chExt cx="576000" cy="2760402"/>
          </a:xfrm>
        </p:grpSpPr>
        <p:sp>
          <p:nvSpPr>
            <p:cNvPr id="118" name="Rounded Rectangle 117"/>
            <p:cNvSpPr/>
            <p:nvPr/>
          </p:nvSpPr>
          <p:spPr>
            <a:xfrm>
              <a:off x="1927984" y="839847"/>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SCOUT-1 ESP-MACCS</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cxnSp>
          <p:nvCxnSpPr>
            <p:cNvPr id="100" name="Straight Connector 99"/>
            <p:cNvCxnSpPr>
              <a:stCxn id="118" idx="2"/>
            </p:cNvCxnSpPr>
            <p:nvPr/>
          </p:nvCxnSpPr>
          <p:spPr>
            <a:xfrm>
              <a:off x="2215984" y="1091847"/>
              <a:ext cx="0" cy="2508402"/>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102" name="Oval 101"/>
            <p:cNvSpPr/>
            <p:nvPr/>
          </p:nvSpPr>
          <p:spPr>
            <a:xfrm>
              <a:off x="1963984" y="1132845"/>
              <a:ext cx="504000" cy="504000"/>
            </a:xfrm>
            <a:prstGeom prst="ellipse">
              <a:avLst/>
            </a:prstGeom>
            <a:blipFill>
              <a:blip r:embed="rId8"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51" name="Group 50"/>
          <p:cNvGrpSpPr/>
          <p:nvPr/>
        </p:nvGrpSpPr>
        <p:grpSpPr>
          <a:xfrm>
            <a:off x="5488356" y="2646778"/>
            <a:ext cx="576000" cy="944629"/>
            <a:chOff x="2615616" y="2646778"/>
            <a:chExt cx="576000" cy="944629"/>
          </a:xfrm>
        </p:grpSpPr>
        <p:cxnSp>
          <p:nvCxnSpPr>
            <p:cNvPr id="96" name="Straight Connector 95"/>
            <p:cNvCxnSpPr/>
            <p:nvPr/>
          </p:nvCxnSpPr>
          <p:spPr>
            <a:xfrm>
              <a:off x="2903616" y="2905226"/>
              <a:ext cx="0" cy="68618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2615616" y="2646778"/>
              <a:ext cx="576000" cy="252000"/>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AWS</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98" name="Oval 97"/>
            <p:cNvSpPr/>
            <p:nvPr/>
          </p:nvSpPr>
          <p:spPr>
            <a:xfrm>
              <a:off x="2651616" y="2969667"/>
              <a:ext cx="504000" cy="504000"/>
            </a:xfrm>
            <a:prstGeom prst="ellipse">
              <a:avLst/>
            </a:prstGeom>
            <a:blipFill>
              <a:blip r:embed="rId9"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1" name="Group 20"/>
          <p:cNvGrpSpPr/>
          <p:nvPr/>
        </p:nvGrpSpPr>
        <p:grpSpPr>
          <a:xfrm>
            <a:off x="2755958" y="3714399"/>
            <a:ext cx="576000" cy="2713781"/>
            <a:chOff x="1107473" y="3714399"/>
            <a:chExt cx="576000" cy="2713781"/>
          </a:xfrm>
        </p:grpSpPr>
        <p:cxnSp>
          <p:nvCxnSpPr>
            <p:cNvPr id="79" name="Straight Connector 78"/>
            <p:cNvCxnSpPr>
              <a:endCxn id="80" idx="0"/>
            </p:cNvCxnSpPr>
            <p:nvPr/>
          </p:nvCxnSpPr>
          <p:spPr>
            <a:xfrm>
              <a:off x="1395473" y="3714399"/>
              <a:ext cx="0" cy="246178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80" name="Rounded Rectangle 79"/>
            <p:cNvSpPr/>
            <p:nvPr/>
          </p:nvSpPr>
          <p:spPr>
            <a:xfrm>
              <a:off x="1107473"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7 Biomass</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81" name="Oval 80"/>
            <p:cNvSpPr/>
            <p:nvPr/>
          </p:nvSpPr>
          <p:spPr>
            <a:xfrm>
              <a:off x="1143473" y="5633513"/>
              <a:ext cx="504000" cy="504000"/>
            </a:xfrm>
            <a:prstGeom prst="ellipse">
              <a:avLst/>
            </a:prstGeom>
            <a:blipFill>
              <a:blip r:embed="rId10"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0" name="Group 19"/>
          <p:cNvGrpSpPr/>
          <p:nvPr/>
        </p:nvGrpSpPr>
        <p:grpSpPr>
          <a:xfrm>
            <a:off x="2060819" y="3641463"/>
            <a:ext cx="576000" cy="2786717"/>
            <a:chOff x="481907" y="3641463"/>
            <a:chExt cx="576000" cy="2786717"/>
          </a:xfrm>
        </p:grpSpPr>
        <p:cxnSp>
          <p:nvCxnSpPr>
            <p:cNvPr id="62" name="Straight Connector 61"/>
            <p:cNvCxnSpPr/>
            <p:nvPr/>
          </p:nvCxnSpPr>
          <p:spPr>
            <a:xfrm>
              <a:off x="769907" y="3641463"/>
              <a:ext cx="0" cy="2534717"/>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481907"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7200" rIns="18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6 </a:t>
              </a:r>
              <a:r>
                <a:rPr kumimoji="0" lang="en-US" sz="8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EarthCARE</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56" name="Oval 55"/>
            <p:cNvSpPr>
              <a:spLocks noChangeAspect="1"/>
            </p:cNvSpPr>
            <p:nvPr/>
          </p:nvSpPr>
          <p:spPr>
            <a:xfrm>
              <a:off x="517907" y="5633513"/>
              <a:ext cx="504000" cy="504000"/>
            </a:xfrm>
            <a:prstGeom prst="ellipse">
              <a:avLst/>
            </a:prstGeom>
            <a:blipFill>
              <a:blip r:embed="rId11" cstate="print">
                <a:extLst>
                  <a:ext uri="{28A0092B-C50C-407E-A947-70E740481C1C}">
                    <a14:useLocalDpi xmlns:a14="http://schemas.microsoft.com/office/drawing/2010/main"/>
                  </a:ext>
                </a:extLst>
              </a:blip>
              <a:stretch>
                <a:fillRect/>
              </a:stretch>
            </a:blipFill>
            <a:ln>
              <a:solidFill>
                <a:srgbClr val="00B2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5" name="Group 24"/>
          <p:cNvGrpSpPr/>
          <p:nvPr/>
        </p:nvGrpSpPr>
        <p:grpSpPr>
          <a:xfrm>
            <a:off x="138911" y="3739801"/>
            <a:ext cx="576000" cy="929376"/>
            <a:chOff x="63605" y="3739801"/>
            <a:chExt cx="576000" cy="929376"/>
          </a:xfrm>
        </p:grpSpPr>
        <p:cxnSp>
          <p:nvCxnSpPr>
            <p:cNvPr id="58" name="Straight Connector 57"/>
            <p:cNvCxnSpPr/>
            <p:nvPr/>
          </p:nvCxnSpPr>
          <p:spPr>
            <a:xfrm flipV="1">
              <a:off x="351605" y="3739801"/>
              <a:ext cx="0" cy="677376"/>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42" name="Rounded Rectangle 41"/>
            <p:cNvSpPr/>
            <p:nvPr/>
          </p:nvSpPr>
          <p:spPr>
            <a:xfrm>
              <a:off x="63605" y="4417177"/>
              <a:ext cx="576000" cy="252000"/>
            </a:xfrm>
            <a:prstGeom prst="roundRect">
              <a:avLst>
                <a:gd name="adj" fmla="val 35657"/>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MTG I1 (Imagery)</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60" name="Oval 59"/>
            <p:cNvSpPr>
              <a:spLocks noChangeAspect="1"/>
            </p:cNvSpPr>
            <p:nvPr/>
          </p:nvSpPr>
          <p:spPr>
            <a:xfrm rot="20230337">
              <a:off x="99605" y="3874055"/>
              <a:ext cx="504000" cy="504000"/>
            </a:xfrm>
            <a:prstGeom prst="ellipse">
              <a:avLst/>
            </a:prstGeom>
            <a:blipFill>
              <a:blip r:embed="rId12"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4" name="Group 23"/>
          <p:cNvGrpSpPr/>
          <p:nvPr/>
        </p:nvGrpSpPr>
        <p:grpSpPr>
          <a:xfrm>
            <a:off x="3526317" y="3739801"/>
            <a:ext cx="576000" cy="936996"/>
            <a:chOff x="3281817" y="3739801"/>
            <a:chExt cx="576000" cy="936996"/>
          </a:xfrm>
        </p:grpSpPr>
        <p:cxnSp>
          <p:nvCxnSpPr>
            <p:cNvPr id="123" name="Straight Connector 122"/>
            <p:cNvCxnSpPr/>
            <p:nvPr/>
          </p:nvCxnSpPr>
          <p:spPr>
            <a:xfrm flipV="1">
              <a:off x="3569817" y="3739801"/>
              <a:ext cx="0" cy="684996"/>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3281817" y="4424797"/>
              <a:ext cx="576000" cy="252000"/>
            </a:xfrm>
            <a:prstGeom prst="roundRect">
              <a:avLst>
                <a:gd name="adj" fmla="val 35657"/>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MTG I2 (Imagery)</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125" name="Oval 124"/>
            <p:cNvSpPr>
              <a:spLocks noChangeAspect="1"/>
            </p:cNvSpPr>
            <p:nvPr/>
          </p:nvSpPr>
          <p:spPr>
            <a:xfrm rot="20230337">
              <a:off x="3317817" y="3868625"/>
              <a:ext cx="504000" cy="504000"/>
            </a:xfrm>
            <a:prstGeom prst="ellipse">
              <a:avLst/>
            </a:prstGeom>
            <a:blipFill>
              <a:blip r:embed="rId12"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52" name="Group 51"/>
          <p:cNvGrpSpPr/>
          <p:nvPr/>
        </p:nvGrpSpPr>
        <p:grpSpPr>
          <a:xfrm>
            <a:off x="4454122" y="2646778"/>
            <a:ext cx="648000" cy="953472"/>
            <a:chOff x="3445965" y="2646778"/>
            <a:chExt cx="648000" cy="953472"/>
          </a:xfrm>
        </p:grpSpPr>
        <p:cxnSp>
          <p:nvCxnSpPr>
            <p:cNvPr id="127" name="Straight Connector 126"/>
            <p:cNvCxnSpPr>
              <a:endCxn id="128" idx="2"/>
            </p:cNvCxnSpPr>
            <p:nvPr/>
          </p:nvCxnSpPr>
          <p:spPr>
            <a:xfrm flipV="1">
              <a:off x="3769868" y="2898778"/>
              <a:ext cx="97" cy="701472"/>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8" name="Rounded Rectangle 127"/>
            <p:cNvSpPr/>
            <p:nvPr/>
          </p:nvSpPr>
          <p:spPr>
            <a:xfrm>
              <a:off x="3445965" y="2646778"/>
              <a:ext cx="648000" cy="252000"/>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MetOp</a:t>
              </a: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-SG B1</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129" name="Oval 128"/>
            <p:cNvSpPr/>
            <p:nvPr/>
          </p:nvSpPr>
          <p:spPr>
            <a:xfrm>
              <a:off x="3517965" y="2969667"/>
              <a:ext cx="504000" cy="516035"/>
            </a:xfrm>
            <a:prstGeom prst="ellipse">
              <a:avLst/>
            </a:prstGeom>
            <a:blipFill>
              <a:blip r:embed="rId13"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4" name="Group 13"/>
          <p:cNvGrpSpPr/>
          <p:nvPr/>
        </p:nvGrpSpPr>
        <p:grpSpPr>
          <a:xfrm>
            <a:off x="3886009" y="839847"/>
            <a:ext cx="576000" cy="2760402"/>
            <a:chOff x="3854205" y="839847"/>
            <a:chExt cx="576000" cy="2760402"/>
          </a:xfrm>
        </p:grpSpPr>
        <p:cxnSp>
          <p:nvCxnSpPr>
            <p:cNvPr id="134" name="Straight Connector 133"/>
            <p:cNvCxnSpPr/>
            <p:nvPr/>
          </p:nvCxnSpPr>
          <p:spPr>
            <a:xfrm>
              <a:off x="4142205" y="1091847"/>
              <a:ext cx="0" cy="2508402"/>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5" name="Rounded Rectangle 134"/>
            <p:cNvSpPr/>
            <p:nvPr/>
          </p:nvSpPr>
          <p:spPr>
            <a:xfrm>
              <a:off x="3854205" y="839847"/>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ALTIUS</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136" name="Oval 135"/>
            <p:cNvSpPr/>
            <p:nvPr/>
          </p:nvSpPr>
          <p:spPr>
            <a:xfrm>
              <a:off x="3890205" y="1130514"/>
              <a:ext cx="504000" cy="504000"/>
            </a:xfrm>
            <a:prstGeom prst="ellipse">
              <a:avLst/>
            </a:prstGeom>
            <a:blipFill>
              <a:blip r:embed="rId14"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3" name="Group 12"/>
          <p:cNvGrpSpPr/>
          <p:nvPr/>
        </p:nvGrpSpPr>
        <p:grpSpPr>
          <a:xfrm>
            <a:off x="4876659" y="3641463"/>
            <a:ext cx="576000" cy="2786717"/>
            <a:chOff x="4876659" y="3641463"/>
            <a:chExt cx="576000" cy="2786717"/>
          </a:xfrm>
        </p:grpSpPr>
        <p:sp>
          <p:nvSpPr>
            <p:cNvPr id="203" name="Rounded Rectangle 202"/>
            <p:cNvSpPr/>
            <p:nvPr/>
          </p:nvSpPr>
          <p:spPr>
            <a:xfrm>
              <a:off x="4876659"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9 FORUM</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cxnSp>
          <p:nvCxnSpPr>
            <p:cNvPr id="204" name="Straight Connector 203"/>
            <p:cNvCxnSpPr>
              <a:stCxn id="203" idx="0"/>
            </p:cNvCxnSpPr>
            <p:nvPr/>
          </p:nvCxnSpPr>
          <p:spPr>
            <a:xfrm flipV="1">
              <a:off x="5164659" y="3641463"/>
              <a:ext cx="0" cy="2534717"/>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205" name="Oval 204"/>
            <p:cNvSpPr/>
            <p:nvPr/>
          </p:nvSpPr>
          <p:spPr>
            <a:xfrm>
              <a:off x="4904382" y="5633513"/>
              <a:ext cx="504000" cy="504000"/>
            </a:xfrm>
            <a:prstGeom prst="ellipse">
              <a:avLst/>
            </a:prstGeom>
            <a:blipFill>
              <a:blip r:embed="rId15"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5" name="Group 14"/>
          <p:cNvGrpSpPr/>
          <p:nvPr/>
        </p:nvGrpSpPr>
        <p:grpSpPr>
          <a:xfrm>
            <a:off x="6021615" y="839847"/>
            <a:ext cx="576000" cy="2760402"/>
            <a:chOff x="6021615" y="839847"/>
            <a:chExt cx="576000" cy="2760402"/>
          </a:xfrm>
        </p:grpSpPr>
        <p:sp>
          <p:nvSpPr>
            <p:cNvPr id="211" name="Rounded Rectangle 210"/>
            <p:cNvSpPr/>
            <p:nvPr/>
          </p:nvSpPr>
          <p:spPr>
            <a:xfrm>
              <a:off x="6021615" y="839847"/>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TRUTHS</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cxnSp>
          <p:nvCxnSpPr>
            <p:cNvPr id="212" name="Straight Connector 211"/>
            <p:cNvCxnSpPr/>
            <p:nvPr/>
          </p:nvCxnSpPr>
          <p:spPr>
            <a:xfrm flipV="1">
              <a:off x="6309615" y="1091847"/>
              <a:ext cx="0" cy="2508402"/>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213" name="Oval 212"/>
            <p:cNvSpPr/>
            <p:nvPr/>
          </p:nvSpPr>
          <p:spPr>
            <a:xfrm>
              <a:off x="6049338" y="1130514"/>
              <a:ext cx="504000" cy="504000"/>
            </a:xfrm>
            <a:prstGeom prst="ellipse">
              <a:avLst/>
            </a:prstGeom>
            <a:blipFill>
              <a:blip r:embed="rId16"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2" name="Group 11"/>
          <p:cNvGrpSpPr/>
          <p:nvPr/>
        </p:nvGrpSpPr>
        <p:grpSpPr>
          <a:xfrm>
            <a:off x="7447290" y="839847"/>
            <a:ext cx="576000" cy="2827017"/>
            <a:chOff x="7447290" y="839847"/>
            <a:chExt cx="576000" cy="2827017"/>
          </a:xfrm>
        </p:grpSpPr>
        <p:cxnSp>
          <p:nvCxnSpPr>
            <p:cNvPr id="217" name="Straight Connector 216"/>
            <p:cNvCxnSpPr/>
            <p:nvPr/>
          </p:nvCxnSpPr>
          <p:spPr>
            <a:xfrm>
              <a:off x="7737554" y="1091847"/>
              <a:ext cx="0" cy="2575017"/>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18" name="Rounded Rectangle 217"/>
            <p:cNvSpPr/>
            <p:nvPr/>
          </p:nvSpPr>
          <p:spPr>
            <a:xfrm>
              <a:off x="7447290" y="839847"/>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Aeolus-2</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19" name="Oval 218"/>
            <p:cNvSpPr/>
            <p:nvPr/>
          </p:nvSpPr>
          <p:spPr>
            <a:xfrm>
              <a:off x="7483290" y="1130514"/>
              <a:ext cx="504000" cy="504000"/>
            </a:xfrm>
            <a:prstGeom prst="ellipse">
              <a:avLst/>
            </a:prstGeom>
            <a:blipFill>
              <a:blip r:embed="rId17"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1" name="Group 10"/>
          <p:cNvGrpSpPr/>
          <p:nvPr/>
        </p:nvGrpSpPr>
        <p:grpSpPr>
          <a:xfrm>
            <a:off x="7918542" y="3714399"/>
            <a:ext cx="576000" cy="2713781"/>
            <a:chOff x="7918542" y="3714399"/>
            <a:chExt cx="576000" cy="2713781"/>
          </a:xfrm>
        </p:grpSpPr>
        <p:sp>
          <p:nvSpPr>
            <p:cNvPr id="222" name="Rounded Rectangle 221"/>
            <p:cNvSpPr/>
            <p:nvPr/>
          </p:nvSpPr>
          <p:spPr>
            <a:xfrm>
              <a:off x="7918542"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10 Harmony</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cxnSp>
          <p:nvCxnSpPr>
            <p:cNvPr id="223" name="Straight Connector 222"/>
            <p:cNvCxnSpPr/>
            <p:nvPr/>
          </p:nvCxnSpPr>
          <p:spPr>
            <a:xfrm flipV="1">
              <a:off x="8206033" y="3714399"/>
              <a:ext cx="0" cy="246178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24" name="Oval 223"/>
            <p:cNvSpPr/>
            <p:nvPr/>
          </p:nvSpPr>
          <p:spPr>
            <a:xfrm>
              <a:off x="7946265" y="5633513"/>
              <a:ext cx="504000" cy="504000"/>
            </a:xfrm>
            <a:prstGeom prst="ellipse">
              <a:avLst/>
            </a:prstGeom>
            <a:blipFill>
              <a:blip r:embed="rId18"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0" name="Group 9"/>
          <p:cNvGrpSpPr/>
          <p:nvPr/>
        </p:nvGrpSpPr>
        <p:grpSpPr>
          <a:xfrm>
            <a:off x="10129735" y="3714399"/>
            <a:ext cx="576000" cy="2713781"/>
            <a:chOff x="10129735" y="3714399"/>
            <a:chExt cx="576000" cy="2713781"/>
          </a:xfrm>
        </p:grpSpPr>
        <p:cxnSp>
          <p:nvCxnSpPr>
            <p:cNvPr id="240" name="Straight Connector 239"/>
            <p:cNvCxnSpPr/>
            <p:nvPr/>
          </p:nvCxnSpPr>
          <p:spPr>
            <a:xfrm>
              <a:off x="10417735" y="3714399"/>
              <a:ext cx="0" cy="246178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41" name="Rounded Rectangle 240"/>
            <p:cNvSpPr/>
            <p:nvPr/>
          </p:nvSpPr>
          <p:spPr>
            <a:xfrm>
              <a:off x="10129735" y="6176180"/>
              <a:ext cx="576000" cy="252000"/>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EE 11</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42" name="Oval 241"/>
            <p:cNvSpPr/>
            <p:nvPr/>
          </p:nvSpPr>
          <p:spPr>
            <a:xfrm>
              <a:off x="10165735" y="5633513"/>
              <a:ext cx="504000" cy="504000"/>
            </a:xfrm>
            <a:prstGeom prst="ellipse">
              <a:avLst/>
            </a:prstGeom>
            <a:blipFill>
              <a:blip r:embed="rId19" cstate="print">
                <a:extLst>
                  <a:ext uri="{28A0092B-C50C-407E-A947-70E740481C1C}">
                    <a14:useLocalDpi xmlns:a14="http://schemas.microsoft.com/office/drawing/2010/main"/>
                  </a:ext>
                </a:extLst>
              </a:blip>
              <a:stretch>
                <a:fillRect/>
              </a:stretch>
            </a:blipFill>
            <a:ln>
              <a:solidFill>
                <a:srgbClr val="00AF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44" name="Group 43"/>
          <p:cNvGrpSpPr/>
          <p:nvPr/>
        </p:nvGrpSpPr>
        <p:grpSpPr>
          <a:xfrm>
            <a:off x="11601721" y="3739800"/>
            <a:ext cx="540000" cy="924301"/>
            <a:chOff x="11601721" y="3739800"/>
            <a:chExt cx="540000" cy="924301"/>
          </a:xfrm>
        </p:grpSpPr>
        <p:cxnSp>
          <p:nvCxnSpPr>
            <p:cNvPr id="253" name="Straight Connector 252"/>
            <p:cNvCxnSpPr>
              <a:stCxn id="254" idx="0"/>
            </p:cNvCxnSpPr>
            <p:nvPr/>
          </p:nvCxnSpPr>
          <p:spPr>
            <a:xfrm flipH="1" flipV="1">
              <a:off x="11867878" y="3739800"/>
              <a:ext cx="3843" cy="672301"/>
            </a:xfrm>
            <a:prstGeom prst="line">
              <a:avLst/>
            </a:prstGeom>
            <a:ln w="19050">
              <a:solidFill>
                <a:srgbClr val="ADB0B3"/>
              </a:solidFill>
            </a:ln>
          </p:spPr>
          <p:style>
            <a:lnRef idx="1">
              <a:schemeClr val="accent1"/>
            </a:lnRef>
            <a:fillRef idx="0">
              <a:schemeClr val="accent1"/>
            </a:fillRef>
            <a:effectRef idx="0">
              <a:schemeClr val="accent1"/>
            </a:effectRef>
            <a:fontRef idx="minor">
              <a:schemeClr val="tx1"/>
            </a:fontRef>
          </p:style>
        </p:cxnSp>
        <p:sp>
          <p:nvSpPr>
            <p:cNvPr id="254" name="Rounded Rectangle 253"/>
            <p:cNvSpPr/>
            <p:nvPr/>
          </p:nvSpPr>
          <p:spPr>
            <a:xfrm>
              <a:off x="11601721" y="4412101"/>
              <a:ext cx="540000" cy="252000"/>
            </a:xfrm>
            <a:prstGeom prst="roundRect">
              <a:avLst>
                <a:gd name="adj" fmla="val 35657"/>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MTG I3 (Imagery)</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55" name="Oval 254"/>
            <p:cNvSpPr>
              <a:spLocks noChangeAspect="1"/>
            </p:cNvSpPr>
            <p:nvPr/>
          </p:nvSpPr>
          <p:spPr>
            <a:xfrm rot="20230337">
              <a:off x="11619721" y="3868979"/>
              <a:ext cx="504000" cy="504000"/>
            </a:xfrm>
            <a:prstGeom prst="ellipse">
              <a:avLst/>
            </a:prstGeom>
            <a:blipFill>
              <a:blip r:embed="rId12"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43" name="Group 42"/>
          <p:cNvGrpSpPr/>
          <p:nvPr/>
        </p:nvGrpSpPr>
        <p:grpSpPr>
          <a:xfrm>
            <a:off x="11056966" y="2646778"/>
            <a:ext cx="648000" cy="953471"/>
            <a:chOff x="11056966" y="2646778"/>
            <a:chExt cx="648000" cy="953471"/>
          </a:xfrm>
        </p:grpSpPr>
        <p:cxnSp>
          <p:nvCxnSpPr>
            <p:cNvPr id="260" name="Straight Connector 259"/>
            <p:cNvCxnSpPr>
              <a:endCxn id="261" idx="2"/>
            </p:cNvCxnSpPr>
            <p:nvPr/>
          </p:nvCxnSpPr>
          <p:spPr>
            <a:xfrm flipV="1">
              <a:off x="11380966" y="2898778"/>
              <a:ext cx="0" cy="701471"/>
            </a:xfrm>
            <a:prstGeom prst="line">
              <a:avLst/>
            </a:prstGeom>
            <a:ln w="19050">
              <a:solidFill>
                <a:srgbClr val="ADB0B3"/>
              </a:solidFill>
            </a:ln>
          </p:spPr>
          <p:style>
            <a:lnRef idx="1">
              <a:schemeClr val="accent1"/>
            </a:lnRef>
            <a:fillRef idx="0">
              <a:schemeClr val="accent1"/>
            </a:fillRef>
            <a:effectRef idx="0">
              <a:schemeClr val="accent1"/>
            </a:effectRef>
            <a:fontRef idx="minor">
              <a:schemeClr val="tx1"/>
            </a:fontRef>
          </p:style>
        </p:cxnSp>
        <p:sp>
          <p:nvSpPr>
            <p:cNvPr id="261" name="Rounded Rectangle 260"/>
            <p:cNvSpPr/>
            <p:nvPr/>
          </p:nvSpPr>
          <p:spPr>
            <a:xfrm>
              <a:off x="11056966" y="2646778"/>
              <a:ext cx="648000" cy="252000"/>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MetOp</a:t>
              </a: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-SG B2</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62" name="Oval 261"/>
            <p:cNvSpPr/>
            <p:nvPr/>
          </p:nvSpPr>
          <p:spPr>
            <a:xfrm>
              <a:off x="11128966" y="2962137"/>
              <a:ext cx="504000" cy="504000"/>
            </a:xfrm>
            <a:prstGeom prst="ellipse">
              <a:avLst/>
            </a:prstGeom>
            <a:blipFill>
              <a:blip r:embed="rId20"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 name="Group 1"/>
          <p:cNvGrpSpPr/>
          <p:nvPr/>
        </p:nvGrpSpPr>
        <p:grpSpPr>
          <a:xfrm>
            <a:off x="317778" y="1774828"/>
            <a:ext cx="576000" cy="1825421"/>
            <a:chOff x="778929" y="1774828"/>
            <a:chExt cx="576000" cy="1825421"/>
          </a:xfrm>
        </p:grpSpPr>
        <p:cxnSp>
          <p:nvCxnSpPr>
            <p:cNvPr id="296" name="Straight Connector 295"/>
            <p:cNvCxnSpPr>
              <a:stCxn id="293" idx="2"/>
            </p:cNvCxnSpPr>
            <p:nvPr/>
          </p:nvCxnSpPr>
          <p:spPr>
            <a:xfrm flipH="1">
              <a:off x="1064576" y="2026828"/>
              <a:ext cx="2353" cy="157342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293" name="Rounded Rectangle 292"/>
            <p:cNvSpPr/>
            <p:nvPr/>
          </p:nvSpPr>
          <p:spPr>
            <a:xfrm>
              <a:off x="778929" y="1774828"/>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S-1C</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94" name="Oval 293"/>
            <p:cNvSpPr/>
            <p:nvPr/>
          </p:nvSpPr>
          <p:spPr>
            <a:xfrm>
              <a:off x="814929" y="2059610"/>
              <a:ext cx="504000" cy="504000"/>
            </a:xfrm>
            <a:prstGeom prst="ellipse">
              <a:avLst/>
            </a:prstGeom>
            <a:blipFill>
              <a:blip r:embed="rId21"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18" name="Group 17"/>
          <p:cNvGrpSpPr/>
          <p:nvPr/>
        </p:nvGrpSpPr>
        <p:grpSpPr>
          <a:xfrm>
            <a:off x="1992045" y="1770186"/>
            <a:ext cx="612000" cy="1830063"/>
            <a:chOff x="2378180" y="1770186"/>
            <a:chExt cx="612000" cy="1830063"/>
          </a:xfrm>
        </p:grpSpPr>
        <p:cxnSp>
          <p:nvCxnSpPr>
            <p:cNvPr id="300" name="Straight Connector 299"/>
            <p:cNvCxnSpPr/>
            <p:nvPr/>
          </p:nvCxnSpPr>
          <p:spPr>
            <a:xfrm>
              <a:off x="2684180" y="2022186"/>
              <a:ext cx="10802" cy="1578063"/>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01" name="Rounded Rectangle 300"/>
            <p:cNvSpPr/>
            <p:nvPr/>
          </p:nvSpPr>
          <p:spPr>
            <a:xfrm>
              <a:off x="2378180"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S-2C</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02" name="Oval 301"/>
            <p:cNvSpPr/>
            <p:nvPr/>
          </p:nvSpPr>
          <p:spPr>
            <a:xfrm>
              <a:off x="2432180" y="2059610"/>
              <a:ext cx="504000" cy="504000"/>
            </a:xfrm>
            <a:prstGeom prst="ellipse">
              <a:avLst/>
            </a:prstGeom>
            <a:blipFill>
              <a:blip r:embed="rId22"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 name="Group 2"/>
          <p:cNvGrpSpPr/>
          <p:nvPr/>
        </p:nvGrpSpPr>
        <p:grpSpPr>
          <a:xfrm>
            <a:off x="1659345" y="3739801"/>
            <a:ext cx="577048" cy="1804286"/>
            <a:chOff x="1550431" y="3739801"/>
            <a:chExt cx="577048" cy="1804286"/>
          </a:xfrm>
        </p:grpSpPr>
        <p:cxnSp>
          <p:nvCxnSpPr>
            <p:cNvPr id="280" name="Straight Connector 279"/>
            <p:cNvCxnSpPr>
              <a:stCxn id="311" idx="0"/>
            </p:cNvCxnSpPr>
            <p:nvPr/>
          </p:nvCxnSpPr>
          <p:spPr>
            <a:xfrm flipV="1">
              <a:off x="1838431" y="3739801"/>
              <a:ext cx="0" cy="1552286"/>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281" name="Rounded Rectangle 280"/>
            <p:cNvSpPr/>
            <p:nvPr/>
          </p:nvSpPr>
          <p:spPr>
            <a:xfrm>
              <a:off x="1551479" y="4417177"/>
              <a:ext cx="576000" cy="252000"/>
            </a:xfrm>
            <a:prstGeom prst="roundRect">
              <a:avLst>
                <a:gd name="adj" fmla="val 35657"/>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MTG S1 (Sounding)</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82" name="Oval 281"/>
            <p:cNvSpPr>
              <a:spLocks noChangeAspect="1"/>
            </p:cNvSpPr>
            <p:nvPr/>
          </p:nvSpPr>
          <p:spPr>
            <a:xfrm rot="20230337">
              <a:off x="1586431" y="3874055"/>
              <a:ext cx="504000" cy="504000"/>
            </a:xfrm>
            <a:prstGeom prst="ellipse">
              <a:avLst/>
            </a:prstGeom>
            <a:blipFill>
              <a:blip r:embed="rId12"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11" name="Rounded Rectangle 310"/>
            <p:cNvSpPr/>
            <p:nvPr/>
          </p:nvSpPr>
          <p:spPr>
            <a:xfrm>
              <a:off x="1550431"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S-4A Instrument</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grpSp>
      <p:grpSp>
        <p:nvGrpSpPr>
          <p:cNvPr id="41" name="Group 40"/>
          <p:cNvGrpSpPr/>
          <p:nvPr/>
        </p:nvGrpSpPr>
        <p:grpSpPr>
          <a:xfrm>
            <a:off x="9930538" y="1771730"/>
            <a:ext cx="576000" cy="1828520"/>
            <a:chOff x="9930538" y="1771730"/>
            <a:chExt cx="576000" cy="1828520"/>
          </a:xfrm>
        </p:grpSpPr>
        <p:cxnSp>
          <p:nvCxnSpPr>
            <p:cNvPr id="325" name="Straight Connector 324"/>
            <p:cNvCxnSpPr>
              <a:endCxn id="328" idx="2"/>
            </p:cNvCxnSpPr>
            <p:nvPr/>
          </p:nvCxnSpPr>
          <p:spPr>
            <a:xfrm flipH="1" flipV="1">
              <a:off x="10218538" y="2023730"/>
              <a:ext cx="5050" cy="1576520"/>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26" name="Rounded Rectangle 325"/>
            <p:cNvSpPr/>
            <p:nvPr/>
          </p:nvSpPr>
          <p:spPr>
            <a:xfrm>
              <a:off x="9930538" y="2653226"/>
              <a:ext cx="576000" cy="252000"/>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MetOp</a:t>
              </a:r>
              <a:r>
                <a:rPr kumimoji="0" lang="en-US" sz="7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-SG A2</a:t>
              </a:r>
              <a:endParaRPr kumimoji="0" lang="en-GB" sz="10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27" name="Oval 326"/>
            <p:cNvSpPr/>
            <p:nvPr/>
          </p:nvSpPr>
          <p:spPr>
            <a:xfrm>
              <a:off x="9966538" y="2968585"/>
              <a:ext cx="504000" cy="504000"/>
            </a:xfrm>
            <a:prstGeom prst="ellipse">
              <a:avLst/>
            </a:prstGeom>
            <a:blipFill>
              <a:blip r:embed="rId20"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28" name="Rounded Rectangle 327"/>
            <p:cNvSpPr/>
            <p:nvPr/>
          </p:nvSpPr>
          <p:spPr>
            <a:xfrm>
              <a:off x="9930538" y="1771730"/>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S-5B Instrument</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grpSp>
      <p:grpSp>
        <p:nvGrpSpPr>
          <p:cNvPr id="7" name="Group 6"/>
          <p:cNvGrpSpPr/>
          <p:nvPr/>
        </p:nvGrpSpPr>
        <p:grpSpPr>
          <a:xfrm>
            <a:off x="4190212" y="1770186"/>
            <a:ext cx="612000" cy="1830063"/>
            <a:chOff x="4251172" y="1770186"/>
            <a:chExt cx="612000" cy="1830063"/>
          </a:xfrm>
        </p:grpSpPr>
        <p:cxnSp>
          <p:nvCxnSpPr>
            <p:cNvPr id="339" name="Straight Connector 338"/>
            <p:cNvCxnSpPr/>
            <p:nvPr/>
          </p:nvCxnSpPr>
          <p:spPr>
            <a:xfrm flipH="1">
              <a:off x="4549404" y="2022186"/>
              <a:ext cx="7768" cy="1578063"/>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40" name="Rounded Rectangle 339"/>
            <p:cNvSpPr/>
            <p:nvPr/>
          </p:nvSpPr>
          <p:spPr>
            <a:xfrm>
              <a:off x="4251172"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S-3C</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41" name="Oval 340"/>
            <p:cNvSpPr/>
            <p:nvPr/>
          </p:nvSpPr>
          <p:spPr>
            <a:xfrm>
              <a:off x="4305172" y="2059610"/>
              <a:ext cx="504000" cy="504000"/>
            </a:xfrm>
            <a:prstGeom prst="ellipse">
              <a:avLst/>
            </a:prstGeom>
            <a:blipFill>
              <a:blip r:embed="rId23"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6" name="Group 5"/>
          <p:cNvGrpSpPr/>
          <p:nvPr/>
        </p:nvGrpSpPr>
        <p:grpSpPr>
          <a:xfrm>
            <a:off x="4322382" y="3722866"/>
            <a:ext cx="576000" cy="1821221"/>
            <a:chOff x="4261422" y="3722866"/>
            <a:chExt cx="576000" cy="1821221"/>
          </a:xfrm>
        </p:grpSpPr>
        <p:cxnSp>
          <p:nvCxnSpPr>
            <p:cNvPr id="345" name="Straight Connector 344"/>
            <p:cNvCxnSpPr/>
            <p:nvPr/>
          </p:nvCxnSpPr>
          <p:spPr>
            <a:xfrm>
              <a:off x="4547069" y="3722866"/>
              <a:ext cx="4707" cy="156922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46" name="Rounded Rectangle 345"/>
            <p:cNvSpPr/>
            <p:nvPr/>
          </p:nvSpPr>
          <p:spPr>
            <a:xfrm>
              <a:off x="4261422"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CO2M A/B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47" name="Oval 346"/>
            <p:cNvSpPr/>
            <p:nvPr/>
          </p:nvSpPr>
          <p:spPr>
            <a:xfrm>
              <a:off x="4297422" y="4735056"/>
              <a:ext cx="504000" cy="504000"/>
            </a:xfrm>
            <a:prstGeom prst="ellipse">
              <a:avLst/>
            </a:prstGeom>
            <a:blipFill>
              <a:blip r:embed="rId24"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8" name="Group 7"/>
          <p:cNvGrpSpPr/>
          <p:nvPr/>
        </p:nvGrpSpPr>
        <p:grpSpPr>
          <a:xfrm>
            <a:off x="5079865" y="1770186"/>
            <a:ext cx="576000" cy="1821221"/>
            <a:chOff x="5079865" y="1770186"/>
            <a:chExt cx="576000" cy="1821221"/>
          </a:xfrm>
        </p:grpSpPr>
        <p:cxnSp>
          <p:nvCxnSpPr>
            <p:cNvPr id="350" name="Straight Connector 349"/>
            <p:cNvCxnSpPr>
              <a:stCxn id="351" idx="2"/>
            </p:cNvCxnSpPr>
            <p:nvPr/>
          </p:nvCxnSpPr>
          <p:spPr>
            <a:xfrm>
              <a:off x="5367865" y="2022186"/>
              <a:ext cx="2354"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51" name="Rounded Rectangle 350"/>
            <p:cNvSpPr/>
            <p:nvPr/>
          </p:nvSpPr>
          <p:spPr>
            <a:xfrm>
              <a:off x="5079865" y="1770186"/>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S-6B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52" name="Oval 351"/>
            <p:cNvSpPr/>
            <p:nvPr/>
          </p:nvSpPr>
          <p:spPr>
            <a:xfrm>
              <a:off x="5115865" y="2059610"/>
              <a:ext cx="504000" cy="504000"/>
            </a:xfrm>
            <a:prstGeom prst="ellipse">
              <a:avLst/>
            </a:prstGeom>
            <a:blipFill>
              <a:blip r:embed="rId25"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40" name="Group 39"/>
          <p:cNvGrpSpPr/>
          <p:nvPr/>
        </p:nvGrpSpPr>
        <p:grpSpPr>
          <a:xfrm>
            <a:off x="5491896" y="3722866"/>
            <a:ext cx="576000" cy="1821221"/>
            <a:chOff x="5491896" y="3722866"/>
            <a:chExt cx="576000" cy="1821221"/>
          </a:xfrm>
        </p:grpSpPr>
        <p:cxnSp>
          <p:nvCxnSpPr>
            <p:cNvPr id="354" name="Straight Connector 353"/>
            <p:cNvCxnSpPr>
              <a:endCxn id="355" idx="0"/>
            </p:cNvCxnSpPr>
            <p:nvPr/>
          </p:nvCxnSpPr>
          <p:spPr>
            <a:xfrm>
              <a:off x="5777543" y="3722866"/>
              <a:ext cx="2353"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55" name="Rounded Rectangle 354"/>
            <p:cNvSpPr/>
            <p:nvPr/>
          </p:nvSpPr>
          <p:spPr>
            <a:xfrm>
              <a:off x="5491896"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CO2M C</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56" name="Oval 355"/>
            <p:cNvSpPr/>
            <p:nvPr/>
          </p:nvSpPr>
          <p:spPr>
            <a:xfrm>
              <a:off x="5527896" y="4735056"/>
              <a:ext cx="504000" cy="504000"/>
            </a:xfrm>
            <a:prstGeom prst="ellipse">
              <a:avLst/>
            </a:prstGeom>
            <a:blipFill>
              <a:blip r:embed="rId24"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9" name="Group 38"/>
          <p:cNvGrpSpPr/>
          <p:nvPr/>
        </p:nvGrpSpPr>
        <p:grpSpPr>
          <a:xfrm>
            <a:off x="6377618" y="1770186"/>
            <a:ext cx="612000" cy="1830063"/>
            <a:chOff x="6377618" y="1770186"/>
            <a:chExt cx="612000" cy="1830063"/>
          </a:xfrm>
        </p:grpSpPr>
        <p:cxnSp>
          <p:nvCxnSpPr>
            <p:cNvPr id="359" name="Straight Connector 358"/>
            <p:cNvCxnSpPr>
              <a:stCxn id="360" idx="2"/>
            </p:cNvCxnSpPr>
            <p:nvPr/>
          </p:nvCxnSpPr>
          <p:spPr>
            <a:xfrm flipH="1">
              <a:off x="6675850" y="2022186"/>
              <a:ext cx="7768" cy="1578063"/>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60" name="Rounded Rectangle 359"/>
            <p:cNvSpPr/>
            <p:nvPr/>
          </p:nvSpPr>
          <p:spPr>
            <a:xfrm>
              <a:off x="6377618"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CRISTAL A</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61" name="Oval 360"/>
            <p:cNvSpPr/>
            <p:nvPr/>
          </p:nvSpPr>
          <p:spPr>
            <a:xfrm>
              <a:off x="6431618" y="2059610"/>
              <a:ext cx="504000" cy="504000"/>
            </a:xfrm>
            <a:prstGeom prst="ellipse">
              <a:avLst/>
            </a:prstGeom>
            <a:blipFill>
              <a:blip r:embed="rId26"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8" name="Group 37"/>
          <p:cNvGrpSpPr/>
          <p:nvPr/>
        </p:nvGrpSpPr>
        <p:grpSpPr>
          <a:xfrm>
            <a:off x="7088202" y="1770186"/>
            <a:ext cx="612000" cy="1830063"/>
            <a:chOff x="7088202" y="1770186"/>
            <a:chExt cx="612000" cy="1830063"/>
          </a:xfrm>
        </p:grpSpPr>
        <p:cxnSp>
          <p:nvCxnSpPr>
            <p:cNvPr id="363" name="Straight Connector 362"/>
            <p:cNvCxnSpPr>
              <a:stCxn id="364" idx="2"/>
            </p:cNvCxnSpPr>
            <p:nvPr/>
          </p:nvCxnSpPr>
          <p:spPr>
            <a:xfrm flipH="1">
              <a:off x="7386434" y="2022186"/>
              <a:ext cx="7768" cy="1578063"/>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64" name="Rounded Rectangle 363"/>
            <p:cNvSpPr/>
            <p:nvPr/>
          </p:nvSpPr>
          <p:spPr>
            <a:xfrm>
              <a:off x="7088202"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CHIME A</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65" name="Oval 364"/>
            <p:cNvSpPr/>
            <p:nvPr/>
          </p:nvSpPr>
          <p:spPr>
            <a:xfrm>
              <a:off x="7142202" y="2059610"/>
              <a:ext cx="504000" cy="504000"/>
            </a:xfrm>
            <a:prstGeom prst="ellipse">
              <a:avLst/>
            </a:prstGeom>
            <a:blipFill>
              <a:blip r:embed="rId27"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7" name="Group 36"/>
          <p:cNvGrpSpPr/>
          <p:nvPr/>
        </p:nvGrpSpPr>
        <p:grpSpPr>
          <a:xfrm>
            <a:off x="6383892" y="3722866"/>
            <a:ext cx="576000" cy="1821221"/>
            <a:chOff x="6383892" y="3722866"/>
            <a:chExt cx="576000" cy="1821221"/>
          </a:xfrm>
        </p:grpSpPr>
        <p:cxnSp>
          <p:nvCxnSpPr>
            <p:cNvPr id="367" name="Straight Connector 366"/>
            <p:cNvCxnSpPr/>
            <p:nvPr/>
          </p:nvCxnSpPr>
          <p:spPr>
            <a:xfrm>
              <a:off x="6669539" y="3722866"/>
              <a:ext cx="4707"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68" name="Rounded Rectangle 367"/>
            <p:cNvSpPr/>
            <p:nvPr/>
          </p:nvSpPr>
          <p:spPr>
            <a:xfrm>
              <a:off x="6383892"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ROSE-L A</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69" name="Oval 368"/>
            <p:cNvSpPr/>
            <p:nvPr/>
          </p:nvSpPr>
          <p:spPr>
            <a:xfrm>
              <a:off x="6419892" y="4735056"/>
              <a:ext cx="504000" cy="504000"/>
            </a:xfrm>
            <a:prstGeom prst="ellipse">
              <a:avLst/>
            </a:prstGeom>
            <a:blipFill>
              <a:blip r:embed="rId28"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6" name="Group 35"/>
          <p:cNvGrpSpPr/>
          <p:nvPr/>
        </p:nvGrpSpPr>
        <p:grpSpPr>
          <a:xfrm>
            <a:off x="7106019" y="3722866"/>
            <a:ext cx="576000" cy="1821221"/>
            <a:chOff x="7106019" y="3722866"/>
            <a:chExt cx="576000" cy="1821221"/>
          </a:xfrm>
        </p:grpSpPr>
        <p:cxnSp>
          <p:nvCxnSpPr>
            <p:cNvPr id="371" name="Straight Connector 370"/>
            <p:cNvCxnSpPr>
              <a:endCxn id="372" idx="0"/>
            </p:cNvCxnSpPr>
            <p:nvPr/>
          </p:nvCxnSpPr>
          <p:spPr>
            <a:xfrm>
              <a:off x="7389312" y="3722866"/>
              <a:ext cx="4707"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72" name="Rounded Rectangle 371"/>
            <p:cNvSpPr/>
            <p:nvPr/>
          </p:nvSpPr>
          <p:spPr>
            <a:xfrm>
              <a:off x="7106019"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LSTM A</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73" name="Oval 372"/>
            <p:cNvSpPr/>
            <p:nvPr/>
          </p:nvSpPr>
          <p:spPr>
            <a:xfrm>
              <a:off x="7142019" y="4735056"/>
              <a:ext cx="504000" cy="504000"/>
            </a:xfrm>
            <a:prstGeom prst="ellipse">
              <a:avLst/>
            </a:prstGeom>
            <a:blipFill>
              <a:blip r:embed="rId29"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5" name="Group 34"/>
          <p:cNvGrpSpPr/>
          <p:nvPr/>
        </p:nvGrpSpPr>
        <p:grpSpPr>
          <a:xfrm>
            <a:off x="7798786" y="1770186"/>
            <a:ext cx="612000" cy="1830063"/>
            <a:chOff x="7798786" y="1770186"/>
            <a:chExt cx="612000" cy="1830063"/>
          </a:xfrm>
        </p:grpSpPr>
        <p:cxnSp>
          <p:nvCxnSpPr>
            <p:cNvPr id="379" name="Straight Connector 378"/>
            <p:cNvCxnSpPr>
              <a:stCxn id="380" idx="2"/>
            </p:cNvCxnSpPr>
            <p:nvPr/>
          </p:nvCxnSpPr>
          <p:spPr>
            <a:xfrm flipH="1">
              <a:off x="8097018" y="2022186"/>
              <a:ext cx="7768" cy="1578063"/>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380" name="Rounded Rectangle 379"/>
            <p:cNvSpPr/>
            <p:nvPr/>
          </p:nvSpPr>
          <p:spPr>
            <a:xfrm>
              <a:off x="7798786"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CIMR A</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81" name="Oval 380"/>
            <p:cNvSpPr/>
            <p:nvPr/>
          </p:nvSpPr>
          <p:spPr>
            <a:xfrm>
              <a:off x="7852786" y="2059610"/>
              <a:ext cx="504000" cy="504000"/>
            </a:xfrm>
            <a:prstGeom prst="ellipse">
              <a:avLst/>
            </a:prstGeom>
            <a:blipFill>
              <a:blip r:embed="rId30"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4" name="Group 33"/>
          <p:cNvGrpSpPr/>
          <p:nvPr/>
        </p:nvGrpSpPr>
        <p:grpSpPr>
          <a:xfrm>
            <a:off x="8509370" y="1770186"/>
            <a:ext cx="612000" cy="1830063"/>
            <a:chOff x="8509370" y="1770186"/>
            <a:chExt cx="612000" cy="1830063"/>
          </a:xfrm>
        </p:grpSpPr>
        <p:cxnSp>
          <p:nvCxnSpPr>
            <p:cNvPr id="384" name="Straight Connector 383"/>
            <p:cNvCxnSpPr>
              <a:stCxn id="385" idx="2"/>
            </p:cNvCxnSpPr>
            <p:nvPr/>
          </p:nvCxnSpPr>
          <p:spPr>
            <a:xfrm flipH="1">
              <a:off x="8807602" y="2022186"/>
              <a:ext cx="7768" cy="1578063"/>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85" name="Rounded Rectangle 384"/>
            <p:cNvSpPr/>
            <p:nvPr/>
          </p:nvSpPr>
          <p:spPr>
            <a:xfrm>
              <a:off x="8509370"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CRISTAL 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86" name="Oval 385"/>
            <p:cNvSpPr/>
            <p:nvPr/>
          </p:nvSpPr>
          <p:spPr>
            <a:xfrm>
              <a:off x="8563370" y="2059610"/>
              <a:ext cx="504000" cy="504000"/>
            </a:xfrm>
            <a:prstGeom prst="ellipse">
              <a:avLst/>
            </a:prstGeom>
            <a:blipFill>
              <a:blip r:embed="rId26"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3" name="Group 32"/>
          <p:cNvGrpSpPr/>
          <p:nvPr/>
        </p:nvGrpSpPr>
        <p:grpSpPr>
          <a:xfrm>
            <a:off x="9219954" y="1770186"/>
            <a:ext cx="612000" cy="1830063"/>
            <a:chOff x="9219954" y="1770186"/>
            <a:chExt cx="612000" cy="1830063"/>
          </a:xfrm>
        </p:grpSpPr>
        <p:cxnSp>
          <p:nvCxnSpPr>
            <p:cNvPr id="388" name="Straight Connector 387"/>
            <p:cNvCxnSpPr>
              <a:stCxn id="389" idx="2"/>
            </p:cNvCxnSpPr>
            <p:nvPr/>
          </p:nvCxnSpPr>
          <p:spPr>
            <a:xfrm flipH="1">
              <a:off x="9518186" y="2022186"/>
              <a:ext cx="7768" cy="1578063"/>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89" name="Rounded Rectangle 388"/>
            <p:cNvSpPr/>
            <p:nvPr/>
          </p:nvSpPr>
          <p:spPr>
            <a:xfrm>
              <a:off x="9219954"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CHIME 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90" name="Oval 389"/>
            <p:cNvSpPr/>
            <p:nvPr/>
          </p:nvSpPr>
          <p:spPr>
            <a:xfrm>
              <a:off x="9273954" y="2059610"/>
              <a:ext cx="504000" cy="504000"/>
            </a:xfrm>
            <a:prstGeom prst="ellipse">
              <a:avLst/>
            </a:prstGeom>
            <a:blipFill>
              <a:blip r:embed="rId27"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2" name="Group 31"/>
          <p:cNvGrpSpPr/>
          <p:nvPr/>
        </p:nvGrpSpPr>
        <p:grpSpPr>
          <a:xfrm>
            <a:off x="8502418" y="3722866"/>
            <a:ext cx="576000" cy="1821221"/>
            <a:chOff x="8502418" y="3722866"/>
            <a:chExt cx="576000" cy="1821221"/>
          </a:xfrm>
        </p:grpSpPr>
        <p:cxnSp>
          <p:nvCxnSpPr>
            <p:cNvPr id="393" name="Straight Connector 392"/>
            <p:cNvCxnSpPr/>
            <p:nvPr/>
          </p:nvCxnSpPr>
          <p:spPr>
            <a:xfrm>
              <a:off x="8785711" y="3722866"/>
              <a:ext cx="4707" cy="1518425"/>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94" name="Rounded Rectangle 393"/>
            <p:cNvSpPr/>
            <p:nvPr/>
          </p:nvSpPr>
          <p:spPr>
            <a:xfrm>
              <a:off x="8502418"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ROSE-L 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95" name="Oval 394"/>
            <p:cNvSpPr/>
            <p:nvPr/>
          </p:nvSpPr>
          <p:spPr>
            <a:xfrm>
              <a:off x="8538418" y="4735056"/>
              <a:ext cx="504000" cy="504000"/>
            </a:xfrm>
            <a:prstGeom prst="ellipse">
              <a:avLst/>
            </a:prstGeom>
            <a:blipFill>
              <a:blip r:embed="rId28"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1" name="Group 30"/>
          <p:cNvGrpSpPr/>
          <p:nvPr/>
        </p:nvGrpSpPr>
        <p:grpSpPr>
          <a:xfrm>
            <a:off x="9102174" y="3722866"/>
            <a:ext cx="576000" cy="1821221"/>
            <a:chOff x="9102174" y="3722866"/>
            <a:chExt cx="576000" cy="1821221"/>
          </a:xfrm>
        </p:grpSpPr>
        <p:cxnSp>
          <p:nvCxnSpPr>
            <p:cNvPr id="397" name="Straight Connector 396"/>
            <p:cNvCxnSpPr>
              <a:endCxn id="398" idx="0"/>
            </p:cNvCxnSpPr>
            <p:nvPr/>
          </p:nvCxnSpPr>
          <p:spPr>
            <a:xfrm>
              <a:off x="9385467" y="3722866"/>
              <a:ext cx="4707"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398" name="Rounded Rectangle 397"/>
            <p:cNvSpPr/>
            <p:nvPr/>
          </p:nvSpPr>
          <p:spPr>
            <a:xfrm>
              <a:off x="9102174"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LSTM 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399" name="Oval 398"/>
            <p:cNvSpPr/>
            <p:nvPr/>
          </p:nvSpPr>
          <p:spPr>
            <a:xfrm>
              <a:off x="9138174" y="4735056"/>
              <a:ext cx="504000" cy="504000"/>
            </a:xfrm>
            <a:prstGeom prst="ellipse">
              <a:avLst/>
            </a:prstGeom>
            <a:blipFill>
              <a:blip r:embed="rId29"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30" name="Group 29"/>
          <p:cNvGrpSpPr/>
          <p:nvPr/>
        </p:nvGrpSpPr>
        <p:grpSpPr>
          <a:xfrm>
            <a:off x="9701930" y="3722866"/>
            <a:ext cx="576000" cy="1821221"/>
            <a:chOff x="9701930" y="3722866"/>
            <a:chExt cx="576000" cy="1821221"/>
          </a:xfrm>
        </p:grpSpPr>
        <p:cxnSp>
          <p:nvCxnSpPr>
            <p:cNvPr id="401" name="Straight Connector 400"/>
            <p:cNvCxnSpPr/>
            <p:nvPr/>
          </p:nvCxnSpPr>
          <p:spPr>
            <a:xfrm>
              <a:off x="9987577" y="3722866"/>
              <a:ext cx="4707"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402" name="Rounded Rectangle 401"/>
            <p:cNvSpPr/>
            <p:nvPr/>
          </p:nvSpPr>
          <p:spPr>
            <a:xfrm>
              <a:off x="9701930"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S-6A NG</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403" name="Oval 402"/>
            <p:cNvSpPr/>
            <p:nvPr/>
          </p:nvSpPr>
          <p:spPr>
            <a:xfrm>
              <a:off x="9737930" y="4735056"/>
              <a:ext cx="504000" cy="504000"/>
            </a:xfrm>
            <a:prstGeom prst="ellipse">
              <a:avLst/>
            </a:prstGeom>
            <a:blipFill>
              <a:blip r:embed="rId25"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9" name="Group 28"/>
          <p:cNvGrpSpPr/>
          <p:nvPr/>
        </p:nvGrpSpPr>
        <p:grpSpPr>
          <a:xfrm>
            <a:off x="10605122" y="1770186"/>
            <a:ext cx="612000" cy="1830063"/>
            <a:chOff x="10605122" y="1770186"/>
            <a:chExt cx="612000" cy="1830063"/>
          </a:xfrm>
        </p:grpSpPr>
        <p:cxnSp>
          <p:nvCxnSpPr>
            <p:cNvPr id="405" name="Straight Connector 404"/>
            <p:cNvCxnSpPr>
              <a:stCxn id="406" idx="2"/>
            </p:cNvCxnSpPr>
            <p:nvPr/>
          </p:nvCxnSpPr>
          <p:spPr>
            <a:xfrm flipH="1">
              <a:off x="10903354" y="2022186"/>
              <a:ext cx="7768" cy="1578063"/>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06" name="Rounded Rectangle 405"/>
            <p:cNvSpPr/>
            <p:nvPr/>
          </p:nvSpPr>
          <p:spPr>
            <a:xfrm>
              <a:off x="10605122" y="1770186"/>
              <a:ext cx="612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CIMR B</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407" name="Oval 406"/>
            <p:cNvSpPr/>
            <p:nvPr/>
          </p:nvSpPr>
          <p:spPr>
            <a:xfrm>
              <a:off x="10659122" y="2059610"/>
              <a:ext cx="504000" cy="504000"/>
            </a:xfrm>
            <a:prstGeom prst="ellipse">
              <a:avLst/>
            </a:prstGeom>
            <a:blipFill>
              <a:blip r:embed="rId30"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8" name="Group 27"/>
          <p:cNvGrpSpPr/>
          <p:nvPr/>
        </p:nvGrpSpPr>
        <p:grpSpPr>
          <a:xfrm>
            <a:off x="10619461" y="3722866"/>
            <a:ext cx="576000" cy="1821221"/>
            <a:chOff x="10619461" y="3722866"/>
            <a:chExt cx="576000" cy="1821221"/>
          </a:xfrm>
        </p:grpSpPr>
        <p:cxnSp>
          <p:nvCxnSpPr>
            <p:cNvPr id="409" name="Straight Connector 408"/>
            <p:cNvCxnSpPr>
              <a:endCxn id="410" idx="0"/>
            </p:cNvCxnSpPr>
            <p:nvPr/>
          </p:nvCxnSpPr>
          <p:spPr>
            <a:xfrm>
              <a:off x="10902754" y="3722866"/>
              <a:ext cx="4707" cy="1569221"/>
            </a:xfrm>
            <a:prstGeom prst="line">
              <a:avLst/>
            </a:prstGeom>
            <a:ln w="1397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410" name="Rounded Rectangle 409"/>
            <p:cNvSpPr/>
            <p:nvPr/>
          </p:nvSpPr>
          <p:spPr>
            <a:xfrm>
              <a:off x="10619461"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S-3A NG (TOPO)</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411" name="Oval 410"/>
            <p:cNvSpPr/>
            <p:nvPr/>
          </p:nvSpPr>
          <p:spPr>
            <a:xfrm>
              <a:off x="10655461" y="4735056"/>
              <a:ext cx="504000" cy="504000"/>
            </a:xfrm>
            <a:prstGeom prst="ellipse">
              <a:avLst/>
            </a:prstGeom>
            <a:blipFill>
              <a:blip r:embed="rId31"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27" name="Group 26"/>
          <p:cNvGrpSpPr/>
          <p:nvPr/>
        </p:nvGrpSpPr>
        <p:grpSpPr>
          <a:xfrm>
            <a:off x="11235325" y="3722866"/>
            <a:ext cx="576000" cy="1821221"/>
            <a:chOff x="11235325" y="3722866"/>
            <a:chExt cx="576000" cy="1821221"/>
          </a:xfrm>
        </p:grpSpPr>
        <p:cxnSp>
          <p:nvCxnSpPr>
            <p:cNvPr id="414" name="Straight Connector 413"/>
            <p:cNvCxnSpPr>
              <a:endCxn id="415" idx="0"/>
            </p:cNvCxnSpPr>
            <p:nvPr/>
          </p:nvCxnSpPr>
          <p:spPr>
            <a:xfrm>
              <a:off x="11518618" y="3722866"/>
              <a:ext cx="4707" cy="1569221"/>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415" name="Rounded Rectangle 414"/>
            <p:cNvSpPr/>
            <p:nvPr/>
          </p:nvSpPr>
          <p:spPr>
            <a:xfrm>
              <a:off x="11235325" y="5292087"/>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S-1A NG</a:t>
              </a:r>
              <a:endParaRPr kumimoji="0" lang="en-GB"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416" name="Oval 415"/>
            <p:cNvSpPr/>
            <p:nvPr/>
          </p:nvSpPr>
          <p:spPr>
            <a:xfrm>
              <a:off x="11289325" y="4735056"/>
              <a:ext cx="504000" cy="504000"/>
            </a:xfrm>
            <a:prstGeom prst="ellipse">
              <a:avLst/>
            </a:prstGeom>
            <a:blipFill>
              <a:blip r:embed="rId21" cstate="print">
                <a:extLst>
                  <a:ext uri="{28A0092B-C50C-407E-A947-70E740481C1C}">
                    <a14:useLocalDpi xmlns:a14="http://schemas.microsoft.com/office/drawing/2010/main"/>
                  </a:ext>
                </a:extLst>
              </a:blip>
              <a:stretch>
                <a:fillRect/>
              </a:stretch>
            </a:blipFill>
            <a:ln>
              <a:solidFill>
                <a:srgbClr val="0065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grpSp>
      <p:grpSp>
        <p:nvGrpSpPr>
          <p:cNvPr id="46" name="Group 45"/>
          <p:cNvGrpSpPr/>
          <p:nvPr/>
        </p:nvGrpSpPr>
        <p:grpSpPr>
          <a:xfrm>
            <a:off x="121628" y="825930"/>
            <a:ext cx="860364" cy="677857"/>
            <a:chOff x="121628" y="825930"/>
            <a:chExt cx="860364" cy="677857"/>
          </a:xfrm>
        </p:grpSpPr>
        <p:sp>
          <p:nvSpPr>
            <p:cNvPr id="207" name="Rounded Rectangle 206"/>
            <p:cNvSpPr/>
            <p:nvPr/>
          </p:nvSpPr>
          <p:spPr>
            <a:xfrm>
              <a:off x="121628" y="825930"/>
              <a:ext cx="860364" cy="186986"/>
            </a:xfrm>
            <a:prstGeom prst="roundRect">
              <a:avLst>
                <a:gd name="adj" fmla="val 41798"/>
              </a:avLst>
            </a:prstGeom>
            <a:gradFill flip="none" rotWithShape="1">
              <a:gsLst>
                <a:gs pos="0">
                  <a:srgbClr val="00AA9D">
                    <a:alpha val="1000"/>
                  </a:srgbClr>
                </a:gs>
                <a:gs pos="12000">
                  <a:srgbClr val="00A195">
                    <a:alpha val="10000"/>
                  </a:srgbClr>
                </a:gs>
                <a:gs pos="35000">
                  <a:srgbClr val="00A195">
                    <a:lumMod val="95000"/>
                    <a:lumOff val="5000"/>
                    <a:alpha val="40000"/>
                  </a:srgbClr>
                </a:gs>
                <a:gs pos="62000">
                  <a:srgbClr val="00A195">
                    <a:lumMod val="95000"/>
                    <a:lumOff val="5000"/>
                    <a:alpha val="60000"/>
                  </a:srgbClr>
                </a:gs>
                <a:gs pos="83000">
                  <a:srgbClr val="00A195">
                    <a:lumMod val="95000"/>
                    <a:lumOff val="5000"/>
                    <a:alpha val="80000"/>
                  </a:srgbClr>
                </a:gs>
                <a:gs pos="96000">
                  <a:srgbClr val="00A195">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Science</a:t>
              </a:r>
              <a:endParaRPr kumimoji="0" lang="en-GB" sz="12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08" name="Rounded Rectangle 207"/>
            <p:cNvSpPr/>
            <p:nvPr/>
          </p:nvSpPr>
          <p:spPr>
            <a:xfrm>
              <a:off x="121628" y="1071365"/>
              <a:ext cx="860364" cy="186986"/>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Copernicus</a:t>
              </a:r>
              <a:endParaRPr kumimoji="0" lang="en-GB" sz="10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09" name="Rounded Rectangle 208"/>
            <p:cNvSpPr/>
            <p:nvPr/>
          </p:nvSpPr>
          <p:spPr>
            <a:xfrm>
              <a:off x="121628" y="1316801"/>
              <a:ext cx="860364" cy="186986"/>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Meteorology</a:t>
              </a:r>
              <a:endParaRPr kumimoji="0" lang="en-GB" sz="12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grpSp>
      <p:sp>
        <p:nvSpPr>
          <p:cNvPr id="206" name="Rounded Rectangle 205"/>
          <p:cNvSpPr/>
          <p:nvPr/>
        </p:nvSpPr>
        <p:spPr>
          <a:xfrm>
            <a:off x="11717319" y="3570662"/>
            <a:ext cx="355970" cy="192405"/>
          </a:xfrm>
          <a:prstGeom prst="roundRect">
            <a:avLst>
              <a:gd name="adj" fmla="val 34819"/>
            </a:avLst>
          </a:prstGeom>
          <a:solidFill>
            <a:srgbClr val="AD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200" b="0" i="0" u="none" strike="noStrike" kern="1200" cap="none" spc="0" normalizeH="0" baseline="0" noProof="0" dirty="0">
              <a:ln>
                <a:noFill/>
              </a:ln>
              <a:solidFill>
                <a:srgbClr val="003249"/>
              </a:solidFill>
              <a:effectLst/>
              <a:uLnTx/>
              <a:uFillTx/>
              <a:latin typeface="Arial" panose="020B0604020202020204"/>
              <a:ea typeface="+mn-ea"/>
              <a:cs typeface="+mn-cs"/>
            </a:endParaRPr>
          </a:p>
        </p:txBody>
      </p:sp>
      <p:sp>
        <p:nvSpPr>
          <p:cNvPr id="45" name="Rounded Rectangle 44"/>
          <p:cNvSpPr/>
          <p:nvPr/>
        </p:nvSpPr>
        <p:spPr>
          <a:xfrm>
            <a:off x="92597" y="3570662"/>
            <a:ext cx="355970" cy="192405"/>
          </a:xfrm>
          <a:prstGeom prst="roundRect">
            <a:avLst>
              <a:gd name="adj" fmla="val 34819"/>
            </a:avLst>
          </a:prstGeom>
          <a:solidFill>
            <a:srgbClr val="ADB0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5" name="Title 4"/>
          <p:cNvSpPr>
            <a:spLocks noGrp="1"/>
          </p:cNvSpPr>
          <p:nvPr>
            <p:ph type="title"/>
          </p:nvPr>
        </p:nvSpPr>
        <p:spPr>
          <a:xfrm>
            <a:off x="218261" y="157324"/>
            <a:ext cx="10451474" cy="553998"/>
          </a:xfrm>
        </p:spPr>
        <p:txBody>
          <a:bodyPr/>
          <a:lstStyle/>
          <a:p>
            <a:r>
              <a:rPr lang="en-US" dirty="0">
                <a:latin typeface="+mj-lt"/>
              </a:rPr>
              <a:t>Planned EO Satellite Launches 2022 – 2032 </a:t>
            </a:r>
            <a:r>
              <a:rPr lang="en-US" sz="2000" dirty="0">
                <a:latin typeface="+mj-lt"/>
              </a:rPr>
              <a:t>(Indicative dates)</a:t>
            </a:r>
            <a:endParaRPr lang="en-GB" dirty="0">
              <a:latin typeface="+mj-lt"/>
            </a:endParaRPr>
          </a:p>
        </p:txBody>
      </p:sp>
      <p:graphicFrame>
        <p:nvGraphicFramePr>
          <p:cNvPr id="54" name="Table 53"/>
          <p:cNvGraphicFramePr>
            <a:graphicFrameLocks noGrp="1"/>
          </p:cNvGraphicFramePr>
          <p:nvPr/>
        </p:nvGraphicFramePr>
        <p:xfrm>
          <a:off x="155575" y="3570662"/>
          <a:ext cx="11831638" cy="192405"/>
        </p:xfrm>
        <a:graphic>
          <a:graphicData uri="http://schemas.openxmlformats.org/drawingml/2006/table">
            <a:tbl>
              <a:tblPr bandCol="1">
                <a:tableStyleId>{073A0DAA-6AF3-43AB-8588-CEC1D06C72B9}</a:tableStyleId>
              </a:tblPr>
              <a:tblGrid>
                <a:gridCol w="466490">
                  <a:extLst>
                    <a:ext uri="{9D8B030D-6E8A-4147-A177-3AD203B41FA5}">
                      <a16:colId xmlns:a16="http://schemas.microsoft.com/office/drawing/2014/main" val="1842305391"/>
                    </a:ext>
                  </a:extLst>
                </a:gridCol>
                <a:gridCol w="892665">
                  <a:extLst>
                    <a:ext uri="{9D8B030D-6E8A-4147-A177-3AD203B41FA5}">
                      <a16:colId xmlns:a16="http://schemas.microsoft.com/office/drawing/2014/main" val="1398423070"/>
                    </a:ext>
                  </a:extLst>
                </a:gridCol>
                <a:gridCol w="1578327">
                  <a:extLst>
                    <a:ext uri="{9D8B030D-6E8A-4147-A177-3AD203B41FA5}">
                      <a16:colId xmlns:a16="http://schemas.microsoft.com/office/drawing/2014/main" val="341131962"/>
                    </a:ext>
                  </a:extLst>
                </a:gridCol>
                <a:gridCol w="1820849">
                  <a:extLst>
                    <a:ext uri="{9D8B030D-6E8A-4147-A177-3AD203B41FA5}">
                      <a16:colId xmlns:a16="http://schemas.microsoft.com/office/drawing/2014/main" val="327920046"/>
                    </a:ext>
                  </a:extLst>
                </a:gridCol>
                <a:gridCol w="980905">
                  <a:extLst>
                    <a:ext uri="{9D8B030D-6E8A-4147-A177-3AD203B41FA5}">
                      <a16:colId xmlns:a16="http://schemas.microsoft.com/office/drawing/2014/main" val="82551823"/>
                    </a:ext>
                  </a:extLst>
                </a:gridCol>
                <a:gridCol w="361255">
                  <a:extLst>
                    <a:ext uri="{9D8B030D-6E8A-4147-A177-3AD203B41FA5}">
                      <a16:colId xmlns:a16="http://schemas.microsoft.com/office/drawing/2014/main" val="1754292332"/>
                    </a:ext>
                  </a:extLst>
                </a:gridCol>
                <a:gridCol w="1304667">
                  <a:extLst>
                    <a:ext uri="{9D8B030D-6E8A-4147-A177-3AD203B41FA5}">
                      <a16:colId xmlns:a16="http://schemas.microsoft.com/office/drawing/2014/main" val="4129871825"/>
                    </a:ext>
                  </a:extLst>
                </a:gridCol>
                <a:gridCol w="1117938">
                  <a:extLst>
                    <a:ext uri="{9D8B030D-6E8A-4147-A177-3AD203B41FA5}">
                      <a16:colId xmlns:a16="http://schemas.microsoft.com/office/drawing/2014/main" val="4108912522"/>
                    </a:ext>
                  </a:extLst>
                </a:gridCol>
                <a:gridCol w="1364600">
                  <a:extLst>
                    <a:ext uri="{9D8B030D-6E8A-4147-A177-3AD203B41FA5}">
                      <a16:colId xmlns:a16="http://schemas.microsoft.com/office/drawing/2014/main" val="4007557106"/>
                    </a:ext>
                  </a:extLst>
                </a:gridCol>
                <a:gridCol w="1022662">
                  <a:extLst>
                    <a:ext uri="{9D8B030D-6E8A-4147-A177-3AD203B41FA5}">
                      <a16:colId xmlns:a16="http://schemas.microsoft.com/office/drawing/2014/main" val="1833901723"/>
                    </a:ext>
                  </a:extLst>
                </a:gridCol>
                <a:gridCol w="921280">
                  <a:extLst>
                    <a:ext uri="{9D8B030D-6E8A-4147-A177-3AD203B41FA5}">
                      <a16:colId xmlns:a16="http://schemas.microsoft.com/office/drawing/2014/main" val="3906738965"/>
                    </a:ext>
                  </a:extLst>
                </a:gridCol>
              </a:tblGrid>
              <a:tr h="156639">
                <a:tc>
                  <a:txBody>
                    <a:bodyPr/>
                    <a:lstStyle/>
                    <a:p>
                      <a:pPr algn="l" rtl="0" fontAlgn="ctr"/>
                      <a:r>
                        <a:rPr lang="en-GB" sz="1200" b="1" i="0" u="none" strike="noStrike" baseline="0" dirty="0">
                          <a:effectLst/>
                          <a:latin typeface="NotesEsa" panose="02000506030000020004" pitchFamily="2" charset="0"/>
                        </a:rPr>
                        <a:t> </a:t>
                      </a:r>
                      <a:r>
                        <a:rPr lang="en-GB" sz="1200" b="1" i="0" u="none" strike="noStrike" dirty="0">
                          <a:effectLst/>
                          <a:latin typeface="NotesEsa" panose="02000506030000020004" pitchFamily="2" charset="0"/>
                        </a:rPr>
                        <a:t>2022</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tc>
                  <a:txBody>
                    <a:bodyPr/>
                    <a:lstStyle/>
                    <a:p>
                      <a:pPr algn="ctr" rtl="0" fontAlgn="ctr"/>
                      <a:r>
                        <a:rPr lang="en-GB" sz="1200" b="1" i="0" u="none" strike="noStrike" dirty="0">
                          <a:effectLst/>
                          <a:latin typeface="NotesEsa" panose="02000506030000020004" pitchFamily="2" charset="0"/>
                        </a:rPr>
                        <a:t>2023</a:t>
                      </a:r>
                      <a:endParaRPr lang="en-GB" sz="1200" b="1" i="0" u="none" strike="noStrike" dirty="0">
                        <a:solidFill>
                          <a:srgbClr val="000000"/>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GB" sz="1200" b="1" i="0" u="none" strike="noStrike" dirty="0">
                          <a:effectLst/>
                          <a:latin typeface="NotesEsa" panose="02000506030000020004" pitchFamily="2" charset="0"/>
                        </a:rPr>
                        <a:t>2024</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tc>
                  <a:txBody>
                    <a:bodyPr/>
                    <a:lstStyle/>
                    <a:p>
                      <a:pPr algn="ctr" rtl="0" fontAlgn="ctr"/>
                      <a:r>
                        <a:rPr lang="en-GB" sz="1200" b="1" i="0" u="none" strike="noStrike" dirty="0">
                          <a:effectLst/>
                          <a:latin typeface="NotesEsa" panose="02000506030000020004" pitchFamily="2" charset="0"/>
                        </a:rPr>
                        <a:t>2025</a:t>
                      </a:r>
                      <a:endParaRPr lang="en-GB" sz="1200" b="1" i="0" u="none" strike="noStrike" dirty="0">
                        <a:solidFill>
                          <a:srgbClr val="000000"/>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GB" sz="1200" b="1" i="0" u="none" strike="noStrike" dirty="0">
                          <a:effectLst/>
                          <a:latin typeface="NotesEsa" panose="02000506030000020004" pitchFamily="2" charset="0"/>
                        </a:rPr>
                        <a:t>2026</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tc>
                  <a:txBody>
                    <a:bodyPr/>
                    <a:lstStyle/>
                    <a:p>
                      <a:pPr algn="ctr" rtl="0" fontAlgn="ctr"/>
                      <a:r>
                        <a:rPr lang="en-GB" sz="1200" b="1" i="0" u="none" strike="noStrike" dirty="0">
                          <a:effectLst/>
                          <a:latin typeface="NotesEsa" panose="02000506030000020004" pitchFamily="2" charset="0"/>
                        </a:rPr>
                        <a:t>2027</a:t>
                      </a:r>
                      <a:endParaRPr lang="en-GB" sz="1200" b="1" i="0" u="none" strike="noStrike" dirty="0">
                        <a:solidFill>
                          <a:srgbClr val="000000"/>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GB" sz="1200" b="1" i="0" u="none" strike="noStrike" dirty="0">
                          <a:effectLst/>
                          <a:latin typeface="NotesEsa" panose="02000506030000020004" pitchFamily="2" charset="0"/>
                        </a:rPr>
                        <a:t>2028</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tc>
                  <a:txBody>
                    <a:bodyPr/>
                    <a:lstStyle/>
                    <a:p>
                      <a:pPr algn="ctr" rtl="0" fontAlgn="ctr"/>
                      <a:r>
                        <a:rPr lang="en-GB" sz="1200" b="1" i="0" u="none" strike="noStrike" dirty="0">
                          <a:effectLst/>
                          <a:latin typeface="NotesEsa" panose="02000506030000020004" pitchFamily="2" charset="0"/>
                        </a:rPr>
                        <a:t>2029</a:t>
                      </a:r>
                      <a:endParaRPr lang="en-GB" sz="1200" b="1" i="0" u="none" strike="noStrike" dirty="0">
                        <a:solidFill>
                          <a:srgbClr val="000000"/>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GB" sz="1200" b="1" i="0" u="none" strike="noStrike" dirty="0">
                          <a:effectLst/>
                          <a:latin typeface="NotesEsa" panose="02000506030000020004" pitchFamily="2" charset="0"/>
                        </a:rPr>
                        <a:t>2030</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tc>
                  <a:txBody>
                    <a:bodyPr/>
                    <a:lstStyle/>
                    <a:p>
                      <a:pPr algn="ctr" rtl="0" fontAlgn="ctr"/>
                      <a:r>
                        <a:rPr lang="en-GB" sz="1200" b="1" i="0" u="none" strike="noStrike" dirty="0">
                          <a:effectLst/>
                          <a:latin typeface="NotesEsa" panose="02000506030000020004" pitchFamily="2" charset="0"/>
                        </a:rPr>
                        <a:t>2031</a:t>
                      </a:r>
                      <a:endParaRPr lang="en-GB" sz="1200" b="1" i="0" u="none" strike="noStrike" dirty="0">
                        <a:solidFill>
                          <a:srgbClr val="000000"/>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rtl="0" fontAlgn="ctr"/>
                      <a:r>
                        <a:rPr lang="en-GB" sz="1200" b="1" i="0" u="none" strike="noStrike" dirty="0">
                          <a:effectLst/>
                          <a:latin typeface="NotesEsa" panose="02000506030000020004" pitchFamily="2" charset="0"/>
                        </a:rPr>
                        <a:t>2032</a:t>
                      </a:r>
                      <a:endParaRPr lang="en-GB" sz="1200" b="1" i="0" u="none" strike="noStrike" dirty="0">
                        <a:solidFill>
                          <a:schemeClr val="bg1"/>
                        </a:solidFill>
                        <a:effectLst/>
                        <a:latin typeface="NotesEsa" panose="02000506030000020004" pitchFamily="2" charset="0"/>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ADB0B3"/>
                    </a:solidFill>
                  </a:tcPr>
                </a:tc>
                <a:extLst>
                  <a:ext uri="{0D108BD9-81ED-4DB2-BD59-A6C34878D82A}">
                    <a16:rowId xmlns:a16="http://schemas.microsoft.com/office/drawing/2014/main" val="2879041891"/>
                  </a:ext>
                </a:extLst>
              </a:tr>
            </a:tbl>
          </a:graphicData>
        </a:graphic>
      </p:graphicFrame>
      <p:sp>
        <p:nvSpPr>
          <p:cNvPr id="375" name="Text Box 38">
            <a:extLst>
              <a:ext uri="{FF2B5EF4-FFF2-40B4-BE49-F238E27FC236}">
                <a16:creationId xmlns:a16="http://schemas.microsoft.com/office/drawing/2014/main" id="{3C549275-6783-7945-A889-48A7AC6D14D0}"/>
              </a:ext>
            </a:extLst>
          </p:cNvPr>
          <p:cNvSpPr txBox="1">
            <a:spLocks noChangeArrowheads="1"/>
          </p:cNvSpPr>
          <p:nvPr/>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marL="914400" marR="0" lvl="2" indent="0" algn="r" defTabSz="914400" rtl="0" eaLnBrk="0" fontAlgn="base" latinLnBrk="0" hangingPunct="0">
              <a:lnSpc>
                <a:spcPct val="100000"/>
              </a:lnSpc>
              <a:spcBef>
                <a:spcPct val="50000"/>
              </a:spcBef>
              <a:spcAft>
                <a:spcPct val="0"/>
              </a:spcAft>
              <a:buClrTx/>
              <a:buSzTx/>
              <a:buFontTx/>
              <a:buNone/>
              <a:tabLst/>
              <a:defRPr/>
            </a:pPr>
            <a:fld id="{BBA2E11D-44E1-43DD-A173-928128880055}" type="slidenum">
              <a:rPr kumimoji="0" lang="en-GB" sz="800" b="0" i="0" u="none" strike="noStrike" kern="1200" cap="none" spc="0" normalizeH="0" baseline="0" noProof="1" smtClean="0">
                <a:ln>
                  <a:noFill/>
                </a:ln>
                <a:solidFill>
                  <a:srgbClr val="8197A6"/>
                </a:solidFill>
                <a:effectLst/>
                <a:uLnTx/>
                <a:uFillTx/>
                <a:latin typeface="Arial" charset="0"/>
                <a:ea typeface="Arial" charset="0"/>
                <a:cs typeface="Arial" charset="0"/>
              </a:rPr>
              <a:pPr marL="914400" marR="0" lvl="2" indent="0" algn="r" defTabSz="914400" rtl="0" eaLnBrk="0" fontAlgn="base" latinLnBrk="0" hangingPunct="0">
                <a:lnSpc>
                  <a:spcPct val="100000"/>
                </a:lnSpc>
                <a:spcBef>
                  <a:spcPct val="50000"/>
                </a:spcBef>
                <a:spcAft>
                  <a:spcPct val="0"/>
                </a:spcAft>
                <a:buClrTx/>
                <a:buSzTx/>
                <a:buFontTx/>
                <a:buNone/>
                <a:tabLst/>
                <a:defRPr/>
              </a:pPr>
              <a:t>7</a:t>
            </a:fld>
            <a:endParaRPr kumimoji="0" lang="en-GB" sz="800" b="0" i="0" u="none" strike="noStrike" kern="1200" cap="none" spc="0" normalizeH="0" baseline="0" noProof="0" dirty="0">
              <a:ln>
                <a:noFill/>
              </a:ln>
              <a:solidFill>
                <a:srgbClr val="8197A6"/>
              </a:solidFill>
              <a:effectLst/>
              <a:uLnTx/>
              <a:uFillTx/>
              <a:latin typeface="Arial" charset="0"/>
              <a:ea typeface="Arial" charset="0"/>
              <a:cs typeface="Arial" charset="0"/>
            </a:endParaRPr>
          </a:p>
        </p:txBody>
      </p:sp>
      <p:grpSp>
        <p:nvGrpSpPr>
          <p:cNvPr id="19" name="Group 18"/>
          <p:cNvGrpSpPr/>
          <p:nvPr/>
        </p:nvGrpSpPr>
        <p:grpSpPr>
          <a:xfrm>
            <a:off x="2961670" y="1774828"/>
            <a:ext cx="576000" cy="1825422"/>
            <a:chOff x="1578555" y="1774828"/>
            <a:chExt cx="576000" cy="1825422"/>
          </a:xfrm>
        </p:grpSpPr>
        <p:cxnSp>
          <p:nvCxnSpPr>
            <p:cNvPr id="266" name="Straight Connector 265"/>
            <p:cNvCxnSpPr>
              <a:endCxn id="320" idx="2"/>
            </p:cNvCxnSpPr>
            <p:nvPr/>
          </p:nvCxnSpPr>
          <p:spPr>
            <a:xfrm flipV="1">
              <a:off x="1861482" y="2026828"/>
              <a:ext cx="5073" cy="1573422"/>
            </a:xfrm>
            <a:prstGeom prst="line">
              <a:avLst/>
            </a:prstGeom>
            <a:ln w="13970">
              <a:solidFill>
                <a:srgbClr val="ADB0B3"/>
              </a:solidFill>
              <a:prstDash val="sysDot"/>
            </a:ln>
          </p:spPr>
          <p:style>
            <a:lnRef idx="1">
              <a:schemeClr val="accent1"/>
            </a:lnRef>
            <a:fillRef idx="0">
              <a:schemeClr val="accent1"/>
            </a:fillRef>
            <a:effectRef idx="0">
              <a:schemeClr val="accent1"/>
            </a:effectRef>
            <a:fontRef idx="minor">
              <a:schemeClr val="tx1"/>
            </a:fontRef>
          </p:style>
        </p:cxnSp>
        <p:sp>
          <p:nvSpPr>
            <p:cNvPr id="267" name="Rounded Rectangle 266"/>
            <p:cNvSpPr/>
            <p:nvPr/>
          </p:nvSpPr>
          <p:spPr>
            <a:xfrm>
              <a:off x="1578555" y="2653226"/>
              <a:ext cx="576000" cy="252000"/>
            </a:xfrm>
            <a:prstGeom prst="roundRect">
              <a:avLst>
                <a:gd name="adj" fmla="val 41798"/>
              </a:avLst>
            </a:prstGeom>
            <a:gradFill flip="none" rotWithShape="1">
              <a:gsLst>
                <a:gs pos="0">
                  <a:srgbClr val="EE7420">
                    <a:alpha val="1000"/>
                    <a:lumMod val="95000"/>
                    <a:lumOff val="5000"/>
                  </a:srgbClr>
                </a:gs>
                <a:gs pos="12000">
                  <a:srgbClr val="EE7420">
                    <a:alpha val="10000"/>
                    <a:lumMod val="95000"/>
                    <a:lumOff val="5000"/>
                  </a:srgbClr>
                </a:gs>
                <a:gs pos="35000">
                  <a:srgbClr val="EE7420">
                    <a:alpha val="40000"/>
                    <a:lumMod val="95000"/>
                    <a:lumOff val="5000"/>
                  </a:srgbClr>
                </a:gs>
                <a:gs pos="62000">
                  <a:srgbClr val="EE7420">
                    <a:alpha val="60000"/>
                    <a:lumMod val="95000"/>
                    <a:lumOff val="5000"/>
                  </a:srgbClr>
                </a:gs>
                <a:gs pos="83000">
                  <a:srgbClr val="EE7420">
                    <a:alpha val="80000"/>
                    <a:lumMod val="95000"/>
                    <a:lumOff val="5000"/>
                  </a:srgbClr>
                </a:gs>
                <a:gs pos="96000">
                  <a:srgbClr val="EE7420"/>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00" b="1" i="0" u="none" strike="noStrike" kern="1200" cap="none" spc="0" normalizeH="0" baseline="0" noProof="0" dirty="0" err="1">
                  <a:ln>
                    <a:noFill/>
                  </a:ln>
                  <a:solidFill>
                    <a:srgbClr val="FEFFFF"/>
                  </a:solidFill>
                  <a:effectLst/>
                  <a:uLnTx/>
                  <a:uFillTx/>
                  <a:latin typeface="NotesEsa" panose="02000506030000020004" pitchFamily="2" charset="0"/>
                  <a:ea typeface="+mn-ea"/>
                  <a:cs typeface="+mn-cs"/>
                </a:rPr>
                <a:t>MetOp</a:t>
              </a:r>
              <a:r>
                <a:rPr kumimoji="0" lang="en-US" sz="7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-SG A1</a:t>
              </a:r>
              <a:endParaRPr kumimoji="0" lang="en-GB" sz="10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sp>
          <p:nvSpPr>
            <p:cNvPr id="268" name="Oval 267"/>
            <p:cNvSpPr/>
            <p:nvPr/>
          </p:nvSpPr>
          <p:spPr>
            <a:xfrm>
              <a:off x="1614555" y="2968585"/>
              <a:ext cx="504000" cy="504000"/>
            </a:xfrm>
            <a:prstGeom prst="ellipse">
              <a:avLst/>
            </a:prstGeom>
            <a:blipFill>
              <a:blip r:embed="rId20" cstate="print">
                <a:extLst>
                  <a:ext uri="{28A0092B-C50C-407E-A947-70E740481C1C}">
                    <a14:useLocalDpi xmlns:a14="http://schemas.microsoft.com/office/drawing/2010/main"/>
                  </a:ext>
                </a:extLst>
              </a:blip>
              <a:stretch>
                <a:fillRect/>
              </a:stretch>
            </a:blipFill>
            <a:ln>
              <a:solidFill>
                <a:srgbClr val="EE74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EFFFF"/>
                </a:solidFill>
                <a:effectLst/>
                <a:uLnTx/>
                <a:uFillTx/>
                <a:latin typeface="Arial" panose="020B0604020202020204"/>
                <a:ea typeface="+mn-ea"/>
                <a:cs typeface="+mn-cs"/>
              </a:endParaRPr>
            </a:p>
          </p:txBody>
        </p:sp>
        <p:sp>
          <p:nvSpPr>
            <p:cNvPr id="320" name="Rounded Rectangle 319"/>
            <p:cNvSpPr/>
            <p:nvPr/>
          </p:nvSpPr>
          <p:spPr>
            <a:xfrm>
              <a:off x="1578555" y="1774828"/>
              <a:ext cx="576000" cy="252000"/>
            </a:xfrm>
            <a:prstGeom prst="roundRect">
              <a:avLst>
                <a:gd name="adj" fmla="val 41798"/>
              </a:avLst>
            </a:prstGeom>
            <a:gradFill flip="none" rotWithShape="1">
              <a:gsLst>
                <a:gs pos="0">
                  <a:srgbClr val="005B9C">
                    <a:alpha val="1000"/>
                    <a:lumMod val="95000"/>
                    <a:lumOff val="5000"/>
                  </a:srgbClr>
                </a:gs>
                <a:gs pos="12000">
                  <a:srgbClr val="005B9C">
                    <a:alpha val="10000"/>
                    <a:lumMod val="95000"/>
                    <a:lumOff val="5000"/>
                  </a:srgbClr>
                </a:gs>
                <a:gs pos="35000">
                  <a:srgbClr val="005B9C">
                    <a:alpha val="40000"/>
                    <a:lumMod val="95000"/>
                    <a:lumOff val="5000"/>
                  </a:srgbClr>
                </a:gs>
                <a:gs pos="62000">
                  <a:srgbClr val="005B9C">
                    <a:alpha val="60000"/>
                    <a:lumMod val="95000"/>
                    <a:lumOff val="5000"/>
                  </a:srgbClr>
                </a:gs>
                <a:gs pos="83000">
                  <a:srgbClr val="005B9C">
                    <a:alpha val="80000"/>
                    <a:lumMod val="95000"/>
                    <a:lumOff val="5000"/>
                  </a:srgbClr>
                </a:gs>
                <a:gs pos="96000">
                  <a:srgbClr val="005B9C">
                    <a:lumMod val="95000"/>
                    <a:lumOff val="5000"/>
                  </a:srgbClr>
                </a:gs>
              </a:gsLst>
              <a:lin ang="108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rPr>
                <a:t>S-5A Instrument</a:t>
              </a:r>
              <a:endParaRPr kumimoji="0" lang="en-GB" sz="1050" b="1" i="0" u="none" strike="noStrike" kern="1200" cap="none" spc="0" normalizeH="0" baseline="0" noProof="0" dirty="0">
                <a:ln>
                  <a:noFill/>
                </a:ln>
                <a:solidFill>
                  <a:srgbClr val="FEFFFF"/>
                </a:solidFill>
                <a:effectLst/>
                <a:uLnTx/>
                <a:uFillTx/>
                <a:latin typeface="NotesEsa" panose="02000506030000020004" pitchFamily="2" charset="0"/>
                <a:ea typeface="+mn-ea"/>
                <a:cs typeface="+mn-cs"/>
              </a:endParaRPr>
            </a:p>
          </p:txBody>
        </p:sp>
      </p:grpSp>
      <p:pic>
        <p:nvPicPr>
          <p:cNvPr id="22" name="Picture 21">
            <a:extLst>
              <a:ext uri="{FF2B5EF4-FFF2-40B4-BE49-F238E27FC236}">
                <a16:creationId xmlns:a16="http://schemas.microsoft.com/office/drawing/2014/main" id="{8B0DC586-5F78-5239-46F7-DF0EE841AFC6}"/>
              </a:ext>
            </a:extLst>
          </p:cNvPr>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10502900" y="-2"/>
            <a:ext cx="1689100" cy="876300"/>
          </a:xfrm>
          <a:prstGeom prst="rect">
            <a:avLst/>
          </a:prstGeom>
        </p:spPr>
      </p:pic>
      <p:pic>
        <p:nvPicPr>
          <p:cNvPr id="23" name="Picture 22">
            <a:extLst>
              <a:ext uri="{FF2B5EF4-FFF2-40B4-BE49-F238E27FC236}">
                <a16:creationId xmlns:a16="http://schemas.microsoft.com/office/drawing/2014/main" id="{CA501D44-E101-6ABF-D752-6F1C51278470}"/>
              </a:ext>
            </a:extLst>
          </p:cNvPr>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6566" y="6438900"/>
            <a:ext cx="10185400" cy="419100"/>
          </a:xfrm>
          <a:prstGeom prst="rect">
            <a:avLst/>
          </a:prstGeom>
        </p:spPr>
      </p:pic>
      <p:pic>
        <p:nvPicPr>
          <p:cNvPr id="47" name="Picture 46">
            <a:extLst>
              <a:ext uri="{FF2B5EF4-FFF2-40B4-BE49-F238E27FC236}">
                <a16:creationId xmlns:a16="http://schemas.microsoft.com/office/drawing/2014/main" id="{7B97CDC9-DB7F-5F43-C63C-F1766C427715}"/>
              </a:ext>
            </a:extLst>
          </p:cNvPr>
          <p:cNvPicPr>
            <a:picLocks noChangeAspect="1"/>
          </p:cNvPicPr>
          <p:nvPr/>
        </p:nvPicPr>
        <p:blipFill>
          <a:blip r:embed="rId34">
            <a:extLst>
              <a:ext uri="{28A0092B-C50C-407E-A947-70E740481C1C}">
                <a14:useLocalDpi xmlns:a14="http://schemas.microsoft.com/office/drawing/2010/main"/>
              </a:ext>
            </a:extLst>
          </a:blip>
          <a:stretch>
            <a:fillRect/>
          </a:stretch>
        </p:blipFill>
        <p:spPr>
          <a:xfrm>
            <a:off x="10172700" y="6438900"/>
            <a:ext cx="2019300" cy="419100"/>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720431896"/>
      </p:ext>
    </p:extLst>
  </p:cSld>
  <p:clrMapOvr>
    <a:masterClrMapping/>
  </p:clrMapOvr>
  <mc:AlternateContent xmlns:mc="http://schemas.openxmlformats.org/markup-compatibility/2006">
    <mc:Choice xmlns:p14="http://schemas.microsoft.com/office/powerpoint/2010/main" Requires="p14">
      <p:transition spd="slow" p14:dur="2000" advTm="143407"/>
    </mc:Choice>
    <mc:Fallback>
      <p:transition spd="slow" advTm="143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4921C-7E19-7C49-92FA-EE66E3875B43}"/>
              </a:ext>
            </a:extLst>
          </p:cNvPr>
          <p:cNvSpPr>
            <a:spLocks noGrp="1"/>
          </p:cNvSpPr>
          <p:nvPr>
            <p:ph type="title"/>
          </p:nvPr>
        </p:nvSpPr>
        <p:spPr/>
        <p:txBody>
          <a:bodyPr/>
          <a:lstStyle/>
          <a:p>
            <a:r>
              <a:rPr lang="en-GB" dirty="0"/>
              <a:t>Sentinel-2 Collection-1</a:t>
            </a:r>
          </a:p>
        </p:txBody>
      </p:sp>
      <p:sp>
        <p:nvSpPr>
          <p:cNvPr id="3" name="Content Placeholder 2">
            <a:extLst>
              <a:ext uri="{FF2B5EF4-FFF2-40B4-BE49-F238E27FC236}">
                <a16:creationId xmlns:a16="http://schemas.microsoft.com/office/drawing/2014/main" id="{A7D3D55F-714C-3148-9F4C-E9A787BB985E}"/>
              </a:ext>
            </a:extLst>
          </p:cNvPr>
          <p:cNvSpPr>
            <a:spLocks noGrp="1"/>
          </p:cNvSpPr>
          <p:nvPr>
            <p:ph idx="1"/>
          </p:nvPr>
        </p:nvSpPr>
        <p:spPr>
          <a:xfrm>
            <a:off x="218263" y="882192"/>
            <a:ext cx="7431474" cy="5548032"/>
          </a:xfrm>
        </p:spPr>
        <p:txBody>
          <a:bodyPr/>
          <a:lstStyle/>
          <a:p>
            <a:pPr algn="just">
              <a:lnSpc>
                <a:spcPct val="100000"/>
              </a:lnSpc>
              <a:buFont typeface="Arial" panose="020B0604020202020204" pitchFamily="34" charset="0"/>
              <a:buChar char="•"/>
            </a:pPr>
            <a:r>
              <a:rPr lang="en-GB" dirty="0">
                <a:solidFill>
                  <a:srgbClr val="335E6E"/>
                </a:solidFill>
                <a:effectLst/>
                <a:latin typeface="+mj-lt"/>
              </a:rPr>
              <a:t>Collection 1 being generated by reprocessing full S2 archive</a:t>
            </a:r>
            <a:r>
              <a:rPr lang="en-GB" dirty="0">
                <a:solidFill>
                  <a:srgbClr val="335E6E"/>
                </a:solidFill>
                <a:latin typeface="+mj-lt"/>
              </a:rPr>
              <a:t> </a:t>
            </a:r>
            <a:r>
              <a:rPr lang="en-GB" dirty="0">
                <a:solidFill>
                  <a:srgbClr val="335E6E"/>
                </a:solidFill>
                <a:effectLst/>
                <a:latin typeface="+mj-lt"/>
              </a:rPr>
              <a:t>for all user products (Level-1B, Level-1C and Level-2A).</a:t>
            </a:r>
          </a:p>
          <a:p>
            <a:pPr algn="just">
              <a:lnSpc>
                <a:spcPct val="100000"/>
              </a:lnSpc>
              <a:buFont typeface="Arial" panose="020B0604020202020204" pitchFamily="34" charset="0"/>
              <a:buChar char="•"/>
            </a:pPr>
            <a:endParaRPr lang="en-GB" dirty="0">
              <a:solidFill>
                <a:srgbClr val="335E6E"/>
              </a:solidFill>
              <a:effectLst/>
              <a:latin typeface="+mj-lt"/>
            </a:endParaRPr>
          </a:p>
          <a:p>
            <a:pPr algn="just">
              <a:lnSpc>
                <a:spcPct val="100000"/>
              </a:lnSpc>
              <a:buFont typeface="Arial" panose="020B0604020202020204" pitchFamily="34" charset="0"/>
              <a:buChar char="•"/>
            </a:pPr>
            <a:r>
              <a:rPr lang="en-GB" dirty="0">
                <a:solidFill>
                  <a:srgbClr val="335E6E"/>
                </a:solidFill>
                <a:effectLst/>
                <a:latin typeface="+mj-lt"/>
              </a:rPr>
              <a:t> Products will use the latest Processing Baseline (05.XX) which</a:t>
            </a:r>
            <a:r>
              <a:rPr lang="en-GB" dirty="0">
                <a:solidFill>
                  <a:srgbClr val="335E6E"/>
                </a:solidFill>
                <a:latin typeface="+mj-lt"/>
              </a:rPr>
              <a:t> </a:t>
            </a:r>
            <a:r>
              <a:rPr lang="en-GB" dirty="0">
                <a:solidFill>
                  <a:srgbClr val="335E6E"/>
                </a:solidFill>
                <a:effectLst/>
                <a:latin typeface="+mj-lt"/>
              </a:rPr>
              <a:t>includes Copernicus DEM 30m, geometric refinement with S2</a:t>
            </a:r>
            <a:r>
              <a:rPr lang="en-GB" dirty="0">
                <a:solidFill>
                  <a:srgbClr val="335E6E"/>
                </a:solidFill>
                <a:latin typeface="+mj-lt"/>
              </a:rPr>
              <a:t> </a:t>
            </a:r>
            <a:r>
              <a:rPr lang="en-GB" dirty="0">
                <a:solidFill>
                  <a:srgbClr val="335E6E"/>
                </a:solidFill>
                <a:effectLst/>
                <a:latin typeface="+mj-lt"/>
              </a:rPr>
              <a:t>GRI, etc.</a:t>
            </a:r>
          </a:p>
          <a:p>
            <a:pPr algn="just">
              <a:lnSpc>
                <a:spcPct val="100000"/>
              </a:lnSpc>
              <a:buFont typeface="Arial" panose="020B0604020202020204" pitchFamily="34" charset="0"/>
              <a:buChar char="•"/>
            </a:pPr>
            <a:endParaRPr lang="en-GB" dirty="0">
              <a:solidFill>
                <a:srgbClr val="335E6E"/>
              </a:solidFill>
              <a:effectLst/>
              <a:latin typeface="+mj-lt"/>
            </a:endParaRPr>
          </a:p>
          <a:p>
            <a:pPr algn="just">
              <a:lnSpc>
                <a:spcPct val="100000"/>
              </a:lnSpc>
              <a:buFont typeface="Arial" panose="020B0604020202020204" pitchFamily="34" charset="0"/>
              <a:buChar char="•"/>
            </a:pPr>
            <a:r>
              <a:rPr lang="en-GB" dirty="0">
                <a:solidFill>
                  <a:srgbClr val="335E6E"/>
                </a:solidFill>
                <a:effectLst/>
                <a:latin typeface="+mj-lt"/>
              </a:rPr>
              <a:t>Reprocessing campaign on-going, first products published on</a:t>
            </a:r>
            <a:r>
              <a:rPr lang="en-GB" dirty="0">
                <a:solidFill>
                  <a:srgbClr val="335E6E"/>
                </a:solidFill>
                <a:latin typeface="+mj-lt"/>
              </a:rPr>
              <a:t> </a:t>
            </a:r>
            <a:r>
              <a:rPr lang="en-GB" dirty="0">
                <a:solidFill>
                  <a:srgbClr val="335E6E"/>
                </a:solidFill>
                <a:effectLst/>
                <a:latin typeface="+mj-lt"/>
              </a:rPr>
              <a:t>24 January 2023 on DIAS platforms (CREODIAS, Mundi and</a:t>
            </a:r>
            <a:r>
              <a:rPr lang="en-GB" dirty="0">
                <a:solidFill>
                  <a:srgbClr val="335E6E"/>
                </a:solidFill>
                <a:latin typeface="+mj-lt"/>
              </a:rPr>
              <a:t> </a:t>
            </a:r>
            <a:r>
              <a:rPr lang="en-GB" dirty="0">
                <a:solidFill>
                  <a:srgbClr val="335E6E"/>
                </a:solidFill>
                <a:effectLst/>
                <a:latin typeface="+mj-lt"/>
              </a:rPr>
              <a:t>ONDA).</a:t>
            </a:r>
          </a:p>
          <a:p>
            <a:pPr algn="just">
              <a:lnSpc>
                <a:spcPct val="100000"/>
              </a:lnSpc>
              <a:buFont typeface="Arial" panose="020B0604020202020204" pitchFamily="34" charset="0"/>
              <a:buChar char="•"/>
            </a:pPr>
            <a:endParaRPr lang="en-GB" dirty="0">
              <a:solidFill>
                <a:srgbClr val="335E6E"/>
              </a:solidFill>
              <a:latin typeface="+mj-lt"/>
            </a:endParaRPr>
          </a:p>
          <a:p>
            <a:pPr algn="just">
              <a:lnSpc>
                <a:spcPct val="100000"/>
              </a:lnSpc>
              <a:buFont typeface="Arial" panose="020B0604020202020204" pitchFamily="34" charset="0"/>
              <a:buChar char="•"/>
            </a:pPr>
            <a:r>
              <a:rPr lang="en-GB" dirty="0">
                <a:solidFill>
                  <a:srgbClr val="335E6E"/>
                </a:solidFill>
                <a:effectLst/>
                <a:latin typeface="+mj-lt"/>
              </a:rPr>
              <a:t>Collection-1 will be CEOS-ARD compliant: </a:t>
            </a:r>
            <a:r>
              <a:rPr lang="en-GB" dirty="0">
                <a:solidFill>
                  <a:srgbClr val="335E6E"/>
                </a:solidFill>
                <a:effectLst/>
                <a:latin typeface="+mj-lt"/>
                <a:hlinkClick r:id="rId5"/>
              </a:rPr>
              <a:t>http://ceos.org/ard</a:t>
            </a:r>
            <a:endParaRPr lang="en-GB" dirty="0">
              <a:solidFill>
                <a:srgbClr val="335E6E"/>
              </a:solidFill>
              <a:effectLst/>
              <a:latin typeface="+mj-lt"/>
            </a:endParaRPr>
          </a:p>
          <a:p>
            <a:pPr algn="just">
              <a:buFont typeface="Arial" panose="020B0604020202020204" pitchFamily="34" charset="0"/>
              <a:buChar char="•"/>
            </a:pPr>
            <a:endParaRPr lang="en-GB" dirty="0">
              <a:solidFill>
                <a:srgbClr val="335E6E"/>
              </a:solidFill>
              <a:effectLst/>
              <a:latin typeface="+mj-lt"/>
            </a:endParaRPr>
          </a:p>
          <a:p>
            <a:pPr algn="just"/>
            <a:endParaRPr lang="en-GB" dirty="0"/>
          </a:p>
        </p:txBody>
      </p:sp>
      <p:sp>
        <p:nvSpPr>
          <p:cNvPr id="5" name="TextBox 4">
            <a:extLst>
              <a:ext uri="{FF2B5EF4-FFF2-40B4-BE49-F238E27FC236}">
                <a16:creationId xmlns:a16="http://schemas.microsoft.com/office/drawing/2014/main" id="{3547538A-5046-4946-B47D-32BE41586A2E}"/>
              </a:ext>
            </a:extLst>
          </p:cNvPr>
          <p:cNvSpPr txBox="1"/>
          <p:nvPr/>
        </p:nvSpPr>
        <p:spPr>
          <a:xfrm>
            <a:off x="667296" y="4913308"/>
            <a:ext cx="5435407" cy="1323439"/>
          </a:xfrm>
          <a:prstGeom prst="rect">
            <a:avLst/>
          </a:prstGeom>
          <a:noFill/>
          <a:ln>
            <a:solidFill>
              <a:schemeClr val="tx1"/>
            </a:solidFill>
          </a:ln>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rPr>
              <a:t>More information at:</a:t>
            </a:r>
            <a:endParaRPr kumimoji="0" lang="en-GB" sz="1800" b="0" i="0" u="none" strike="noStrike" kern="1200" cap="none" spc="0" normalizeH="0" baseline="0" noProof="0" dirty="0">
              <a:ln>
                <a:noFill/>
              </a:ln>
              <a:solidFill>
                <a:srgbClr val="335E6E"/>
              </a:solidFill>
              <a:effectLst/>
              <a:uLnTx/>
              <a:uFillTx/>
              <a:latin typeface="Arial" panose="020B0604020202020204"/>
              <a:ea typeface="MS PGothic"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hlinkClick r:id="rId6"/>
              </a:rPr>
              <a:t>https://sentinels.copernicus.eu/ca/web/sentinel/technical-guides/sentinel-2-msi/copernicus-sentinel-2-collection-1-availability-status</a:t>
            </a:r>
            <a:endPar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endParaRPr kumimoji="0" lang="en-GB" sz="800" b="0" i="0" u="none" strike="noStrike" kern="1200" cap="none" spc="0" normalizeH="0" baseline="0" noProof="0" dirty="0">
              <a:ln>
                <a:noFill/>
              </a:ln>
              <a:solidFill>
                <a:srgbClr val="335E6E"/>
              </a:solidFill>
              <a:effectLst/>
              <a:uLnTx/>
              <a:uFillTx/>
              <a:latin typeface="Arial" panose="020B0604020202020204"/>
              <a:ea typeface="MS PGothic" charset="-128"/>
              <a:cs typeface="+mn-cs"/>
            </a:endParaRPr>
          </a:p>
        </p:txBody>
      </p:sp>
      <p:sp>
        <p:nvSpPr>
          <p:cNvPr id="7" name="TextBox 6">
            <a:extLst>
              <a:ext uri="{FF2B5EF4-FFF2-40B4-BE49-F238E27FC236}">
                <a16:creationId xmlns:a16="http://schemas.microsoft.com/office/drawing/2014/main" id="{E0BA7E73-BA67-8C54-2197-0894A4F3A171}"/>
              </a:ext>
            </a:extLst>
          </p:cNvPr>
          <p:cNvSpPr txBox="1"/>
          <p:nvPr/>
        </p:nvSpPr>
        <p:spPr>
          <a:xfrm>
            <a:off x="6246423" y="4913308"/>
            <a:ext cx="5251413" cy="923330"/>
          </a:xfrm>
          <a:prstGeom prst="rect">
            <a:avLst/>
          </a:prstGeom>
          <a:no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rPr>
              <a:t>DOI landing pages:</a:t>
            </a:r>
            <a:endParaRPr kumimoji="0" lang="en-GB" sz="1800" b="0" i="0" u="none" strike="noStrike" kern="1200" cap="none" spc="0" normalizeH="0" baseline="0" noProof="0" dirty="0">
              <a:ln>
                <a:noFill/>
              </a:ln>
              <a:solidFill>
                <a:srgbClr val="335E6E"/>
              </a:solidFill>
              <a:effectLst/>
              <a:uLnTx/>
              <a:uFillTx/>
              <a:latin typeface="Arial" panose="020B0604020202020204"/>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rPr>
              <a:t>L1C (</a:t>
            </a:r>
            <a:r>
              <a:rPr kumimoji="0" lang="en-GB" sz="1800" b="0" i="1" u="none" strike="noStrike" kern="1200" cap="none" spc="0" normalizeH="0" baseline="0" noProof="0" dirty="0">
                <a:ln>
                  <a:noFill/>
                </a:ln>
                <a:solidFill>
                  <a:srgbClr val="009CDB"/>
                </a:solidFill>
                <a:effectLst/>
                <a:uLnTx/>
                <a:uFillTx/>
                <a:latin typeface="Arial" panose="020B0604020202020204"/>
                <a:ea typeface="MS PGothic" charset="-128"/>
                <a:cs typeface="+mn-cs"/>
                <a:hlinkClick r:id="rId7"/>
              </a:rPr>
              <a:t>https://doi.org/10.5270/S2_-742ikth</a:t>
            </a:r>
            <a:r>
              <a:rPr kumimoji="0" lang="en-GB" sz="1800" b="0" i="1" u="none" strike="noStrike" kern="1200" cap="none" spc="0" normalizeH="0" baseline="0" noProof="0" dirty="0">
                <a:ln>
                  <a:noFill/>
                </a:ln>
                <a:solidFill>
                  <a:srgbClr val="003249"/>
                </a:solidFill>
                <a:effectLst/>
                <a:uLnTx/>
                <a:uFillTx/>
                <a:latin typeface="Arial" panose="020B0604020202020204"/>
                <a:ea typeface="MS PGothic" charset="-128"/>
                <a:cs typeface="+mn-cs"/>
              </a:rPr>
              <a:t>)</a:t>
            </a:r>
            <a:endParaRPr kumimoji="0" lang="en-GB" sz="1800" b="0" i="0" u="none" strike="noStrike" kern="1200" cap="none" spc="0" normalizeH="0" baseline="0" noProof="0" dirty="0">
              <a:ln>
                <a:noFill/>
              </a:ln>
              <a:solidFill>
                <a:srgbClr val="009CDB"/>
              </a:solidFill>
              <a:effectLst/>
              <a:uLnTx/>
              <a:uFillTx/>
              <a:latin typeface="Arial" panose="020B0604020202020204"/>
              <a:ea typeface="MS PGothic" charset="-128"/>
              <a:cs typeface="+mn-cs"/>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1800" b="0" i="1" u="none" strike="noStrike" kern="1200" cap="none" spc="0" normalizeH="0" baseline="0" noProof="0" dirty="0">
                <a:ln>
                  <a:noFill/>
                </a:ln>
                <a:solidFill>
                  <a:srgbClr val="335E6E"/>
                </a:solidFill>
                <a:effectLst/>
                <a:uLnTx/>
                <a:uFillTx/>
                <a:latin typeface="Arial" panose="020B0604020202020204"/>
                <a:ea typeface="MS PGothic" charset="-128"/>
                <a:cs typeface="+mn-cs"/>
              </a:rPr>
              <a:t>L2A </a:t>
            </a:r>
            <a:r>
              <a:rPr kumimoji="0" lang="en-GB" sz="1800" b="0" i="1" u="none" strike="noStrike" kern="1200" cap="none" spc="0" normalizeH="0" baseline="0" noProof="0" dirty="0">
                <a:ln>
                  <a:noFill/>
                </a:ln>
                <a:solidFill>
                  <a:srgbClr val="003249"/>
                </a:solidFill>
                <a:effectLst/>
                <a:uLnTx/>
                <a:uFillTx/>
                <a:latin typeface="Arial" panose="020B0604020202020204"/>
                <a:ea typeface="MS PGothic" charset="-128"/>
                <a:cs typeface="+mn-cs"/>
              </a:rPr>
              <a:t>(</a:t>
            </a:r>
            <a:r>
              <a:rPr kumimoji="0" lang="en-GB" sz="1800" b="0" i="1" u="none" strike="noStrike" kern="1200" cap="none" spc="0" normalizeH="0" baseline="0" noProof="0" dirty="0">
                <a:ln>
                  <a:noFill/>
                </a:ln>
                <a:solidFill>
                  <a:srgbClr val="009CDB"/>
                </a:solidFill>
                <a:effectLst/>
                <a:uLnTx/>
                <a:uFillTx/>
                <a:latin typeface="Arial" panose="020B0604020202020204"/>
                <a:ea typeface="MS PGothic" charset="-128"/>
                <a:cs typeface="+mn-cs"/>
              </a:rPr>
              <a:t>https://</a:t>
            </a:r>
            <a:r>
              <a:rPr kumimoji="0" lang="en-GB" sz="1800" b="0" i="1" u="none" strike="noStrike" kern="1200" cap="none" spc="0" normalizeH="0" baseline="0" noProof="0" dirty="0" err="1">
                <a:ln>
                  <a:noFill/>
                </a:ln>
                <a:solidFill>
                  <a:srgbClr val="009CDB"/>
                </a:solidFill>
                <a:effectLst/>
                <a:uLnTx/>
                <a:uFillTx/>
                <a:latin typeface="Arial" panose="020B0604020202020204"/>
                <a:ea typeface="MS PGothic" charset="-128"/>
                <a:cs typeface="+mn-cs"/>
              </a:rPr>
              <a:t>doi.org</a:t>
            </a:r>
            <a:r>
              <a:rPr kumimoji="0" lang="en-GB" sz="1800" b="0" i="1" u="none" strike="noStrike" kern="1200" cap="none" spc="0" normalizeH="0" baseline="0" noProof="0" dirty="0">
                <a:ln>
                  <a:noFill/>
                </a:ln>
                <a:solidFill>
                  <a:srgbClr val="009CDB"/>
                </a:solidFill>
                <a:effectLst/>
                <a:uLnTx/>
                <a:uFillTx/>
                <a:latin typeface="Arial" panose="020B0604020202020204"/>
                <a:ea typeface="MS PGothic" charset="-128"/>
                <a:cs typeface="+mn-cs"/>
              </a:rPr>
              <a:t>/10.5270/S2_-znk9xsj</a:t>
            </a:r>
            <a:r>
              <a:rPr kumimoji="0" lang="en-GB" sz="1800" b="0" i="1" u="none" strike="noStrike" kern="1200" cap="none" spc="0" normalizeH="0" baseline="0" noProof="0" dirty="0">
                <a:ln>
                  <a:noFill/>
                </a:ln>
                <a:solidFill>
                  <a:srgbClr val="003249"/>
                </a:solidFill>
                <a:effectLst/>
                <a:uLnTx/>
                <a:uFillTx/>
                <a:latin typeface="Arial" panose="020B0604020202020204"/>
                <a:ea typeface="MS PGothic" charset="-128"/>
                <a:cs typeface="+mn-cs"/>
              </a:rPr>
              <a:t>)</a:t>
            </a:r>
            <a:endParaRPr kumimoji="0" lang="en-GB" sz="1800" b="0" i="0" u="none" strike="noStrike" kern="1200" cap="none" spc="0" normalizeH="0" baseline="0" noProof="0" dirty="0">
              <a:ln>
                <a:noFill/>
              </a:ln>
              <a:solidFill>
                <a:srgbClr val="009CDB"/>
              </a:solidFill>
              <a:effectLst/>
              <a:uLnTx/>
              <a:uFillTx/>
              <a:latin typeface="Arial" panose="020B0604020202020204"/>
              <a:ea typeface="MS PGothic" charset="-128"/>
              <a:cs typeface="+mn-cs"/>
            </a:endParaRPr>
          </a:p>
        </p:txBody>
      </p:sp>
      <p:pic>
        <p:nvPicPr>
          <p:cNvPr id="9" name="Picture 8">
            <a:extLst>
              <a:ext uri="{FF2B5EF4-FFF2-40B4-BE49-F238E27FC236}">
                <a16:creationId xmlns:a16="http://schemas.microsoft.com/office/drawing/2014/main" id="{6E9081E9-2AEA-ABE8-9468-B9EA28334C45}"/>
              </a:ext>
              <a:ext uri="{C183D7F6-B498-43B3-948B-1728B52AA6E4}">
                <adec:decorative xmlns:adec="http://schemas.microsoft.com/office/drawing/2017/decorative" xmlns=""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9389" y="960955"/>
            <a:ext cx="3654348" cy="3557239"/>
          </a:xfrm>
          <a:prstGeom prst="rect">
            <a:avLst/>
          </a:prstGeom>
        </p:spPr>
      </p:pic>
      <p:sp>
        <p:nvSpPr>
          <p:cNvPr id="10" name="TextBox 9">
            <a:extLst>
              <a:ext uri="{FF2B5EF4-FFF2-40B4-BE49-F238E27FC236}">
                <a16:creationId xmlns:a16="http://schemas.microsoft.com/office/drawing/2014/main" id="{27C67478-F76D-A868-A5A1-56D7A61415DB}"/>
              </a:ext>
            </a:extLst>
          </p:cNvPr>
          <p:cNvSpPr txBox="1"/>
          <p:nvPr/>
        </p:nvSpPr>
        <p:spPr>
          <a:xfrm>
            <a:off x="8319389" y="4241195"/>
            <a:ext cx="1752403" cy="276999"/>
          </a:xfrm>
          <a:prstGeom prst="rect">
            <a:avLst/>
          </a:prstGeom>
          <a:solidFill>
            <a:srgbClr val="335E6F"/>
          </a:solid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T" sz="1200" b="0" i="0" u="none" strike="noStrike" kern="1200" cap="none" spc="0" normalizeH="0" baseline="0" noProof="0" dirty="0">
                <a:ln>
                  <a:noFill/>
                </a:ln>
                <a:solidFill>
                  <a:srgbClr val="FEFFFF"/>
                </a:solidFill>
                <a:effectLst/>
                <a:uLnTx/>
                <a:uFillTx/>
                <a:latin typeface="Arial" panose="020B0604020202020204"/>
                <a:ea typeface="MS PGothic" charset="-128"/>
                <a:cs typeface="+mn-cs"/>
              </a:rPr>
              <a:t>Lake George (Uganda)</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435162070"/>
      </p:ext>
    </p:extLst>
  </p:cSld>
  <p:clrMapOvr>
    <a:masterClrMapping/>
  </p:clrMapOvr>
  <mc:AlternateContent xmlns:mc="http://schemas.openxmlformats.org/markup-compatibility/2006">
    <mc:Choice xmlns:p14="http://schemas.microsoft.com/office/powerpoint/2010/main" Requires="p14">
      <p:transition spd="slow" p14:dur="2000" advTm="52799"/>
    </mc:Choice>
    <mc:Fallback>
      <p:transition spd="slow" advTm="52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8CFE81-9A91-214B-B775-25D78016E5AA}"/>
              </a:ext>
            </a:extLst>
          </p:cNvPr>
          <p:cNvSpPr>
            <a:spLocks noGrp="1"/>
          </p:cNvSpPr>
          <p:nvPr>
            <p:ph type="title"/>
          </p:nvPr>
        </p:nvSpPr>
        <p:spPr/>
        <p:txBody>
          <a:bodyPr/>
          <a:lstStyle/>
          <a:p>
            <a:r>
              <a:rPr lang="en-GB" dirty="0"/>
              <a:t>Sentinel-2 B Collection-1 over PICS</a:t>
            </a:r>
          </a:p>
        </p:txBody>
      </p:sp>
      <p:sp>
        <p:nvSpPr>
          <p:cNvPr id="17" name="TextBox 16">
            <a:extLst>
              <a:ext uri="{FF2B5EF4-FFF2-40B4-BE49-F238E27FC236}">
                <a16:creationId xmlns:a16="http://schemas.microsoft.com/office/drawing/2014/main" id="{9CE1853B-F991-0721-52A2-936F78D0B40C}"/>
              </a:ext>
            </a:extLst>
          </p:cNvPr>
          <p:cNvSpPr txBox="1"/>
          <p:nvPr/>
        </p:nvSpPr>
        <p:spPr>
          <a:xfrm>
            <a:off x="2962553" y="2042720"/>
            <a:ext cx="6133386" cy="461665"/>
          </a:xfrm>
          <a:prstGeom prst="rect">
            <a:avLst/>
          </a:prstGeom>
          <a:noFill/>
        </p:spPr>
        <p:txBody>
          <a:bodyPr wrap="square">
            <a:spAutoFit/>
          </a:bodyPr>
          <a:lstStyle/>
          <a:p>
            <a:pPr marL="342900" marR="0" lvl="1" indent="-342900" algn="ctr" defTabSz="914400" rtl="0" eaLnBrk="0" fontAlgn="base" latinLnBrk="0" hangingPunct="0">
              <a:lnSpc>
                <a:spcPct val="100000"/>
              </a:lnSpc>
              <a:spcBef>
                <a:spcPct val="0"/>
              </a:spcBef>
              <a:spcAft>
                <a:spcPct val="0"/>
              </a:spcAft>
              <a:buClr>
                <a:srgbClr val="076889"/>
              </a:buClr>
              <a:buSzTx/>
              <a:buFontTx/>
              <a:buNone/>
              <a:tabLst/>
              <a:defRPr/>
            </a:pPr>
            <a:r>
              <a:rPr kumimoji="0" lang="en-GB" sz="1200" b="0" i="0" u="none" strike="noStrike" kern="1200" cap="none" spc="0" normalizeH="0" baseline="0" noProof="0" dirty="0">
                <a:ln>
                  <a:noFill/>
                </a:ln>
                <a:solidFill>
                  <a:srgbClr val="00759E"/>
                </a:solidFill>
                <a:effectLst/>
                <a:uLnTx/>
                <a:uFillTx/>
                <a:latin typeface="Arial" panose="020B0604020202020204"/>
                <a:ea typeface="Ebrima" pitchFamily="2" charset="0"/>
                <a:cs typeface="Ebrima" pitchFamily="2" charset="0"/>
              </a:rPr>
              <a:t>Desert-PICS : 6 </a:t>
            </a:r>
            <a:r>
              <a:rPr kumimoji="0" lang="en-GB" sz="1200" b="0" i="0" u="none" strike="noStrike" kern="1200" cap="none" spc="0" normalizeH="0" baseline="0" noProof="0" dirty="0" err="1">
                <a:ln>
                  <a:noFill/>
                </a:ln>
                <a:solidFill>
                  <a:srgbClr val="00759E"/>
                </a:solidFill>
                <a:effectLst/>
                <a:uLnTx/>
                <a:uFillTx/>
                <a:latin typeface="Arial" panose="020B0604020202020204"/>
                <a:ea typeface="Ebrima" pitchFamily="2" charset="0"/>
                <a:cs typeface="Ebrima" pitchFamily="2" charset="0"/>
              </a:rPr>
              <a:t>CalVal</a:t>
            </a:r>
            <a:r>
              <a:rPr kumimoji="0" lang="en-GB" sz="1200" b="0" i="0" u="none" strike="noStrike" kern="1200" cap="none" spc="0" normalizeH="0" baseline="0" noProof="0" dirty="0">
                <a:ln>
                  <a:noFill/>
                </a:ln>
                <a:solidFill>
                  <a:srgbClr val="00759E"/>
                </a:solidFill>
                <a:effectLst/>
                <a:uLnTx/>
                <a:uFillTx/>
                <a:latin typeface="Arial" panose="020B0604020202020204"/>
                <a:ea typeface="Ebrima" pitchFamily="2" charset="0"/>
                <a:cs typeface="Ebrima" pitchFamily="2" charset="0"/>
              </a:rPr>
              <a:t> sites &amp; period Oct-Dec 2021</a:t>
            </a:r>
          </a:p>
          <a:p>
            <a:pPr marL="800100" marR="0" lvl="3" indent="-342900" algn="ctr" defTabSz="914400" rtl="0" eaLnBrk="0" fontAlgn="base" latinLnBrk="0" hangingPunct="0">
              <a:lnSpc>
                <a:spcPct val="100000"/>
              </a:lnSpc>
              <a:spcBef>
                <a:spcPct val="0"/>
              </a:spcBef>
              <a:spcAft>
                <a:spcPct val="0"/>
              </a:spcAft>
              <a:buClr>
                <a:srgbClr val="076889"/>
              </a:buClr>
              <a:buSzTx/>
              <a:buFont typeface="Arial" panose="020B0604020202020204" pitchFamily="34" charset="0"/>
              <a:buChar char="•"/>
              <a:tabLst/>
              <a:defRPr/>
            </a:pPr>
            <a:r>
              <a:rPr kumimoji="0" lang="en-GB" sz="1200" b="1" i="0" u="none" strike="noStrike" kern="1200" cap="none" spc="0" normalizeH="0" baseline="0" noProof="0" dirty="0">
                <a:ln>
                  <a:noFill/>
                </a:ln>
                <a:solidFill>
                  <a:srgbClr val="00759E"/>
                </a:solidFill>
                <a:effectLst/>
                <a:uLnTx/>
                <a:uFillTx/>
                <a:latin typeface="Arial" panose="020B0604020202020204"/>
                <a:ea typeface="Ebrima" pitchFamily="2" charset="0"/>
                <a:cs typeface="Ebrima" pitchFamily="2" charset="0"/>
              </a:rPr>
              <a:t>MSI-B: 9 </a:t>
            </a:r>
            <a:r>
              <a:rPr kumimoji="0" lang="en-GB" sz="1200" b="1" i="0" u="none" strike="noStrike" kern="1200" cap="none" spc="0" normalizeH="0" baseline="0" noProof="0" dirty="0" err="1">
                <a:ln>
                  <a:noFill/>
                </a:ln>
                <a:solidFill>
                  <a:srgbClr val="00759E"/>
                </a:solidFill>
                <a:effectLst/>
                <a:uLnTx/>
                <a:uFillTx/>
                <a:latin typeface="Arial" panose="020B0604020202020204"/>
                <a:ea typeface="Ebrima" pitchFamily="2" charset="0"/>
                <a:cs typeface="Ebrima" pitchFamily="2" charset="0"/>
              </a:rPr>
              <a:t>Acqs</a:t>
            </a:r>
            <a:r>
              <a:rPr kumimoji="0" lang="en-GB" sz="1200" b="1" i="0" u="none" strike="noStrike" kern="1200" cap="none" spc="0" normalizeH="0" baseline="0" noProof="0" dirty="0">
                <a:ln>
                  <a:noFill/>
                </a:ln>
                <a:solidFill>
                  <a:srgbClr val="00759E"/>
                </a:solidFill>
                <a:effectLst/>
                <a:uLnTx/>
                <a:uFillTx/>
                <a:latin typeface="Arial" panose="020B0604020202020204"/>
                <a:ea typeface="Ebrima" pitchFamily="2" charset="0"/>
                <a:cs typeface="Ebrima" pitchFamily="2" charset="0"/>
              </a:rPr>
              <a:t> (ALG5, LIB4, MAU2) </a:t>
            </a:r>
            <a:endParaRPr kumimoji="0" lang="en-GB" sz="1200" b="0" i="0" u="none" strike="noStrike" kern="1200" cap="none" spc="0" normalizeH="0" baseline="0" noProof="0" dirty="0">
              <a:ln>
                <a:noFill/>
              </a:ln>
              <a:solidFill>
                <a:srgbClr val="00759E"/>
              </a:solidFill>
              <a:effectLst/>
              <a:uLnTx/>
              <a:uFillTx/>
              <a:latin typeface="Arial" panose="020B0604020202020204"/>
              <a:ea typeface="Ebrima" pitchFamily="2" charset="0"/>
              <a:cs typeface="Ebrima" pitchFamily="2" charset="0"/>
            </a:endParaRPr>
          </a:p>
        </p:txBody>
      </p:sp>
      <p:sp>
        <p:nvSpPr>
          <p:cNvPr id="19" name="TextBox 18">
            <a:extLst>
              <a:ext uri="{FF2B5EF4-FFF2-40B4-BE49-F238E27FC236}">
                <a16:creationId xmlns:a16="http://schemas.microsoft.com/office/drawing/2014/main" id="{EF7270D0-737E-5AFC-74AB-2C3A6FA0E78A}"/>
              </a:ext>
            </a:extLst>
          </p:cNvPr>
          <p:cNvSpPr txBox="1"/>
          <p:nvPr/>
        </p:nvSpPr>
        <p:spPr>
          <a:xfrm>
            <a:off x="218261" y="903531"/>
            <a:ext cx="11799568" cy="738664"/>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GB" sz="1400" b="0" i="1" u="none" strike="noStrike" kern="1200" cap="none" spc="0" normalizeH="0" baseline="0" noProof="0" dirty="0">
                <a:ln>
                  <a:noFill/>
                </a:ln>
                <a:solidFill>
                  <a:srgbClr val="003249"/>
                </a:solidFill>
                <a:effectLst/>
                <a:uLnTx/>
                <a:uFillTx/>
                <a:latin typeface="Arial" panose="020B0604020202020204"/>
                <a:ea typeface="MS PGothic" charset="-128"/>
                <a:cs typeface="+mn-cs"/>
              </a:rPr>
              <a:t>Collection-1 implements the Correction of the radiometric bias between Sentinel-2A and Sentinel-2B (keeping Sentinel-2A as reference):</a:t>
            </a:r>
            <a:r>
              <a:rPr kumimoji="0" lang="en-GB" sz="1400" b="0" i="0" u="none" strike="noStrike" kern="1200" cap="none" spc="0" normalizeH="0" baseline="0" noProof="0" dirty="0">
                <a:ln>
                  <a:noFill/>
                </a:ln>
                <a:solidFill>
                  <a:srgbClr val="003249"/>
                </a:solidFill>
                <a:effectLst/>
                <a:uLnTx/>
                <a:uFillTx/>
                <a:latin typeface="Arial" panose="020B0604020202020204"/>
                <a:ea typeface="MS PGothic" charset="-128"/>
                <a:cs typeface="+mn-cs"/>
              </a:rPr>
              <a:t> Sentinel-2A and Sentinel-2B radiometric cross-calibration results have highlighted a small bias for VNIR bands B01 to B09. This radiometric difference was mitigated by applying a radiometric bias correction of </a:t>
            </a:r>
            <a:r>
              <a:rPr kumimoji="0" lang="en-GB" sz="1400" b="1" i="0" u="none" strike="noStrike" kern="1200" cap="none" spc="0" normalizeH="0" baseline="0" noProof="0" dirty="0">
                <a:ln>
                  <a:noFill/>
                </a:ln>
                <a:solidFill>
                  <a:srgbClr val="003249"/>
                </a:solidFill>
                <a:effectLst/>
                <a:uLnTx/>
                <a:uFillTx/>
                <a:latin typeface="Arial" panose="020B0604020202020204"/>
                <a:ea typeface="MS PGothic" charset="-128"/>
                <a:cs typeface="+mn-cs"/>
              </a:rPr>
              <a:t>1.1%</a:t>
            </a:r>
            <a:r>
              <a:rPr kumimoji="0" lang="en-GB" sz="1400" b="0" i="0" u="none" strike="noStrike" kern="1200" cap="none" spc="0" normalizeH="0" baseline="0" noProof="0" dirty="0">
                <a:ln>
                  <a:noFill/>
                </a:ln>
                <a:solidFill>
                  <a:srgbClr val="003249"/>
                </a:solidFill>
                <a:effectLst/>
                <a:uLnTx/>
                <a:uFillTx/>
                <a:latin typeface="Arial" panose="020B0604020202020204"/>
                <a:ea typeface="MS PGothic" charset="-128"/>
                <a:cs typeface="+mn-cs"/>
              </a:rPr>
              <a:t> to Sentinel-2B VNIR bands B01 to B09.</a:t>
            </a:r>
            <a:endParaRPr kumimoji="0" lang="en-IT" sz="1400" b="0" i="0" u="none" strike="noStrike" kern="1200" cap="none" spc="0" normalizeH="0" baseline="0" noProof="0" dirty="0">
              <a:ln>
                <a:noFill/>
              </a:ln>
              <a:solidFill>
                <a:srgbClr val="003249"/>
              </a:solidFill>
              <a:effectLst/>
              <a:uLnTx/>
              <a:uFillTx/>
              <a:latin typeface="Arial" panose="020B0604020202020204"/>
              <a:ea typeface="MS PGothic" charset="-128"/>
              <a:cs typeface="+mn-cs"/>
            </a:endParaRPr>
          </a:p>
        </p:txBody>
      </p:sp>
      <p:grpSp>
        <p:nvGrpSpPr>
          <p:cNvPr id="24" name="Group 23">
            <a:extLst>
              <a:ext uri="{FF2B5EF4-FFF2-40B4-BE49-F238E27FC236}">
                <a16:creationId xmlns:a16="http://schemas.microsoft.com/office/drawing/2014/main" id="{BFAE59A7-FA56-E5E1-7534-89A269338FB6}"/>
              </a:ext>
            </a:extLst>
          </p:cNvPr>
          <p:cNvGrpSpPr/>
          <p:nvPr/>
        </p:nvGrpSpPr>
        <p:grpSpPr>
          <a:xfrm>
            <a:off x="491776" y="2652382"/>
            <a:ext cx="5393046" cy="2465183"/>
            <a:chOff x="208615" y="2168289"/>
            <a:chExt cx="5757231" cy="2772000"/>
          </a:xfrm>
        </p:grpSpPr>
        <p:pic>
          <p:nvPicPr>
            <p:cNvPr id="20" name="Picture 19">
              <a:extLst>
                <a:ext uri="{FF2B5EF4-FFF2-40B4-BE49-F238E27FC236}">
                  <a16:creationId xmlns:a16="http://schemas.microsoft.com/office/drawing/2014/main" id="{92C6C5AB-34B5-36E8-71FA-13EF36E318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615" y="2168289"/>
              <a:ext cx="5757231" cy="2772000"/>
            </a:xfrm>
            <a:prstGeom prst="rect">
              <a:avLst/>
            </a:prstGeom>
          </p:spPr>
        </p:pic>
        <p:grpSp>
          <p:nvGrpSpPr>
            <p:cNvPr id="21" name="Group 20">
              <a:extLst>
                <a:ext uri="{FF2B5EF4-FFF2-40B4-BE49-F238E27FC236}">
                  <a16:creationId xmlns:a16="http://schemas.microsoft.com/office/drawing/2014/main" id="{8AC6DDD0-1EE2-7943-DC64-C5572FB3E84D}"/>
                </a:ext>
              </a:extLst>
            </p:cNvPr>
            <p:cNvGrpSpPr/>
            <p:nvPr/>
          </p:nvGrpSpPr>
          <p:grpSpPr>
            <a:xfrm>
              <a:off x="3080013" y="3051033"/>
              <a:ext cx="1241805" cy="847720"/>
              <a:chOff x="3080013" y="3051033"/>
              <a:chExt cx="1241805" cy="847720"/>
            </a:xfrm>
          </p:grpSpPr>
          <p:sp>
            <p:nvSpPr>
              <p:cNvPr id="22" name="Oval 21">
                <a:extLst>
                  <a:ext uri="{FF2B5EF4-FFF2-40B4-BE49-F238E27FC236}">
                    <a16:creationId xmlns:a16="http://schemas.microsoft.com/office/drawing/2014/main" id="{A1B4137A-AD98-3EAF-D02E-D25C54D99ED9}"/>
                  </a:ext>
                </a:extLst>
              </p:cNvPr>
              <p:cNvSpPr/>
              <p:nvPr/>
            </p:nvSpPr>
            <p:spPr bwMode="auto">
              <a:xfrm>
                <a:off x="3080013" y="3211504"/>
                <a:ext cx="539739" cy="687249"/>
              </a:xfrm>
              <a:prstGeom prst="ellipse">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3249"/>
                  </a:solidFill>
                  <a:effectLst/>
                  <a:uLnTx/>
                  <a:uFillTx/>
                  <a:latin typeface="Arial" charset="0"/>
                  <a:ea typeface="MS PGothic" charset="-128"/>
                  <a:cs typeface="+mn-cs"/>
                </a:endParaRPr>
              </a:p>
            </p:txBody>
          </p:sp>
          <p:sp>
            <p:nvSpPr>
              <p:cNvPr id="23" name="Oval 22">
                <a:extLst>
                  <a:ext uri="{FF2B5EF4-FFF2-40B4-BE49-F238E27FC236}">
                    <a16:creationId xmlns:a16="http://schemas.microsoft.com/office/drawing/2014/main" id="{8C1FA623-0DAB-2E99-34B5-26C14ABD81D5}"/>
                  </a:ext>
                </a:extLst>
              </p:cNvPr>
              <p:cNvSpPr/>
              <p:nvPr/>
            </p:nvSpPr>
            <p:spPr bwMode="auto">
              <a:xfrm>
                <a:off x="3848020" y="3051033"/>
                <a:ext cx="473798" cy="687248"/>
              </a:xfrm>
              <a:prstGeom prst="ellipse">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3249"/>
                  </a:solidFill>
                  <a:effectLst/>
                  <a:uLnTx/>
                  <a:uFillTx/>
                  <a:latin typeface="Arial" charset="0"/>
                  <a:ea typeface="MS PGothic" charset="-128"/>
                  <a:cs typeface="+mn-cs"/>
                </a:endParaRPr>
              </a:p>
            </p:txBody>
          </p:sp>
        </p:grpSp>
      </p:grpSp>
      <p:grpSp>
        <p:nvGrpSpPr>
          <p:cNvPr id="29" name="Group 28">
            <a:extLst>
              <a:ext uri="{FF2B5EF4-FFF2-40B4-BE49-F238E27FC236}">
                <a16:creationId xmlns:a16="http://schemas.microsoft.com/office/drawing/2014/main" id="{4B948419-0088-3D1A-08EA-E99F487BF7F7}"/>
              </a:ext>
            </a:extLst>
          </p:cNvPr>
          <p:cNvGrpSpPr/>
          <p:nvPr/>
        </p:nvGrpSpPr>
        <p:grpSpPr>
          <a:xfrm>
            <a:off x="5732644" y="2652381"/>
            <a:ext cx="5293942" cy="2465183"/>
            <a:chOff x="6096000" y="2186888"/>
            <a:chExt cx="5760720" cy="2773680"/>
          </a:xfrm>
        </p:grpSpPr>
        <p:pic>
          <p:nvPicPr>
            <p:cNvPr id="25" name="Picture 24" descr="Timeline&#10;&#10;Description automatically generated">
              <a:extLst>
                <a:ext uri="{FF2B5EF4-FFF2-40B4-BE49-F238E27FC236}">
                  <a16:creationId xmlns:a16="http://schemas.microsoft.com/office/drawing/2014/main" id="{27C407D6-4D40-5721-BAAB-6759B7AC4A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186888"/>
              <a:ext cx="5760720" cy="2773680"/>
            </a:xfrm>
            <a:prstGeom prst="rect">
              <a:avLst/>
            </a:prstGeom>
          </p:spPr>
        </p:pic>
        <p:grpSp>
          <p:nvGrpSpPr>
            <p:cNvPr id="26" name="Group 25">
              <a:extLst>
                <a:ext uri="{FF2B5EF4-FFF2-40B4-BE49-F238E27FC236}">
                  <a16:creationId xmlns:a16="http://schemas.microsoft.com/office/drawing/2014/main" id="{04483625-CC91-1314-09E0-D2008DBB8409}"/>
                </a:ext>
              </a:extLst>
            </p:cNvPr>
            <p:cNvGrpSpPr/>
            <p:nvPr/>
          </p:nvGrpSpPr>
          <p:grpSpPr>
            <a:xfrm>
              <a:off x="8987837" y="3051033"/>
              <a:ext cx="1241805" cy="847720"/>
              <a:chOff x="3080013" y="3051033"/>
              <a:chExt cx="1241805" cy="847720"/>
            </a:xfrm>
          </p:grpSpPr>
          <p:sp>
            <p:nvSpPr>
              <p:cNvPr id="27" name="Oval 26">
                <a:extLst>
                  <a:ext uri="{FF2B5EF4-FFF2-40B4-BE49-F238E27FC236}">
                    <a16:creationId xmlns:a16="http://schemas.microsoft.com/office/drawing/2014/main" id="{05D50C00-DC15-ED32-E61C-4C86D1F91591}"/>
                  </a:ext>
                </a:extLst>
              </p:cNvPr>
              <p:cNvSpPr/>
              <p:nvPr/>
            </p:nvSpPr>
            <p:spPr bwMode="auto">
              <a:xfrm>
                <a:off x="3080013" y="3211504"/>
                <a:ext cx="539739" cy="687249"/>
              </a:xfrm>
              <a:prstGeom prst="ellipse">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3249"/>
                  </a:solidFill>
                  <a:effectLst/>
                  <a:uLnTx/>
                  <a:uFillTx/>
                  <a:latin typeface="Arial" charset="0"/>
                  <a:ea typeface="MS PGothic" charset="-128"/>
                  <a:cs typeface="+mn-cs"/>
                </a:endParaRPr>
              </a:p>
            </p:txBody>
          </p:sp>
          <p:sp>
            <p:nvSpPr>
              <p:cNvPr id="28" name="Oval 27">
                <a:extLst>
                  <a:ext uri="{FF2B5EF4-FFF2-40B4-BE49-F238E27FC236}">
                    <a16:creationId xmlns:a16="http://schemas.microsoft.com/office/drawing/2014/main" id="{B9EF676D-6E65-B30C-ED51-48428440DA33}"/>
                  </a:ext>
                </a:extLst>
              </p:cNvPr>
              <p:cNvSpPr/>
              <p:nvPr/>
            </p:nvSpPr>
            <p:spPr bwMode="auto">
              <a:xfrm>
                <a:off x="3848020" y="3051033"/>
                <a:ext cx="473798" cy="687248"/>
              </a:xfrm>
              <a:prstGeom prst="ellipse">
                <a:avLst/>
              </a:prstGeom>
              <a:noFill/>
              <a:ln w="19050" cap="flat" cmpd="sng" algn="ctr">
                <a:solidFill>
                  <a:srgbClr val="7030A0"/>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3249"/>
                  </a:solidFill>
                  <a:effectLst/>
                  <a:uLnTx/>
                  <a:uFillTx/>
                  <a:latin typeface="Arial" charset="0"/>
                  <a:ea typeface="MS PGothic" charset="-128"/>
                  <a:cs typeface="+mn-cs"/>
                </a:endParaRPr>
              </a:p>
            </p:txBody>
          </p:sp>
        </p:grpSp>
      </p:grpSp>
      <p:sp>
        <p:nvSpPr>
          <p:cNvPr id="30" name="TextBox 29">
            <a:extLst>
              <a:ext uri="{FF2B5EF4-FFF2-40B4-BE49-F238E27FC236}">
                <a16:creationId xmlns:a16="http://schemas.microsoft.com/office/drawing/2014/main" id="{68BDB358-9E67-8EDD-05EF-E8E965A919D5}"/>
              </a:ext>
            </a:extLst>
          </p:cNvPr>
          <p:cNvSpPr txBox="1"/>
          <p:nvPr/>
        </p:nvSpPr>
        <p:spPr>
          <a:xfrm>
            <a:off x="3823505" y="4352250"/>
            <a:ext cx="179087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70C0"/>
                </a:solidFill>
                <a:effectLst/>
                <a:uLnTx/>
                <a:uFillTx/>
                <a:latin typeface="Arial" panose="020B0604020202020204"/>
                <a:ea typeface="MS PGothic" charset="-128"/>
                <a:cs typeface="+mn-cs"/>
              </a:rPr>
              <a:t>Collection-1:</a:t>
            </a:r>
            <a:r>
              <a:rPr kumimoji="0" lang="en-GB" sz="1000" b="1" i="0" u="none" strike="noStrike" kern="1200" cap="none" spc="0" normalizeH="0" baseline="0" noProof="0" dirty="0">
                <a:ln>
                  <a:noFill/>
                </a:ln>
                <a:solidFill>
                  <a:srgbClr val="003249"/>
                </a:solidFill>
                <a:effectLst/>
                <a:uLnTx/>
                <a:uFillTx/>
                <a:latin typeface="Arial" panose="020B0604020202020204"/>
                <a:ea typeface="MS PGothic" charset="-128"/>
                <a:cs typeface="+mn-cs"/>
              </a:rPr>
              <a:t> </a:t>
            </a:r>
            <a:r>
              <a:rPr kumimoji="0" lang="en-GB" sz="1000" b="1" i="0" u="none" strike="noStrike" kern="1200" cap="none" spc="0" normalizeH="0" baseline="0" noProof="0" dirty="0">
                <a:ln>
                  <a:noFill/>
                </a:ln>
                <a:solidFill>
                  <a:srgbClr val="00B2D6"/>
                </a:solidFill>
                <a:effectLst/>
                <a:uLnTx/>
                <a:uFillTx/>
                <a:latin typeface="Arial" panose="020B0604020202020204"/>
                <a:ea typeface="MS PGothic" charset="-128"/>
                <a:cs typeface="+mn-cs"/>
              </a:rPr>
              <a:t>Cold colour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Arial" panose="020B0604020202020204"/>
                <a:ea typeface="MS PGothic" charset="-128"/>
                <a:cs typeface="+mn-cs"/>
              </a:rPr>
              <a:t>Operational:</a:t>
            </a:r>
            <a:r>
              <a:rPr kumimoji="0" lang="en-GB" sz="1000" b="1" i="0" u="none" strike="noStrike" kern="1200" cap="none" spc="0" normalizeH="0" baseline="0" noProof="0" dirty="0">
                <a:ln>
                  <a:noFill/>
                </a:ln>
                <a:solidFill>
                  <a:srgbClr val="003249"/>
                </a:solidFill>
                <a:effectLst/>
                <a:uLnTx/>
                <a:uFillTx/>
                <a:latin typeface="Arial" panose="020B0604020202020204"/>
                <a:ea typeface="MS PGothic" charset="-128"/>
                <a:cs typeface="+mn-cs"/>
              </a:rPr>
              <a:t>  </a:t>
            </a:r>
            <a:r>
              <a:rPr kumimoji="0" lang="en-GB" sz="1000" b="1" i="0" u="none" strike="noStrike" kern="1200" cap="none" spc="0" normalizeH="0" baseline="0" noProof="0" dirty="0">
                <a:ln>
                  <a:noFill/>
                </a:ln>
                <a:solidFill>
                  <a:srgbClr val="FFC000"/>
                </a:solidFill>
                <a:effectLst/>
                <a:uLnTx/>
                <a:uFillTx/>
                <a:latin typeface="Arial" panose="020B0604020202020204"/>
                <a:ea typeface="MS PGothic" charset="-128"/>
                <a:cs typeface="+mn-cs"/>
              </a:rPr>
              <a:t>Warm colour</a:t>
            </a:r>
          </a:p>
        </p:txBody>
      </p:sp>
      <p:sp>
        <p:nvSpPr>
          <p:cNvPr id="31" name="TextBox 30">
            <a:extLst>
              <a:ext uri="{FF2B5EF4-FFF2-40B4-BE49-F238E27FC236}">
                <a16:creationId xmlns:a16="http://schemas.microsoft.com/office/drawing/2014/main" id="{78CD1F17-2790-6A59-16FC-7EBA92D84006}"/>
              </a:ext>
            </a:extLst>
          </p:cNvPr>
          <p:cNvSpPr txBox="1"/>
          <p:nvPr/>
        </p:nvSpPr>
        <p:spPr>
          <a:xfrm>
            <a:off x="9026285" y="4374338"/>
            <a:ext cx="1790875"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0070C0"/>
                </a:solidFill>
                <a:effectLst/>
                <a:uLnTx/>
                <a:uFillTx/>
                <a:latin typeface="Arial" panose="020B0604020202020204"/>
                <a:ea typeface="MS PGothic" charset="-128"/>
                <a:cs typeface="+mn-cs"/>
              </a:rPr>
              <a:t>Collection-1:</a:t>
            </a:r>
            <a:r>
              <a:rPr kumimoji="0" lang="en-GB" sz="1000" b="1" i="0" u="none" strike="noStrike" kern="1200" cap="none" spc="0" normalizeH="0" baseline="0" noProof="0" dirty="0">
                <a:ln>
                  <a:noFill/>
                </a:ln>
                <a:solidFill>
                  <a:srgbClr val="003249"/>
                </a:solidFill>
                <a:effectLst/>
                <a:uLnTx/>
                <a:uFillTx/>
                <a:latin typeface="Arial" panose="020B0604020202020204"/>
                <a:ea typeface="MS PGothic" charset="-128"/>
                <a:cs typeface="+mn-cs"/>
              </a:rPr>
              <a:t> </a:t>
            </a:r>
            <a:r>
              <a:rPr kumimoji="0" lang="en-GB" sz="1000" b="1" i="0" u="none" strike="noStrike" kern="1200" cap="none" spc="0" normalizeH="0" baseline="0" noProof="0" dirty="0">
                <a:ln>
                  <a:noFill/>
                </a:ln>
                <a:solidFill>
                  <a:srgbClr val="00B2D6"/>
                </a:solidFill>
                <a:effectLst/>
                <a:uLnTx/>
                <a:uFillTx/>
                <a:latin typeface="Arial" panose="020B0604020202020204"/>
                <a:ea typeface="MS PGothic" charset="-128"/>
                <a:cs typeface="+mn-cs"/>
              </a:rPr>
              <a:t>Cold colour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000" b="1" i="0" u="none" strike="noStrike" kern="1200" cap="none" spc="0" normalizeH="0" baseline="0" noProof="0" dirty="0">
                <a:ln>
                  <a:noFill/>
                </a:ln>
                <a:solidFill>
                  <a:srgbClr val="FF0000"/>
                </a:solidFill>
                <a:effectLst/>
                <a:uLnTx/>
                <a:uFillTx/>
                <a:latin typeface="Arial" panose="020B0604020202020204"/>
                <a:ea typeface="MS PGothic" charset="-128"/>
                <a:cs typeface="+mn-cs"/>
              </a:rPr>
              <a:t>Operational:</a:t>
            </a:r>
            <a:r>
              <a:rPr kumimoji="0" lang="en-GB" sz="1000" b="1" i="0" u="none" strike="noStrike" kern="1200" cap="none" spc="0" normalizeH="0" baseline="0" noProof="0" dirty="0">
                <a:ln>
                  <a:noFill/>
                </a:ln>
                <a:solidFill>
                  <a:srgbClr val="003249"/>
                </a:solidFill>
                <a:effectLst/>
                <a:uLnTx/>
                <a:uFillTx/>
                <a:latin typeface="Arial" panose="020B0604020202020204"/>
                <a:ea typeface="MS PGothic" charset="-128"/>
                <a:cs typeface="+mn-cs"/>
              </a:rPr>
              <a:t>  </a:t>
            </a:r>
            <a:r>
              <a:rPr kumimoji="0" lang="en-GB" sz="1000" b="1" i="0" u="none" strike="noStrike" kern="1200" cap="none" spc="0" normalizeH="0" baseline="0" noProof="0" dirty="0">
                <a:ln>
                  <a:noFill/>
                </a:ln>
                <a:solidFill>
                  <a:srgbClr val="FFC000"/>
                </a:solidFill>
                <a:effectLst/>
                <a:uLnTx/>
                <a:uFillTx/>
                <a:latin typeface="Arial" panose="020B0604020202020204"/>
                <a:ea typeface="MS PGothic" charset="-128"/>
                <a:cs typeface="+mn-cs"/>
              </a:rPr>
              <a:t>Warm colour</a:t>
            </a:r>
          </a:p>
        </p:txBody>
      </p:sp>
      <p:sp>
        <p:nvSpPr>
          <p:cNvPr id="33" name="TextBox 32">
            <a:extLst>
              <a:ext uri="{FF2B5EF4-FFF2-40B4-BE49-F238E27FC236}">
                <a16:creationId xmlns:a16="http://schemas.microsoft.com/office/drawing/2014/main" id="{AB7762C3-862A-2815-7B80-FC880575CB39}"/>
              </a:ext>
            </a:extLst>
          </p:cNvPr>
          <p:cNvSpPr txBox="1"/>
          <p:nvPr/>
        </p:nvSpPr>
        <p:spPr>
          <a:xfrm>
            <a:off x="298063" y="5712102"/>
            <a:ext cx="11639964" cy="327077"/>
          </a:xfrm>
          <a:prstGeom prst="rect">
            <a:avLst/>
          </a:prstGeom>
          <a:noFill/>
        </p:spPr>
        <p:txBody>
          <a:bodyPr wrap="square">
            <a:spAutoFit/>
          </a:bodyPr>
          <a:lstStyle/>
          <a:p>
            <a:pPr marL="342900" marR="0" lvl="1" indent="-342900" algn="l" defTabSz="914400" rtl="0" eaLnBrk="0" fontAlgn="base" latinLnBrk="0" hangingPunct="0">
              <a:lnSpc>
                <a:spcPct val="120000"/>
              </a:lnSpc>
              <a:spcBef>
                <a:spcPct val="0"/>
              </a:spcBef>
              <a:spcAft>
                <a:spcPct val="0"/>
              </a:spcAft>
              <a:buClr>
                <a:srgbClr val="076889"/>
              </a:buClr>
              <a:buSzTx/>
              <a:buFontTx/>
              <a:buNone/>
              <a:tabLst/>
              <a:defRPr/>
            </a:pPr>
            <a:r>
              <a:rPr kumimoji="0" lang="en-GB" sz="1400" b="0" i="0" u="none" strike="noStrike" kern="1200" cap="none" spc="0" normalizeH="0" baseline="0" noProof="0" dirty="0">
                <a:ln>
                  <a:noFill/>
                </a:ln>
                <a:solidFill>
                  <a:srgbClr val="003249"/>
                </a:solidFill>
                <a:effectLst/>
                <a:uLnTx/>
                <a:uFillTx/>
                <a:latin typeface="Arial" panose="020B0604020202020204"/>
                <a:ea typeface="Ebrima" pitchFamily="2" charset="0"/>
                <a:cs typeface="Ebrima" pitchFamily="2" charset="0"/>
              </a:rPr>
              <a:t>Sentinel-2B radiometry shows higher values than the operational one by 1.1-1.6% (Bias correction taken in account).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53800" y="6019800"/>
            <a:ext cx="609600" cy="609600"/>
          </a:xfrm>
          <a:prstGeom prst="rect">
            <a:avLst/>
          </a:prstGeom>
        </p:spPr>
      </p:pic>
    </p:spTree>
    <p:extLst>
      <p:ext uri="{BB962C8B-B14F-4D97-AF65-F5344CB8AC3E}">
        <p14:creationId xmlns:p14="http://schemas.microsoft.com/office/powerpoint/2010/main" val="2238090996"/>
      </p:ext>
    </p:extLst>
  </p:cSld>
  <p:clrMapOvr>
    <a:masterClrMapping/>
  </p:clrMapOvr>
  <mc:AlternateContent xmlns:mc="http://schemas.openxmlformats.org/markup-compatibility/2006">
    <mc:Choice xmlns:p14="http://schemas.microsoft.com/office/powerpoint/2010/main" Requires="p14">
      <p:transition spd="slow" p14:dur="2000" advTm="37030"/>
    </mc:Choice>
    <mc:Fallback>
      <p:transition spd="slow" advTm="37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3.xml><?xml version="1.0" encoding="utf-8"?>
<a:theme xmlns:a="http://schemas.openxmlformats.org/drawingml/2006/main" name="4_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4.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A35B8F6DE5F6140B027D2B2EDE64C04" ma:contentTypeVersion="14" ma:contentTypeDescription="Create a new document." ma:contentTypeScope="" ma:versionID="1d58ea1ff74db1838ef605463d845e2a">
  <xsd:schema xmlns:xsd="http://www.w3.org/2001/XMLSchema" xmlns:xs="http://www.w3.org/2001/XMLSchema" xmlns:p="http://schemas.microsoft.com/office/2006/metadata/properties" xmlns:ns1="http://schemas.microsoft.com/sharepoint/v3" xmlns:ns3="74a1d041-c129-40fb-b18f-fc34c0db65d6" xmlns:ns4="e68c44bf-1ca0-43e1-a9b8-a62e422bae76" targetNamespace="http://schemas.microsoft.com/office/2006/metadata/properties" ma:root="true" ma:fieldsID="66aca9b99e899e3d20e3c93ff93b959e" ns1:_="" ns3:_="" ns4:_="">
    <xsd:import namespace="http://schemas.microsoft.com/sharepoint/v3"/>
    <xsd:import namespace="74a1d041-c129-40fb-b18f-fc34c0db65d6"/>
    <xsd:import namespace="e68c44bf-1ca0-43e1-a9b8-a62e422bae76"/>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1:_ip_UnifiedCompliancePolicyProperties" minOccurs="0"/>
                <xsd:element ref="ns1:_ip_UnifiedCompliancePolicyUIAc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a1d041-c129-40fb-b18f-fc34c0db65d6"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68c44bf-1ca0-43e1-a9b8-a62e422bae76"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activity xmlns="74a1d041-c129-40fb-b18f-fc34c0db65d6" xsi:nil="true"/>
  </documentManagement>
</p:properties>
</file>

<file path=customXml/itemProps1.xml><?xml version="1.0" encoding="utf-8"?>
<ds:datastoreItem xmlns:ds="http://schemas.openxmlformats.org/officeDocument/2006/customXml" ds:itemID="{16D0D847-147D-43A7-95F5-67496E6AA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4a1d041-c129-40fb-b18f-fc34c0db65d6"/>
    <ds:schemaRef ds:uri="e68c44bf-1ca0-43e1-a9b8-a62e422bae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CAE71-6AD1-478E-BFBE-01EF61788C9A}">
  <ds:schemaRefs>
    <ds:schemaRef ds:uri="http://schemas.microsoft.com/sharepoint/v3/contenttype/forms"/>
  </ds:schemaRefs>
</ds:datastoreItem>
</file>

<file path=customXml/itemProps3.xml><?xml version="1.0" encoding="utf-8"?>
<ds:datastoreItem xmlns:ds="http://schemas.openxmlformats.org/officeDocument/2006/customXml" ds:itemID="{1623917C-8D17-4E10-9890-10560A807CFA}">
  <ds:schemaRefs>
    <ds:schemaRef ds:uri="http://schemas.openxmlformats.org/package/2006/metadata/core-properties"/>
    <ds:schemaRef ds:uri="http://schemas.microsoft.com/office/2006/documentManagement/types"/>
    <ds:schemaRef ds:uri="http://schemas.microsoft.com/office/infopath/2007/PartnerControls"/>
    <ds:schemaRef ds:uri="e68c44bf-1ca0-43e1-a9b8-a62e422bae76"/>
    <ds:schemaRef ds:uri="http://purl.org/dc/elements/1.1/"/>
    <ds:schemaRef ds:uri="http://schemas.microsoft.com/office/2006/metadata/properties"/>
    <ds:schemaRef ds:uri="http://schemas.microsoft.com/sharepoint/v3"/>
    <ds:schemaRef ds:uri="http://purl.org/dc/terms/"/>
    <ds:schemaRef ds:uri="74a1d041-c129-40fb-b18f-fc34c0db65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0</TotalTime>
  <Words>2463</Words>
  <Application>Microsoft Office PowerPoint</Application>
  <PresentationFormat>Widescreen</PresentationFormat>
  <Paragraphs>331</Paragraphs>
  <Slides>18</Slides>
  <Notes>18</Notes>
  <HiddenSlides>0</HiddenSlides>
  <MMClips>12</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18</vt:i4>
      </vt:variant>
    </vt:vector>
  </HeadingPairs>
  <TitlesOfParts>
    <vt:vector size="35" baseType="lpstr">
      <vt:lpstr>MS PGothic</vt:lpstr>
      <vt:lpstr>宋体</vt:lpstr>
      <vt:lpstr>Arial</vt:lpstr>
      <vt:lpstr>Calibri</vt:lpstr>
      <vt:lpstr>DIN Alternate</vt:lpstr>
      <vt:lpstr>Ebrima</vt:lpstr>
      <vt:lpstr>Georgia</vt:lpstr>
      <vt:lpstr>NotesEsa</vt:lpstr>
      <vt:lpstr>Symbol</vt:lpstr>
      <vt:lpstr>Times New Roman</vt:lpstr>
      <vt:lpstr>Verdana</vt:lpstr>
      <vt:lpstr>Wingdings</vt:lpstr>
      <vt:lpstr>Default Design</vt:lpstr>
      <vt:lpstr>ESA_Presentation_CLEAR</vt:lpstr>
      <vt:lpstr>4_ESA_Presentation_DARK</vt:lpstr>
      <vt:lpstr>ESA_Presentation_DARK</vt:lpstr>
      <vt:lpstr>Document</vt:lpstr>
      <vt:lpstr>GSICS Agency Report 2023 </vt:lpstr>
      <vt:lpstr>Presentation Overview </vt:lpstr>
      <vt:lpstr>Summary of Agency’s GSICS Activities,  Actions, and Achievements</vt:lpstr>
      <vt:lpstr>Agency’s Support to GDWG Activities </vt:lpstr>
      <vt:lpstr>Agency’s Support to GRWG Activities </vt:lpstr>
      <vt:lpstr>PowerPoint Presentation</vt:lpstr>
      <vt:lpstr>Planned EO Satellite Launches 2022 – 2032 (Indicative dates)</vt:lpstr>
      <vt:lpstr>Sentinel-2 Collection-1</vt:lpstr>
      <vt:lpstr>Sentinel-2 B Collection-1 over PICS</vt:lpstr>
      <vt:lpstr>Fundamental Data Record </vt:lpstr>
      <vt:lpstr>ESA FDR projects</vt:lpstr>
      <vt:lpstr>PowerPoint Presentation</vt:lpstr>
      <vt:lpstr>Additional Slides Not Presented</vt:lpstr>
      <vt:lpstr>SWARM: “EN ROUTE VERS” LE SPACE WEATHER</vt:lpstr>
      <vt:lpstr>SMOS EMERGING APPLICATION: SPACE WEATHER</vt:lpstr>
      <vt:lpstr>                                                                                     </vt:lpstr>
      <vt:lpstr>                    </vt:lpstr>
      <vt:lpstr>Introduce/Confirm the Agency’s  Personnel supporting GSICS  </vt:lpstr>
    </vt:vector>
  </TitlesOfParts>
  <Company>NOAA / NESDIS / ORA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GSICS GEO-LEO ATBD</dc:title>
  <dc:subject>SPIE 2009 tALK</dc:subject>
  <dc:creator>Fred Wu</dc:creator>
  <cp:lastModifiedBy>Philippe Goryl</cp:lastModifiedBy>
  <cp:revision>1006</cp:revision>
  <cp:lastPrinted>2023-02-23T14:23:44Z</cp:lastPrinted>
  <dcterms:created xsi:type="dcterms:W3CDTF">2004-06-10T15:46:18Z</dcterms:created>
  <dcterms:modified xsi:type="dcterms:W3CDTF">2023-02-24T10:59:58Z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976fa30-1907-4356-8241-62ea5e1c0256_Enabled">
    <vt:lpwstr>true</vt:lpwstr>
  </property>
  <property fmtid="{D5CDD505-2E9C-101B-9397-08002B2CF9AE}" pid="3" name="MSIP_Label_3976fa30-1907-4356-8241-62ea5e1c0256_SetDate">
    <vt:lpwstr>2023-02-14T08:18:58Z</vt:lpwstr>
  </property>
  <property fmtid="{D5CDD505-2E9C-101B-9397-08002B2CF9AE}" pid="4" name="MSIP_Label_3976fa30-1907-4356-8241-62ea5e1c0256_Method">
    <vt:lpwstr>Standard</vt:lpwstr>
  </property>
  <property fmtid="{D5CDD505-2E9C-101B-9397-08002B2CF9AE}" pid="5" name="MSIP_Label_3976fa30-1907-4356-8241-62ea5e1c0256_Name">
    <vt:lpwstr>ESA UNCLASSIFIED – For ESA Official Use Only</vt:lpwstr>
  </property>
  <property fmtid="{D5CDD505-2E9C-101B-9397-08002B2CF9AE}" pid="6" name="MSIP_Label_3976fa30-1907-4356-8241-62ea5e1c0256_SiteId">
    <vt:lpwstr>9a5cacd0-2bef-4dd7-ac5c-7ebe1f54f495</vt:lpwstr>
  </property>
  <property fmtid="{D5CDD505-2E9C-101B-9397-08002B2CF9AE}" pid="7" name="MSIP_Label_3976fa30-1907-4356-8241-62ea5e1c0256_ActionId">
    <vt:lpwstr>39867e98-4468-4b9f-80fc-bff37aee07ac</vt:lpwstr>
  </property>
  <property fmtid="{D5CDD505-2E9C-101B-9397-08002B2CF9AE}" pid="8" name="MSIP_Label_3976fa30-1907-4356-8241-62ea5e1c0256_ContentBits">
    <vt:lpwstr>0</vt:lpwstr>
  </property>
  <property fmtid="{D5CDD505-2E9C-101B-9397-08002B2CF9AE}" pid="9" name="ContentTypeId">
    <vt:lpwstr>0x0101004A35B8F6DE5F6140B027D2B2EDE64C04</vt:lpwstr>
  </property>
</Properties>
</file>