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33" r:id="rId2"/>
    <p:sldId id="793" r:id="rId3"/>
    <p:sldId id="832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7" d="100"/>
          <a:sy n="107" d="100"/>
        </p:scale>
        <p:origin x="11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27 Feb – 3 March 2023</a:t>
            </a:r>
            <a:r>
              <a:rPr lang="it-IT" sz="1000" b="0" dirty="0"/>
              <a:t>, GSICS Annual Meeting (Hybrid), College Park, MD, USA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GSICS Agency Report</a:t>
            </a:r>
            <a:br>
              <a:rPr lang="en-IE" sz="4000" b="1" dirty="0"/>
            </a:br>
            <a:r>
              <a:rPr lang="en-IE" sz="4000" b="1" dirty="0"/>
              <a:t>2023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Presenter(s)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ea typeface="宋体" pitchFamily="2" charset="-122"/>
              </a:rPr>
              <a:t>Agency Name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7257"/>
            <a:ext cx="10972800" cy="5257799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600" dirty="0"/>
              <a:t>Summary of Agency’s GSICS Activities, Actions, and Achievements</a:t>
            </a:r>
          </a:p>
          <a:p>
            <a:pPr lvl="0"/>
            <a:r>
              <a:rPr lang="en-GB" sz="3600" dirty="0"/>
              <a:t>Agency’s Support to GDWG Activities</a:t>
            </a:r>
          </a:p>
          <a:p>
            <a:pPr lvl="0"/>
            <a:r>
              <a:rPr lang="en-GB" sz="3600" dirty="0"/>
              <a:t>Agency’s Support to GRWG Activities</a:t>
            </a:r>
          </a:p>
          <a:p>
            <a:pPr lvl="0"/>
            <a:r>
              <a:rPr lang="en-GB" sz="3600" dirty="0"/>
              <a:t>Agency’s Instruments Updates &amp; Planned launches that are relevant to GSICS</a:t>
            </a:r>
          </a:p>
          <a:p>
            <a:r>
              <a:rPr lang="en-GB" sz="3600" dirty="0"/>
              <a:t>Agency’s Calibration Major Updates</a:t>
            </a:r>
          </a:p>
          <a:p>
            <a:r>
              <a:rPr lang="en-GB" sz="3600" dirty="0"/>
              <a:t>Submit the report before 02/27/2023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Record the PowerPoint Presentation in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 Not 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Agency’s Status of Observing System Report, if applicable (template provided in another file). Can be submitted one week after the annual meeting</a:t>
            </a:r>
          </a:p>
          <a:p>
            <a:r>
              <a:rPr lang="en-GB" dirty="0"/>
              <a:t>Agency’s Reprocessing Activities, if any</a:t>
            </a:r>
          </a:p>
          <a:p>
            <a:r>
              <a:rPr lang="en-GB" dirty="0"/>
              <a:t>Introduce/Confirm the Agency’s Personnel Supporting GSICS</a:t>
            </a:r>
          </a:p>
          <a:p>
            <a:pPr lvl="1"/>
            <a:r>
              <a:rPr lang="en-GB" dirty="0"/>
              <a:t>GRWG members/GDWG members</a:t>
            </a:r>
          </a:p>
          <a:p>
            <a:pPr lvl="1"/>
            <a:r>
              <a:rPr lang="en-GB" dirty="0"/>
              <a:t>Other Key Agency Personal </a:t>
            </a:r>
          </a:p>
          <a:p>
            <a:r>
              <a:rPr lang="en-GB" dirty="0"/>
              <a:t>Agency’s GSICS activities to be discussed in this joint meeting</a:t>
            </a:r>
          </a:p>
          <a:p>
            <a:pPr lvl="1"/>
            <a:r>
              <a:rPr lang="en-US"/>
              <a:t>Agenda items </a:t>
            </a:r>
            <a:r>
              <a:rPr lang="en-US" dirty="0"/>
              <a:t>that are especially of interest to your agency</a:t>
            </a:r>
          </a:p>
          <a:p>
            <a:pPr lvl="1"/>
            <a:r>
              <a:rPr lang="en-US" dirty="0"/>
              <a:t>Agency’s activities that may be of interest to the GSICS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43327</TotalTime>
  <Words>148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Times New Roman</vt:lpstr>
      <vt:lpstr>Wingdings</vt:lpstr>
      <vt:lpstr>Default Design</vt:lpstr>
      <vt:lpstr>GSICS Agency Report 2023 </vt:lpstr>
      <vt:lpstr>Presentation Overview </vt:lpstr>
      <vt:lpstr>Additional Slides Not Presented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Fang-fang Yu</cp:lastModifiedBy>
  <cp:revision>979</cp:revision>
  <dcterms:created xsi:type="dcterms:W3CDTF">2004-06-10T15:46:18Z</dcterms:created>
  <dcterms:modified xsi:type="dcterms:W3CDTF">2023-02-09T13:21:14Z</dcterms:modified>
</cp:coreProperties>
</file>