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33" r:id="rId2"/>
    <p:sldId id="833" r:id="rId3"/>
    <p:sldId id="834" r:id="rId4"/>
    <p:sldId id="835" r:id="rId5"/>
    <p:sldId id="836" r:id="rId6"/>
    <p:sldId id="843" r:id="rId7"/>
    <p:sldId id="844" r:id="rId8"/>
    <p:sldId id="837" r:id="rId9"/>
    <p:sldId id="840" r:id="rId10"/>
    <p:sldId id="841" r:id="rId11"/>
    <p:sldId id="842" r:id="rId12"/>
    <p:sldId id="839" r:id="rId13"/>
    <p:sldId id="845" r:id="rId1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106" d="100"/>
          <a:sy n="106" d="100"/>
        </p:scale>
        <p:origin x="5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51BBD-942B-4A02-9A09-2B74AF0F435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C51A4F-A933-43C2-8FCE-0E2E82C5D47B}">
      <dgm:prSet phldrT="[Text]"/>
      <dgm:spPr/>
      <dgm:t>
        <a:bodyPr/>
        <a:lstStyle/>
        <a:p>
          <a:r>
            <a:rPr lang="en-US" dirty="0" smtClean="0"/>
            <a:t>Best Blend</a:t>
          </a:r>
          <a:endParaRPr lang="en-US" dirty="0"/>
        </a:p>
      </dgm:t>
    </dgm:pt>
    <dgm:pt modelId="{081FD135-14BD-4DC1-8B0D-6618CBF55D28}" type="parTrans" cxnId="{16EC1D1F-38E1-465B-A9C4-385BD537839A}">
      <dgm:prSet/>
      <dgm:spPr/>
      <dgm:t>
        <a:bodyPr/>
        <a:lstStyle/>
        <a:p>
          <a:endParaRPr lang="en-US"/>
        </a:p>
      </dgm:t>
    </dgm:pt>
    <dgm:pt modelId="{A5427076-5AE2-4166-B79B-7A73679A75E8}" type="sibTrans" cxnId="{16EC1D1F-38E1-465B-A9C4-385BD537839A}">
      <dgm:prSet/>
      <dgm:spPr/>
      <dgm:t>
        <a:bodyPr/>
        <a:lstStyle/>
        <a:p>
          <a:endParaRPr lang="en-US"/>
        </a:p>
      </dgm:t>
    </dgm:pt>
    <dgm:pt modelId="{BBA1620B-2F64-4ADE-9B2C-943A4C63BD07}">
      <dgm:prSet phldrT="[Text]"/>
      <dgm:spPr/>
      <dgm:t>
        <a:bodyPr/>
        <a:lstStyle/>
        <a:p>
          <a:r>
            <a:rPr lang="en-US" dirty="0" smtClean="0"/>
            <a:t>Method 1</a:t>
          </a:r>
          <a:endParaRPr lang="en-US" dirty="0"/>
        </a:p>
      </dgm:t>
    </dgm:pt>
    <dgm:pt modelId="{8C2F0B69-B3C6-476C-B25B-2A936A948883}" type="parTrans" cxnId="{B01E7A4A-671A-4661-801C-4BEDABCF69F6}">
      <dgm:prSet/>
      <dgm:spPr/>
      <dgm:t>
        <a:bodyPr/>
        <a:lstStyle/>
        <a:p>
          <a:endParaRPr lang="en-US"/>
        </a:p>
      </dgm:t>
    </dgm:pt>
    <dgm:pt modelId="{C79D2734-AFA6-4321-B908-35005147020E}" type="sibTrans" cxnId="{B01E7A4A-671A-4661-801C-4BEDABCF69F6}">
      <dgm:prSet/>
      <dgm:spPr/>
      <dgm:t>
        <a:bodyPr/>
        <a:lstStyle/>
        <a:p>
          <a:endParaRPr lang="en-US"/>
        </a:p>
      </dgm:t>
    </dgm:pt>
    <dgm:pt modelId="{5A7AE365-CB8B-4C99-8121-094F615E4244}">
      <dgm:prSet phldrT="[Text]"/>
      <dgm:spPr/>
      <dgm:t>
        <a:bodyPr/>
        <a:lstStyle/>
        <a:p>
          <a:r>
            <a:rPr lang="en-US" dirty="0" smtClean="0"/>
            <a:t>Method 2</a:t>
          </a:r>
          <a:endParaRPr lang="en-US" dirty="0"/>
        </a:p>
      </dgm:t>
    </dgm:pt>
    <dgm:pt modelId="{B0016A95-0A6D-4879-87FE-6684C7CDE038}" type="parTrans" cxnId="{A054E7C4-BCF8-4F47-A95F-662767F5405F}">
      <dgm:prSet/>
      <dgm:spPr/>
      <dgm:t>
        <a:bodyPr/>
        <a:lstStyle/>
        <a:p>
          <a:endParaRPr lang="en-US"/>
        </a:p>
      </dgm:t>
    </dgm:pt>
    <dgm:pt modelId="{90EB62D5-3DFF-4595-B175-C2E7405ACDBF}" type="sibTrans" cxnId="{A054E7C4-BCF8-4F47-A95F-662767F5405F}">
      <dgm:prSet/>
      <dgm:spPr/>
      <dgm:t>
        <a:bodyPr/>
        <a:lstStyle/>
        <a:p>
          <a:endParaRPr lang="en-US"/>
        </a:p>
      </dgm:t>
    </dgm:pt>
    <dgm:pt modelId="{AE3088A3-373B-41BE-99DF-84574E97CA56}">
      <dgm:prSet phldrT="[Text]"/>
      <dgm:spPr/>
      <dgm:t>
        <a:bodyPr/>
        <a:lstStyle/>
        <a:p>
          <a:r>
            <a:rPr lang="en-US" dirty="0" smtClean="0"/>
            <a:t>Method 3</a:t>
          </a:r>
          <a:endParaRPr lang="en-US" dirty="0"/>
        </a:p>
      </dgm:t>
    </dgm:pt>
    <dgm:pt modelId="{305F5FD3-7ED4-4684-BE3E-FF3E4AECB8E9}" type="parTrans" cxnId="{AB60C171-8D23-4D96-A161-BB0E6BBB8F92}">
      <dgm:prSet/>
      <dgm:spPr/>
      <dgm:t>
        <a:bodyPr/>
        <a:lstStyle/>
        <a:p>
          <a:endParaRPr lang="en-US"/>
        </a:p>
      </dgm:t>
    </dgm:pt>
    <dgm:pt modelId="{641E0508-7DE6-4F50-9479-98245C324531}" type="sibTrans" cxnId="{AB60C171-8D23-4D96-A161-BB0E6BBB8F92}">
      <dgm:prSet/>
      <dgm:spPr/>
      <dgm:t>
        <a:bodyPr/>
        <a:lstStyle/>
        <a:p>
          <a:endParaRPr lang="en-US"/>
        </a:p>
      </dgm:t>
    </dgm:pt>
    <dgm:pt modelId="{7EAC0F31-29EE-47CD-944C-68394500CD55}">
      <dgm:prSet phldrT="[Text]"/>
      <dgm:spPr/>
      <dgm:t>
        <a:bodyPr/>
        <a:lstStyle/>
        <a:p>
          <a:r>
            <a:rPr lang="en-US" dirty="0" smtClean="0"/>
            <a:t>Reference 1</a:t>
          </a:r>
          <a:endParaRPr lang="en-US" dirty="0"/>
        </a:p>
      </dgm:t>
    </dgm:pt>
    <dgm:pt modelId="{15760E5B-C10C-469D-9729-C1819483119B}" type="parTrans" cxnId="{FF9648B3-3264-4B8F-A0A6-059379FCD090}">
      <dgm:prSet/>
      <dgm:spPr/>
      <dgm:t>
        <a:bodyPr/>
        <a:lstStyle/>
        <a:p>
          <a:endParaRPr lang="en-US"/>
        </a:p>
      </dgm:t>
    </dgm:pt>
    <dgm:pt modelId="{5DC32C12-3CC1-4A34-B440-FC2941B5FDA4}" type="sibTrans" cxnId="{FF9648B3-3264-4B8F-A0A6-059379FCD090}">
      <dgm:prSet/>
      <dgm:spPr/>
      <dgm:t>
        <a:bodyPr/>
        <a:lstStyle/>
        <a:p>
          <a:endParaRPr lang="en-US"/>
        </a:p>
      </dgm:t>
    </dgm:pt>
    <dgm:pt modelId="{43871C1A-1C19-4DDA-A4C5-54880470A9B0}">
      <dgm:prSet phldrT="[Text]"/>
      <dgm:spPr/>
      <dgm:t>
        <a:bodyPr/>
        <a:lstStyle/>
        <a:p>
          <a:r>
            <a:rPr lang="en-US" dirty="0" smtClean="0"/>
            <a:t>Reference 2</a:t>
          </a:r>
          <a:endParaRPr lang="en-US" dirty="0"/>
        </a:p>
      </dgm:t>
    </dgm:pt>
    <dgm:pt modelId="{9BE0D999-85E1-46A7-935C-38572E666439}" type="parTrans" cxnId="{9B0CE7D6-778E-442E-AC64-46C634B0A43D}">
      <dgm:prSet/>
      <dgm:spPr/>
      <dgm:t>
        <a:bodyPr/>
        <a:lstStyle/>
        <a:p>
          <a:endParaRPr lang="en-US"/>
        </a:p>
      </dgm:t>
    </dgm:pt>
    <dgm:pt modelId="{BD6B61D5-5652-4EAC-A354-74FF167B4743}" type="sibTrans" cxnId="{9B0CE7D6-778E-442E-AC64-46C634B0A43D}">
      <dgm:prSet/>
      <dgm:spPr/>
      <dgm:t>
        <a:bodyPr/>
        <a:lstStyle/>
        <a:p>
          <a:endParaRPr lang="en-US"/>
        </a:p>
      </dgm:t>
    </dgm:pt>
    <dgm:pt modelId="{8AE4FAD9-D8DA-4046-9108-8C94142BAAED}">
      <dgm:prSet phldrT="[Text]"/>
      <dgm:spPr/>
      <dgm:t>
        <a:bodyPr/>
        <a:lstStyle/>
        <a:p>
          <a:r>
            <a:rPr lang="en-US" dirty="0" smtClean="0"/>
            <a:t>Reference 3</a:t>
          </a:r>
          <a:endParaRPr lang="en-US" dirty="0"/>
        </a:p>
      </dgm:t>
    </dgm:pt>
    <dgm:pt modelId="{AEA36F46-CA6F-44A5-A79E-798B6FBC5D0E}" type="parTrans" cxnId="{C7E89185-C096-45A7-9FBF-81F67AFD1E67}">
      <dgm:prSet/>
      <dgm:spPr/>
      <dgm:t>
        <a:bodyPr/>
        <a:lstStyle/>
        <a:p>
          <a:endParaRPr lang="en-US"/>
        </a:p>
      </dgm:t>
    </dgm:pt>
    <dgm:pt modelId="{1ECEDBBF-0A2C-4002-8B9B-FD8F6DD3FE67}" type="sibTrans" cxnId="{C7E89185-C096-45A7-9FBF-81F67AFD1E67}">
      <dgm:prSet/>
      <dgm:spPr/>
      <dgm:t>
        <a:bodyPr/>
        <a:lstStyle/>
        <a:p>
          <a:endParaRPr lang="en-US"/>
        </a:p>
      </dgm:t>
    </dgm:pt>
    <dgm:pt modelId="{0130F3B4-7374-420C-884D-313A8B6CC12D}" type="pres">
      <dgm:prSet presAssocID="{D3051BBD-942B-4A02-9A09-2B74AF0F43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E3CD8D-D23A-4BDD-8962-8B4069C40657}" type="pres">
      <dgm:prSet presAssocID="{CAC51A4F-A933-43C2-8FCE-0E2E82C5D47B}" presName="hierRoot1" presStyleCnt="0">
        <dgm:presLayoutVars>
          <dgm:hierBranch val="init"/>
        </dgm:presLayoutVars>
      </dgm:prSet>
      <dgm:spPr/>
    </dgm:pt>
    <dgm:pt modelId="{0E1595F3-835E-4C64-A4CE-BCFBE2377D7E}" type="pres">
      <dgm:prSet presAssocID="{CAC51A4F-A933-43C2-8FCE-0E2E82C5D47B}" presName="rootComposite1" presStyleCnt="0"/>
      <dgm:spPr/>
    </dgm:pt>
    <dgm:pt modelId="{64AE1AE9-3AC8-47E2-A76C-64475FF395F4}" type="pres">
      <dgm:prSet presAssocID="{CAC51A4F-A933-43C2-8FCE-0E2E82C5D4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6B27D-5831-46EE-AA61-B30CB417BE39}" type="pres">
      <dgm:prSet presAssocID="{CAC51A4F-A933-43C2-8FCE-0E2E82C5D47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D41BEC8-F28E-457E-87DE-CD4A8A843B12}" type="pres">
      <dgm:prSet presAssocID="{CAC51A4F-A933-43C2-8FCE-0E2E82C5D47B}" presName="hierChild2" presStyleCnt="0"/>
      <dgm:spPr/>
    </dgm:pt>
    <dgm:pt modelId="{B0CE6986-79CB-49A1-97BE-77E573B88563}" type="pres">
      <dgm:prSet presAssocID="{8C2F0B69-B3C6-476C-B25B-2A936A94888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C73F8AB-F7ED-4F14-9E0E-6EDE8E3BFFD2}" type="pres">
      <dgm:prSet presAssocID="{BBA1620B-2F64-4ADE-9B2C-943A4C63BD07}" presName="hierRoot2" presStyleCnt="0">
        <dgm:presLayoutVars>
          <dgm:hierBranch val="init"/>
        </dgm:presLayoutVars>
      </dgm:prSet>
      <dgm:spPr/>
    </dgm:pt>
    <dgm:pt modelId="{21F57D25-4FCB-4C2D-89E5-D6A666270A58}" type="pres">
      <dgm:prSet presAssocID="{BBA1620B-2F64-4ADE-9B2C-943A4C63BD07}" presName="rootComposite" presStyleCnt="0"/>
      <dgm:spPr/>
    </dgm:pt>
    <dgm:pt modelId="{279E0F1B-DB5B-4D77-9B91-33F27BBD3F67}" type="pres">
      <dgm:prSet presAssocID="{BBA1620B-2F64-4ADE-9B2C-943A4C63BD0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7F271-7127-4464-A8EF-CF7E1579310F}" type="pres">
      <dgm:prSet presAssocID="{BBA1620B-2F64-4ADE-9B2C-943A4C63BD07}" presName="rootConnector" presStyleLbl="node2" presStyleIdx="0" presStyleCnt="3"/>
      <dgm:spPr/>
      <dgm:t>
        <a:bodyPr/>
        <a:lstStyle/>
        <a:p>
          <a:endParaRPr lang="en-US"/>
        </a:p>
      </dgm:t>
    </dgm:pt>
    <dgm:pt modelId="{E089C69C-162A-446F-9F87-E139CEC1BCA4}" type="pres">
      <dgm:prSet presAssocID="{BBA1620B-2F64-4ADE-9B2C-943A4C63BD07}" presName="hierChild4" presStyleCnt="0"/>
      <dgm:spPr/>
    </dgm:pt>
    <dgm:pt modelId="{329CA051-ACBC-48B3-B017-FED80D31D6F6}" type="pres">
      <dgm:prSet presAssocID="{15760E5B-C10C-469D-9729-C1819483119B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DEBEB5A-267A-4D85-A700-E6E4317D216B}" type="pres">
      <dgm:prSet presAssocID="{7EAC0F31-29EE-47CD-944C-68394500CD55}" presName="hierRoot2" presStyleCnt="0">
        <dgm:presLayoutVars>
          <dgm:hierBranch val="init"/>
        </dgm:presLayoutVars>
      </dgm:prSet>
      <dgm:spPr/>
    </dgm:pt>
    <dgm:pt modelId="{5E8C4C1C-2AD7-48DA-8C00-7E25DAA6AC1A}" type="pres">
      <dgm:prSet presAssocID="{7EAC0F31-29EE-47CD-944C-68394500CD55}" presName="rootComposite" presStyleCnt="0"/>
      <dgm:spPr/>
    </dgm:pt>
    <dgm:pt modelId="{8E009791-D09A-4F02-9ABA-56A441DEE00D}" type="pres">
      <dgm:prSet presAssocID="{7EAC0F31-29EE-47CD-944C-68394500CD5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6F936-4566-4D40-BD2F-B09B76414DD6}" type="pres">
      <dgm:prSet presAssocID="{7EAC0F31-29EE-47CD-944C-68394500CD55}" presName="rootConnector" presStyleLbl="node3" presStyleIdx="0" presStyleCnt="3"/>
      <dgm:spPr/>
      <dgm:t>
        <a:bodyPr/>
        <a:lstStyle/>
        <a:p>
          <a:endParaRPr lang="en-US"/>
        </a:p>
      </dgm:t>
    </dgm:pt>
    <dgm:pt modelId="{7AEB2CC7-A27B-4656-9892-86E71B1DA66B}" type="pres">
      <dgm:prSet presAssocID="{7EAC0F31-29EE-47CD-944C-68394500CD55}" presName="hierChild4" presStyleCnt="0"/>
      <dgm:spPr/>
    </dgm:pt>
    <dgm:pt modelId="{3FB8265B-67DF-4835-96F6-BA6D0AC4D5A9}" type="pres">
      <dgm:prSet presAssocID="{7EAC0F31-29EE-47CD-944C-68394500CD55}" presName="hierChild5" presStyleCnt="0"/>
      <dgm:spPr/>
    </dgm:pt>
    <dgm:pt modelId="{B48B327E-2067-4E31-B202-8397C9A279BD}" type="pres">
      <dgm:prSet presAssocID="{9BE0D999-85E1-46A7-935C-38572E666439}" presName="Name37" presStyleLbl="parChTrans1D3" presStyleIdx="1" presStyleCnt="3"/>
      <dgm:spPr/>
      <dgm:t>
        <a:bodyPr/>
        <a:lstStyle/>
        <a:p>
          <a:endParaRPr lang="en-US"/>
        </a:p>
      </dgm:t>
    </dgm:pt>
    <dgm:pt modelId="{5FF15E9D-312F-43A9-A5AB-C7904F59EA03}" type="pres">
      <dgm:prSet presAssocID="{43871C1A-1C19-4DDA-A4C5-54880470A9B0}" presName="hierRoot2" presStyleCnt="0">
        <dgm:presLayoutVars>
          <dgm:hierBranch val="init"/>
        </dgm:presLayoutVars>
      </dgm:prSet>
      <dgm:spPr/>
    </dgm:pt>
    <dgm:pt modelId="{08CF710A-FCE7-4C5E-9D7D-54E62501C0FE}" type="pres">
      <dgm:prSet presAssocID="{43871C1A-1C19-4DDA-A4C5-54880470A9B0}" presName="rootComposite" presStyleCnt="0"/>
      <dgm:spPr/>
    </dgm:pt>
    <dgm:pt modelId="{E5FFA1EE-BDD5-4914-BFF6-95A1C1DD0253}" type="pres">
      <dgm:prSet presAssocID="{43871C1A-1C19-4DDA-A4C5-54880470A9B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3CD6E-A9B7-4865-9487-9BB10872E49D}" type="pres">
      <dgm:prSet presAssocID="{43871C1A-1C19-4DDA-A4C5-54880470A9B0}" presName="rootConnector" presStyleLbl="node3" presStyleIdx="1" presStyleCnt="3"/>
      <dgm:spPr/>
      <dgm:t>
        <a:bodyPr/>
        <a:lstStyle/>
        <a:p>
          <a:endParaRPr lang="en-US"/>
        </a:p>
      </dgm:t>
    </dgm:pt>
    <dgm:pt modelId="{7E85772F-F817-47AC-B551-941D3B1104BD}" type="pres">
      <dgm:prSet presAssocID="{43871C1A-1C19-4DDA-A4C5-54880470A9B0}" presName="hierChild4" presStyleCnt="0"/>
      <dgm:spPr/>
    </dgm:pt>
    <dgm:pt modelId="{E5F23636-08E7-4164-AEB6-CA329328221E}" type="pres">
      <dgm:prSet presAssocID="{43871C1A-1C19-4DDA-A4C5-54880470A9B0}" presName="hierChild5" presStyleCnt="0"/>
      <dgm:spPr/>
    </dgm:pt>
    <dgm:pt modelId="{EC1755DA-CED9-4883-9C0E-1EC87744CBDF}" type="pres">
      <dgm:prSet presAssocID="{AEA36F46-CA6F-44A5-A79E-798B6FBC5D0E}" presName="Name37" presStyleLbl="parChTrans1D3" presStyleIdx="2" presStyleCnt="3"/>
      <dgm:spPr/>
      <dgm:t>
        <a:bodyPr/>
        <a:lstStyle/>
        <a:p>
          <a:endParaRPr lang="en-US"/>
        </a:p>
      </dgm:t>
    </dgm:pt>
    <dgm:pt modelId="{AC2DA928-3A6D-4B76-8C28-6EC38D56D77C}" type="pres">
      <dgm:prSet presAssocID="{8AE4FAD9-D8DA-4046-9108-8C94142BAAED}" presName="hierRoot2" presStyleCnt="0">
        <dgm:presLayoutVars>
          <dgm:hierBranch val="init"/>
        </dgm:presLayoutVars>
      </dgm:prSet>
      <dgm:spPr/>
    </dgm:pt>
    <dgm:pt modelId="{32055377-EA36-4BC2-9EFC-E605FAC621E4}" type="pres">
      <dgm:prSet presAssocID="{8AE4FAD9-D8DA-4046-9108-8C94142BAAED}" presName="rootComposite" presStyleCnt="0"/>
      <dgm:spPr/>
    </dgm:pt>
    <dgm:pt modelId="{8FF09DB4-7CBD-4126-B60E-C2028D2DF998}" type="pres">
      <dgm:prSet presAssocID="{8AE4FAD9-D8DA-4046-9108-8C94142BAAE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5E88D5-6DE8-4620-991F-35EECE44A389}" type="pres">
      <dgm:prSet presAssocID="{8AE4FAD9-D8DA-4046-9108-8C94142BAAED}" presName="rootConnector" presStyleLbl="node3" presStyleIdx="2" presStyleCnt="3"/>
      <dgm:spPr/>
      <dgm:t>
        <a:bodyPr/>
        <a:lstStyle/>
        <a:p>
          <a:endParaRPr lang="en-US"/>
        </a:p>
      </dgm:t>
    </dgm:pt>
    <dgm:pt modelId="{E7F9A676-0C03-4861-A484-D03286940429}" type="pres">
      <dgm:prSet presAssocID="{8AE4FAD9-D8DA-4046-9108-8C94142BAAED}" presName="hierChild4" presStyleCnt="0"/>
      <dgm:spPr/>
    </dgm:pt>
    <dgm:pt modelId="{B888FB97-5E88-41FE-8B74-CD89396D1186}" type="pres">
      <dgm:prSet presAssocID="{8AE4FAD9-D8DA-4046-9108-8C94142BAAED}" presName="hierChild5" presStyleCnt="0"/>
      <dgm:spPr/>
    </dgm:pt>
    <dgm:pt modelId="{330B159B-8BF5-40B6-9D2C-73482D85F0B0}" type="pres">
      <dgm:prSet presAssocID="{BBA1620B-2F64-4ADE-9B2C-943A4C63BD07}" presName="hierChild5" presStyleCnt="0"/>
      <dgm:spPr/>
    </dgm:pt>
    <dgm:pt modelId="{C255DB74-438B-499B-8FA9-B171FA676B21}" type="pres">
      <dgm:prSet presAssocID="{B0016A95-0A6D-4879-87FE-6684C7CDE03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B9E6074-BEB6-4C4D-B8A7-DFDB058CCB03}" type="pres">
      <dgm:prSet presAssocID="{5A7AE365-CB8B-4C99-8121-094F615E4244}" presName="hierRoot2" presStyleCnt="0">
        <dgm:presLayoutVars>
          <dgm:hierBranch val="init"/>
        </dgm:presLayoutVars>
      </dgm:prSet>
      <dgm:spPr/>
    </dgm:pt>
    <dgm:pt modelId="{BEE33D6D-0BCA-4336-8DD9-151F503C379C}" type="pres">
      <dgm:prSet presAssocID="{5A7AE365-CB8B-4C99-8121-094F615E4244}" presName="rootComposite" presStyleCnt="0"/>
      <dgm:spPr/>
    </dgm:pt>
    <dgm:pt modelId="{59E2BB5D-3548-4162-8B48-A6D146853E89}" type="pres">
      <dgm:prSet presAssocID="{5A7AE365-CB8B-4C99-8121-094F615E424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9DFFCD-C5BC-4634-A0AC-12D1E49D0EFE}" type="pres">
      <dgm:prSet presAssocID="{5A7AE365-CB8B-4C99-8121-094F615E4244}" presName="rootConnector" presStyleLbl="node2" presStyleIdx="1" presStyleCnt="3"/>
      <dgm:spPr/>
      <dgm:t>
        <a:bodyPr/>
        <a:lstStyle/>
        <a:p>
          <a:endParaRPr lang="en-US"/>
        </a:p>
      </dgm:t>
    </dgm:pt>
    <dgm:pt modelId="{00B7251D-E33B-488E-ABAC-954348C7C9A1}" type="pres">
      <dgm:prSet presAssocID="{5A7AE365-CB8B-4C99-8121-094F615E4244}" presName="hierChild4" presStyleCnt="0"/>
      <dgm:spPr/>
    </dgm:pt>
    <dgm:pt modelId="{48CC2D8F-EE50-470A-9A89-E3B6571DD4D1}" type="pres">
      <dgm:prSet presAssocID="{5A7AE365-CB8B-4C99-8121-094F615E4244}" presName="hierChild5" presStyleCnt="0"/>
      <dgm:spPr/>
    </dgm:pt>
    <dgm:pt modelId="{B19DBDB5-A116-4EA4-AF97-AB1CAF832BF6}" type="pres">
      <dgm:prSet presAssocID="{305F5FD3-7ED4-4684-BE3E-FF3E4AECB8E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82D116E-4785-433C-AF3A-96BB9B74C49E}" type="pres">
      <dgm:prSet presAssocID="{AE3088A3-373B-41BE-99DF-84574E97CA56}" presName="hierRoot2" presStyleCnt="0">
        <dgm:presLayoutVars>
          <dgm:hierBranch val="init"/>
        </dgm:presLayoutVars>
      </dgm:prSet>
      <dgm:spPr/>
    </dgm:pt>
    <dgm:pt modelId="{F4A4FD41-E4D6-4614-9B81-DC91B39CDA4D}" type="pres">
      <dgm:prSet presAssocID="{AE3088A3-373B-41BE-99DF-84574E97CA56}" presName="rootComposite" presStyleCnt="0"/>
      <dgm:spPr/>
    </dgm:pt>
    <dgm:pt modelId="{446B2C16-2782-4CF1-9945-F3074BCFE745}" type="pres">
      <dgm:prSet presAssocID="{AE3088A3-373B-41BE-99DF-84574E97CA5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C0B738-D98A-4A28-87E2-9BAAEC349D88}" type="pres">
      <dgm:prSet presAssocID="{AE3088A3-373B-41BE-99DF-84574E97CA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0033E2BC-462C-440C-9624-785409868AC6}" type="pres">
      <dgm:prSet presAssocID="{AE3088A3-373B-41BE-99DF-84574E97CA56}" presName="hierChild4" presStyleCnt="0"/>
      <dgm:spPr/>
    </dgm:pt>
    <dgm:pt modelId="{8BDE91C6-B341-4B00-BE1B-3E4A250A65D1}" type="pres">
      <dgm:prSet presAssocID="{AE3088A3-373B-41BE-99DF-84574E97CA56}" presName="hierChild5" presStyleCnt="0"/>
      <dgm:spPr/>
    </dgm:pt>
    <dgm:pt modelId="{A64DABBD-A77A-447E-B581-CBC50CD48F20}" type="pres">
      <dgm:prSet presAssocID="{CAC51A4F-A933-43C2-8FCE-0E2E82C5D47B}" presName="hierChild3" presStyleCnt="0"/>
      <dgm:spPr/>
    </dgm:pt>
  </dgm:ptLst>
  <dgm:cxnLst>
    <dgm:cxn modelId="{D4C7FDCB-04AC-48FF-9ABF-9D0CDF68037B}" type="presOf" srcId="{8AE4FAD9-D8DA-4046-9108-8C94142BAAED}" destId="{8FF09DB4-7CBD-4126-B60E-C2028D2DF998}" srcOrd="0" destOrd="0" presId="urn:microsoft.com/office/officeart/2005/8/layout/orgChart1"/>
    <dgm:cxn modelId="{A054E7C4-BCF8-4F47-A95F-662767F5405F}" srcId="{CAC51A4F-A933-43C2-8FCE-0E2E82C5D47B}" destId="{5A7AE365-CB8B-4C99-8121-094F615E4244}" srcOrd="1" destOrd="0" parTransId="{B0016A95-0A6D-4879-87FE-6684C7CDE038}" sibTransId="{90EB62D5-3DFF-4595-B175-C2E7405ACDBF}"/>
    <dgm:cxn modelId="{0CFA9A87-D956-4CB8-99F2-FA88D2A901BA}" type="presOf" srcId="{8C2F0B69-B3C6-476C-B25B-2A936A948883}" destId="{B0CE6986-79CB-49A1-97BE-77E573B88563}" srcOrd="0" destOrd="0" presId="urn:microsoft.com/office/officeart/2005/8/layout/orgChart1"/>
    <dgm:cxn modelId="{D83FC166-7D75-48D0-98CC-124380382BAA}" type="presOf" srcId="{15760E5B-C10C-469D-9729-C1819483119B}" destId="{329CA051-ACBC-48B3-B017-FED80D31D6F6}" srcOrd="0" destOrd="0" presId="urn:microsoft.com/office/officeart/2005/8/layout/orgChart1"/>
    <dgm:cxn modelId="{8254B9F6-EB3F-44EE-8DFA-824892ADB6BC}" type="presOf" srcId="{5A7AE365-CB8B-4C99-8121-094F615E4244}" destId="{D49DFFCD-C5BC-4634-A0AC-12D1E49D0EFE}" srcOrd="1" destOrd="0" presId="urn:microsoft.com/office/officeart/2005/8/layout/orgChart1"/>
    <dgm:cxn modelId="{4ECE8415-EB5D-46CC-BCDC-DC19A3E560B2}" type="presOf" srcId="{7EAC0F31-29EE-47CD-944C-68394500CD55}" destId="{AED6F936-4566-4D40-BD2F-B09B76414DD6}" srcOrd="1" destOrd="0" presId="urn:microsoft.com/office/officeart/2005/8/layout/orgChart1"/>
    <dgm:cxn modelId="{8E81772E-7DC9-41A3-90AC-A0958AD347D1}" type="presOf" srcId="{AE3088A3-373B-41BE-99DF-84574E97CA56}" destId="{446B2C16-2782-4CF1-9945-F3074BCFE745}" srcOrd="0" destOrd="0" presId="urn:microsoft.com/office/officeart/2005/8/layout/orgChart1"/>
    <dgm:cxn modelId="{350EFB0C-0010-47E8-AD6C-07F1BB957C7F}" type="presOf" srcId="{BBA1620B-2F64-4ADE-9B2C-943A4C63BD07}" destId="{A597F271-7127-4464-A8EF-CF7E1579310F}" srcOrd="1" destOrd="0" presId="urn:microsoft.com/office/officeart/2005/8/layout/orgChart1"/>
    <dgm:cxn modelId="{9B0CE7D6-778E-442E-AC64-46C634B0A43D}" srcId="{BBA1620B-2F64-4ADE-9B2C-943A4C63BD07}" destId="{43871C1A-1C19-4DDA-A4C5-54880470A9B0}" srcOrd="1" destOrd="0" parTransId="{9BE0D999-85E1-46A7-935C-38572E666439}" sibTransId="{BD6B61D5-5652-4EAC-A354-74FF167B4743}"/>
    <dgm:cxn modelId="{B72856C1-B7EA-481C-8216-75BA23E02CA7}" type="presOf" srcId="{7EAC0F31-29EE-47CD-944C-68394500CD55}" destId="{8E009791-D09A-4F02-9ABA-56A441DEE00D}" srcOrd="0" destOrd="0" presId="urn:microsoft.com/office/officeart/2005/8/layout/orgChart1"/>
    <dgm:cxn modelId="{8CA1E53C-D382-479D-8862-E05101AC1A34}" type="presOf" srcId="{5A7AE365-CB8B-4C99-8121-094F615E4244}" destId="{59E2BB5D-3548-4162-8B48-A6D146853E89}" srcOrd="0" destOrd="0" presId="urn:microsoft.com/office/officeart/2005/8/layout/orgChart1"/>
    <dgm:cxn modelId="{A9F8F1B5-C6EA-4EF9-89D1-43AB7B3BE128}" type="presOf" srcId="{8AE4FAD9-D8DA-4046-9108-8C94142BAAED}" destId="{3D5E88D5-6DE8-4620-991F-35EECE44A389}" srcOrd="1" destOrd="0" presId="urn:microsoft.com/office/officeart/2005/8/layout/orgChart1"/>
    <dgm:cxn modelId="{93B028B1-BB3C-4707-8900-EF6816D0E5EA}" type="presOf" srcId="{CAC51A4F-A933-43C2-8FCE-0E2E82C5D47B}" destId="{8106B27D-5831-46EE-AA61-B30CB417BE39}" srcOrd="1" destOrd="0" presId="urn:microsoft.com/office/officeart/2005/8/layout/orgChart1"/>
    <dgm:cxn modelId="{01F653C7-46D3-4E56-BFA3-7F3B4102D5B5}" type="presOf" srcId="{43871C1A-1C19-4DDA-A4C5-54880470A9B0}" destId="{5B83CD6E-A9B7-4865-9487-9BB10872E49D}" srcOrd="1" destOrd="0" presId="urn:microsoft.com/office/officeart/2005/8/layout/orgChart1"/>
    <dgm:cxn modelId="{16EC1D1F-38E1-465B-A9C4-385BD537839A}" srcId="{D3051BBD-942B-4A02-9A09-2B74AF0F4351}" destId="{CAC51A4F-A933-43C2-8FCE-0E2E82C5D47B}" srcOrd="0" destOrd="0" parTransId="{081FD135-14BD-4DC1-8B0D-6618CBF55D28}" sibTransId="{A5427076-5AE2-4166-B79B-7A73679A75E8}"/>
    <dgm:cxn modelId="{3006F90A-042D-4847-A862-FEE7FB4E0913}" type="presOf" srcId="{AEA36F46-CA6F-44A5-A79E-798B6FBC5D0E}" destId="{EC1755DA-CED9-4883-9C0E-1EC87744CBDF}" srcOrd="0" destOrd="0" presId="urn:microsoft.com/office/officeart/2005/8/layout/orgChart1"/>
    <dgm:cxn modelId="{2C195CE5-EB98-451D-947A-532558123355}" type="presOf" srcId="{CAC51A4F-A933-43C2-8FCE-0E2E82C5D47B}" destId="{64AE1AE9-3AC8-47E2-A76C-64475FF395F4}" srcOrd="0" destOrd="0" presId="urn:microsoft.com/office/officeart/2005/8/layout/orgChart1"/>
    <dgm:cxn modelId="{B01E7A4A-671A-4661-801C-4BEDABCF69F6}" srcId="{CAC51A4F-A933-43C2-8FCE-0E2E82C5D47B}" destId="{BBA1620B-2F64-4ADE-9B2C-943A4C63BD07}" srcOrd="0" destOrd="0" parTransId="{8C2F0B69-B3C6-476C-B25B-2A936A948883}" sibTransId="{C79D2734-AFA6-4321-B908-35005147020E}"/>
    <dgm:cxn modelId="{7D069264-4C2F-4965-BE6D-02E7CE9D0A6A}" type="presOf" srcId="{43871C1A-1C19-4DDA-A4C5-54880470A9B0}" destId="{E5FFA1EE-BDD5-4914-BFF6-95A1C1DD0253}" srcOrd="0" destOrd="0" presId="urn:microsoft.com/office/officeart/2005/8/layout/orgChart1"/>
    <dgm:cxn modelId="{03A0FA3D-2FC2-4F84-82AD-F8BEB30B26CB}" type="presOf" srcId="{9BE0D999-85E1-46A7-935C-38572E666439}" destId="{B48B327E-2067-4E31-B202-8397C9A279BD}" srcOrd="0" destOrd="0" presId="urn:microsoft.com/office/officeart/2005/8/layout/orgChart1"/>
    <dgm:cxn modelId="{FF9648B3-3264-4B8F-A0A6-059379FCD090}" srcId="{BBA1620B-2F64-4ADE-9B2C-943A4C63BD07}" destId="{7EAC0F31-29EE-47CD-944C-68394500CD55}" srcOrd="0" destOrd="0" parTransId="{15760E5B-C10C-469D-9729-C1819483119B}" sibTransId="{5DC32C12-3CC1-4A34-B440-FC2941B5FDA4}"/>
    <dgm:cxn modelId="{C7E89185-C096-45A7-9FBF-81F67AFD1E67}" srcId="{BBA1620B-2F64-4ADE-9B2C-943A4C63BD07}" destId="{8AE4FAD9-D8DA-4046-9108-8C94142BAAED}" srcOrd="2" destOrd="0" parTransId="{AEA36F46-CA6F-44A5-A79E-798B6FBC5D0E}" sibTransId="{1ECEDBBF-0A2C-4002-8B9B-FD8F6DD3FE67}"/>
    <dgm:cxn modelId="{CC833A30-C511-4432-91EC-3817D5B3C6E8}" type="presOf" srcId="{305F5FD3-7ED4-4684-BE3E-FF3E4AECB8E9}" destId="{B19DBDB5-A116-4EA4-AF97-AB1CAF832BF6}" srcOrd="0" destOrd="0" presId="urn:microsoft.com/office/officeart/2005/8/layout/orgChart1"/>
    <dgm:cxn modelId="{AB60C171-8D23-4D96-A161-BB0E6BBB8F92}" srcId="{CAC51A4F-A933-43C2-8FCE-0E2E82C5D47B}" destId="{AE3088A3-373B-41BE-99DF-84574E97CA56}" srcOrd="2" destOrd="0" parTransId="{305F5FD3-7ED4-4684-BE3E-FF3E4AECB8E9}" sibTransId="{641E0508-7DE6-4F50-9479-98245C324531}"/>
    <dgm:cxn modelId="{4B5BADCC-FC26-4F26-BB02-D9FA52FE62E9}" type="presOf" srcId="{BBA1620B-2F64-4ADE-9B2C-943A4C63BD07}" destId="{279E0F1B-DB5B-4D77-9B91-33F27BBD3F67}" srcOrd="0" destOrd="0" presId="urn:microsoft.com/office/officeart/2005/8/layout/orgChart1"/>
    <dgm:cxn modelId="{3B7E1A18-FAE4-407A-9842-B58ECC60810D}" type="presOf" srcId="{B0016A95-0A6D-4879-87FE-6684C7CDE038}" destId="{C255DB74-438B-499B-8FA9-B171FA676B21}" srcOrd="0" destOrd="0" presId="urn:microsoft.com/office/officeart/2005/8/layout/orgChart1"/>
    <dgm:cxn modelId="{760E0470-6BBB-4A8A-B3ED-13E31EF2F506}" type="presOf" srcId="{D3051BBD-942B-4A02-9A09-2B74AF0F4351}" destId="{0130F3B4-7374-420C-884D-313A8B6CC12D}" srcOrd="0" destOrd="0" presId="urn:microsoft.com/office/officeart/2005/8/layout/orgChart1"/>
    <dgm:cxn modelId="{1498E42A-1957-4364-9AF3-9D0D071B9B9C}" type="presOf" srcId="{AE3088A3-373B-41BE-99DF-84574E97CA56}" destId="{EFC0B738-D98A-4A28-87E2-9BAAEC349D88}" srcOrd="1" destOrd="0" presId="urn:microsoft.com/office/officeart/2005/8/layout/orgChart1"/>
    <dgm:cxn modelId="{ED78DF30-3CCA-4E8B-B366-99137753A31D}" type="presParOf" srcId="{0130F3B4-7374-420C-884D-313A8B6CC12D}" destId="{58E3CD8D-D23A-4BDD-8962-8B4069C40657}" srcOrd="0" destOrd="0" presId="urn:microsoft.com/office/officeart/2005/8/layout/orgChart1"/>
    <dgm:cxn modelId="{74FB559F-D7F3-4F52-A870-B0C04500EF1E}" type="presParOf" srcId="{58E3CD8D-D23A-4BDD-8962-8B4069C40657}" destId="{0E1595F3-835E-4C64-A4CE-BCFBE2377D7E}" srcOrd="0" destOrd="0" presId="urn:microsoft.com/office/officeart/2005/8/layout/orgChart1"/>
    <dgm:cxn modelId="{FE67C240-720B-4272-9AED-C76868854356}" type="presParOf" srcId="{0E1595F3-835E-4C64-A4CE-BCFBE2377D7E}" destId="{64AE1AE9-3AC8-47E2-A76C-64475FF395F4}" srcOrd="0" destOrd="0" presId="urn:microsoft.com/office/officeart/2005/8/layout/orgChart1"/>
    <dgm:cxn modelId="{8569A03A-E717-456D-9CF6-64B8BD9A1CE8}" type="presParOf" srcId="{0E1595F3-835E-4C64-A4CE-BCFBE2377D7E}" destId="{8106B27D-5831-46EE-AA61-B30CB417BE39}" srcOrd="1" destOrd="0" presId="urn:microsoft.com/office/officeart/2005/8/layout/orgChart1"/>
    <dgm:cxn modelId="{4C115953-D92F-48D0-95F2-01A748796D5D}" type="presParOf" srcId="{58E3CD8D-D23A-4BDD-8962-8B4069C40657}" destId="{3D41BEC8-F28E-457E-87DE-CD4A8A843B12}" srcOrd="1" destOrd="0" presId="urn:microsoft.com/office/officeart/2005/8/layout/orgChart1"/>
    <dgm:cxn modelId="{CB59F186-8408-4F2A-AB6E-DE9E59BB8EB1}" type="presParOf" srcId="{3D41BEC8-F28E-457E-87DE-CD4A8A843B12}" destId="{B0CE6986-79CB-49A1-97BE-77E573B88563}" srcOrd="0" destOrd="0" presId="urn:microsoft.com/office/officeart/2005/8/layout/orgChart1"/>
    <dgm:cxn modelId="{36CA80AF-4A36-4B44-9ADE-46F8DDAA9712}" type="presParOf" srcId="{3D41BEC8-F28E-457E-87DE-CD4A8A843B12}" destId="{BC73F8AB-F7ED-4F14-9E0E-6EDE8E3BFFD2}" srcOrd="1" destOrd="0" presId="urn:microsoft.com/office/officeart/2005/8/layout/orgChart1"/>
    <dgm:cxn modelId="{5CA48A24-DD58-4B24-82A5-683C3DDED67C}" type="presParOf" srcId="{BC73F8AB-F7ED-4F14-9E0E-6EDE8E3BFFD2}" destId="{21F57D25-4FCB-4C2D-89E5-D6A666270A58}" srcOrd="0" destOrd="0" presId="urn:microsoft.com/office/officeart/2005/8/layout/orgChart1"/>
    <dgm:cxn modelId="{8DCC9080-6478-41C3-80D2-E1486C4F64B6}" type="presParOf" srcId="{21F57D25-4FCB-4C2D-89E5-D6A666270A58}" destId="{279E0F1B-DB5B-4D77-9B91-33F27BBD3F67}" srcOrd="0" destOrd="0" presId="urn:microsoft.com/office/officeart/2005/8/layout/orgChart1"/>
    <dgm:cxn modelId="{94380C14-1671-47A1-BB18-69702F06F17E}" type="presParOf" srcId="{21F57D25-4FCB-4C2D-89E5-D6A666270A58}" destId="{A597F271-7127-4464-A8EF-CF7E1579310F}" srcOrd="1" destOrd="0" presId="urn:microsoft.com/office/officeart/2005/8/layout/orgChart1"/>
    <dgm:cxn modelId="{46438FC9-AC87-4310-AE54-38E9C771A81B}" type="presParOf" srcId="{BC73F8AB-F7ED-4F14-9E0E-6EDE8E3BFFD2}" destId="{E089C69C-162A-446F-9F87-E139CEC1BCA4}" srcOrd="1" destOrd="0" presId="urn:microsoft.com/office/officeart/2005/8/layout/orgChart1"/>
    <dgm:cxn modelId="{35E22EFA-C561-4612-970A-11B5DB7A482B}" type="presParOf" srcId="{E089C69C-162A-446F-9F87-E139CEC1BCA4}" destId="{329CA051-ACBC-48B3-B017-FED80D31D6F6}" srcOrd="0" destOrd="0" presId="urn:microsoft.com/office/officeart/2005/8/layout/orgChart1"/>
    <dgm:cxn modelId="{013ED568-B3F4-405F-82CA-2D0A00F4D758}" type="presParOf" srcId="{E089C69C-162A-446F-9F87-E139CEC1BCA4}" destId="{7DEBEB5A-267A-4D85-A700-E6E4317D216B}" srcOrd="1" destOrd="0" presId="urn:microsoft.com/office/officeart/2005/8/layout/orgChart1"/>
    <dgm:cxn modelId="{7DA37D74-7C69-4D76-8F5E-899F544FE653}" type="presParOf" srcId="{7DEBEB5A-267A-4D85-A700-E6E4317D216B}" destId="{5E8C4C1C-2AD7-48DA-8C00-7E25DAA6AC1A}" srcOrd="0" destOrd="0" presId="urn:microsoft.com/office/officeart/2005/8/layout/orgChart1"/>
    <dgm:cxn modelId="{1A4BFB50-ED7A-4EF1-81FB-D261D3A100C0}" type="presParOf" srcId="{5E8C4C1C-2AD7-48DA-8C00-7E25DAA6AC1A}" destId="{8E009791-D09A-4F02-9ABA-56A441DEE00D}" srcOrd="0" destOrd="0" presId="urn:microsoft.com/office/officeart/2005/8/layout/orgChart1"/>
    <dgm:cxn modelId="{85FCDBBE-8676-47C7-B2FF-425FA9AA7125}" type="presParOf" srcId="{5E8C4C1C-2AD7-48DA-8C00-7E25DAA6AC1A}" destId="{AED6F936-4566-4D40-BD2F-B09B76414DD6}" srcOrd="1" destOrd="0" presId="urn:microsoft.com/office/officeart/2005/8/layout/orgChart1"/>
    <dgm:cxn modelId="{743FC000-D807-48BE-AFAF-FB2445CB0006}" type="presParOf" srcId="{7DEBEB5A-267A-4D85-A700-E6E4317D216B}" destId="{7AEB2CC7-A27B-4656-9892-86E71B1DA66B}" srcOrd="1" destOrd="0" presId="urn:microsoft.com/office/officeart/2005/8/layout/orgChart1"/>
    <dgm:cxn modelId="{2575B091-50EA-44D8-A5C8-205FF45E0D4C}" type="presParOf" srcId="{7DEBEB5A-267A-4D85-A700-E6E4317D216B}" destId="{3FB8265B-67DF-4835-96F6-BA6D0AC4D5A9}" srcOrd="2" destOrd="0" presId="urn:microsoft.com/office/officeart/2005/8/layout/orgChart1"/>
    <dgm:cxn modelId="{C98523FB-26FF-4F68-9109-EE5510915D49}" type="presParOf" srcId="{E089C69C-162A-446F-9F87-E139CEC1BCA4}" destId="{B48B327E-2067-4E31-B202-8397C9A279BD}" srcOrd="2" destOrd="0" presId="urn:microsoft.com/office/officeart/2005/8/layout/orgChart1"/>
    <dgm:cxn modelId="{26DB9718-B295-492E-9764-62B810EB0E51}" type="presParOf" srcId="{E089C69C-162A-446F-9F87-E139CEC1BCA4}" destId="{5FF15E9D-312F-43A9-A5AB-C7904F59EA03}" srcOrd="3" destOrd="0" presId="urn:microsoft.com/office/officeart/2005/8/layout/orgChart1"/>
    <dgm:cxn modelId="{83890175-732E-4693-9582-EA27740AA65F}" type="presParOf" srcId="{5FF15E9D-312F-43A9-A5AB-C7904F59EA03}" destId="{08CF710A-FCE7-4C5E-9D7D-54E62501C0FE}" srcOrd="0" destOrd="0" presId="urn:microsoft.com/office/officeart/2005/8/layout/orgChart1"/>
    <dgm:cxn modelId="{83F6FAB1-B081-478F-9C38-1202A4CBCBE3}" type="presParOf" srcId="{08CF710A-FCE7-4C5E-9D7D-54E62501C0FE}" destId="{E5FFA1EE-BDD5-4914-BFF6-95A1C1DD0253}" srcOrd="0" destOrd="0" presId="urn:microsoft.com/office/officeart/2005/8/layout/orgChart1"/>
    <dgm:cxn modelId="{A379E81F-4828-4802-AB23-03D7D7649535}" type="presParOf" srcId="{08CF710A-FCE7-4C5E-9D7D-54E62501C0FE}" destId="{5B83CD6E-A9B7-4865-9487-9BB10872E49D}" srcOrd="1" destOrd="0" presId="urn:microsoft.com/office/officeart/2005/8/layout/orgChart1"/>
    <dgm:cxn modelId="{6BD186FD-D35B-4B61-BE30-96EDC89BA8E0}" type="presParOf" srcId="{5FF15E9D-312F-43A9-A5AB-C7904F59EA03}" destId="{7E85772F-F817-47AC-B551-941D3B1104BD}" srcOrd="1" destOrd="0" presId="urn:microsoft.com/office/officeart/2005/8/layout/orgChart1"/>
    <dgm:cxn modelId="{D71B5DB9-8454-433E-8DB5-9D35C0CDC73F}" type="presParOf" srcId="{5FF15E9D-312F-43A9-A5AB-C7904F59EA03}" destId="{E5F23636-08E7-4164-AEB6-CA329328221E}" srcOrd="2" destOrd="0" presId="urn:microsoft.com/office/officeart/2005/8/layout/orgChart1"/>
    <dgm:cxn modelId="{D4DE7328-4F7D-4A45-A4C3-342884716979}" type="presParOf" srcId="{E089C69C-162A-446F-9F87-E139CEC1BCA4}" destId="{EC1755DA-CED9-4883-9C0E-1EC87744CBDF}" srcOrd="4" destOrd="0" presId="urn:microsoft.com/office/officeart/2005/8/layout/orgChart1"/>
    <dgm:cxn modelId="{167DDDEE-298C-4D59-A703-568900807E9D}" type="presParOf" srcId="{E089C69C-162A-446F-9F87-E139CEC1BCA4}" destId="{AC2DA928-3A6D-4B76-8C28-6EC38D56D77C}" srcOrd="5" destOrd="0" presId="urn:microsoft.com/office/officeart/2005/8/layout/orgChart1"/>
    <dgm:cxn modelId="{46471008-F6DD-4BA0-88B0-00B239F9921D}" type="presParOf" srcId="{AC2DA928-3A6D-4B76-8C28-6EC38D56D77C}" destId="{32055377-EA36-4BC2-9EFC-E605FAC621E4}" srcOrd="0" destOrd="0" presId="urn:microsoft.com/office/officeart/2005/8/layout/orgChart1"/>
    <dgm:cxn modelId="{C178AB8A-B858-4D73-BE4F-4283B3D39B7D}" type="presParOf" srcId="{32055377-EA36-4BC2-9EFC-E605FAC621E4}" destId="{8FF09DB4-7CBD-4126-B60E-C2028D2DF998}" srcOrd="0" destOrd="0" presId="urn:microsoft.com/office/officeart/2005/8/layout/orgChart1"/>
    <dgm:cxn modelId="{756BB84D-FC53-4F20-8F9A-3ADBE07490A9}" type="presParOf" srcId="{32055377-EA36-4BC2-9EFC-E605FAC621E4}" destId="{3D5E88D5-6DE8-4620-991F-35EECE44A389}" srcOrd="1" destOrd="0" presId="urn:microsoft.com/office/officeart/2005/8/layout/orgChart1"/>
    <dgm:cxn modelId="{1D8DE922-93D9-4C73-A49A-D3C4C373ECF3}" type="presParOf" srcId="{AC2DA928-3A6D-4B76-8C28-6EC38D56D77C}" destId="{E7F9A676-0C03-4861-A484-D03286940429}" srcOrd="1" destOrd="0" presId="urn:microsoft.com/office/officeart/2005/8/layout/orgChart1"/>
    <dgm:cxn modelId="{A8EAC918-B66C-4748-B92B-46E20E3EF627}" type="presParOf" srcId="{AC2DA928-3A6D-4B76-8C28-6EC38D56D77C}" destId="{B888FB97-5E88-41FE-8B74-CD89396D1186}" srcOrd="2" destOrd="0" presId="urn:microsoft.com/office/officeart/2005/8/layout/orgChart1"/>
    <dgm:cxn modelId="{1D362202-78C1-4B18-9419-D8FA6D6D20D8}" type="presParOf" srcId="{BC73F8AB-F7ED-4F14-9E0E-6EDE8E3BFFD2}" destId="{330B159B-8BF5-40B6-9D2C-73482D85F0B0}" srcOrd="2" destOrd="0" presId="urn:microsoft.com/office/officeart/2005/8/layout/orgChart1"/>
    <dgm:cxn modelId="{E7D31B59-070D-48C3-9511-981ECA9CCBC3}" type="presParOf" srcId="{3D41BEC8-F28E-457E-87DE-CD4A8A843B12}" destId="{C255DB74-438B-499B-8FA9-B171FA676B21}" srcOrd="2" destOrd="0" presId="urn:microsoft.com/office/officeart/2005/8/layout/orgChart1"/>
    <dgm:cxn modelId="{11977E65-E083-4997-9959-39101DECED43}" type="presParOf" srcId="{3D41BEC8-F28E-457E-87DE-CD4A8A843B12}" destId="{CB9E6074-BEB6-4C4D-B8A7-DFDB058CCB03}" srcOrd="3" destOrd="0" presId="urn:microsoft.com/office/officeart/2005/8/layout/orgChart1"/>
    <dgm:cxn modelId="{91FA3DE3-86F9-4266-A6CD-517FA2E5EF55}" type="presParOf" srcId="{CB9E6074-BEB6-4C4D-B8A7-DFDB058CCB03}" destId="{BEE33D6D-0BCA-4336-8DD9-151F503C379C}" srcOrd="0" destOrd="0" presId="urn:microsoft.com/office/officeart/2005/8/layout/orgChart1"/>
    <dgm:cxn modelId="{57DF077E-0FF7-4AE8-AF86-0E28E3F5F369}" type="presParOf" srcId="{BEE33D6D-0BCA-4336-8DD9-151F503C379C}" destId="{59E2BB5D-3548-4162-8B48-A6D146853E89}" srcOrd="0" destOrd="0" presId="urn:microsoft.com/office/officeart/2005/8/layout/orgChart1"/>
    <dgm:cxn modelId="{9C454A3F-BE58-4F5F-B803-B905F8508B43}" type="presParOf" srcId="{BEE33D6D-0BCA-4336-8DD9-151F503C379C}" destId="{D49DFFCD-C5BC-4634-A0AC-12D1E49D0EFE}" srcOrd="1" destOrd="0" presId="urn:microsoft.com/office/officeart/2005/8/layout/orgChart1"/>
    <dgm:cxn modelId="{09EFA272-AF6C-45D2-8BE5-A319C06A4644}" type="presParOf" srcId="{CB9E6074-BEB6-4C4D-B8A7-DFDB058CCB03}" destId="{00B7251D-E33B-488E-ABAC-954348C7C9A1}" srcOrd="1" destOrd="0" presId="urn:microsoft.com/office/officeart/2005/8/layout/orgChart1"/>
    <dgm:cxn modelId="{CC8C4802-C745-4740-BC6E-41BE71505673}" type="presParOf" srcId="{CB9E6074-BEB6-4C4D-B8A7-DFDB058CCB03}" destId="{48CC2D8F-EE50-470A-9A89-E3B6571DD4D1}" srcOrd="2" destOrd="0" presId="urn:microsoft.com/office/officeart/2005/8/layout/orgChart1"/>
    <dgm:cxn modelId="{37237D5A-CDBA-4EC7-B239-7038E5C4BCB8}" type="presParOf" srcId="{3D41BEC8-F28E-457E-87DE-CD4A8A843B12}" destId="{B19DBDB5-A116-4EA4-AF97-AB1CAF832BF6}" srcOrd="4" destOrd="0" presId="urn:microsoft.com/office/officeart/2005/8/layout/orgChart1"/>
    <dgm:cxn modelId="{5A965581-C20A-4C01-AC95-783D0C2CFCC9}" type="presParOf" srcId="{3D41BEC8-F28E-457E-87DE-CD4A8A843B12}" destId="{682D116E-4785-433C-AF3A-96BB9B74C49E}" srcOrd="5" destOrd="0" presId="urn:microsoft.com/office/officeart/2005/8/layout/orgChart1"/>
    <dgm:cxn modelId="{EFE05074-4B6C-4EFE-9D87-A82041486FF8}" type="presParOf" srcId="{682D116E-4785-433C-AF3A-96BB9B74C49E}" destId="{F4A4FD41-E4D6-4614-9B81-DC91B39CDA4D}" srcOrd="0" destOrd="0" presId="urn:microsoft.com/office/officeart/2005/8/layout/orgChart1"/>
    <dgm:cxn modelId="{FCB5E37D-9CDA-439E-8354-3E79F84D3E84}" type="presParOf" srcId="{F4A4FD41-E4D6-4614-9B81-DC91B39CDA4D}" destId="{446B2C16-2782-4CF1-9945-F3074BCFE745}" srcOrd="0" destOrd="0" presId="urn:microsoft.com/office/officeart/2005/8/layout/orgChart1"/>
    <dgm:cxn modelId="{A61DAAAC-2360-46BF-B10C-73A1C251B277}" type="presParOf" srcId="{F4A4FD41-E4D6-4614-9B81-DC91B39CDA4D}" destId="{EFC0B738-D98A-4A28-87E2-9BAAEC349D88}" srcOrd="1" destOrd="0" presId="urn:microsoft.com/office/officeart/2005/8/layout/orgChart1"/>
    <dgm:cxn modelId="{E554DE6E-336A-4AFF-96BC-D58A555BF2B7}" type="presParOf" srcId="{682D116E-4785-433C-AF3A-96BB9B74C49E}" destId="{0033E2BC-462C-440C-9624-785409868AC6}" srcOrd="1" destOrd="0" presId="urn:microsoft.com/office/officeart/2005/8/layout/orgChart1"/>
    <dgm:cxn modelId="{A2DBDAB5-2FF5-4ABF-961F-14461C8B27F3}" type="presParOf" srcId="{682D116E-4785-433C-AF3A-96BB9B74C49E}" destId="{8BDE91C6-B341-4B00-BE1B-3E4A250A65D1}" srcOrd="2" destOrd="0" presId="urn:microsoft.com/office/officeart/2005/8/layout/orgChart1"/>
    <dgm:cxn modelId="{61D02DB8-D119-42FA-AA4B-BEE9E33A5C60}" type="presParOf" srcId="{58E3CD8D-D23A-4BDD-8962-8B4069C40657}" destId="{A64DABBD-A77A-447E-B581-CBC50CD48F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51BBD-942B-4A02-9A09-2B74AF0F435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C51A4F-A933-43C2-8FCE-0E2E82C5D47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Best Blend</a:t>
          </a:r>
          <a:endParaRPr lang="en-US" dirty="0">
            <a:solidFill>
              <a:srgbClr val="FF0000"/>
            </a:solidFill>
          </a:endParaRPr>
        </a:p>
      </dgm:t>
    </dgm:pt>
    <dgm:pt modelId="{081FD135-14BD-4DC1-8B0D-6618CBF55D28}" type="parTrans" cxnId="{16EC1D1F-38E1-465B-A9C4-385BD537839A}">
      <dgm:prSet/>
      <dgm:spPr/>
      <dgm:t>
        <a:bodyPr/>
        <a:lstStyle/>
        <a:p>
          <a:endParaRPr lang="en-US"/>
        </a:p>
      </dgm:t>
    </dgm:pt>
    <dgm:pt modelId="{A5427076-5AE2-4166-B79B-7A73679A75E8}" type="sibTrans" cxnId="{16EC1D1F-38E1-465B-A9C4-385BD537839A}">
      <dgm:prSet/>
      <dgm:spPr/>
      <dgm:t>
        <a:bodyPr/>
        <a:lstStyle/>
        <a:p>
          <a:endParaRPr lang="en-US"/>
        </a:p>
      </dgm:t>
    </dgm:pt>
    <dgm:pt modelId="{BBA1620B-2F64-4ADE-9B2C-943A4C63BD07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X</a:t>
          </a:r>
          <a:endParaRPr lang="en-US" dirty="0">
            <a:solidFill>
              <a:srgbClr val="FF0000"/>
            </a:solidFill>
          </a:endParaRPr>
        </a:p>
      </dgm:t>
    </dgm:pt>
    <dgm:pt modelId="{8C2F0B69-B3C6-476C-B25B-2A936A948883}" type="parTrans" cxnId="{B01E7A4A-671A-4661-801C-4BEDABCF69F6}">
      <dgm:prSet/>
      <dgm:spPr/>
      <dgm:t>
        <a:bodyPr/>
        <a:lstStyle/>
        <a:p>
          <a:endParaRPr lang="en-US"/>
        </a:p>
      </dgm:t>
    </dgm:pt>
    <dgm:pt modelId="{C79D2734-AFA6-4321-B908-35005147020E}" type="sibTrans" cxnId="{B01E7A4A-671A-4661-801C-4BEDABCF69F6}">
      <dgm:prSet/>
      <dgm:spPr/>
      <dgm:t>
        <a:bodyPr/>
        <a:lstStyle/>
        <a:p>
          <a:endParaRPr lang="en-US"/>
        </a:p>
      </dgm:t>
    </dgm:pt>
    <dgm:pt modelId="{5A7AE365-CB8B-4C99-8121-094F615E4244}">
      <dgm:prSet phldrT="[Text]"/>
      <dgm:spPr/>
      <dgm:t>
        <a:bodyPr/>
        <a:lstStyle/>
        <a:p>
          <a:r>
            <a:rPr lang="en-US" smtClean="0">
              <a:solidFill>
                <a:srgbClr val="FF0000"/>
              </a:solidFill>
            </a:rPr>
            <a:t>X</a:t>
          </a:r>
          <a:endParaRPr lang="en-US" dirty="0"/>
        </a:p>
      </dgm:t>
    </dgm:pt>
    <dgm:pt modelId="{B0016A95-0A6D-4879-87FE-6684C7CDE038}" type="parTrans" cxnId="{A054E7C4-BCF8-4F47-A95F-662767F5405F}">
      <dgm:prSet/>
      <dgm:spPr/>
      <dgm:t>
        <a:bodyPr/>
        <a:lstStyle/>
        <a:p>
          <a:endParaRPr lang="en-US"/>
        </a:p>
      </dgm:t>
    </dgm:pt>
    <dgm:pt modelId="{90EB62D5-3DFF-4595-B175-C2E7405ACDBF}" type="sibTrans" cxnId="{A054E7C4-BCF8-4F47-A95F-662767F5405F}">
      <dgm:prSet/>
      <dgm:spPr/>
      <dgm:t>
        <a:bodyPr/>
        <a:lstStyle/>
        <a:p>
          <a:endParaRPr lang="en-US"/>
        </a:p>
      </dgm:t>
    </dgm:pt>
    <dgm:pt modelId="{AE3088A3-373B-41BE-99DF-84574E97CA5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X</a:t>
          </a:r>
          <a:endParaRPr lang="en-US" dirty="0"/>
        </a:p>
      </dgm:t>
    </dgm:pt>
    <dgm:pt modelId="{305F5FD3-7ED4-4684-BE3E-FF3E4AECB8E9}" type="parTrans" cxnId="{AB60C171-8D23-4D96-A161-BB0E6BBB8F92}">
      <dgm:prSet/>
      <dgm:spPr/>
      <dgm:t>
        <a:bodyPr/>
        <a:lstStyle/>
        <a:p>
          <a:endParaRPr lang="en-US"/>
        </a:p>
      </dgm:t>
    </dgm:pt>
    <dgm:pt modelId="{641E0508-7DE6-4F50-9479-98245C324531}" type="sibTrans" cxnId="{AB60C171-8D23-4D96-A161-BB0E6BBB8F92}">
      <dgm:prSet/>
      <dgm:spPr/>
      <dgm:t>
        <a:bodyPr/>
        <a:lstStyle/>
        <a:p>
          <a:endParaRPr lang="en-US"/>
        </a:p>
      </dgm:t>
    </dgm:pt>
    <dgm:pt modelId="{7EAC0F31-29EE-47CD-944C-68394500CD55}">
      <dgm:prSet phldrT="[Text]"/>
      <dgm:spPr/>
      <dgm:t>
        <a:bodyPr/>
        <a:lstStyle/>
        <a:p>
          <a:r>
            <a:rPr lang="en-US" smtClean="0">
              <a:solidFill>
                <a:srgbClr val="FF0000"/>
              </a:solidFill>
            </a:rPr>
            <a:t>X</a:t>
          </a:r>
          <a:endParaRPr lang="en-US" dirty="0"/>
        </a:p>
      </dgm:t>
    </dgm:pt>
    <dgm:pt modelId="{15760E5B-C10C-469D-9729-C1819483119B}" type="parTrans" cxnId="{FF9648B3-3264-4B8F-A0A6-059379FCD090}">
      <dgm:prSet/>
      <dgm:spPr/>
      <dgm:t>
        <a:bodyPr/>
        <a:lstStyle/>
        <a:p>
          <a:endParaRPr lang="en-US"/>
        </a:p>
      </dgm:t>
    </dgm:pt>
    <dgm:pt modelId="{5DC32C12-3CC1-4A34-B440-FC2941B5FDA4}" type="sibTrans" cxnId="{FF9648B3-3264-4B8F-A0A6-059379FCD090}">
      <dgm:prSet/>
      <dgm:spPr/>
      <dgm:t>
        <a:bodyPr/>
        <a:lstStyle/>
        <a:p>
          <a:endParaRPr lang="en-US"/>
        </a:p>
      </dgm:t>
    </dgm:pt>
    <dgm:pt modelId="{43871C1A-1C19-4DDA-A4C5-54880470A9B0}">
      <dgm:prSet phldrT="[Text]"/>
      <dgm:spPr/>
      <dgm:t>
        <a:bodyPr/>
        <a:lstStyle/>
        <a:p>
          <a:r>
            <a:rPr lang="en-US" smtClean="0">
              <a:solidFill>
                <a:srgbClr val="FF0000"/>
              </a:solidFill>
            </a:rPr>
            <a:t>X</a:t>
          </a:r>
          <a:endParaRPr lang="en-US" dirty="0"/>
        </a:p>
      </dgm:t>
    </dgm:pt>
    <dgm:pt modelId="{9BE0D999-85E1-46A7-935C-38572E666439}" type="parTrans" cxnId="{9B0CE7D6-778E-442E-AC64-46C634B0A43D}">
      <dgm:prSet/>
      <dgm:spPr/>
      <dgm:t>
        <a:bodyPr/>
        <a:lstStyle/>
        <a:p>
          <a:endParaRPr lang="en-US"/>
        </a:p>
      </dgm:t>
    </dgm:pt>
    <dgm:pt modelId="{BD6B61D5-5652-4EAC-A354-74FF167B4743}" type="sibTrans" cxnId="{9B0CE7D6-778E-442E-AC64-46C634B0A43D}">
      <dgm:prSet/>
      <dgm:spPr/>
      <dgm:t>
        <a:bodyPr/>
        <a:lstStyle/>
        <a:p>
          <a:endParaRPr lang="en-US"/>
        </a:p>
      </dgm:t>
    </dgm:pt>
    <dgm:pt modelId="{8AE4FAD9-D8DA-4046-9108-8C94142BAAED}">
      <dgm:prSet phldrT="[Text]"/>
      <dgm:spPr/>
      <dgm:t>
        <a:bodyPr/>
        <a:lstStyle/>
        <a:p>
          <a:r>
            <a:rPr lang="en-US" smtClean="0">
              <a:solidFill>
                <a:srgbClr val="FF0000"/>
              </a:solidFill>
            </a:rPr>
            <a:t>X</a:t>
          </a:r>
          <a:endParaRPr lang="en-US" dirty="0"/>
        </a:p>
      </dgm:t>
    </dgm:pt>
    <dgm:pt modelId="{AEA36F46-CA6F-44A5-A79E-798B6FBC5D0E}" type="parTrans" cxnId="{C7E89185-C096-45A7-9FBF-81F67AFD1E67}">
      <dgm:prSet/>
      <dgm:spPr/>
      <dgm:t>
        <a:bodyPr/>
        <a:lstStyle/>
        <a:p>
          <a:endParaRPr lang="en-US"/>
        </a:p>
      </dgm:t>
    </dgm:pt>
    <dgm:pt modelId="{1ECEDBBF-0A2C-4002-8B9B-FD8F6DD3FE67}" type="sibTrans" cxnId="{C7E89185-C096-45A7-9FBF-81F67AFD1E67}">
      <dgm:prSet/>
      <dgm:spPr/>
      <dgm:t>
        <a:bodyPr/>
        <a:lstStyle/>
        <a:p>
          <a:endParaRPr lang="en-US"/>
        </a:p>
      </dgm:t>
    </dgm:pt>
    <dgm:pt modelId="{0130F3B4-7374-420C-884D-313A8B6CC12D}" type="pres">
      <dgm:prSet presAssocID="{D3051BBD-942B-4A02-9A09-2B74AF0F43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E3CD8D-D23A-4BDD-8962-8B4069C40657}" type="pres">
      <dgm:prSet presAssocID="{CAC51A4F-A933-43C2-8FCE-0E2E82C5D47B}" presName="hierRoot1" presStyleCnt="0">
        <dgm:presLayoutVars>
          <dgm:hierBranch val="init"/>
        </dgm:presLayoutVars>
      </dgm:prSet>
      <dgm:spPr/>
    </dgm:pt>
    <dgm:pt modelId="{0E1595F3-835E-4C64-A4CE-BCFBE2377D7E}" type="pres">
      <dgm:prSet presAssocID="{CAC51A4F-A933-43C2-8FCE-0E2E82C5D47B}" presName="rootComposite1" presStyleCnt="0"/>
      <dgm:spPr/>
    </dgm:pt>
    <dgm:pt modelId="{64AE1AE9-3AC8-47E2-A76C-64475FF395F4}" type="pres">
      <dgm:prSet presAssocID="{CAC51A4F-A933-43C2-8FCE-0E2E82C5D4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6B27D-5831-46EE-AA61-B30CB417BE39}" type="pres">
      <dgm:prSet presAssocID="{CAC51A4F-A933-43C2-8FCE-0E2E82C5D47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D41BEC8-F28E-457E-87DE-CD4A8A843B12}" type="pres">
      <dgm:prSet presAssocID="{CAC51A4F-A933-43C2-8FCE-0E2E82C5D47B}" presName="hierChild2" presStyleCnt="0"/>
      <dgm:spPr/>
    </dgm:pt>
    <dgm:pt modelId="{B0CE6986-79CB-49A1-97BE-77E573B88563}" type="pres">
      <dgm:prSet presAssocID="{8C2F0B69-B3C6-476C-B25B-2A936A94888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C73F8AB-F7ED-4F14-9E0E-6EDE8E3BFFD2}" type="pres">
      <dgm:prSet presAssocID="{BBA1620B-2F64-4ADE-9B2C-943A4C63BD07}" presName="hierRoot2" presStyleCnt="0">
        <dgm:presLayoutVars>
          <dgm:hierBranch val="init"/>
        </dgm:presLayoutVars>
      </dgm:prSet>
      <dgm:spPr/>
    </dgm:pt>
    <dgm:pt modelId="{21F57D25-4FCB-4C2D-89E5-D6A666270A58}" type="pres">
      <dgm:prSet presAssocID="{BBA1620B-2F64-4ADE-9B2C-943A4C63BD07}" presName="rootComposite" presStyleCnt="0"/>
      <dgm:spPr/>
    </dgm:pt>
    <dgm:pt modelId="{279E0F1B-DB5B-4D77-9B91-33F27BBD3F67}" type="pres">
      <dgm:prSet presAssocID="{BBA1620B-2F64-4ADE-9B2C-943A4C63BD0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7F271-7127-4464-A8EF-CF7E1579310F}" type="pres">
      <dgm:prSet presAssocID="{BBA1620B-2F64-4ADE-9B2C-943A4C63BD07}" presName="rootConnector" presStyleLbl="node2" presStyleIdx="0" presStyleCnt="3"/>
      <dgm:spPr/>
      <dgm:t>
        <a:bodyPr/>
        <a:lstStyle/>
        <a:p>
          <a:endParaRPr lang="en-US"/>
        </a:p>
      </dgm:t>
    </dgm:pt>
    <dgm:pt modelId="{E089C69C-162A-446F-9F87-E139CEC1BCA4}" type="pres">
      <dgm:prSet presAssocID="{BBA1620B-2F64-4ADE-9B2C-943A4C63BD07}" presName="hierChild4" presStyleCnt="0"/>
      <dgm:spPr/>
    </dgm:pt>
    <dgm:pt modelId="{329CA051-ACBC-48B3-B017-FED80D31D6F6}" type="pres">
      <dgm:prSet presAssocID="{15760E5B-C10C-469D-9729-C1819483119B}" presName="Name37" presStyleLbl="parChTrans1D3" presStyleIdx="0" presStyleCnt="3"/>
      <dgm:spPr/>
      <dgm:t>
        <a:bodyPr/>
        <a:lstStyle/>
        <a:p>
          <a:endParaRPr lang="en-US"/>
        </a:p>
      </dgm:t>
    </dgm:pt>
    <dgm:pt modelId="{7DEBEB5A-267A-4D85-A700-E6E4317D216B}" type="pres">
      <dgm:prSet presAssocID="{7EAC0F31-29EE-47CD-944C-68394500CD55}" presName="hierRoot2" presStyleCnt="0">
        <dgm:presLayoutVars>
          <dgm:hierBranch val="init"/>
        </dgm:presLayoutVars>
      </dgm:prSet>
      <dgm:spPr/>
    </dgm:pt>
    <dgm:pt modelId="{5E8C4C1C-2AD7-48DA-8C00-7E25DAA6AC1A}" type="pres">
      <dgm:prSet presAssocID="{7EAC0F31-29EE-47CD-944C-68394500CD55}" presName="rootComposite" presStyleCnt="0"/>
      <dgm:spPr/>
    </dgm:pt>
    <dgm:pt modelId="{8E009791-D09A-4F02-9ABA-56A441DEE00D}" type="pres">
      <dgm:prSet presAssocID="{7EAC0F31-29EE-47CD-944C-68394500CD5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6F936-4566-4D40-BD2F-B09B76414DD6}" type="pres">
      <dgm:prSet presAssocID="{7EAC0F31-29EE-47CD-944C-68394500CD55}" presName="rootConnector" presStyleLbl="node3" presStyleIdx="0" presStyleCnt="3"/>
      <dgm:spPr/>
      <dgm:t>
        <a:bodyPr/>
        <a:lstStyle/>
        <a:p>
          <a:endParaRPr lang="en-US"/>
        </a:p>
      </dgm:t>
    </dgm:pt>
    <dgm:pt modelId="{7AEB2CC7-A27B-4656-9892-86E71B1DA66B}" type="pres">
      <dgm:prSet presAssocID="{7EAC0F31-29EE-47CD-944C-68394500CD55}" presName="hierChild4" presStyleCnt="0"/>
      <dgm:spPr/>
    </dgm:pt>
    <dgm:pt modelId="{3FB8265B-67DF-4835-96F6-BA6D0AC4D5A9}" type="pres">
      <dgm:prSet presAssocID="{7EAC0F31-29EE-47CD-944C-68394500CD55}" presName="hierChild5" presStyleCnt="0"/>
      <dgm:spPr/>
    </dgm:pt>
    <dgm:pt modelId="{B48B327E-2067-4E31-B202-8397C9A279BD}" type="pres">
      <dgm:prSet presAssocID="{9BE0D999-85E1-46A7-935C-38572E666439}" presName="Name37" presStyleLbl="parChTrans1D3" presStyleIdx="1" presStyleCnt="3"/>
      <dgm:spPr/>
      <dgm:t>
        <a:bodyPr/>
        <a:lstStyle/>
        <a:p>
          <a:endParaRPr lang="en-US"/>
        </a:p>
      </dgm:t>
    </dgm:pt>
    <dgm:pt modelId="{5FF15E9D-312F-43A9-A5AB-C7904F59EA03}" type="pres">
      <dgm:prSet presAssocID="{43871C1A-1C19-4DDA-A4C5-54880470A9B0}" presName="hierRoot2" presStyleCnt="0">
        <dgm:presLayoutVars>
          <dgm:hierBranch val="init"/>
        </dgm:presLayoutVars>
      </dgm:prSet>
      <dgm:spPr/>
    </dgm:pt>
    <dgm:pt modelId="{08CF710A-FCE7-4C5E-9D7D-54E62501C0FE}" type="pres">
      <dgm:prSet presAssocID="{43871C1A-1C19-4DDA-A4C5-54880470A9B0}" presName="rootComposite" presStyleCnt="0"/>
      <dgm:spPr/>
    </dgm:pt>
    <dgm:pt modelId="{E5FFA1EE-BDD5-4914-BFF6-95A1C1DD0253}" type="pres">
      <dgm:prSet presAssocID="{43871C1A-1C19-4DDA-A4C5-54880470A9B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3CD6E-A9B7-4865-9487-9BB10872E49D}" type="pres">
      <dgm:prSet presAssocID="{43871C1A-1C19-4DDA-A4C5-54880470A9B0}" presName="rootConnector" presStyleLbl="node3" presStyleIdx="1" presStyleCnt="3"/>
      <dgm:spPr/>
      <dgm:t>
        <a:bodyPr/>
        <a:lstStyle/>
        <a:p>
          <a:endParaRPr lang="en-US"/>
        </a:p>
      </dgm:t>
    </dgm:pt>
    <dgm:pt modelId="{7E85772F-F817-47AC-B551-941D3B1104BD}" type="pres">
      <dgm:prSet presAssocID="{43871C1A-1C19-4DDA-A4C5-54880470A9B0}" presName="hierChild4" presStyleCnt="0"/>
      <dgm:spPr/>
    </dgm:pt>
    <dgm:pt modelId="{E5F23636-08E7-4164-AEB6-CA329328221E}" type="pres">
      <dgm:prSet presAssocID="{43871C1A-1C19-4DDA-A4C5-54880470A9B0}" presName="hierChild5" presStyleCnt="0"/>
      <dgm:spPr/>
    </dgm:pt>
    <dgm:pt modelId="{EC1755DA-CED9-4883-9C0E-1EC87744CBDF}" type="pres">
      <dgm:prSet presAssocID="{AEA36F46-CA6F-44A5-A79E-798B6FBC5D0E}" presName="Name37" presStyleLbl="parChTrans1D3" presStyleIdx="2" presStyleCnt="3"/>
      <dgm:spPr/>
      <dgm:t>
        <a:bodyPr/>
        <a:lstStyle/>
        <a:p>
          <a:endParaRPr lang="en-US"/>
        </a:p>
      </dgm:t>
    </dgm:pt>
    <dgm:pt modelId="{AC2DA928-3A6D-4B76-8C28-6EC38D56D77C}" type="pres">
      <dgm:prSet presAssocID="{8AE4FAD9-D8DA-4046-9108-8C94142BAAED}" presName="hierRoot2" presStyleCnt="0">
        <dgm:presLayoutVars>
          <dgm:hierBranch val="init"/>
        </dgm:presLayoutVars>
      </dgm:prSet>
      <dgm:spPr/>
    </dgm:pt>
    <dgm:pt modelId="{32055377-EA36-4BC2-9EFC-E605FAC621E4}" type="pres">
      <dgm:prSet presAssocID="{8AE4FAD9-D8DA-4046-9108-8C94142BAAED}" presName="rootComposite" presStyleCnt="0"/>
      <dgm:spPr/>
    </dgm:pt>
    <dgm:pt modelId="{8FF09DB4-7CBD-4126-B60E-C2028D2DF998}" type="pres">
      <dgm:prSet presAssocID="{8AE4FAD9-D8DA-4046-9108-8C94142BAAE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5E88D5-6DE8-4620-991F-35EECE44A389}" type="pres">
      <dgm:prSet presAssocID="{8AE4FAD9-D8DA-4046-9108-8C94142BAAED}" presName="rootConnector" presStyleLbl="node3" presStyleIdx="2" presStyleCnt="3"/>
      <dgm:spPr/>
      <dgm:t>
        <a:bodyPr/>
        <a:lstStyle/>
        <a:p>
          <a:endParaRPr lang="en-US"/>
        </a:p>
      </dgm:t>
    </dgm:pt>
    <dgm:pt modelId="{E7F9A676-0C03-4861-A484-D03286940429}" type="pres">
      <dgm:prSet presAssocID="{8AE4FAD9-D8DA-4046-9108-8C94142BAAED}" presName="hierChild4" presStyleCnt="0"/>
      <dgm:spPr/>
    </dgm:pt>
    <dgm:pt modelId="{B888FB97-5E88-41FE-8B74-CD89396D1186}" type="pres">
      <dgm:prSet presAssocID="{8AE4FAD9-D8DA-4046-9108-8C94142BAAED}" presName="hierChild5" presStyleCnt="0"/>
      <dgm:spPr/>
    </dgm:pt>
    <dgm:pt modelId="{330B159B-8BF5-40B6-9D2C-73482D85F0B0}" type="pres">
      <dgm:prSet presAssocID="{BBA1620B-2F64-4ADE-9B2C-943A4C63BD07}" presName="hierChild5" presStyleCnt="0"/>
      <dgm:spPr/>
    </dgm:pt>
    <dgm:pt modelId="{C255DB74-438B-499B-8FA9-B171FA676B21}" type="pres">
      <dgm:prSet presAssocID="{B0016A95-0A6D-4879-87FE-6684C7CDE03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B9E6074-BEB6-4C4D-B8A7-DFDB058CCB03}" type="pres">
      <dgm:prSet presAssocID="{5A7AE365-CB8B-4C99-8121-094F615E4244}" presName="hierRoot2" presStyleCnt="0">
        <dgm:presLayoutVars>
          <dgm:hierBranch val="init"/>
        </dgm:presLayoutVars>
      </dgm:prSet>
      <dgm:spPr/>
    </dgm:pt>
    <dgm:pt modelId="{BEE33D6D-0BCA-4336-8DD9-151F503C379C}" type="pres">
      <dgm:prSet presAssocID="{5A7AE365-CB8B-4C99-8121-094F615E4244}" presName="rootComposite" presStyleCnt="0"/>
      <dgm:spPr/>
    </dgm:pt>
    <dgm:pt modelId="{59E2BB5D-3548-4162-8B48-A6D146853E89}" type="pres">
      <dgm:prSet presAssocID="{5A7AE365-CB8B-4C99-8121-094F615E424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9DFFCD-C5BC-4634-A0AC-12D1E49D0EFE}" type="pres">
      <dgm:prSet presAssocID="{5A7AE365-CB8B-4C99-8121-094F615E4244}" presName="rootConnector" presStyleLbl="node2" presStyleIdx="1" presStyleCnt="3"/>
      <dgm:spPr/>
      <dgm:t>
        <a:bodyPr/>
        <a:lstStyle/>
        <a:p>
          <a:endParaRPr lang="en-US"/>
        </a:p>
      </dgm:t>
    </dgm:pt>
    <dgm:pt modelId="{00B7251D-E33B-488E-ABAC-954348C7C9A1}" type="pres">
      <dgm:prSet presAssocID="{5A7AE365-CB8B-4C99-8121-094F615E4244}" presName="hierChild4" presStyleCnt="0"/>
      <dgm:spPr/>
    </dgm:pt>
    <dgm:pt modelId="{48CC2D8F-EE50-470A-9A89-E3B6571DD4D1}" type="pres">
      <dgm:prSet presAssocID="{5A7AE365-CB8B-4C99-8121-094F615E4244}" presName="hierChild5" presStyleCnt="0"/>
      <dgm:spPr/>
    </dgm:pt>
    <dgm:pt modelId="{B19DBDB5-A116-4EA4-AF97-AB1CAF832BF6}" type="pres">
      <dgm:prSet presAssocID="{305F5FD3-7ED4-4684-BE3E-FF3E4AECB8E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82D116E-4785-433C-AF3A-96BB9B74C49E}" type="pres">
      <dgm:prSet presAssocID="{AE3088A3-373B-41BE-99DF-84574E97CA56}" presName="hierRoot2" presStyleCnt="0">
        <dgm:presLayoutVars>
          <dgm:hierBranch val="init"/>
        </dgm:presLayoutVars>
      </dgm:prSet>
      <dgm:spPr/>
    </dgm:pt>
    <dgm:pt modelId="{F4A4FD41-E4D6-4614-9B81-DC91B39CDA4D}" type="pres">
      <dgm:prSet presAssocID="{AE3088A3-373B-41BE-99DF-84574E97CA56}" presName="rootComposite" presStyleCnt="0"/>
      <dgm:spPr/>
    </dgm:pt>
    <dgm:pt modelId="{446B2C16-2782-4CF1-9945-F3074BCFE745}" type="pres">
      <dgm:prSet presAssocID="{AE3088A3-373B-41BE-99DF-84574E97CA5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C0B738-D98A-4A28-87E2-9BAAEC349D88}" type="pres">
      <dgm:prSet presAssocID="{AE3088A3-373B-41BE-99DF-84574E97CA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0033E2BC-462C-440C-9624-785409868AC6}" type="pres">
      <dgm:prSet presAssocID="{AE3088A3-373B-41BE-99DF-84574E97CA56}" presName="hierChild4" presStyleCnt="0"/>
      <dgm:spPr/>
    </dgm:pt>
    <dgm:pt modelId="{8BDE91C6-B341-4B00-BE1B-3E4A250A65D1}" type="pres">
      <dgm:prSet presAssocID="{AE3088A3-373B-41BE-99DF-84574E97CA56}" presName="hierChild5" presStyleCnt="0"/>
      <dgm:spPr/>
    </dgm:pt>
    <dgm:pt modelId="{A64DABBD-A77A-447E-B581-CBC50CD48F20}" type="pres">
      <dgm:prSet presAssocID="{CAC51A4F-A933-43C2-8FCE-0E2E82C5D47B}" presName="hierChild3" presStyleCnt="0"/>
      <dgm:spPr/>
    </dgm:pt>
  </dgm:ptLst>
  <dgm:cxnLst>
    <dgm:cxn modelId="{D4C7FDCB-04AC-48FF-9ABF-9D0CDF68037B}" type="presOf" srcId="{8AE4FAD9-D8DA-4046-9108-8C94142BAAED}" destId="{8FF09DB4-7CBD-4126-B60E-C2028D2DF998}" srcOrd="0" destOrd="0" presId="urn:microsoft.com/office/officeart/2005/8/layout/orgChart1"/>
    <dgm:cxn modelId="{A054E7C4-BCF8-4F47-A95F-662767F5405F}" srcId="{CAC51A4F-A933-43C2-8FCE-0E2E82C5D47B}" destId="{5A7AE365-CB8B-4C99-8121-094F615E4244}" srcOrd="1" destOrd="0" parTransId="{B0016A95-0A6D-4879-87FE-6684C7CDE038}" sibTransId="{90EB62D5-3DFF-4595-B175-C2E7405ACDBF}"/>
    <dgm:cxn modelId="{0CFA9A87-D956-4CB8-99F2-FA88D2A901BA}" type="presOf" srcId="{8C2F0B69-B3C6-476C-B25B-2A936A948883}" destId="{B0CE6986-79CB-49A1-97BE-77E573B88563}" srcOrd="0" destOrd="0" presId="urn:microsoft.com/office/officeart/2005/8/layout/orgChart1"/>
    <dgm:cxn modelId="{D83FC166-7D75-48D0-98CC-124380382BAA}" type="presOf" srcId="{15760E5B-C10C-469D-9729-C1819483119B}" destId="{329CA051-ACBC-48B3-B017-FED80D31D6F6}" srcOrd="0" destOrd="0" presId="urn:microsoft.com/office/officeart/2005/8/layout/orgChart1"/>
    <dgm:cxn modelId="{8254B9F6-EB3F-44EE-8DFA-824892ADB6BC}" type="presOf" srcId="{5A7AE365-CB8B-4C99-8121-094F615E4244}" destId="{D49DFFCD-C5BC-4634-A0AC-12D1E49D0EFE}" srcOrd="1" destOrd="0" presId="urn:microsoft.com/office/officeart/2005/8/layout/orgChart1"/>
    <dgm:cxn modelId="{4ECE8415-EB5D-46CC-BCDC-DC19A3E560B2}" type="presOf" srcId="{7EAC0F31-29EE-47CD-944C-68394500CD55}" destId="{AED6F936-4566-4D40-BD2F-B09B76414DD6}" srcOrd="1" destOrd="0" presId="urn:microsoft.com/office/officeart/2005/8/layout/orgChart1"/>
    <dgm:cxn modelId="{8E81772E-7DC9-41A3-90AC-A0958AD347D1}" type="presOf" srcId="{AE3088A3-373B-41BE-99DF-84574E97CA56}" destId="{446B2C16-2782-4CF1-9945-F3074BCFE745}" srcOrd="0" destOrd="0" presId="urn:microsoft.com/office/officeart/2005/8/layout/orgChart1"/>
    <dgm:cxn modelId="{350EFB0C-0010-47E8-AD6C-07F1BB957C7F}" type="presOf" srcId="{BBA1620B-2F64-4ADE-9B2C-943A4C63BD07}" destId="{A597F271-7127-4464-A8EF-CF7E1579310F}" srcOrd="1" destOrd="0" presId="urn:microsoft.com/office/officeart/2005/8/layout/orgChart1"/>
    <dgm:cxn modelId="{9B0CE7D6-778E-442E-AC64-46C634B0A43D}" srcId="{BBA1620B-2F64-4ADE-9B2C-943A4C63BD07}" destId="{43871C1A-1C19-4DDA-A4C5-54880470A9B0}" srcOrd="1" destOrd="0" parTransId="{9BE0D999-85E1-46A7-935C-38572E666439}" sibTransId="{BD6B61D5-5652-4EAC-A354-74FF167B4743}"/>
    <dgm:cxn modelId="{B72856C1-B7EA-481C-8216-75BA23E02CA7}" type="presOf" srcId="{7EAC0F31-29EE-47CD-944C-68394500CD55}" destId="{8E009791-D09A-4F02-9ABA-56A441DEE00D}" srcOrd="0" destOrd="0" presId="urn:microsoft.com/office/officeart/2005/8/layout/orgChart1"/>
    <dgm:cxn modelId="{8CA1E53C-D382-479D-8862-E05101AC1A34}" type="presOf" srcId="{5A7AE365-CB8B-4C99-8121-094F615E4244}" destId="{59E2BB5D-3548-4162-8B48-A6D146853E89}" srcOrd="0" destOrd="0" presId="urn:microsoft.com/office/officeart/2005/8/layout/orgChart1"/>
    <dgm:cxn modelId="{A9F8F1B5-C6EA-4EF9-89D1-43AB7B3BE128}" type="presOf" srcId="{8AE4FAD9-D8DA-4046-9108-8C94142BAAED}" destId="{3D5E88D5-6DE8-4620-991F-35EECE44A389}" srcOrd="1" destOrd="0" presId="urn:microsoft.com/office/officeart/2005/8/layout/orgChart1"/>
    <dgm:cxn modelId="{93B028B1-BB3C-4707-8900-EF6816D0E5EA}" type="presOf" srcId="{CAC51A4F-A933-43C2-8FCE-0E2E82C5D47B}" destId="{8106B27D-5831-46EE-AA61-B30CB417BE39}" srcOrd="1" destOrd="0" presId="urn:microsoft.com/office/officeart/2005/8/layout/orgChart1"/>
    <dgm:cxn modelId="{01F653C7-46D3-4E56-BFA3-7F3B4102D5B5}" type="presOf" srcId="{43871C1A-1C19-4DDA-A4C5-54880470A9B0}" destId="{5B83CD6E-A9B7-4865-9487-9BB10872E49D}" srcOrd="1" destOrd="0" presId="urn:microsoft.com/office/officeart/2005/8/layout/orgChart1"/>
    <dgm:cxn modelId="{16EC1D1F-38E1-465B-A9C4-385BD537839A}" srcId="{D3051BBD-942B-4A02-9A09-2B74AF0F4351}" destId="{CAC51A4F-A933-43C2-8FCE-0E2E82C5D47B}" srcOrd="0" destOrd="0" parTransId="{081FD135-14BD-4DC1-8B0D-6618CBF55D28}" sibTransId="{A5427076-5AE2-4166-B79B-7A73679A75E8}"/>
    <dgm:cxn modelId="{3006F90A-042D-4847-A862-FEE7FB4E0913}" type="presOf" srcId="{AEA36F46-CA6F-44A5-A79E-798B6FBC5D0E}" destId="{EC1755DA-CED9-4883-9C0E-1EC87744CBDF}" srcOrd="0" destOrd="0" presId="urn:microsoft.com/office/officeart/2005/8/layout/orgChart1"/>
    <dgm:cxn modelId="{2C195CE5-EB98-451D-947A-532558123355}" type="presOf" srcId="{CAC51A4F-A933-43C2-8FCE-0E2E82C5D47B}" destId="{64AE1AE9-3AC8-47E2-A76C-64475FF395F4}" srcOrd="0" destOrd="0" presId="urn:microsoft.com/office/officeart/2005/8/layout/orgChart1"/>
    <dgm:cxn modelId="{B01E7A4A-671A-4661-801C-4BEDABCF69F6}" srcId="{CAC51A4F-A933-43C2-8FCE-0E2E82C5D47B}" destId="{BBA1620B-2F64-4ADE-9B2C-943A4C63BD07}" srcOrd="0" destOrd="0" parTransId="{8C2F0B69-B3C6-476C-B25B-2A936A948883}" sibTransId="{C79D2734-AFA6-4321-B908-35005147020E}"/>
    <dgm:cxn modelId="{7D069264-4C2F-4965-BE6D-02E7CE9D0A6A}" type="presOf" srcId="{43871C1A-1C19-4DDA-A4C5-54880470A9B0}" destId="{E5FFA1EE-BDD5-4914-BFF6-95A1C1DD0253}" srcOrd="0" destOrd="0" presId="urn:microsoft.com/office/officeart/2005/8/layout/orgChart1"/>
    <dgm:cxn modelId="{03A0FA3D-2FC2-4F84-82AD-F8BEB30B26CB}" type="presOf" srcId="{9BE0D999-85E1-46A7-935C-38572E666439}" destId="{B48B327E-2067-4E31-B202-8397C9A279BD}" srcOrd="0" destOrd="0" presId="urn:microsoft.com/office/officeart/2005/8/layout/orgChart1"/>
    <dgm:cxn modelId="{FF9648B3-3264-4B8F-A0A6-059379FCD090}" srcId="{BBA1620B-2F64-4ADE-9B2C-943A4C63BD07}" destId="{7EAC0F31-29EE-47CD-944C-68394500CD55}" srcOrd="0" destOrd="0" parTransId="{15760E5B-C10C-469D-9729-C1819483119B}" sibTransId="{5DC32C12-3CC1-4A34-B440-FC2941B5FDA4}"/>
    <dgm:cxn modelId="{C7E89185-C096-45A7-9FBF-81F67AFD1E67}" srcId="{BBA1620B-2F64-4ADE-9B2C-943A4C63BD07}" destId="{8AE4FAD9-D8DA-4046-9108-8C94142BAAED}" srcOrd="2" destOrd="0" parTransId="{AEA36F46-CA6F-44A5-A79E-798B6FBC5D0E}" sibTransId="{1ECEDBBF-0A2C-4002-8B9B-FD8F6DD3FE67}"/>
    <dgm:cxn modelId="{CC833A30-C511-4432-91EC-3817D5B3C6E8}" type="presOf" srcId="{305F5FD3-7ED4-4684-BE3E-FF3E4AECB8E9}" destId="{B19DBDB5-A116-4EA4-AF97-AB1CAF832BF6}" srcOrd="0" destOrd="0" presId="urn:microsoft.com/office/officeart/2005/8/layout/orgChart1"/>
    <dgm:cxn modelId="{AB60C171-8D23-4D96-A161-BB0E6BBB8F92}" srcId="{CAC51A4F-A933-43C2-8FCE-0E2E82C5D47B}" destId="{AE3088A3-373B-41BE-99DF-84574E97CA56}" srcOrd="2" destOrd="0" parTransId="{305F5FD3-7ED4-4684-BE3E-FF3E4AECB8E9}" sibTransId="{641E0508-7DE6-4F50-9479-98245C324531}"/>
    <dgm:cxn modelId="{4B5BADCC-FC26-4F26-BB02-D9FA52FE62E9}" type="presOf" srcId="{BBA1620B-2F64-4ADE-9B2C-943A4C63BD07}" destId="{279E0F1B-DB5B-4D77-9B91-33F27BBD3F67}" srcOrd="0" destOrd="0" presId="urn:microsoft.com/office/officeart/2005/8/layout/orgChart1"/>
    <dgm:cxn modelId="{3B7E1A18-FAE4-407A-9842-B58ECC60810D}" type="presOf" srcId="{B0016A95-0A6D-4879-87FE-6684C7CDE038}" destId="{C255DB74-438B-499B-8FA9-B171FA676B21}" srcOrd="0" destOrd="0" presId="urn:microsoft.com/office/officeart/2005/8/layout/orgChart1"/>
    <dgm:cxn modelId="{760E0470-6BBB-4A8A-B3ED-13E31EF2F506}" type="presOf" srcId="{D3051BBD-942B-4A02-9A09-2B74AF0F4351}" destId="{0130F3B4-7374-420C-884D-313A8B6CC12D}" srcOrd="0" destOrd="0" presId="urn:microsoft.com/office/officeart/2005/8/layout/orgChart1"/>
    <dgm:cxn modelId="{1498E42A-1957-4364-9AF3-9D0D071B9B9C}" type="presOf" srcId="{AE3088A3-373B-41BE-99DF-84574E97CA56}" destId="{EFC0B738-D98A-4A28-87E2-9BAAEC349D88}" srcOrd="1" destOrd="0" presId="urn:microsoft.com/office/officeart/2005/8/layout/orgChart1"/>
    <dgm:cxn modelId="{ED78DF30-3CCA-4E8B-B366-99137753A31D}" type="presParOf" srcId="{0130F3B4-7374-420C-884D-313A8B6CC12D}" destId="{58E3CD8D-D23A-4BDD-8962-8B4069C40657}" srcOrd="0" destOrd="0" presId="urn:microsoft.com/office/officeart/2005/8/layout/orgChart1"/>
    <dgm:cxn modelId="{74FB559F-D7F3-4F52-A870-B0C04500EF1E}" type="presParOf" srcId="{58E3CD8D-D23A-4BDD-8962-8B4069C40657}" destId="{0E1595F3-835E-4C64-A4CE-BCFBE2377D7E}" srcOrd="0" destOrd="0" presId="urn:microsoft.com/office/officeart/2005/8/layout/orgChart1"/>
    <dgm:cxn modelId="{FE67C240-720B-4272-9AED-C76868854356}" type="presParOf" srcId="{0E1595F3-835E-4C64-A4CE-BCFBE2377D7E}" destId="{64AE1AE9-3AC8-47E2-A76C-64475FF395F4}" srcOrd="0" destOrd="0" presId="urn:microsoft.com/office/officeart/2005/8/layout/orgChart1"/>
    <dgm:cxn modelId="{8569A03A-E717-456D-9CF6-64B8BD9A1CE8}" type="presParOf" srcId="{0E1595F3-835E-4C64-A4CE-BCFBE2377D7E}" destId="{8106B27D-5831-46EE-AA61-B30CB417BE39}" srcOrd="1" destOrd="0" presId="urn:microsoft.com/office/officeart/2005/8/layout/orgChart1"/>
    <dgm:cxn modelId="{4C115953-D92F-48D0-95F2-01A748796D5D}" type="presParOf" srcId="{58E3CD8D-D23A-4BDD-8962-8B4069C40657}" destId="{3D41BEC8-F28E-457E-87DE-CD4A8A843B12}" srcOrd="1" destOrd="0" presId="urn:microsoft.com/office/officeart/2005/8/layout/orgChart1"/>
    <dgm:cxn modelId="{CB59F186-8408-4F2A-AB6E-DE9E59BB8EB1}" type="presParOf" srcId="{3D41BEC8-F28E-457E-87DE-CD4A8A843B12}" destId="{B0CE6986-79CB-49A1-97BE-77E573B88563}" srcOrd="0" destOrd="0" presId="urn:microsoft.com/office/officeart/2005/8/layout/orgChart1"/>
    <dgm:cxn modelId="{36CA80AF-4A36-4B44-9ADE-46F8DDAA9712}" type="presParOf" srcId="{3D41BEC8-F28E-457E-87DE-CD4A8A843B12}" destId="{BC73F8AB-F7ED-4F14-9E0E-6EDE8E3BFFD2}" srcOrd="1" destOrd="0" presId="urn:microsoft.com/office/officeart/2005/8/layout/orgChart1"/>
    <dgm:cxn modelId="{5CA48A24-DD58-4B24-82A5-683C3DDED67C}" type="presParOf" srcId="{BC73F8AB-F7ED-4F14-9E0E-6EDE8E3BFFD2}" destId="{21F57D25-4FCB-4C2D-89E5-D6A666270A58}" srcOrd="0" destOrd="0" presId="urn:microsoft.com/office/officeart/2005/8/layout/orgChart1"/>
    <dgm:cxn modelId="{8DCC9080-6478-41C3-80D2-E1486C4F64B6}" type="presParOf" srcId="{21F57D25-4FCB-4C2D-89E5-D6A666270A58}" destId="{279E0F1B-DB5B-4D77-9B91-33F27BBD3F67}" srcOrd="0" destOrd="0" presId="urn:microsoft.com/office/officeart/2005/8/layout/orgChart1"/>
    <dgm:cxn modelId="{94380C14-1671-47A1-BB18-69702F06F17E}" type="presParOf" srcId="{21F57D25-4FCB-4C2D-89E5-D6A666270A58}" destId="{A597F271-7127-4464-A8EF-CF7E1579310F}" srcOrd="1" destOrd="0" presId="urn:microsoft.com/office/officeart/2005/8/layout/orgChart1"/>
    <dgm:cxn modelId="{46438FC9-AC87-4310-AE54-38E9C771A81B}" type="presParOf" srcId="{BC73F8AB-F7ED-4F14-9E0E-6EDE8E3BFFD2}" destId="{E089C69C-162A-446F-9F87-E139CEC1BCA4}" srcOrd="1" destOrd="0" presId="urn:microsoft.com/office/officeart/2005/8/layout/orgChart1"/>
    <dgm:cxn modelId="{35E22EFA-C561-4612-970A-11B5DB7A482B}" type="presParOf" srcId="{E089C69C-162A-446F-9F87-E139CEC1BCA4}" destId="{329CA051-ACBC-48B3-B017-FED80D31D6F6}" srcOrd="0" destOrd="0" presId="urn:microsoft.com/office/officeart/2005/8/layout/orgChart1"/>
    <dgm:cxn modelId="{013ED568-B3F4-405F-82CA-2D0A00F4D758}" type="presParOf" srcId="{E089C69C-162A-446F-9F87-E139CEC1BCA4}" destId="{7DEBEB5A-267A-4D85-A700-E6E4317D216B}" srcOrd="1" destOrd="0" presId="urn:microsoft.com/office/officeart/2005/8/layout/orgChart1"/>
    <dgm:cxn modelId="{7DA37D74-7C69-4D76-8F5E-899F544FE653}" type="presParOf" srcId="{7DEBEB5A-267A-4D85-A700-E6E4317D216B}" destId="{5E8C4C1C-2AD7-48DA-8C00-7E25DAA6AC1A}" srcOrd="0" destOrd="0" presId="urn:microsoft.com/office/officeart/2005/8/layout/orgChart1"/>
    <dgm:cxn modelId="{1A4BFB50-ED7A-4EF1-81FB-D261D3A100C0}" type="presParOf" srcId="{5E8C4C1C-2AD7-48DA-8C00-7E25DAA6AC1A}" destId="{8E009791-D09A-4F02-9ABA-56A441DEE00D}" srcOrd="0" destOrd="0" presId="urn:microsoft.com/office/officeart/2005/8/layout/orgChart1"/>
    <dgm:cxn modelId="{85FCDBBE-8676-47C7-B2FF-425FA9AA7125}" type="presParOf" srcId="{5E8C4C1C-2AD7-48DA-8C00-7E25DAA6AC1A}" destId="{AED6F936-4566-4D40-BD2F-B09B76414DD6}" srcOrd="1" destOrd="0" presId="urn:microsoft.com/office/officeart/2005/8/layout/orgChart1"/>
    <dgm:cxn modelId="{743FC000-D807-48BE-AFAF-FB2445CB0006}" type="presParOf" srcId="{7DEBEB5A-267A-4D85-A700-E6E4317D216B}" destId="{7AEB2CC7-A27B-4656-9892-86E71B1DA66B}" srcOrd="1" destOrd="0" presId="urn:microsoft.com/office/officeart/2005/8/layout/orgChart1"/>
    <dgm:cxn modelId="{2575B091-50EA-44D8-A5C8-205FF45E0D4C}" type="presParOf" srcId="{7DEBEB5A-267A-4D85-A700-E6E4317D216B}" destId="{3FB8265B-67DF-4835-96F6-BA6D0AC4D5A9}" srcOrd="2" destOrd="0" presId="urn:microsoft.com/office/officeart/2005/8/layout/orgChart1"/>
    <dgm:cxn modelId="{C98523FB-26FF-4F68-9109-EE5510915D49}" type="presParOf" srcId="{E089C69C-162A-446F-9F87-E139CEC1BCA4}" destId="{B48B327E-2067-4E31-B202-8397C9A279BD}" srcOrd="2" destOrd="0" presId="urn:microsoft.com/office/officeart/2005/8/layout/orgChart1"/>
    <dgm:cxn modelId="{26DB9718-B295-492E-9764-62B810EB0E51}" type="presParOf" srcId="{E089C69C-162A-446F-9F87-E139CEC1BCA4}" destId="{5FF15E9D-312F-43A9-A5AB-C7904F59EA03}" srcOrd="3" destOrd="0" presId="urn:microsoft.com/office/officeart/2005/8/layout/orgChart1"/>
    <dgm:cxn modelId="{83890175-732E-4693-9582-EA27740AA65F}" type="presParOf" srcId="{5FF15E9D-312F-43A9-A5AB-C7904F59EA03}" destId="{08CF710A-FCE7-4C5E-9D7D-54E62501C0FE}" srcOrd="0" destOrd="0" presId="urn:microsoft.com/office/officeart/2005/8/layout/orgChart1"/>
    <dgm:cxn modelId="{83F6FAB1-B081-478F-9C38-1202A4CBCBE3}" type="presParOf" srcId="{08CF710A-FCE7-4C5E-9D7D-54E62501C0FE}" destId="{E5FFA1EE-BDD5-4914-BFF6-95A1C1DD0253}" srcOrd="0" destOrd="0" presId="urn:microsoft.com/office/officeart/2005/8/layout/orgChart1"/>
    <dgm:cxn modelId="{A379E81F-4828-4802-AB23-03D7D7649535}" type="presParOf" srcId="{08CF710A-FCE7-4C5E-9D7D-54E62501C0FE}" destId="{5B83CD6E-A9B7-4865-9487-9BB10872E49D}" srcOrd="1" destOrd="0" presId="urn:microsoft.com/office/officeart/2005/8/layout/orgChart1"/>
    <dgm:cxn modelId="{6BD186FD-D35B-4B61-BE30-96EDC89BA8E0}" type="presParOf" srcId="{5FF15E9D-312F-43A9-A5AB-C7904F59EA03}" destId="{7E85772F-F817-47AC-B551-941D3B1104BD}" srcOrd="1" destOrd="0" presId="urn:microsoft.com/office/officeart/2005/8/layout/orgChart1"/>
    <dgm:cxn modelId="{D71B5DB9-8454-433E-8DB5-9D35C0CDC73F}" type="presParOf" srcId="{5FF15E9D-312F-43A9-A5AB-C7904F59EA03}" destId="{E5F23636-08E7-4164-AEB6-CA329328221E}" srcOrd="2" destOrd="0" presId="urn:microsoft.com/office/officeart/2005/8/layout/orgChart1"/>
    <dgm:cxn modelId="{D4DE7328-4F7D-4A45-A4C3-342884716979}" type="presParOf" srcId="{E089C69C-162A-446F-9F87-E139CEC1BCA4}" destId="{EC1755DA-CED9-4883-9C0E-1EC87744CBDF}" srcOrd="4" destOrd="0" presId="urn:microsoft.com/office/officeart/2005/8/layout/orgChart1"/>
    <dgm:cxn modelId="{167DDDEE-298C-4D59-A703-568900807E9D}" type="presParOf" srcId="{E089C69C-162A-446F-9F87-E139CEC1BCA4}" destId="{AC2DA928-3A6D-4B76-8C28-6EC38D56D77C}" srcOrd="5" destOrd="0" presId="urn:microsoft.com/office/officeart/2005/8/layout/orgChart1"/>
    <dgm:cxn modelId="{46471008-F6DD-4BA0-88B0-00B239F9921D}" type="presParOf" srcId="{AC2DA928-3A6D-4B76-8C28-6EC38D56D77C}" destId="{32055377-EA36-4BC2-9EFC-E605FAC621E4}" srcOrd="0" destOrd="0" presId="urn:microsoft.com/office/officeart/2005/8/layout/orgChart1"/>
    <dgm:cxn modelId="{C178AB8A-B858-4D73-BE4F-4283B3D39B7D}" type="presParOf" srcId="{32055377-EA36-4BC2-9EFC-E605FAC621E4}" destId="{8FF09DB4-7CBD-4126-B60E-C2028D2DF998}" srcOrd="0" destOrd="0" presId="urn:microsoft.com/office/officeart/2005/8/layout/orgChart1"/>
    <dgm:cxn modelId="{756BB84D-FC53-4F20-8F9A-3ADBE07490A9}" type="presParOf" srcId="{32055377-EA36-4BC2-9EFC-E605FAC621E4}" destId="{3D5E88D5-6DE8-4620-991F-35EECE44A389}" srcOrd="1" destOrd="0" presId="urn:microsoft.com/office/officeart/2005/8/layout/orgChart1"/>
    <dgm:cxn modelId="{1D8DE922-93D9-4C73-A49A-D3C4C373ECF3}" type="presParOf" srcId="{AC2DA928-3A6D-4B76-8C28-6EC38D56D77C}" destId="{E7F9A676-0C03-4861-A484-D03286940429}" srcOrd="1" destOrd="0" presId="urn:microsoft.com/office/officeart/2005/8/layout/orgChart1"/>
    <dgm:cxn modelId="{A8EAC918-B66C-4748-B92B-46E20E3EF627}" type="presParOf" srcId="{AC2DA928-3A6D-4B76-8C28-6EC38D56D77C}" destId="{B888FB97-5E88-41FE-8B74-CD89396D1186}" srcOrd="2" destOrd="0" presId="urn:microsoft.com/office/officeart/2005/8/layout/orgChart1"/>
    <dgm:cxn modelId="{1D362202-78C1-4B18-9419-D8FA6D6D20D8}" type="presParOf" srcId="{BC73F8AB-F7ED-4F14-9E0E-6EDE8E3BFFD2}" destId="{330B159B-8BF5-40B6-9D2C-73482D85F0B0}" srcOrd="2" destOrd="0" presId="urn:microsoft.com/office/officeart/2005/8/layout/orgChart1"/>
    <dgm:cxn modelId="{E7D31B59-070D-48C3-9511-981ECA9CCBC3}" type="presParOf" srcId="{3D41BEC8-F28E-457E-87DE-CD4A8A843B12}" destId="{C255DB74-438B-499B-8FA9-B171FA676B21}" srcOrd="2" destOrd="0" presId="urn:microsoft.com/office/officeart/2005/8/layout/orgChart1"/>
    <dgm:cxn modelId="{11977E65-E083-4997-9959-39101DECED43}" type="presParOf" srcId="{3D41BEC8-F28E-457E-87DE-CD4A8A843B12}" destId="{CB9E6074-BEB6-4C4D-B8A7-DFDB058CCB03}" srcOrd="3" destOrd="0" presId="urn:microsoft.com/office/officeart/2005/8/layout/orgChart1"/>
    <dgm:cxn modelId="{91FA3DE3-86F9-4266-A6CD-517FA2E5EF55}" type="presParOf" srcId="{CB9E6074-BEB6-4C4D-B8A7-DFDB058CCB03}" destId="{BEE33D6D-0BCA-4336-8DD9-151F503C379C}" srcOrd="0" destOrd="0" presId="urn:microsoft.com/office/officeart/2005/8/layout/orgChart1"/>
    <dgm:cxn modelId="{57DF077E-0FF7-4AE8-AF86-0E28E3F5F369}" type="presParOf" srcId="{BEE33D6D-0BCA-4336-8DD9-151F503C379C}" destId="{59E2BB5D-3548-4162-8B48-A6D146853E89}" srcOrd="0" destOrd="0" presId="urn:microsoft.com/office/officeart/2005/8/layout/orgChart1"/>
    <dgm:cxn modelId="{9C454A3F-BE58-4F5F-B803-B905F8508B43}" type="presParOf" srcId="{BEE33D6D-0BCA-4336-8DD9-151F503C379C}" destId="{D49DFFCD-C5BC-4634-A0AC-12D1E49D0EFE}" srcOrd="1" destOrd="0" presId="urn:microsoft.com/office/officeart/2005/8/layout/orgChart1"/>
    <dgm:cxn modelId="{09EFA272-AF6C-45D2-8BE5-A319C06A4644}" type="presParOf" srcId="{CB9E6074-BEB6-4C4D-B8A7-DFDB058CCB03}" destId="{00B7251D-E33B-488E-ABAC-954348C7C9A1}" srcOrd="1" destOrd="0" presId="urn:microsoft.com/office/officeart/2005/8/layout/orgChart1"/>
    <dgm:cxn modelId="{CC8C4802-C745-4740-BC6E-41BE71505673}" type="presParOf" srcId="{CB9E6074-BEB6-4C4D-B8A7-DFDB058CCB03}" destId="{48CC2D8F-EE50-470A-9A89-E3B6571DD4D1}" srcOrd="2" destOrd="0" presId="urn:microsoft.com/office/officeart/2005/8/layout/orgChart1"/>
    <dgm:cxn modelId="{37237D5A-CDBA-4EC7-B239-7038E5C4BCB8}" type="presParOf" srcId="{3D41BEC8-F28E-457E-87DE-CD4A8A843B12}" destId="{B19DBDB5-A116-4EA4-AF97-AB1CAF832BF6}" srcOrd="4" destOrd="0" presId="urn:microsoft.com/office/officeart/2005/8/layout/orgChart1"/>
    <dgm:cxn modelId="{5A965581-C20A-4C01-AC95-783D0C2CFCC9}" type="presParOf" srcId="{3D41BEC8-F28E-457E-87DE-CD4A8A843B12}" destId="{682D116E-4785-433C-AF3A-96BB9B74C49E}" srcOrd="5" destOrd="0" presId="urn:microsoft.com/office/officeart/2005/8/layout/orgChart1"/>
    <dgm:cxn modelId="{EFE05074-4B6C-4EFE-9D87-A82041486FF8}" type="presParOf" srcId="{682D116E-4785-433C-AF3A-96BB9B74C49E}" destId="{F4A4FD41-E4D6-4614-9B81-DC91B39CDA4D}" srcOrd="0" destOrd="0" presId="urn:microsoft.com/office/officeart/2005/8/layout/orgChart1"/>
    <dgm:cxn modelId="{FCB5E37D-9CDA-439E-8354-3E79F84D3E84}" type="presParOf" srcId="{F4A4FD41-E4D6-4614-9B81-DC91B39CDA4D}" destId="{446B2C16-2782-4CF1-9945-F3074BCFE745}" srcOrd="0" destOrd="0" presId="urn:microsoft.com/office/officeart/2005/8/layout/orgChart1"/>
    <dgm:cxn modelId="{A61DAAAC-2360-46BF-B10C-73A1C251B277}" type="presParOf" srcId="{F4A4FD41-E4D6-4614-9B81-DC91B39CDA4D}" destId="{EFC0B738-D98A-4A28-87E2-9BAAEC349D88}" srcOrd="1" destOrd="0" presId="urn:microsoft.com/office/officeart/2005/8/layout/orgChart1"/>
    <dgm:cxn modelId="{E554DE6E-336A-4AFF-96BC-D58A555BF2B7}" type="presParOf" srcId="{682D116E-4785-433C-AF3A-96BB9B74C49E}" destId="{0033E2BC-462C-440C-9624-785409868AC6}" srcOrd="1" destOrd="0" presId="urn:microsoft.com/office/officeart/2005/8/layout/orgChart1"/>
    <dgm:cxn modelId="{A2DBDAB5-2FF5-4ABF-961F-14461C8B27F3}" type="presParOf" srcId="{682D116E-4785-433C-AF3A-96BB9B74C49E}" destId="{8BDE91C6-B341-4B00-BE1B-3E4A250A65D1}" srcOrd="2" destOrd="0" presId="urn:microsoft.com/office/officeart/2005/8/layout/orgChart1"/>
    <dgm:cxn modelId="{61D02DB8-D119-42FA-AA4B-BEE9E33A5C60}" type="presParOf" srcId="{58E3CD8D-D23A-4BDD-8962-8B4069C40657}" destId="{A64DABBD-A77A-447E-B581-CBC50CD48F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DBDB5-A116-4EA4-AF97-AB1CAF832BF6}">
      <dsp:nvSpPr>
        <dsp:cNvPr id="0" name=""/>
        <dsp:cNvSpPr/>
      </dsp:nvSpPr>
      <dsp:spPr>
        <a:xfrm>
          <a:off x="5486400" y="787486"/>
          <a:ext cx="1904367" cy="330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55"/>
              </a:lnTo>
              <a:lnTo>
                <a:pt x="1904367" y="165255"/>
              </a:lnTo>
              <a:lnTo>
                <a:pt x="1904367" y="33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5DB74-438B-499B-8FA9-B171FA676B21}">
      <dsp:nvSpPr>
        <dsp:cNvPr id="0" name=""/>
        <dsp:cNvSpPr/>
      </dsp:nvSpPr>
      <dsp:spPr>
        <a:xfrm>
          <a:off x="5440679" y="787486"/>
          <a:ext cx="91440" cy="330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755DA-CED9-4883-9C0E-1EC87744CBDF}">
      <dsp:nvSpPr>
        <dsp:cNvPr id="0" name=""/>
        <dsp:cNvSpPr/>
      </dsp:nvSpPr>
      <dsp:spPr>
        <a:xfrm>
          <a:off x="2952489" y="1904925"/>
          <a:ext cx="236078" cy="295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851"/>
              </a:lnTo>
              <a:lnTo>
                <a:pt x="236078" y="29588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B327E-2067-4E31-B202-8397C9A279BD}">
      <dsp:nvSpPr>
        <dsp:cNvPr id="0" name=""/>
        <dsp:cNvSpPr/>
      </dsp:nvSpPr>
      <dsp:spPr>
        <a:xfrm>
          <a:off x="2952489" y="1904925"/>
          <a:ext cx="236078" cy="1841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413"/>
              </a:lnTo>
              <a:lnTo>
                <a:pt x="236078" y="184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CA051-ACBC-48B3-B017-FED80D31D6F6}">
      <dsp:nvSpPr>
        <dsp:cNvPr id="0" name=""/>
        <dsp:cNvSpPr/>
      </dsp:nvSpPr>
      <dsp:spPr>
        <a:xfrm>
          <a:off x="2952489" y="1904925"/>
          <a:ext cx="236078" cy="723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974"/>
              </a:lnTo>
              <a:lnTo>
                <a:pt x="236078" y="7239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E6986-79CB-49A1-97BE-77E573B88563}">
      <dsp:nvSpPr>
        <dsp:cNvPr id="0" name=""/>
        <dsp:cNvSpPr/>
      </dsp:nvSpPr>
      <dsp:spPr>
        <a:xfrm>
          <a:off x="3582032" y="787486"/>
          <a:ext cx="1904367" cy="330510"/>
        </a:xfrm>
        <a:custGeom>
          <a:avLst/>
          <a:gdLst/>
          <a:ahLst/>
          <a:cxnLst/>
          <a:rect l="0" t="0" r="0" b="0"/>
          <a:pathLst>
            <a:path>
              <a:moveTo>
                <a:pt x="1904367" y="0"/>
              </a:moveTo>
              <a:lnTo>
                <a:pt x="1904367" y="165255"/>
              </a:lnTo>
              <a:lnTo>
                <a:pt x="0" y="165255"/>
              </a:lnTo>
              <a:lnTo>
                <a:pt x="0" y="33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E1AE9-3AC8-47E2-A76C-64475FF395F4}">
      <dsp:nvSpPr>
        <dsp:cNvPr id="0" name=""/>
        <dsp:cNvSpPr/>
      </dsp:nvSpPr>
      <dsp:spPr>
        <a:xfrm>
          <a:off x="4699471" y="558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Best Blend</a:t>
          </a:r>
          <a:endParaRPr lang="en-US" sz="2600" kern="1200" dirty="0"/>
        </a:p>
      </dsp:txBody>
      <dsp:txXfrm>
        <a:off x="4699471" y="558"/>
        <a:ext cx="1573857" cy="786928"/>
      </dsp:txXfrm>
    </dsp:sp>
    <dsp:sp modelId="{279E0F1B-DB5B-4D77-9B91-33F27BBD3F67}">
      <dsp:nvSpPr>
        <dsp:cNvPr id="0" name=""/>
        <dsp:cNvSpPr/>
      </dsp:nvSpPr>
      <dsp:spPr>
        <a:xfrm>
          <a:off x="2795103" y="1117996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Method 1</a:t>
          </a:r>
          <a:endParaRPr lang="en-US" sz="2600" kern="1200" dirty="0"/>
        </a:p>
      </dsp:txBody>
      <dsp:txXfrm>
        <a:off x="2795103" y="1117996"/>
        <a:ext cx="1573857" cy="786928"/>
      </dsp:txXfrm>
    </dsp:sp>
    <dsp:sp modelId="{8E009791-D09A-4F02-9ABA-56A441DEE00D}">
      <dsp:nvSpPr>
        <dsp:cNvPr id="0" name=""/>
        <dsp:cNvSpPr/>
      </dsp:nvSpPr>
      <dsp:spPr>
        <a:xfrm>
          <a:off x="3188568" y="2235435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Reference 1</a:t>
          </a:r>
          <a:endParaRPr lang="en-US" sz="2600" kern="1200" dirty="0"/>
        </a:p>
      </dsp:txBody>
      <dsp:txXfrm>
        <a:off x="3188568" y="2235435"/>
        <a:ext cx="1573857" cy="786928"/>
      </dsp:txXfrm>
    </dsp:sp>
    <dsp:sp modelId="{E5FFA1EE-BDD5-4914-BFF6-95A1C1DD0253}">
      <dsp:nvSpPr>
        <dsp:cNvPr id="0" name=""/>
        <dsp:cNvSpPr/>
      </dsp:nvSpPr>
      <dsp:spPr>
        <a:xfrm>
          <a:off x="3188568" y="3352874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Reference 2</a:t>
          </a:r>
          <a:endParaRPr lang="en-US" sz="2600" kern="1200" dirty="0"/>
        </a:p>
      </dsp:txBody>
      <dsp:txXfrm>
        <a:off x="3188568" y="3352874"/>
        <a:ext cx="1573857" cy="786928"/>
      </dsp:txXfrm>
    </dsp:sp>
    <dsp:sp modelId="{8FF09DB4-7CBD-4126-B60E-C2028D2DF998}">
      <dsp:nvSpPr>
        <dsp:cNvPr id="0" name=""/>
        <dsp:cNvSpPr/>
      </dsp:nvSpPr>
      <dsp:spPr>
        <a:xfrm>
          <a:off x="3188568" y="4470313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Reference 3</a:t>
          </a:r>
          <a:endParaRPr lang="en-US" sz="2600" kern="1200" dirty="0"/>
        </a:p>
      </dsp:txBody>
      <dsp:txXfrm>
        <a:off x="3188568" y="4470313"/>
        <a:ext cx="1573857" cy="786928"/>
      </dsp:txXfrm>
    </dsp:sp>
    <dsp:sp modelId="{59E2BB5D-3548-4162-8B48-A6D146853E89}">
      <dsp:nvSpPr>
        <dsp:cNvPr id="0" name=""/>
        <dsp:cNvSpPr/>
      </dsp:nvSpPr>
      <dsp:spPr>
        <a:xfrm>
          <a:off x="4699471" y="1117996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Method 2</a:t>
          </a:r>
          <a:endParaRPr lang="en-US" sz="2600" kern="1200" dirty="0"/>
        </a:p>
      </dsp:txBody>
      <dsp:txXfrm>
        <a:off x="4699471" y="1117996"/>
        <a:ext cx="1573857" cy="786928"/>
      </dsp:txXfrm>
    </dsp:sp>
    <dsp:sp modelId="{446B2C16-2782-4CF1-9945-F3074BCFE745}">
      <dsp:nvSpPr>
        <dsp:cNvPr id="0" name=""/>
        <dsp:cNvSpPr/>
      </dsp:nvSpPr>
      <dsp:spPr>
        <a:xfrm>
          <a:off x="6603838" y="1117996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Method 3</a:t>
          </a:r>
          <a:endParaRPr lang="en-US" sz="2600" kern="1200" dirty="0"/>
        </a:p>
      </dsp:txBody>
      <dsp:txXfrm>
        <a:off x="6603838" y="1117996"/>
        <a:ext cx="1573857" cy="786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DBDB5-A116-4EA4-AF97-AB1CAF832BF6}">
      <dsp:nvSpPr>
        <dsp:cNvPr id="0" name=""/>
        <dsp:cNvSpPr/>
      </dsp:nvSpPr>
      <dsp:spPr>
        <a:xfrm>
          <a:off x="5486400" y="787486"/>
          <a:ext cx="1904367" cy="330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55"/>
              </a:lnTo>
              <a:lnTo>
                <a:pt x="1904367" y="165255"/>
              </a:lnTo>
              <a:lnTo>
                <a:pt x="1904367" y="33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5DB74-438B-499B-8FA9-B171FA676B21}">
      <dsp:nvSpPr>
        <dsp:cNvPr id="0" name=""/>
        <dsp:cNvSpPr/>
      </dsp:nvSpPr>
      <dsp:spPr>
        <a:xfrm>
          <a:off x="5440679" y="787486"/>
          <a:ext cx="91440" cy="330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755DA-CED9-4883-9C0E-1EC87744CBDF}">
      <dsp:nvSpPr>
        <dsp:cNvPr id="0" name=""/>
        <dsp:cNvSpPr/>
      </dsp:nvSpPr>
      <dsp:spPr>
        <a:xfrm>
          <a:off x="2952489" y="1904925"/>
          <a:ext cx="236078" cy="295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851"/>
              </a:lnTo>
              <a:lnTo>
                <a:pt x="236078" y="29588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B327E-2067-4E31-B202-8397C9A279BD}">
      <dsp:nvSpPr>
        <dsp:cNvPr id="0" name=""/>
        <dsp:cNvSpPr/>
      </dsp:nvSpPr>
      <dsp:spPr>
        <a:xfrm>
          <a:off x="2952489" y="1904925"/>
          <a:ext cx="236078" cy="1841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1413"/>
              </a:lnTo>
              <a:lnTo>
                <a:pt x="236078" y="184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CA051-ACBC-48B3-B017-FED80D31D6F6}">
      <dsp:nvSpPr>
        <dsp:cNvPr id="0" name=""/>
        <dsp:cNvSpPr/>
      </dsp:nvSpPr>
      <dsp:spPr>
        <a:xfrm>
          <a:off x="2952489" y="1904925"/>
          <a:ext cx="236078" cy="723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974"/>
              </a:lnTo>
              <a:lnTo>
                <a:pt x="236078" y="7239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E6986-79CB-49A1-97BE-77E573B88563}">
      <dsp:nvSpPr>
        <dsp:cNvPr id="0" name=""/>
        <dsp:cNvSpPr/>
      </dsp:nvSpPr>
      <dsp:spPr>
        <a:xfrm>
          <a:off x="3582032" y="787486"/>
          <a:ext cx="1904367" cy="330510"/>
        </a:xfrm>
        <a:custGeom>
          <a:avLst/>
          <a:gdLst/>
          <a:ahLst/>
          <a:cxnLst/>
          <a:rect l="0" t="0" r="0" b="0"/>
          <a:pathLst>
            <a:path>
              <a:moveTo>
                <a:pt x="1904367" y="0"/>
              </a:moveTo>
              <a:lnTo>
                <a:pt x="1904367" y="165255"/>
              </a:lnTo>
              <a:lnTo>
                <a:pt x="0" y="165255"/>
              </a:lnTo>
              <a:lnTo>
                <a:pt x="0" y="330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E1AE9-3AC8-47E2-A76C-64475FF395F4}">
      <dsp:nvSpPr>
        <dsp:cNvPr id="0" name=""/>
        <dsp:cNvSpPr/>
      </dsp:nvSpPr>
      <dsp:spPr>
        <a:xfrm>
          <a:off x="4699471" y="558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Best Blend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4699471" y="558"/>
        <a:ext cx="1573857" cy="786928"/>
      </dsp:txXfrm>
    </dsp:sp>
    <dsp:sp modelId="{279E0F1B-DB5B-4D77-9B91-33F27BBD3F67}">
      <dsp:nvSpPr>
        <dsp:cNvPr id="0" name=""/>
        <dsp:cNvSpPr/>
      </dsp:nvSpPr>
      <dsp:spPr>
        <a:xfrm>
          <a:off x="2795103" y="1117996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X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2795103" y="1117996"/>
        <a:ext cx="1573857" cy="786928"/>
      </dsp:txXfrm>
    </dsp:sp>
    <dsp:sp modelId="{8E009791-D09A-4F02-9ABA-56A441DEE00D}">
      <dsp:nvSpPr>
        <dsp:cNvPr id="0" name=""/>
        <dsp:cNvSpPr/>
      </dsp:nvSpPr>
      <dsp:spPr>
        <a:xfrm>
          <a:off x="3188568" y="2235435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rgbClr val="FF0000"/>
              </a:solidFill>
            </a:rPr>
            <a:t>X</a:t>
          </a:r>
          <a:endParaRPr lang="en-US" sz="2800" kern="1200" dirty="0"/>
        </a:p>
      </dsp:txBody>
      <dsp:txXfrm>
        <a:off x="3188568" y="2235435"/>
        <a:ext cx="1573857" cy="786928"/>
      </dsp:txXfrm>
    </dsp:sp>
    <dsp:sp modelId="{E5FFA1EE-BDD5-4914-BFF6-95A1C1DD0253}">
      <dsp:nvSpPr>
        <dsp:cNvPr id="0" name=""/>
        <dsp:cNvSpPr/>
      </dsp:nvSpPr>
      <dsp:spPr>
        <a:xfrm>
          <a:off x="3188568" y="3352874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rgbClr val="FF0000"/>
              </a:solidFill>
            </a:rPr>
            <a:t>X</a:t>
          </a:r>
          <a:endParaRPr lang="en-US" sz="2800" kern="1200" dirty="0"/>
        </a:p>
      </dsp:txBody>
      <dsp:txXfrm>
        <a:off x="3188568" y="3352874"/>
        <a:ext cx="1573857" cy="786928"/>
      </dsp:txXfrm>
    </dsp:sp>
    <dsp:sp modelId="{8FF09DB4-7CBD-4126-B60E-C2028D2DF998}">
      <dsp:nvSpPr>
        <dsp:cNvPr id="0" name=""/>
        <dsp:cNvSpPr/>
      </dsp:nvSpPr>
      <dsp:spPr>
        <a:xfrm>
          <a:off x="3188568" y="4470313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rgbClr val="FF0000"/>
              </a:solidFill>
            </a:rPr>
            <a:t>X</a:t>
          </a:r>
          <a:endParaRPr lang="en-US" sz="2800" kern="1200" dirty="0"/>
        </a:p>
      </dsp:txBody>
      <dsp:txXfrm>
        <a:off x="3188568" y="4470313"/>
        <a:ext cx="1573857" cy="786928"/>
      </dsp:txXfrm>
    </dsp:sp>
    <dsp:sp modelId="{59E2BB5D-3548-4162-8B48-A6D146853E89}">
      <dsp:nvSpPr>
        <dsp:cNvPr id="0" name=""/>
        <dsp:cNvSpPr/>
      </dsp:nvSpPr>
      <dsp:spPr>
        <a:xfrm>
          <a:off x="4699471" y="1117996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rgbClr val="FF0000"/>
              </a:solidFill>
            </a:rPr>
            <a:t>X</a:t>
          </a:r>
          <a:endParaRPr lang="en-US" sz="2800" kern="1200" dirty="0"/>
        </a:p>
      </dsp:txBody>
      <dsp:txXfrm>
        <a:off x="4699471" y="1117996"/>
        <a:ext cx="1573857" cy="786928"/>
      </dsp:txXfrm>
    </dsp:sp>
    <dsp:sp modelId="{446B2C16-2782-4CF1-9945-F3074BCFE745}">
      <dsp:nvSpPr>
        <dsp:cNvPr id="0" name=""/>
        <dsp:cNvSpPr/>
      </dsp:nvSpPr>
      <dsp:spPr>
        <a:xfrm>
          <a:off x="6603838" y="1117996"/>
          <a:ext cx="1573857" cy="78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X</a:t>
          </a:r>
          <a:endParaRPr lang="en-US" sz="2800" kern="1200" dirty="0"/>
        </a:p>
      </dsp:txBody>
      <dsp:txXfrm>
        <a:off x="6603838" y="1117996"/>
        <a:ext cx="1573857" cy="786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5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5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7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0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33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27 Feb – 3 March 2023</a:t>
            </a:r>
            <a:r>
              <a:rPr lang="it-IT" sz="1000" b="0" dirty="0"/>
              <a:t>, GSICS Annual Meeting (Hybrid), College Park, MD, USA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FilenameConvention" TargetMode="External"/><Relationship Id="rId2" Type="http://schemas.openxmlformats.org/officeDocument/2006/relationships/hyperlink" Target="http://gsics.atmos.umd.edu/bin/view/Development/NetcdfConven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sics.eumetsat.in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umetsat.int/display/INRC/GSICS+Plotting+To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f-pcmdi.llnl.gov/documents/cf-conventions/latest-cf-conventions-document-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atmos.umd.edu/bin/view/Development/FilenameConvention" TargetMode="External"/><Relationship Id="rId5" Type="http://schemas.openxmlformats.org/officeDocument/2006/relationships/hyperlink" Target="http://gsics.atmos.umd.edu/bin/view/Development/NetcdfConvention" TargetMode="External"/><Relationship Id="rId4" Type="http://schemas.openxmlformats.org/officeDocument/2006/relationships/hyperlink" Target="http://www.unidata.ucar.edu/software/netcdf-java/formats/DataDiscoveryAttConvention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Gdwgwe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lab.research.google.com/drive/1qq-ogt47PtGaSobm11oRJbjp7iruKrhZ" TargetMode="External"/><Relationship Id="rId4" Type="http://schemas.openxmlformats.org/officeDocument/2006/relationships/hyperlink" Target="https://drive.google.com/drive/folders/1-7IBvZexns2Mq-aY10yisCQmTiYyY0f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b="1" dirty="0"/>
              <a:t>Scoping New GSICS Product Class</a:t>
            </a:r>
            <a:r>
              <a:rPr lang="en-IE" sz="4000" b="1" dirty="0"/>
              <a:t/>
            </a:r>
            <a:br>
              <a:rPr lang="en-IE" sz="4000" b="1" dirty="0"/>
            </a:br>
            <a:r>
              <a:rPr lang="en-IE" sz="4000" b="1" dirty="0" smtClean="0"/>
              <a:t>- A Strawman Proposal</a:t>
            </a:r>
            <a:r>
              <a:rPr lang="en-IE" sz="4000" dirty="0">
                <a:solidFill>
                  <a:srgbClr val="0000FF"/>
                </a:solidFill>
              </a:rPr>
              <a:t/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pitchFamily="2" charset="-122"/>
              </a:rPr>
              <a:t>Tim Hewison, Sebastien Wagner, Vincent Debaecker</a:t>
            </a: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 smtClean="0">
                <a:solidFill>
                  <a:srgbClr val="FF0000"/>
                </a:solidFill>
                <a:ea typeface="宋体" pitchFamily="2" charset="-122"/>
              </a:rPr>
              <a:t>EUMETSAT</a:t>
            </a:r>
            <a:endParaRPr lang="en-US" altLang="zh-CN" sz="2000" b="1" kern="0" dirty="0">
              <a:solidFill>
                <a:srgbClr val="FF0000"/>
              </a:solidFill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425" y="132628"/>
            <a:ext cx="9286775" cy="667472"/>
          </a:xfrm>
        </p:spPr>
        <p:txBody>
          <a:bodyPr/>
          <a:lstStyle/>
          <a:p>
            <a:r>
              <a:rPr lang="en-GB" sz="3200" dirty="0" smtClean="0"/>
              <a:t>Example Current GSICS Plotting Tool RAC + NRTC</a:t>
            </a:r>
            <a:endParaRPr lang="en-GB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4" y="971550"/>
            <a:ext cx="5028661" cy="5257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35" y="969750"/>
            <a:ext cx="5392418" cy="52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425" y="132628"/>
            <a:ext cx="9286775" cy="667472"/>
          </a:xfrm>
        </p:spPr>
        <p:txBody>
          <a:bodyPr/>
          <a:lstStyle/>
          <a:p>
            <a:r>
              <a:rPr lang="en-GB" sz="3200" dirty="0"/>
              <a:t>GSICS Plotting Tool </a:t>
            </a:r>
            <a:r>
              <a:rPr lang="en-GB" sz="3200" dirty="0" smtClean="0"/>
              <a:t>Combining RAC + NRTC</a:t>
            </a:r>
            <a:endParaRPr lang="en-GB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4" y="971550"/>
            <a:ext cx="5028661" cy="5257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967663" y="969750"/>
            <a:ext cx="48126" cy="4016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6060707" y="969750"/>
            <a:ext cx="48126" cy="40161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6158096" y="1011863"/>
            <a:ext cx="48126" cy="40161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867400" y="969750"/>
            <a:ext cx="48126" cy="4016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791200" y="1011863"/>
            <a:ext cx="48126" cy="40161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541410" y="1011863"/>
            <a:ext cx="48126" cy="40161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634454" y="1011863"/>
            <a:ext cx="48126" cy="40161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731843" y="1053976"/>
            <a:ext cx="48126" cy="40161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441147" y="1011863"/>
            <a:ext cx="48126" cy="40161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9" r="88238" b="23642"/>
          <a:stretch/>
        </p:blipFill>
        <p:spPr>
          <a:xfrm>
            <a:off x="5364947" y="1053976"/>
            <a:ext cx="48126" cy="4016136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939814" y="914400"/>
            <a:ext cx="4642585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/>
              <a:t>Default configuration:</a:t>
            </a:r>
          </a:p>
          <a:p>
            <a:pPr lvl="1"/>
            <a:r>
              <a:rPr lang="en-GB" sz="3200" b="1" kern="0" dirty="0" smtClean="0">
                <a:solidFill>
                  <a:srgbClr val="FF0000"/>
                </a:solidFill>
              </a:rPr>
              <a:t>Read RAC</a:t>
            </a:r>
          </a:p>
          <a:p>
            <a:pPr lvl="1"/>
            <a:r>
              <a:rPr lang="en-GB" sz="3200" b="1" kern="0" dirty="0" smtClean="0">
                <a:solidFill>
                  <a:srgbClr val="FF0000"/>
                </a:solidFill>
              </a:rPr>
              <a:t>Plot as time series</a:t>
            </a:r>
          </a:p>
          <a:p>
            <a:pPr lvl="1"/>
            <a:r>
              <a:rPr lang="en-GB" sz="3200" b="1" kern="0" dirty="0" smtClean="0">
                <a:solidFill>
                  <a:srgbClr val="FF0000"/>
                </a:solidFill>
              </a:rPr>
              <a:t>Read all NRTC since end of RAC</a:t>
            </a:r>
          </a:p>
          <a:p>
            <a:pPr lvl="1"/>
            <a:r>
              <a:rPr lang="en-GB" sz="3200" b="1" kern="0" dirty="0" smtClean="0">
                <a:solidFill>
                  <a:srgbClr val="FF0000"/>
                </a:solidFill>
              </a:rPr>
              <a:t>Plot as points on same time axes</a:t>
            </a:r>
            <a:endParaRPr lang="en-GB" sz="32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083" y="132628"/>
            <a:ext cx="9079117" cy="667472"/>
          </a:xfrm>
        </p:spPr>
        <p:txBody>
          <a:bodyPr/>
          <a:lstStyle/>
          <a:p>
            <a:r>
              <a:rPr lang="en-GB" dirty="0" smtClean="0"/>
              <a:t>Product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Group </a:t>
            </a:r>
            <a:r>
              <a:rPr lang="en-GB" dirty="0" smtClean="0"/>
              <a:t>variables:</a:t>
            </a:r>
            <a:endParaRPr lang="en-GB" dirty="0"/>
          </a:p>
          <a:p>
            <a:pPr lvl="1"/>
            <a:r>
              <a:rPr lang="en-GB" dirty="0"/>
              <a:t>Time</a:t>
            </a:r>
          </a:p>
          <a:p>
            <a:pPr lvl="1"/>
            <a:r>
              <a:rPr lang="en-GB" dirty="0"/>
              <a:t>GSICS Correction/Calibration  Formula + Coefficients (+uncertainties) + validity range (radiance, </a:t>
            </a:r>
            <a:r>
              <a:rPr lang="en-GB" dirty="0" err="1"/>
              <a:t>time_of_day</a:t>
            </a:r>
            <a:r>
              <a:rPr lang="en-GB" dirty="0"/>
              <a:t>, dates)</a:t>
            </a:r>
          </a:p>
          <a:p>
            <a:pPr lvl="2"/>
            <a:r>
              <a:rPr lang="en-GB" dirty="0"/>
              <a:t>per channel</a:t>
            </a:r>
          </a:p>
          <a:p>
            <a:pPr lvl="2"/>
            <a:r>
              <a:rPr lang="en-GB" dirty="0"/>
              <a:t>by maturity (by channel)</a:t>
            </a:r>
          </a:p>
          <a:p>
            <a:pPr lvl="2"/>
            <a:r>
              <a:rPr lang="en-GB" dirty="0"/>
              <a:t>Reference Instrument(s) - (by channel) + weights (by channel, time)</a:t>
            </a:r>
          </a:p>
          <a:p>
            <a:pPr lvl="2"/>
            <a:r>
              <a:rPr lang="en-GB" dirty="0"/>
              <a:t>Methods (by channel) + weights (by channel, time) </a:t>
            </a:r>
          </a:p>
          <a:p>
            <a:pPr lvl="1"/>
            <a:r>
              <a:rPr lang="en-GB" dirty="0"/>
              <a:t>Monitored Instrument</a:t>
            </a:r>
          </a:p>
          <a:p>
            <a:pPr lvl="2"/>
            <a:r>
              <a:rPr lang="en-GB" dirty="0"/>
              <a:t> Channels</a:t>
            </a:r>
          </a:p>
          <a:p>
            <a:pPr lvl="3"/>
            <a:r>
              <a:rPr lang="en-GB" dirty="0"/>
              <a:t>Names</a:t>
            </a:r>
          </a:p>
          <a:p>
            <a:pPr lvl="3"/>
            <a:r>
              <a:rPr lang="en-GB" dirty="0"/>
              <a:t>Central wavelengths</a:t>
            </a:r>
          </a:p>
          <a:p>
            <a:pPr lvl="3"/>
            <a:r>
              <a:rPr lang="en-GB" dirty="0"/>
              <a:t>Radiance-BT conversion </a:t>
            </a:r>
            <a:r>
              <a:rPr lang="en-GB" dirty="0" smtClean="0"/>
              <a:t>formula </a:t>
            </a:r>
            <a:r>
              <a:rPr lang="en-GB" dirty="0"/>
              <a:t>+ </a:t>
            </a:r>
            <a:r>
              <a:rPr lang="en-GB" dirty="0" smtClean="0"/>
              <a:t>coefficients </a:t>
            </a:r>
            <a:r>
              <a:rPr lang="en-GB" dirty="0"/>
              <a:t>(alpha, beta, </a:t>
            </a:r>
            <a:r>
              <a:rPr lang="en-GB" dirty="0" err="1"/>
              <a:t>wnc</a:t>
            </a:r>
            <a:r>
              <a:rPr lang="en-GB" dirty="0"/>
              <a:t>)</a:t>
            </a:r>
          </a:p>
          <a:p>
            <a:pPr lvl="3"/>
            <a:r>
              <a:rPr lang="en-GB" dirty="0"/>
              <a:t>Radiance-Reflectance conversion </a:t>
            </a:r>
            <a:r>
              <a:rPr lang="en-GB" dirty="0" smtClean="0"/>
              <a:t>formula </a:t>
            </a:r>
            <a:r>
              <a:rPr lang="en-GB" dirty="0"/>
              <a:t>+ coefficients</a:t>
            </a:r>
          </a:p>
          <a:p>
            <a:pPr lvl="3"/>
            <a:r>
              <a:rPr lang="en-GB" dirty="0"/>
              <a:t>Standard Scene </a:t>
            </a:r>
            <a:r>
              <a:rPr lang="en-GB" dirty="0" smtClean="0"/>
              <a:t>Radiance/BT/Reflectance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Share your thoughts on this proposal</a:t>
            </a:r>
          </a:p>
          <a:p>
            <a:r>
              <a:rPr lang="en-GB" sz="2800" dirty="0" smtClean="0"/>
              <a:t>Agree consensus on way forward</a:t>
            </a:r>
          </a:p>
          <a:p>
            <a:pPr lvl="1"/>
            <a:r>
              <a:rPr lang="en-GB" sz="2400" dirty="0" smtClean="0"/>
              <a:t>By GSICS Exec Panel?</a:t>
            </a:r>
          </a:p>
          <a:p>
            <a:r>
              <a:rPr lang="en-GB" sz="2800" dirty="0" smtClean="0"/>
              <a:t>Task GDWG to update GSICS conventions for new products:</a:t>
            </a:r>
          </a:p>
          <a:p>
            <a:pPr lvl="1"/>
            <a:r>
              <a:rPr lang="en-GB" sz="2400" dirty="0"/>
              <a:t> </a:t>
            </a:r>
            <a:r>
              <a:rPr lang="en-GB" sz="2400" dirty="0">
                <a:hlinkClick r:id="rId2"/>
              </a:rPr>
              <a:t>GSICS </a:t>
            </a:r>
            <a:r>
              <a:rPr lang="en-GB" sz="2400" dirty="0" err="1">
                <a:hlinkClick r:id="rId2"/>
              </a:rPr>
              <a:t>netCDF</a:t>
            </a:r>
            <a:r>
              <a:rPr lang="en-GB" sz="2400" dirty="0">
                <a:hlinkClick r:id="rId2"/>
              </a:rPr>
              <a:t> convention</a:t>
            </a:r>
            <a:endParaRPr lang="en-GB" sz="2400" dirty="0"/>
          </a:p>
          <a:p>
            <a:pPr lvl="1"/>
            <a:r>
              <a:rPr lang="en-GB" sz="2400" dirty="0"/>
              <a:t>and </a:t>
            </a:r>
            <a:r>
              <a:rPr lang="en-GB" sz="2400" dirty="0">
                <a:hlinkClick r:id="rId3"/>
              </a:rPr>
              <a:t>GSICS </a:t>
            </a:r>
            <a:r>
              <a:rPr lang="en-GB" sz="2400" dirty="0" err="1">
                <a:hlinkClick r:id="rId3"/>
              </a:rPr>
              <a:t>filenaming</a:t>
            </a:r>
            <a:r>
              <a:rPr lang="en-GB" sz="2400" dirty="0">
                <a:hlinkClick r:id="rId3"/>
              </a:rPr>
              <a:t> convention</a:t>
            </a:r>
            <a:endParaRPr lang="en-GB" sz="2400" dirty="0"/>
          </a:p>
          <a:p>
            <a:r>
              <a:rPr lang="en-GB" sz="2800" dirty="0" smtClean="0"/>
              <a:t>GPRCs to generate sample products</a:t>
            </a:r>
          </a:p>
          <a:p>
            <a:pPr lvl="1"/>
            <a:r>
              <a:rPr lang="en-GB" sz="2400" dirty="0" smtClean="0"/>
              <a:t>Who?</a:t>
            </a:r>
          </a:p>
          <a:p>
            <a:pPr lvl="1"/>
            <a:r>
              <a:rPr lang="en-GB" sz="2400" dirty="0" smtClean="0"/>
              <a:t>Which missions?</a:t>
            </a:r>
          </a:p>
          <a:p>
            <a:pPr lvl="1"/>
            <a:r>
              <a:rPr lang="en-GB" sz="2400" dirty="0" smtClean="0"/>
              <a:t>When? E.g. By 2024 Annual </a:t>
            </a:r>
            <a:r>
              <a:rPr lang="en-GB" sz="2400" dirty="0" smtClean="0"/>
              <a:t>Meetings</a:t>
            </a:r>
          </a:p>
          <a:p>
            <a:pPr lvl="1"/>
            <a:r>
              <a:rPr lang="en-GB" sz="2400" dirty="0" smtClean="0"/>
              <a:t>EUMETSAT may be able to distribute </a:t>
            </a:r>
            <a:r>
              <a:rPr lang="en-GB" sz="2400" smtClean="0"/>
              <a:t>via </a:t>
            </a:r>
            <a:r>
              <a:rPr lang="en-GB" sz="2400" smtClean="0">
                <a:hlinkClick r:id="rId4"/>
              </a:rPr>
              <a:t>gs</a:t>
            </a:r>
            <a:r>
              <a:rPr lang="en-GB" sz="2400" smtClean="0">
                <a:hlinkClick r:id="rId4"/>
              </a:rPr>
              <a:t>ics.eumetsat.int</a:t>
            </a:r>
            <a:r>
              <a:rPr lang="en-GB" sz="2400" smtClean="0"/>
              <a:t> - TBC</a:t>
            </a:r>
            <a:endParaRPr lang="en-GB" sz="2400" dirty="0" smtClean="0"/>
          </a:p>
          <a:p>
            <a:pPr lvl="1"/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3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083" y="132628"/>
            <a:ext cx="9079117" cy="667472"/>
          </a:xfrm>
        </p:spPr>
        <p:txBody>
          <a:bodyPr/>
          <a:lstStyle/>
          <a:p>
            <a:r>
              <a:rPr lang="en-GB" dirty="0" smtClean="0"/>
              <a:t>Aims for revised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Aim to develop strawman proposal to address needs for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GSICS </a:t>
            </a:r>
            <a:r>
              <a:rPr lang="en-GB" dirty="0"/>
              <a:t>Corrections/Calibration Coefficients for VIS/NIR </a:t>
            </a:r>
            <a:r>
              <a:rPr lang="en-GB" dirty="0" smtClean="0"/>
              <a:t>+ </a:t>
            </a:r>
            <a:r>
              <a:rPr lang="en-GB" dirty="0"/>
              <a:t>TIR channels </a:t>
            </a:r>
          </a:p>
          <a:p>
            <a:pPr lvl="1"/>
            <a:r>
              <a:rPr lang="en-GB" dirty="0"/>
              <a:t>Combined in single product</a:t>
            </a:r>
          </a:p>
          <a:p>
            <a:pPr lvl="1"/>
            <a:r>
              <a:rPr lang="en-GB" dirty="0" smtClean="0"/>
              <a:t>would </a:t>
            </a:r>
            <a:r>
              <a:rPr lang="en-GB" dirty="0"/>
              <a:t>allow one product per mission</a:t>
            </a:r>
            <a:endParaRPr lang="en-GB" dirty="0" smtClean="0"/>
          </a:p>
          <a:p>
            <a:pPr lvl="1"/>
            <a:r>
              <a:rPr lang="en-GB" dirty="0" smtClean="0"/>
              <a:t>to </a:t>
            </a:r>
            <a:r>
              <a:rPr lang="en-GB" dirty="0"/>
              <a:t>include more sophisticated validity date/times - to allow diurnal variations</a:t>
            </a:r>
          </a:p>
          <a:p>
            <a:pPr lvl="1"/>
            <a:r>
              <a:rPr lang="en-GB" dirty="0"/>
              <a:t>additional validity conditions - e.g. exclude parts of </a:t>
            </a:r>
            <a:r>
              <a:rPr lang="en-GB" dirty="0" smtClean="0"/>
              <a:t>diurnal cycle/dynamic range</a:t>
            </a:r>
          </a:p>
          <a:p>
            <a:pPr lvl="1"/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complement the current product content with additional </a:t>
            </a:r>
            <a:r>
              <a:rPr lang="en-GB" dirty="0" smtClean="0"/>
              <a:t>metadata </a:t>
            </a:r>
            <a:r>
              <a:rPr lang="en-GB" dirty="0"/>
              <a:t>/ variable as required </a:t>
            </a:r>
            <a:endParaRPr lang="en-GB" dirty="0" smtClean="0"/>
          </a:p>
          <a:p>
            <a:pPr lvl="1"/>
            <a:r>
              <a:rPr lang="en-GB" dirty="0" smtClean="0"/>
              <a:t>improved </a:t>
            </a:r>
            <a:r>
              <a:rPr lang="en-GB" dirty="0"/>
              <a:t>product traceability and </a:t>
            </a:r>
            <a:r>
              <a:rPr lang="en-GB" dirty="0" smtClean="0"/>
              <a:t>usage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to accommodate updated </a:t>
            </a:r>
            <a:r>
              <a:rPr lang="en-GB" dirty="0"/>
              <a:t>GEO-LEO v2 algorithm:</a:t>
            </a:r>
          </a:p>
          <a:p>
            <a:pPr lvl="1"/>
            <a:r>
              <a:rPr lang="en-GB" dirty="0"/>
              <a:t>more user-friendly algorithm formulation (not inverted!)</a:t>
            </a:r>
          </a:p>
          <a:p>
            <a:pPr lvl="1"/>
            <a:r>
              <a:rPr lang="en-GB" dirty="0"/>
              <a:t>better performance at the cold end</a:t>
            </a:r>
          </a:p>
          <a:p>
            <a:pPr lvl="1"/>
            <a:r>
              <a:rPr lang="en-GB" dirty="0"/>
              <a:t>address Hot land bias issues</a:t>
            </a:r>
          </a:p>
          <a:p>
            <a:pPr lvl="1"/>
            <a:r>
              <a:rPr lang="en-GB" dirty="0"/>
              <a:t>impact of high view angles</a:t>
            </a:r>
          </a:p>
          <a:p>
            <a:pPr lvl="1"/>
            <a:r>
              <a:rPr lang="en-GB" dirty="0"/>
              <a:t>diurnal </a:t>
            </a:r>
            <a:r>
              <a:rPr lang="en-GB" dirty="0" smtClean="0"/>
              <a:t>variation</a:t>
            </a:r>
            <a:endParaRPr lang="en-GB" dirty="0"/>
          </a:p>
          <a:p>
            <a:pPr lvl="1"/>
            <a:r>
              <a:rPr lang="en-GB" dirty="0"/>
              <a:t>Correction in form of a generic regression algorithm (change weighted linear to polynomial regression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r>
              <a:rPr lang="en-GB" dirty="0"/>
              <a:t>to interface to future version of </a:t>
            </a:r>
            <a:r>
              <a:rPr lang="en-GB" dirty="0">
                <a:hlinkClick r:id="rId3"/>
              </a:rPr>
              <a:t>GSICS Plotting </a:t>
            </a:r>
            <a:r>
              <a:rPr lang="en-GB" dirty="0" smtClean="0">
                <a:hlinkClick r:id="rId3"/>
              </a:rPr>
              <a:t>Tool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083" y="132628"/>
            <a:ext cx="9079117" cy="667472"/>
          </a:xfrm>
        </p:spPr>
        <p:txBody>
          <a:bodyPr/>
          <a:lstStyle/>
          <a:p>
            <a:r>
              <a:rPr lang="en-GB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Continue to generate GSICS Products</a:t>
            </a:r>
          </a:p>
          <a:p>
            <a:pPr lvl="1"/>
            <a:r>
              <a:rPr lang="en-GB" sz="3200" dirty="0" smtClean="0"/>
              <a:t>GSICS </a:t>
            </a:r>
            <a:r>
              <a:rPr lang="en-GB" sz="3200" dirty="0" smtClean="0"/>
              <a:t>Correction/Harmonization/Calibration</a:t>
            </a:r>
          </a:p>
          <a:p>
            <a:pPr lvl="1"/>
            <a:endParaRPr lang="en-GB" sz="3200" dirty="0" smtClean="0"/>
          </a:p>
          <a:p>
            <a:r>
              <a:rPr lang="en-GB" sz="3600" dirty="0" smtClean="0"/>
              <a:t>To be distributed by GSICS Data and Products </a:t>
            </a:r>
            <a:r>
              <a:rPr lang="en-GB" sz="3600" dirty="0" smtClean="0"/>
              <a:t>Servers</a:t>
            </a:r>
          </a:p>
          <a:p>
            <a:pPr lvl="1"/>
            <a:endParaRPr lang="en-GB" sz="3200" dirty="0" smtClean="0"/>
          </a:p>
          <a:p>
            <a:r>
              <a:rPr lang="en-GB" sz="3600" dirty="0" smtClean="0"/>
              <a:t>Continue to use </a:t>
            </a:r>
            <a:r>
              <a:rPr lang="en-GB" sz="3600" dirty="0" err="1" smtClean="0"/>
              <a:t>netCDF</a:t>
            </a:r>
            <a:endParaRPr lang="en-GB" sz="3600" dirty="0" smtClean="0"/>
          </a:p>
          <a:p>
            <a:pPr lvl="1"/>
            <a:r>
              <a:rPr lang="en-GB" dirty="0"/>
              <a:t>Using groups in netCDF4</a:t>
            </a:r>
          </a:p>
          <a:p>
            <a:pPr lvl="1"/>
            <a:r>
              <a:rPr lang="en-GB" dirty="0"/>
              <a:t>following CF-convention </a:t>
            </a:r>
            <a:endParaRPr lang="en-GB" dirty="0" smtClean="0"/>
          </a:p>
          <a:p>
            <a:pPr lvl="1"/>
            <a:r>
              <a:rPr lang="en-GB" dirty="0" smtClean="0"/>
              <a:t>see</a:t>
            </a:r>
            <a:r>
              <a:rPr lang="en-GB" dirty="0"/>
              <a:t> </a:t>
            </a:r>
            <a:r>
              <a:rPr lang="en-GB" dirty="0" err="1">
                <a:hlinkClick r:id="rId3"/>
              </a:rPr>
              <a:t>NetCDF</a:t>
            </a:r>
            <a:r>
              <a:rPr lang="en-GB" dirty="0">
                <a:hlinkClick r:id="rId3"/>
              </a:rPr>
              <a:t> Climate and Forecast Metadata Convention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en-GB" dirty="0" smtClean="0"/>
              <a:t>+</a:t>
            </a:r>
            <a:r>
              <a:rPr lang="en-GB" dirty="0"/>
              <a:t> </a:t>
            </a:r>
            <a:r>
              <a:rPr lang="en-GB" u="sng" dirty="0" err="1">
                <a:hlinkClick r:id="rId4"/>
              </a:rPr>
              <a:t>NetCDF</a:t>
            </a:r>
            <a:r>
              <a:rPr lang="en-GB" u="sng" dirty="0">
                <a:hlinkClick r:id="rId4"/>
              </a:rPr>
              <a:t> Attribute Convention for Dataset </a:t>
            </a:r>
            <a:r>
              <a:rPr lang="en-GB" u="sng" dirty="0" smtClean="0">
                <a:hlinkClick r:id="rId4"/>
              </a:rPr>
              <a:t>Discovery</a:t>
            </a:r>
            <a:endParaRPr lang="en-GB" u="sng" dirty="0" smtClean="0"/>
          </a:p>
          <a:p>
            <a:pPr lvl="1"/>
            <a:endParaRPr lang="en-GB" dirty="0"/>
          </a:p>
          <a:p>
            <a:r>
              <a:rPr lang="en-GB" dirty="0"/>
              <a:t>Updating </a:t>
            </a:r>
            <a:r>
              <a:rPr lang="en-GB" dirty="0">
                <a:hlinkClick r:id="rId5"/>
              </a:rPr>
              <a:t>GSICS </a:t>
            </a:r>
            <a:r>
              <a:rPr lang="en-GB" dirty="0" err="1">
                <a:hlinkClick r:id="rId5"/>
              </a:rPr>
              <a:t>netCDF</a:t>
            </a:r>
            <a:r>
              <a:rPr lang="en-GB" dirty="0">
                <a:hlinkClick r:id="rId5"/>
              </a:rPr>
              <a:t> </a:t>
            </a:r>
            <a:r>
              <a:rPr lang="en-GB" dirty="0" smtClean="0">
                <a:hlinkClick r:id="rId5"/>
              </a:rPr>
              <a:t>convention</a:t>
            </a:r>
            <a:endParaRPr lang="en-GB" dirty="0"/>
          </a:p>
          <a:p>
            <a:pPr lvl="1"/>
            <a:r>
              <a:rPr lang="en-GB" dirty="0"/>
              <a:t>and </a:t>
            </a:r>
            <a:r>
              <a:rPr lang="en-GB" dirty="0">
                <a:hlinkClick r:id="rId6"/>
              </a:rPr>
              <a:t>GSICS </a:t>
            </a:r>
            <a:r>
              <a:rPr lang="en-GB" dirty="0" err="1">
                <a:hlinkClick r:id="rId6"/>
              </a:rPr>
              <a:t>filenaming</a:t>
            </a:r>
            <a:r>
              <a:rPr lang="en-GB" dirty="0">
                <a:hlinkClick r:id="rId6"/>
              </a:rPr>
              <a:t> </a:t>
            </a:r>
            <a:r>
              <a:rPr lang="en-GB" dirty="0" smtClean="0">
                <a:hlinkClick r:id="rId6"/>
              </a:rPr>
              <a:t>convention</a:t>
            </a:r>
            <a:endParaRPr lang="en-GB" dirty="0" smtClean="0"/>
          </a:p>
          <a:p>
            <a:pPr lvl="1"/>
            <a:r>
              <a:rPr lang="en-GB" dirty="0"/>
              <a:t>GSICS file naming conventions need to be </a:t>
            </a:r>
            <a:r>
              <a:rPr lang="en-GB" dirty="0" smtClean="0"/>
              <a:t>revised to remove indication </a:t>
            </a:r>
            <a:r>
              <a:rPr lang="en-GB" dirty="0"/>
              <a:t>of the spectral </a:t>
            </a:r>
            <a:r>
              <a:rPr lang="en-GB" dirty="0" smtClean="0"/>
              <a:t>domain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083" y="132628"/>
            <a:ext cx="9079117" cy="667472"/>
          </a:xfrm>
        </p:spPr>
        <p:txBody>
          <a:bodyPr/>
          <a:lstStyle/>
          <a:p>
            <a:r>
              <a:rPr lang="en-GB" dirty="0" smtClean="0"/>
              <a:t>Previous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Discussed at GDWG Web Meeting 27 October 2022: </a:t>
            </a:r>
          </a:p>
          <a:p>
            <a:pPr lvl="1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gsics.atmos.umd.edu/bin/view/Development/Gdwgweb</a:t>
            </a:r>
            <a:endParaRPr lang="en-GB" dirty="0"/>
          </a:p>
          <a:p>
            <a:r>
              <a:rPr lang="en-GB" dirty="0"/>
              <a:t>Based on that, </a:t>
            </a:r>
            <a:r>
              <a:rPr lang="en-GB" dirty="0" err="1"/>
              <a:t>Manik</a:t>
            </a:r>
            <a:r>
              <a:rPr lang="en-GB" dirty="0"/>
              <a:t> developed this dummy product: 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drive.google.com/drive/folders/1-7IBvZexns2Mq-aY10yisCQmTiYyY0fP</a:t>
            </a:r>
            <a:endParaRPr lang="en-GB" dirty="0"/>
          </a:p>
          <a:p>
            <a:r>
              <a:rPr lang="en-GB" dirty="0"/>
              <a:t>using the Collab notebook code here: </a:t>
            </a:r>
            <a:endParaRPr lang="en-GB" dirty="0" smtClean="0"/>
          </a:p>
          <a:p>
            <a:pPr lvl="1"/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</a:t>
            </a:r>
            <a:r>
              <a:rPr lang="en-GB" dirty="0" smtClean="0">
                <a:hlinkClick r:id="rId5"/>
              </a:rPr>
              <a:t>colab.research.google.com/drive/1qq-ogt47PtGaSobm11oRJbjp7iruKrhZ</a:t>
            </a:r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083" y="132628"/>
            <a:ext cx="9079117" cy="667472"/>
          </a:xfrm>
        </p:spPr>
        <p:txBody>
          <a:bodyPr/>
          <a:lstStyle/>
          <a:p>
            <a:r>
              <a:rPr lang="en-GB" dirty="0" smtClean="0"/>
              <a:t>Strawman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Provide </a:t>
            </a:r>
            <a:r>
              <a:rPr lang="en-GB" dirty="0"/>
              <a:t>single GSICS product for each mission (RAC/NRTC)</a:t>
            </a:r>
          </a:p>
          <a:p>
            <a:pPr lvl="1"/>
            <a:r>
              <a:rPr lang="en-GB" dirty="0"/>
              <a:t>for all channels - combining different methods/references</a:t>
            </a:r>
          </a:p>
          <a:p>
            <a:r>
              <a:rPr lang="en-GB" dirty="0"/>
              <a:t>to provide users only best estimate of </a:t>
            </a:r>
            <a:r>
              <a:rPr lang="en-GB" dirty="0" smtClean="0"/>
              <a:t>calibration/correction</a:t>
            </a:r>
          </a:p>
          <a:p>
            <a:pPr lvl="1"/>
            <a:r>
              <a:rPr lang="en-GB" dirty="0" smtClean="0"/>
              <a:t>for </a:t>
            </a:r>
            <a:r>
              <a:rPr lang="en-GB" dirty="0"/>
              <a:t>each channel</a:t>
            </a:r>
          </a:p>
          <a:p>
            <a:pPr lvl="1"/>
            <a:r>
              <a:rPr lang="en-GB" dirty="0"/>
              <a:t>with uncertainty</a:t>
            </a:r>
          </a:p>
          <a:p>
            <a:pPr lvl="1"/>
            <a:r>
              <a:rPr lang="en-GB" dirty="0"/>
              <a:t>+ traceability to methods/references used to generate it (and their weights/uncertainties)</a:t>
            </a:r>
          </a:p>
          <a:p>
            <a:pPr lvl="1"/>
            <a:r>
              <a:rPr lang="en-GB" dirty="0"/>
              <a:t>(weights change with time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Simpler than current prototype for VIS/NIR – single blend of methods</a:t>
            </a:r>
          </a:p>
          <a:p>
            <a:pPr lvl="1"/>
            <a:r>
              <a:rPr lang="en-GB" dirty="0" smtClean="0"/>
              <a:t>Replaces Prime GSICS Correction – and single reference corrections for IR channels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0"/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Hierarchy Product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414299"/>
              </p:ext>
            </p:extLst>
          </p:nvPr>
        </p:nvGraphicFramePr>
        <p:xfrm>
          <a:off x="609600" y="914400"/>
          <a:ext cx="10972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Product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143990"/>
              </p:ext>
            </p:extLst>
          </p:nvPr>
        </p:nvGraphicFramePr>
        <p:xfrm>
          <a:off x="609600" y="914400"/>
          <a:ext cx="10972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083" y="132628"/>
            <a:ext cx="9079117" cy="667472"/>
          </a:xfrm>
        </p:spPr>
        <p:txBody>
          <a:bodyPr/>
          <a:lstStyle/>
          <a:p>
            <a:r>
              <a:rPr lang="en-GB" dirty="0"/>
              <a:t>Open </a:t>
            </a:r>
            <a:r>
              <a:rPr lang="en-GB" dirty="0" smtClean="0"/>
              <a:t>Issues for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Assumes we include </a:t>
            </a:r>
            <a:r>
              <a:rPr lang="en-GB" dirty="0"/>
              <a:t>different maturity for different bands in the same </a:t>
            </a:r>
            <a:r>
              <a:rPr lang="en-GB" dirty="0" smtClean="0"/>
              <a:t>product</a:t>
            </a:r>
            <a:endParaRPr lang="en-GB" dirty="0"/>
          </a:p>
          <a:p>
            <a:pPr lvl="1"/>
            <a:r>
              <a:rPr lang="en-GB" dirty="0"/>
              <a:t>Risk: How to deal with incomplete processing?</a:t>
            </a:r>
          </a:p>
          <a:p>
            <a:r>
              <a:rPr lang="en-GB" dirty="0" smtClean="0"/>
              <a:t>Alternatives: 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include multiple reference instruments? 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include multiple methods?</a:t>
            </a:r>
          </a:p>
          <a:p>
            <a:pPr lvl="1"/>
            <a:r>
              <a:rPr lang="en-GB" dirty="0" smtClean="0"/>
              <a:t>for </a:t>
            </a:r>
            <a:r>
              <a:rPr lang="en-GB" dirty="0"/>
              <a:t>all channels? (lots of </a:t>
            </a:r>
            <a:r>
              <a:rPr lang="en-GB" dirty="0" err="1"/>
              <a:t>NaNs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or group channels by spectral </a:t>
            </a:r>
            <a:r>
              <a:rPr lang="en-GB" dirty="0" smtClean="0"/>
              <a:t>band</a:t>
            </a:r>
          </a:p>
          <a:p>
            <a:pPr lvl="1"/>
            <a:r>
              <a:rPr lang="en-GB" dirty="0" smtClean="0"/>
              <a:t>All more complex to define, implement and use</a:t>
            </a:r>
          </a:p>
          <a:p>
            <a:pPr lvl="1"/>
            <a:r>
              <a:rPr lang="en-GB" dirty="0" smtClean="0"/>
              <a:t>Of little interest to external users</a:t>
            </a:r>
          </a:p>
          <a:p>
            <a:pPr lvl="1"/>
            <a:r>
              <a:rPr lang="en-GB" dirty="0" smtClean="0"/>
              <a:t>(Assumes </a:t>
            </a:r>
            <a:r>
              <a:rPr lang="en-GB" dirty="0"/>
              <a:t>deep-dive possible through querying internal </a:t>
            </a:r>
            <a:r>
              <a:rPr lang="en-GB" dirty="0" smtClean="0"/>
              <a:t>databases)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Implications for GSICS Plotting Tool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Define standard reflectance scenes for VIS/NIR </a:t>
            </a:r>
          </a:p>
          <a:p>
            <a:pPr lvl="1"/>
            <a:r>
              <a:rPr lang="en-GB" sz="2400" dirty="0" smtClean="0"/>
              <a:t>Follow similar concept for IR channels</a:t>
            </a:r>
          </a:p>
          <a:p>
            <a:pPr lvl="1"/>
            <a:r>
              <a:rPr lang="en-GB" sz="2400" dirty="0" smtClean="0"/>
              <a:t>allows </a:t>
            </a:r>
            <a:r>
              <a:rPr lang="en-GB" sz="2400" dirty="0"/>
              <a:t>users to evaluate impact of non-linear GSICS correction for different scenes</a:t>
            </a:r>
          </a:p>
          <a:p>
            <a:pPr lvl="1"/>
            <a:r>
              <a:rPr lang="en-GB" sz="2400" dirty="0"/>
              <a:t>Default = 100% = equivalent slope change for linear correction (</a:t>
            </a:r>
            <a:r>
              <a:rPr lang="en-GB" sz="2400" dirty="0" err="1"/>
              <a:t>Lmin</a:t>
            </a:r>
            <a:r>
              <a:rPr lang="en-GB" sz="2400" dirty="0"/>
              <a:t>/</a:t>
            </a:r>
            <a:r>
              <a:rPr lang="en-GB" sz="2400" dirty="0" err="1"/>
              <a:t>Lref</a:t>
            </a:r>
            <a:r>
              <a:rPr lang="en-GB" sz="2400" dirty="0"/>
              <a:t>/</a:t>
            </a:r>
            <a:r>
              <a:rPr lang="en-GB" sz="2400" dirty="0" err="1"/>
              <a:t>Lmax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Need to include formula and coefficients to convert to/from radiance</a:t>
            </a:r>
            <a:endParaRPr lang="en-GB" sz="2400" dirty="0"/>
          </a:p>
          <a:p>
            <a:r>
              <a:rPr lang="en-GB" sz="2800" dirty="0"/>
              <a:t>Simplifies future plotting tool</a:t>
            </a:r>
          </a:p>
          <a:p>
            <a:pPr lvl="1"/>
            <a:r>
              <a:rPr lang="en-GB" sz="2400" dirty="0"/>
              <a:t>But include recent NRTC results </a:t>
            </a:r>
            <a:r>
              <a:rPr lang="en-GB" sz="2400" dirty="0" err="1"/>
              <a:t>overplotted</a:t>
            </a:r>
            <a:r>
              <a:rPr lang="en-GB" sz="2400" dirty="0"/>
              <a:t> by default in future</a:t>
            </a:r>
          </a:p>
          <a:p>
            <a:r>
              <a:rPr lang="en-GB" sz="2800" dirty="0"/>
              <a:t>Assumes deep-dive possible through querying internal databases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43450</TotalTime>
  <Words>733</Words>
  <Application>Microsoft Office PowerPoint</Application>
  <PresentationFormat>Widescreen</PresentationFormat>
  <Paragraphs>150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Arial</vt:lpstr>
      <vt:lpstr>Times New Roman</vt:lpstr>
      <vt:lpstr>Wingdings</vt:lpstr>
      <vt:lpstr>Default Design</vt:lpstr>
      <vt:lpstr>Scoping New GSICS Product Class - A Strawman Proposal </vt:lpstr>
      <vt:lpstr>Aims for revised GSICS Product</vt:lpstr>
      <vt:lpstr>Assumptions</vt:lpstr>
      <vt:lpstr>Previous Discussions</vt:lpstr>
      <vt:lpstr>Strawman Proposal</vt:lpstr>
      <vt:lpstr>Full Hierarchy Product Structure</vt:lpstr>
      <vt:lpstr>Simple Product Structure</vt:lpstr>
      <vt:lpstr>Open Issues for Discussion</vt:lpstr>
      <vt:lpstr>Implications for GSICS Plotting Tool</vt:lpstr>
      <vt:lpstr>Example Current GSICS Plotting Tool RAC + NRTC</vt:lpstr>
      <vt:lpstr>GSICS Plotting Tool Combining RAC + NRTC</vt:lpstr>
      <vt:lpstr>Product Structure</vt:lpstr>
      <vt:lpstr>Next Steps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988</cp:revision>
  <dcterms:created xsi:type="dcterms:W3CDTF">2004-06-10T15:46:18Z</dcterms:created>
  <dcterms:modified xsi:type="dcterms:W3CDTF">2023-02-20T15:41:35Z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1350133</vt:lpwstr>
  </property>
  <property fmtid="{D5CDD505-2E9C-101B-9397-08002B2CF9AE}" pid="3" name="DM_DOCNAME">
    <vt:lpwstr>Revising GSICS Product Class</vt:lpwstr>
  </property>
  <property fmtid="{D5CDD505-2E9C-101B-9397-08002B2CF9AE}" pid="4" name="DM_AUTHOR">
    <vt:lpwstr>Tim Hewison</vt:lpwstr>
  </property>
  <property fmtid="{D5CDD505-2E9C-101B-9397-08002B2CF9AE}" pid="5" name="DM_E_DOC_NO">
    <vt:lpwstr>EUM/RSP/VWG/23/1350133</vt:lpwstr>
  </property>
  <property fmtid="{D5CDD505-2E9C-101B-9397-08002B2CF9AE}" pid="6" name="DM_E_VER_NO">
    <vt:lpwstr>1 Draft</vt:lpwstr>
  </property>
  <property fmtid="{D5CDD505-2E9C-101B-9397-08002B2CF9AE}" pid="7" name="DM_E_ISS_DATE">
    <vt:lpwstr>7 February 2023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/>
  </property>
  <property fmtid="{D5CDD505-2E9C-101B-9397-08002B2CF9AE}" pid="12" name="DIGITAL_SIGNATURE">
    <vt:lpwstr/>
  </property>
</Properties>
</file>