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1EABD-D5A3-46E4-BD71-EF1BB2E2377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7661-508F-4F8F-A0A5-D9606D54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9589C-403F-4634-B19E-F150199FA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BF2C3-825A-4B52-9914-3467F3EE0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94EC4-4D3C-4DF4-ADB7-B4149F0C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1DDF-3BAD-4A41-8267-0875C533BB93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E861E-F76B-486C-A9B7-1D77D376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573EB-9DA4-40F4-A74A-17D6B1C3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698-2EA0-40E5-87B2-FD3D1485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C248F-AD6A-4DF9-A72A-A22A54916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99562-FBC2-40F9-83B5-ED6829A1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AC53-D325-45B2-9DB1-55F1A38CEEA4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218F5-A9AF-4ABE-B510-7DBC10CC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5058A-26E2-47E8-87E6-B6310278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6369D-731F-4E7A-942A-7F0532ECE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12FC8-A9CD-45F9-8D74-C6048C1E9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B800B-8F2C-49FD-A10D-979D7BE6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0F6E-2314-4FFD-92EC-25BC6CC8B579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A2C7-1D4B-4765-80FD-C4A36639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6C34D-7D4B-4016-BEAC-7CEA2AEB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BB0E-4F6F-4EF5-AD57-798D61B6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3D43-7774-48C1-9C58-8469CAE43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2E1BF-98A5-4FFE-A700-23968B62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58B4-3F3E-4628-8C58-044C902A35A7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DB0E5-E029-48E6-BC28-CB9AE0BC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DAD7C-A958-4D27-9D18-447F20A7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7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AF700-C330-488B-9378-CE683ABB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C2ED6-E125-4828-93B5-4D680E2C1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661AF-4D64-4CE0-A5F0-029BFCBF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419C-AC61-4010-B8A7-60D95733878E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9E136-8F58-4B8C-A86C-9737FB0C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6A52C-69A2-47EA-A24B-835728D98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7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3926-9AAE-4CC2-BB69-7AE3B078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3DC5F-D0DF-4443-97EA-D85B01D7A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CE664-53D6-49C4-B15E-DC029C1C6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F9B1E-1D1B-4B4E-B852-5680C539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BBAD-34A6-42FC-9239-DCAA5F181246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74121-BA77-436E-94D8-BBC836AA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681A2-FD1F-4FA4-8DA1-790910D0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CB88-DF91-4367-818C-395EBC37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5CFBA-A405-4465-BC58-07100FA18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F72D6-5D68-40D9-93BF-C3E402D65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71C01-DB39-44F7-A4B1-CD6514EB5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223CD-382C-4245-B4E8-6AEEAF67D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22A329-5F47-41CA-A423-67E865F1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039-2290-416F-BE65-2BA296BA748C}" type="datetime1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285826-53E0-4E4D-94DD-F4C8F8F4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8A1CF-FC01-49CF-9A24-0D383CA1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4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3E141-7B2A-4A9D-BAB2-DC604BBB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239CE-7B5D-4034-8AAF-59DBE16C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7AA0-1F4D-4667-8BCE-1EA46CD9EAC1}" type="datetime1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64F7F-AC5F-4574-9E1F-13342A89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9DEF8-371A-4932-A5C2-F4768CCE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8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30C524-62F2-4538-A106-A9E7271F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81C4-89D8-4AE9-9C41-8DFCA662C09B}" type="datetime1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5DDCC-0B0D-44F4-8370-9E0204B3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D3373-006C-45B7-9F74-DDFD8B4B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D09A-1F4A-44D7-8F21-E3763E6C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F82F-B74B-49AD-ADC6-D0F3B3852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3C70-8369-4956-93DF-348E2EAE1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FEA36-FD04-453B-9F36-6C04F562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1D05-B7DE-43A3-90E5-FE5D66865B0D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40EAD-A25A-4EFF-89CB-3F5068AC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5B3A-FC60-462C-98E0-A7CE257F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B218-2F55-4CB2-B26F-70EC1C1F5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31CAF8-A764-4FA7-A618-B2BF933DF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FF193-027E-47D2-949F-B41783B45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502E7-5C9F-4A7B-9458-86B395B3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494-228B-4987-9607-A648C20EC297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F8CF0-9AFD-4813-93AA-3B8AE5ED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76A35-BF15-45B0-BBBF-E3B230C5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D21D0-14D6-4D7B-8638-1955CE65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1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F3777-A11A-4A4A-8EB7-16523AB8E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22909"/>
            <a:ext cx="10515600" cy="4554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5347A-4E0F-4001-A58C-491A8F3C0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25E17-86F8-484E-8992-8E3D90C47AB1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C7FB7-E2DA-4900-8C68-B07091222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FA14-ED88-4A90-8E40-4414952D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65C3-35D1-4E91-BCE6-F2861DF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20874-36D2-4A64-BEA2-1EFC42BB2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176" y="500571"/>
            <a:ext cx="9144000" cy="2387600"/>
          </a:xfrm>
        </p:spPr>
        <p:txBody>
          <a:bodyPr/>
          <a:lstStyle/>
          <a:p>
            <a:r>
              <a:rPr lang="en-US" dirty="0"/>
              <a:t>Next Meetings and Chairs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D77F6-D3C0-48B9-9B5A-F2AD3F05B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Fangfang Yu</a:t>
            </a:r>
          </a:p>
          <a:p>
            <a:endParaRPr lang="en-US" dirty="0"/>
          </a:p>
          <a:p>
            <a:r>
              <a:rPr lang="en-US" dirty="0"/>
              <a:t>GRWG Chairs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0F1A8-6E3E-4F51-9665-BE5764F6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8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952E-5AAE-4AE3-BF2F-0CB36712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89427-F179-479D-992F-739131C6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2024 GSICS annual meeting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EUMETSAT</a:t>
            </a:r>
          </a:p>
          <a:p>
            <a:endParaRPr lang="en-US" dirty="0"/>
          </a:p>
          <a:p>
            <a:r>
              <a:rPr lang="en-US" dirty="0"/>
              <a:t>The potential dates proposed by EUMETSAT are</a:t>
            </a:r>
          </a:p>
          <a:p>
            <a:pPr lvl="1">
              <a:buFont typeface="+mj-lt"/>
              <a:buAutoNum type="alphaLcParenR"/>
            </a:pPr>
            <a:r>
              <a:rPr lang="en-US" dirty="0"/>
              <a:t>19-23 Feb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26 Feb – 1 March</a:t>
            </a:r>
          </a:p>
          <a:p>
            <a:pPr lvl="1">
              <a:buFont typeface="+mj-lt"/>
              <a:buAutoNum type="alphaLcParenR"/>
            </a:pPr>
            <a:r>
              <a:rPr lang="en-US" dirty="0"/>
              <a:t>11-15 March</a:t>
            </a:r>
          </a:p>
          <a:p>
            <a:pPr lvl="1">
              <a:buFont typeface="+mj-lt"/>
              <a:buAutoNum type="alphaLcParenR"/>
            </a:pPr>
            <a:r>
              <a:rPr lang="en-US" dirty="0"/>
              <a:t>18-22 March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E1646-0745-49C3-8755-06F79C64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7E374-2D50-4A39-B0B2-98A822E3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meetings in 2025 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02815-04E7-4250-984C-1B0487C1F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who are interested in hosting the annual meeting in 2025 and beyond?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8AF3A-9053-4DCA-9DAD-4AA3185D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7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F1C9-9451-4535-BCDD-41DD0183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8AE3-54D2-42C2-935F-EF1B99939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GRWG Chairs</a:t>
            </a:r>
          </a:p>
          <a:p>
            <a:pPr lvl="1"/>
            <a:r>
              <a:rPr lang="en-US" dirty="0"/>
              <a:t>Sitting chair:  Fangfang Yu (NOAA affiliate)</a:t>
            </a:r>
          </a:p>
          <a:p>
            <a:pPr lvl="1"/>
            <a:r>
              <a:rPr lang="en-US" dirty="0"/>
              <a:t>Outgoing chair: </a:t>
            </a:r>
            <a:r>
              <a:rPr lang="en-US" dirty="0" err="1"/>
              <a:t>Xiuqing</a:t>
            </a:r>
            <a:r>
              <a:rPr lang="en-US" dirty="0"/>
              <a:t> “Scott” Hu (CMA)</a:t>
            </a:r>
          </a:p>
          <a:p>
            <a:pPr lvl="1"/>
            <a:r>
              <a:rPr lang="en-US" dirty="0"/>
              <a:t>Incoming chair:  -</a:t>
            </a:r>
          </a:p>
          <a:p>
            <a:pPr lvl="1"/>
            <a:endParaRPr lang="en-US" dirty="0"/>
          </a:p>
          <a:p>
            <a:r>
              <a:rPr lang="en-US" dirty="0"/>
              <a:t>EUMETSAT nominates Mounir </a:t>
            </a:r>
            <a:r>
              <a:rPr lang="en-US" dirty="0" err="1"/>
              <a:t>Lekouara</a:t>
            </a:r>
            <a:r>
              <a:rPr lang="en-US" dirty="0"/>
              <a:t> as incoming GRWG chair</a:t>
            </a:r>
          </a:p>
          <a:p>
            <a:endParaRPr lang="en-US" dirty="0"/>
          </a:p>
          <a:p>
            <a:r>
              <a:rPr lang="en-US" dirty="0"/>
              <a:t>Other nominations are welcome</a:t>
            </a:r>
          </a:p>
          <a:p>
            <a:endParaRPr lang="en-US" dirty="0"/>
          </a:p>
          <a:p>
            <a:r>
              <a:rPr lang="en-US" dirty="0"/>
              <a:t>Current rotation among residential continents </a:t>
            </a:r>
          </a:p>
          <a:p>
            <a:pPr lvl="1"/>
            <a:r>
              <a:rPr lang="en-US" dirty="0"/>
              <a:t>ASIA/AMERICAN/EUROPE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C65CF-1EB3-4DDB-B8F8-C887CE80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2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0B78-90A2-4308-AFAF-3B10C770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Weather Subgroup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6C457-3DAC-4DC4-BE97-3F505BF05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established GRWG subgroup</a:t>
            </a:r>
          </a:p>
          <a:p>
            <a:pPr lvl="1"/>
            <a:r>
              <a:rPr lang="en-US" dirty="0"/>
              <a:t>Acting chair: Tsutomu </a:t>
            </a:r>
            <a:r>
              <a:rPr lang="en-US" dirty="0" err="1"/>
              <a:t>Nagatsuma</a:t>
            </a:r>
            <a:r>
              <a:rPr lang="en-US" dirty="0"/>
              <a:t> (NICT)</a:t>
            </a:r>
          </a:p>
          <a:p>
            <a:endParaRPr lang="en-US" dirty="0"/>
          </a:p>
          <a:p>
            <a:r>
              <a:rPr lang="en-US" dirty="0"/>
              <a:t>Elected SW subgroup chair </a:t>
            </a:r>
          </a:p>
          <a:p>
            <a:pPr lvl="1"/>
            <a:r>
              <a:rPr lang="en-US" dirty="0"/>
              <a:t>Tsutomu </a:t>
            </a:r>
            <a:r>
              <a:rPr lang="en-US" dirty="0" err="1"/>
              <a:t>Nagatsuma</a:t>
            </a:r>
            <a:r>
              <a:rPr lang="en-US" dirty="0"/>
              <a:t> (NICT)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7B207-64ED-44E7-A5FE-00DC8BE1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5C3-35D1-4E91-BCE6-F2861DF9D9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9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Next Meetings and Chairs</vt:lpstr>
      <vt:lpstr>Next Meeting Venue</vt:lpstr>
      <vt:lpstr>Annual meetings in 2025 and beyond</vt:lpstr>
      <vt:lpstr>GRWG Chairs</vt:lpstr>
      <vt:lpstr>Space Weather Subgroup 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Fang-fang Yu</dc:creator>
  <cp:lastModifiedBy>Fang-fang Yu</cp:lastModifiedBy>
  <cp:revision>53</cp:revision>
  <dcterms:created xsi:type="dcterms:W3CDTF">2023-03-02T19:05:24Z</dcterms:created>
  <dcterms:modified xsi:type="dcterms:W3CDTF">2023-03-03T12:45:35Z</dcterms:modified>
</cp:coreProperties>
</file>