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67" r:id="rId2"/>
    <p:sldId id="430" r:id="rId3"/>
    <p:sldId id="588" r:id="rId4"/>
    <p:sldId id="373" r:id="rId5"/>
    <p:sldId id="469" r:id="rId6"/>
    <p:sldId id="268" r:id="rId7"/>
    <p:sldId id="591" r:id="rId8"/>
    <p:sldId id="435" r:id="rId9"/>
    <p:sldId id="265" r:id="rId10"/>
    <p:sldId id="538" r:id="rId11"/>
    <p:sldId id="539" r:id="rId12"/>
    <p:sldId id="551" r:id="rId13"/>
    <p:sldId id="262" r:id="rId14"/>
    <p:sldId id="581" r:id="rId15"/>
    <p:sldId id="582" r:id="rId16"/>
    <p:sldId id="281" r:id="rId17"/>
    <p:sldId id="590" r:id="rId18"/>
    <p:sldId id="434" r:id="rId19"/>
    <p:sldId id="587" r:id="rId20"/>
    <p:sldId id="585" r:id="rId21"/>
    <p:sldId id="586" r:id="rId22"/>
    <p:sldId id="567" r:id="rId23"/>
    <p:sldId id="261" r:id="rId24"/>
    <p:sldId id="439" r:id="rId25"/>
    <p:sldId id="552" r:id="rId26"/>
    <p:sldId id="589" r:id="rId27"/>
    <p:sldId id="548" r:id="rId28"/>
    <p:sldId id="54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56FF"/>
    <a:srgbClr val="E1BFFF"/>
    <a:srgbClr val="0048FF"/>
    <a:srgbClr val="FFE200"/>
    <a:srgbClr val="51C7FC"/>
    <a:srgbClr val="F9EAFF"/>
    <a:srgbClr val="EF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1"/>
    <p:restoredTop sz="95402"/>
  </p:normalViewPr>
  <p:slideViewPr>
    <p:cSldViewPr snapToGrid="0" snapToObjects="1">
      <p:cViewPr>
        <p:scale>
          <a:sx n="139" d="100"/>
          <a:sy n="139" d="100"/>
        </p:scale>
        <p:origin x="64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fs2e.nist.gov\685\internal\G04\air-LUSI\Documents\Unc%20Budget%20Internal%20Review\4-Lunar%20Irradiance\4-Lunar%20Irradiance%20Uncertainty%20Budg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78288551655692"/>
          <c:y val="0.17171296296296296"/>
          <c:w val="0.56702390947180492"/>
          <c:h val="0.61498432487605714"/>
        </c:manualLayout>
      </c:layout>
      <c:scatterChart>
        <c:scatterStyle val="lineMarker"/>
        <c:varyColors val="0"/>
        <c:ser>
          <c:idx val="0"/>
          <c:order val="0"/>
          <c:tx>
            <c:strRef>
              <c:f>'Lunar Spectral Unc Budget'!$B$4</c:f>
              <c:strCache>
                <c:ptCount val="1"/>
                <c:pt idx="0">
                  <c:v>IRIS Responsivity</c:v>
                </c:pt>
              </c:strCache>
            </c:strRef>
          </c:tx>
          <c:spPr>
            <a:ln w="254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'Lunar Spectral Unc Budget'!$A$5:$A$954</c:f>
              <c:numCache>
                <c:formatCode>0.000</c:formatCode>
                <c:ptCount val="950"/>
                <c:pt idx="0">
                  <c:v>349.79705869999998</c:v>
                </c:pt>
                <c:pt idx="1">
                  <c:v>350.62427459999998</c:v>
                </c:pt>
                <c:pt idx="2">
                  <c:v>351.45141100000001</c:v>
                </c:pt>
                <c:pt idx="3">
                  <c:v>352.27846790000001</c:v>
                </c:pt>
                <c:pt idx="4">
                  <c:v>353.10544549999997</c:v>
                </c:pt>
                <c:pt idx="5">
                  <c:v>353.93234360000002</c:v>
                </c:pt>
                <c:pt idx="6">
                  <c:v>354.75916219999999</c:v>
                </c:pt>
                <c:pt idx="7">
                  <c:v>355.58590140000001</c:v>
                </c:pt>
                <c:pt idx="8">
                  <c:v>356.41256120000003</c:v>
                </c:pt>
                <c:pt idx="9">
                  <c:v>357.23914150000002</c:v>
                </c:pt>
                <c:pt idx="10">
                  <c:v>358.06564229999998</c:v>
                </c:pt>
                <c:pt idx="11">
                  <c:v>358.89206380000002</c:v>
                </c:pt>
                <c:pt idx="12">
                  <c:v>359.71840570000001</c:v>
                </c:pt>
                <c:pt idx="13">
                  <c:v>360.54466830000001</c:v>
                </c:pt>
                <c:pt idx="14">
                  <c:v>361.37085139999999</c:v>
                </c:pt>
                <c:pt idx="15">
                  <c:v>362.196955</c:v>
                </c:pt>
                <c:pt idx="16">
                  <c:v>363.02297920000001</c:v>
                </c:pt>
                <c:pt idx="17">
                  <c:v>363.84892400000001</c:v>
                </c:pt>
                <c:pt idx="18">
                  <c:v>364.67478929999999</c:v>
                </c:pt>
                <c:pt idx="19">
                  <c:v>365.50057509999999</c:v>
                </c:pt>
                <c:pt idx="20">
                  <c:v>366.32628160000002</c:v>
                </c:pt>
                <c:pt idx="21">
                  <c:v>367.15190860000001</c:v>
                </c:pt>
                <c:pt idx="22">
                  <c:v>367.97745609999998</c:v>
                </c:pt>
                <c:pt idx="23">
                  <c:v>368.80292420000001</c:v>
                </c:pt>
                <c:pt idx="24">
                  <c:v>369.6283128</c:v>
                </c:pt>
                <c:pt idx="25">
                  <c:v>370.453622</c:v>
                </c:pt>
                <c:pt idx="26">
                  <c:v>371.27885179999998</c:v>
                </c:pt>
                <c:pt idx="27">
                  <c:v>372.1040021</c:v>
                </c:pt>
                <c:pt idx="28">
                  <c:v>372.92907300000002</c:v>
                </c:pt>
                <c:pt idx="29">
                  <c:v>373.7540644</c:v>
                </c:pt>
                <c:pt idx="30">
                  <c:v>374.57897639999999</c:v>
                </c:pt>
                <c:pt idx="31">
                  <c:v>375.40380900000002</c:v>
                </c:pt>
                <c:pt idx="32">
                  <c:v>376.22856200000001</c:v>
                </c:pt>
                <c:pt idx="33">
                  <c:v>377.05323570000002</c:v>
                </c:pt>
                <c:pt idx="34">
                  <c:v>377.87782989999999</c:v>
                </c:pt>
                <c:pt idx="35">
                  <c:v>378.70234470000003</c:v>
                </c:pt>
                <c:pt idx="36">
                  <c:v>379.52677999999997</c:v>
                </c:pt>
                <c:pt idx="37">
                  <c:v>380.35113589999997</c:v>
                </c:pt>
                <c:pt idx="38">
                  <c:v>381.1754123</c:v>
                </c:pt>
                <c:pt idx="39">
                  <c:v>381.99960929999997</c:v>
                </c:pt>
                <c:pt idx="40">
                  <c:v>382.82372679999997</c:v>
                </c:pt>
                <c:pt idx="41">
                  <c:v>383.64776499999999</c:v>
                </c:pt>
                <c:pt idx="42">
                  <c:v>384.47172360000002</c:v>
                </c:pt>
                <c:pt idx="43">
                  <c:v>385.29560279999998</c:v>
                </c:pt>
                <c:pt idx="44">
                  <c:v>386.1194026</c:v>
                </c:pt>
                <c:pt idx="45">
                  <c:v>386.94312289999999</c:v>
                </c:pt>
                <c:pt idx="46">
                  <c:v>387.76676379999998</c:v>
                </c:pt>
                <c:pt idx="47">
                  <c:v>388.5903252</c:v>
                </c:pt>
                <c:pt idx="48">
                  <c:v>389.41380720000001</c:v>
                </c:pt>
                <c:pt idx="49">
                  <c:v>390.23720980000002</c:v>
                </c:pt>
                <c:pt idx="50">
                  <c:v>391.0605329</c:v>
                </c:pt>
                <c:pt idx="51">
                  <c:v>391.88377659999998</c:v>
                </c:pt>
                <c:pt idx="52">
                  <c:v>392.70694079999998</c:v>
                </c:pt>
                <c:pt idx="53">
                  <c:v>393.53002550000002</c:v>
                </c:pt>
                <c:pt idx="54">
                  <c:v>394.35303090000002</c:v>
                </c:pt>
                <c:pt idx="55">
                  <c:v>395.17595679999999</c:v>
                </c:pt>
                <c:pt idx="56">
                  <c:v>395.9988032</c:v>
                </c:pt>
                <c:pt idx="57">
                  <c:v>396.8215702</c:v>
                </c:pt>
                <c:pt idx="58">
                  <c:v>397.64425779999999</c:v>
                </c:pt>
                <c:pt idx="59">
                  <c:v>398.46686590000002</c:v>
                </c:pt>
                <c:pt idx="60">
                  <c:v>399.28939450000001</c:v>
                </c:pt>
                <c:pt idx="61">
                  <c:v>400.11184379999997</c:v>
                </c:pt>
                <c:pt idx="62">
                  <c:v>400.9342135</c:v>
                </c:pt>
                <c:pt idx="63">
                  <c:v>401.75650389999998</c:v>
                </c:pt>
                <c:pt idx="64">
                  <c:v>402.5787148</c:v>
                </c:pt>
                <c:pt idx="65">
                  <c:v>403.40084619999999</c:v>
                </c:pt>
                <c:pt idx="66">
                  <c:v>404.22289819999997</c:v>
                </c:pt>
                <c:pt idx="67">
                  <c:v>405.04487080000001</c:v>
                </c:pt>
                <c:pt idx="68">
                  <c:v>405.86676390000002</c:v>
                </c:pt>
                <c:pt idx="69">
                  <c:v>406.68857750000001</c:v>
                </c:pt>
                <c:pt idx="70">
                  <c:v>407.51031180000001</c:v>
                </c:pt>
                <c:pt idx="71">
                  <c:v>408.33196659999999</c:v>
                </c:pt>
                <c:pt idx="72">
                  <c:v>409.15354189999999</c:v>
                </c:pt>
                <c:pt idx="73">
                  <c:v>409.9750378</c:v>
                </c:pt>
                <c:pt idx="74">
                  <c:v>410.79645420000003</c:v>
                </c:pt>
                <c:pt idx="75">
                  <c:v>411.6177912</c:v>
                </c:pt>
                <c:pt idx="76">
                  <c:v>412.43904880000002</c:v>
                </c:pt>
                <c:pt idx="77">
                  <c:v>413.26022690000002</c:v>
                </c:pt>
                <c:pt idx="78">
                  <c:v>414.08132560000001</c:v>
                </c:pt>
                <c:pt idx="79">
                  <c:v>414.90234479999998</c:v>
                </c:pt>
                <c:pt idx="80">
                  <c:v>415.7232846</c:v>
                </c:pt>
                <c:pt idx="81">
                  <c:v>416.54414500000001</c:v>
                </c:pt>
                <c:pt idx="82">
                  <c:v>417.36492579999998</c:v>
                </c:pt>
                <c:pt idx="83">
                  <c:v>418.18562730000002</c:v>
                </c:pt>
                <c:pt idx="84">
                  <c:v>419.00624929999998</c:v>
                </c:pt>
                <c:pt idx="85">
                  <c:v>419.82679189999999</c:v>
                </c:pt>
                <c:pt idx="86">
                  <c:v>420.64725499999997</c:v>
                </c:pt>
                <c:pt idx="87">
                  <c:v>421.46763870000001</c:v>
                </c:pt>
                <c:pt idx="88">
                  <c:v>422.28794290000002</c:v>
                </c:pt>
                <c:pt idx="89">
                  <c:v>423.10816770000002</c:v>
                </c:pt>
                <c:pt idx="90">
                  <c:v>423.928313</c:v>
                </c:pt>
                <c:pt idx="91">
                  <c:v>424.748379</c:v>
                </c:pt>
                <c:pt idx="92">
                  <c:v>425.5683654</c:v>
                </c:pt>
                <c:pt idx="93">
                  <c:v>426.38827240000001</c:v>
                </c:pt>
                <c:pt idx="94">
                  <c:v>427.2081</c:v>
                </c:pt>
                <c:pt idx="95">
                  <c:v>428.02784810000003</c:v>
                </c:pt>
                <c:pt idx="96">
                  <c:v>428.84751679999999</c:v>
                </c:pt>
                <c:pt idx="97">
                  <c:v>429.66710599999999</c:v>
                </c:pt>
                <c:pt idx="98">
                  <c:v>430.48661579999998</c:v>
                </c:pt>
                <c:pt idx="99">
                  <c:v>431.30604620000003</c:v>
                </c:pt>
                <c:pt idx="100">
                  <c:v>432.12539709999999</c:v>
                </c:pt>
                <c:pt idx="101">
                  <c:v>432.9446686</c:v>
                </c:pt>
                <c:pt idx="102">
                  <c:v>433.76386059999999</c:v>
                </c:pt>
                <c:pt idx="103">
                  <c:v>434.5829731</c:v>
                </c:pt>
                <c:pt idx="104">
                  <c:v>435.40200629999998</c:v>
                </c:pt>
                <c:pt idx="105">
                  <c:v>436.22095999999999</c:v>
                </c:pt>
                <c:pt idx="106">
                  <c:v>437.03983419999997</c:v>
                </c:pt>
                <c:pt idx="107">
                  <c:v>437.85862900000001</c:v>
                </c:pt>
                <c:pt idx="108">
                  <c:v>438.67734439999998</c:v>
                </c:pt>
                <c:pt idx="109">
                  <c:v>439.49598029999999</c:v>
                </c:pt>
                <c:pt idx="110">
                  <c:v>440.31453670000002</c:v>
                </c:pt>
                <c:pt idx="111">
                  <c:v>441.13301380000001</c:v>
                </c:pt>
                <c:pt idx="112">
                  <c:v>441.95141130000002</c:v>
                </c:pt>
                <c:pt idx="113">
                  <c:v>442.76972949999998</c:v>
                </c:pt>
                <c:pt idx="114">
                  <c:v>443.58796819999998</c:v>
                </c:pt>
                <c:pt idx="115">
                  <c:v>444.4061274</c:v>
                </c:pt>
                <c:pt idx="116">
                  <c:v>445.22420720000002</c:v>
                </c:pt>
                <c:pt idx="117">
                  <c:v>446.04220759999998</c:v>
                </c:pt>
                <c:pt idx="118">
                  <c:v>446.86012849999997</c:v>
                </c:pt>
                <c:pt idx="119">
                  <c:v>447.67796989999999</c:v>
                </c:pt>
                <c:pt idx="120">
                  <c:v>448.49573199999998</c:v>
                </c:pt>
                <c:pt idx="121">
                  <c:v>449.31341459999999</c:v>
                </c:pt>
                <c:pt idx="122">
                  <c:v>450.13101769999997</c:v>
                </c:pt>
                <c:pt idx="123">
                  <c:v>450.94854140000001</c:v>
                </c:pt>
                <c:pt idx="124">
                  <c:v>451.76598560000002</c:v>
                </c:pt>
                <c:pt idx="125">
                  <c:v>452.58335039999997</c:v>
                </c:pt>
                <c:pt idx="126">
                  <c:v>453.40063579999998</c:v>
                </c:pt>
                <c:pt idx="127">
                  <c:v>454.21784170000001</c:v>
                </c:pt>
                <c:pt idx="128">
                  <c:v>455.03496819999998</c:v>
                </c:pt>
                <c:pt idx="129">
                  <c:v>455.85201519999998</c:v>
                </c:pt>
                <c:pt idx="130">
                  <c:v>456.66898279999998</c:v>
                </c:pt>
                <c:pt idx="131">
                  <c:v>457.48587099999997</c:v>
                </c:pt>
                <c:pt idx="132">
                  <c:v>458.30267959999998</c:v>
                </c:pt>
                <c:pt idx="133">
                  <c:v>459.1194089</c:v>
                </c:pt>
                <c:pt idx="134">
                  <c:v>459.93605869999999</c:v>
                </c:pt>
                <c:pt idx="135">
                  <c:v>460.75262909999998</c:v>
                </c:pt>
                <c:pt idx="136">
                  <c:v>461.56912</c:v>
                </c:pt>
                <c:pt idx="137">
                  <c:v>462.38553150000001</c:v>
                </c:pt>
                <c:pt idx="138">
                  <c:v>463.2018635</c:v>
                </c:pt>
                <c:pt idx="139">
                  <c:v>464.01811609999999</c:v>
                </c:pt>
                <c:pt idx="140">
                  <c:v>464.8342892</c:v>
                </c:pt>
                <c:pt idx="141">
                  <c:v>465.65038299999998</c:v>
                </c:pt>
                <c:pt idx="142">
                  <c:v>466.46639720000002</c:v>
                </c:pt>
                <c:pt idx="143">
                  <c:v>467.282332</c:v>
                </c:pt>
                <c:pt idx="144">
                  <c:v>468.09818739999997</c:v>
                </c:pt>
                <c:pt idx="145">
                  <c:v>468.91396329999998</c:v>
                </c:pt>
                <c:pt idx="146">
                  <c:v>469.72965979999998</c:v>
                </c:pt>
                <c:pt idx="147">
                  <c:v>470.54527680000001</c:v>
                </c:pt>
                <c:pt idx="148">
                  <c:v>471.36081439999998</c:v>
                </c:pt>
                <c:pt idx="149">
                  <c:v>472.1762726</c:v>
                </c:pt>
                <c:pt idx="150">
                  <c:v>472.9916513</c:v>
                </c:pt>
                <c:pt idx="151">
                  <c:v>473.80695059999999</c:v>
                </c:pt>
                <c:pt idx="152">
                  <c:v>474.62217040000002</c:v>
                </c:pt>
                <c:pt idx="153">
                  <c:v>475.43731070000001</c:v>
                </c:pt>
                <c:pt idx="154">
                  <c:v>476.25237170000003</c:v>
                </c:pt>
                <c:pt idx="155">
                  <c:v>477.06735320000001</c:v>
                </c:pt>
                <c:pt idx="156">
                  <c:v>477.88225519999997</c:v>
                </c:pt>
                <c:pt idx="157">
                  <c:v>478.69707779999999</c:v>
                </c:pt>
                <c:pt idx="158">
                  <c:v>479.511821</c:v>
                </c:pt>
                <c:pt idx="159">
                  <c:v>480.32648469999998</c:v>
                </c:pt>
                <c:pt idx="160">
                  <c:v>481.14106889999999</c:v>
                </c:pt>
                <c:pt idx="161">
                  <c:v>481.95557380000002</c:v>
                </c:pt>
                <c:pt idx="162">
                  <c:v>482.76999910000001</c:v>
                </c:pt>
                <c:pt idx="163">
                  <c:v>483.58434510000001</c:v>
                </c:pt>
                <c:pt idx="164">
                  <c:v>484.39861159999998</c:v>
                </c:pt>
                <c:pt idx="165">
                  <c:v>485.21279859999999</c:v>
                </c:pt>
                <c:pt idx="166">
                  <c:v>486.02690619999998</c:v>
                </c:pt>
                <c:pt idx="167">
                  <c:v>486.84093439999998</c:v>
                </c:pt>
                <c:pt idx="168">
                  <c:v>487.65488310000001</c:v>
                </c:pt>
                <c:pt idx="169">
                  <c:v>488.46875230000001</c:v>
                </c:pt>
                <c:pt idx="170">
                  <c:v>489.28254220000002</c:v>
                </c:pt>
                <c:pt idx="171">
                  <c:v>490.09625260000001</c:v>
                </c:pt>
                <c:pt idx="172">
                  <c:v>490.90988349999998</c:v>
                </c:pt>
                <c:pt idx="173">
                  <c:v>491.72343499999999</c:v>
                </c:pt>
                <c:pt idx="174">
                  <c:v>492.53690699999999</c:v>
                </c:pt>
                <c:pt idx="175">
                  <c:v>493.35029960000003</c:v>
                </c:pt>
                <c:pt idx="176">
                  <c:v>494.16361280000001</c:v>
                </c:pt>
                <c:pt idx="177">
                  <c:v>494.97684650000002</c:v>
                </c:pt>
                <c:pt idx="178">
                  <c:v>495.79000079999997</c:v>
                </c:pt>
                <c:pt idx="179">
                  <c:v>496.60307560000001</c:v>
                </c:pt>
                <c:pt idx="180">
                  <c:v>497.41607099999999</c:v>
                </c:pt>
                <c:pt idx="181">
                  <c:v>498.22898700000002</c:v>
                </c:pt>
                <c:pt idx="182">
                  <c:v>499.0418234</c:v>
                </c:pt>
                <c:pt idx="183">
                  <c:v>499.8545805</c:v>
                </c:pt>
                <c:pt idx="184">
                  <c:v>500.66725810000003</c:v>
                </c:pt>
                <c:pt idx="185">
                  <c:v>501.47985629999999</c:v>
                </c:pt>
                <c:pt idx="186">
                  <c:v>502.29237499999999</c:v>
                </c:pt>
                <c:pt idx="187">
                  <c:v>503.10481429999999</c:v>
                </c:pt>
                <c:pt idx="188">
                  <c:v>503.91717410000001</c:v>
                </c:pt>
                <c:pt idx="189">
                  <c:v>504.72945449999997</c:v>
                </c:pt>
                <c:pt idx="190">
                  <c:v>505.54165540000002</c:v>
                </c:pt>
                <c:pt idx="191">
                  <c:v>506.35377699999998</c:v>
                </c:pt>
                <c:pt idx="192">
                  <c:v>507.165819</c:v>
                </c:pt>
                <c:pt idx="193">
                  <c:v>507.97778160000001</c:v>
                </c:pt>
                <c:pt idx="194">
                  <c:v>508.78966480000003</c:v>
                </c:pt>
                <c:pt idx="195">
                  <c:v>509.60146850000001</c:v>
                </c:pt>
                <c:pt idx="196">
                  <c:v>510.41319279999999</c:v>
                </c:pt>
                <c:pt idx="197">
                  <c:v>511.2248376</c:v>
                </c:pt>
                <c:pt idx="198">
                  <c:v>512.03640299999995</c:v>
                </c:pt>
                <c:pt idx="199">
                  <c:v>512.84788900000001</c:v>
                </c:pt>
                <c:pt idx="200">
                  <c:v>513.65929549999998</c:v>
                </c:pt>
                <c:pt idx="201">
                  <c:v>514.47062259999996</c:v>
                </c:pt>
                <c:pt idx="202">
                  <c:v>515.28187019999996</c:v>
                </c:pt>
                <c:pt idx="203">
                  <c:v>516.09303829999999</c:v>
                </c:pt>
                <c:pt idx="204">
                  <c:v>516.90412709999998</c:v>
                </c:pt>
                <c:pt idx="205">
                  <c:v>517.71513640000001</c:v>
                </c:pt>
                <c:pt idx="206">
                  <c:v>518.52606619999995</c:v>
                </c:pt>
                <c:pt idx="207">
                  <c:v>519.3369166</c:v>
                </c:pt>
                <c:pt idx="208">
                  <c:v>520.14768760000004</c:v>
                </c:pt>
                <c:pt idx="209">
                  <c:v>520.9583791</c:v>
                </c:pt>
                <c:pt idx="210">
                  <c:v>521.76899109999999</c:v>
                </c:pt>
                <c:pt idx="211">
                  <c:v>522.57952379999995</c:v>
                </c:pt>
                <c:pt idx="212">
                  <c:v>523.38997689999997</c:v>
                </c:pt>
                <c:pt idx="213">
                  <c:v>524.20035069999994</c:v>
                </c:pt>
                <c:pt idx="214">
                  <c:v>525.01064499999995</c:v>
                </c:pt>
                <c:pt idx="215">
                  <c:v>525.82085979999999</c:v>
                </c:pt>
                <c:pt idx="216">
                  <c:v>526.63099520000003</c:v>
                </c:pt>
                <c:pt idx="217">
                  <c:v>527.44105119999995</c:v>
                </c:pt>
                <c:pt idx="218">
                  <c:v>528.25102770000001</c:v>
                </c:pt>
                <c:pt idx="219">
                  <c:v>529.06092469999999</c:v>
                </c:pt>
                <c:pt idx="220">
                  <c:v>529.87074240000004</c:v>
                </c:pt>
                <c:pt idx="221">
                  <c:v>530.68048060000001</c:v>
                </c:pt>
                <c:pt idx="222">
                  <c:v>531.49013930000001</c:v>
                </c:pt>
                <c:pt idx="223">
                  <c:v>532.29971860000001</c:v>
                </c:pt>
                <c:pt idx="224">
                  <c:v>533.10921840000003</c:v>
                </c:pt>
                <c:pt idx="225">
                  <c:v>533.91863880000005</c:v>
                </c:pt>
                <c:pt idx="226">
                  <c:v>534.72797979999996</c:v>
                </c:pt>
                <c:pt idx="227">
                  <c:v>535.53724130000001</c:v>
                </c:pt>
                <c:pt idx="228">
                  <c:v>536.34642340000005</c:v>
                </c:pt>
                <c:pt idx="229">
                  <c:v>537.15552600000001</c:v>
                </c:pt>
                <c:pt idx="230">
                  <c:v>537.96454919999996</c:v>
                </c:pt>
                <c:pt idx="231">
                  <c:v>538.77349300000003</c:v>
                </c:pt>
                <c:pt idx="232">
                  <c:v>539.58235720000005</c:v>
                </c:pt>
                <c:pt idx="233">
                  <c:v>540.39114210000002</c:v>
                </c:pt>
                <c:pt idx="234">
                  <c:v>541.19984750000003</c:v>
                </c:pt>
                <c:pt idx="235">
                  <c:v>542.00847350000004</c:v>
                </c:pt>
                <c:pt idx="236">
                  <c:v>542.81701999999996</c:v>
                </c:pt>
                <c:pt idx="237">
                  <c:v>543.62548709999999</c:v>
                </c:pt>
                <c:pt idx="238">
                  <c:v>544.43387470000005</c:v>
                </c:pt>
                <c:pt idx="239">
                  <c:v>545.24218289999999</c:v>
                </c:pt>
                <c:pt idx="240">
                  <c:v>546.05041159999996</c:v>
                </c:pt>
                <c:pt idx="241">
                  <c:v>546.85856100000001</c:v>
                </c:pt>
                <c:pt idx="242">
                  <c:v>547.66663080000001</c:v>
                </c:pt>
                <c:pt idx="243">
                  <c:v>548.4746212</c:v>
                </c:pt>
                <c:pt idx="244">
                  <c:v>549.28253219999999</c:v>
                </c:pt>
                <c:pt idx="245">
                  <c:v>550.09036370000001</c:v>
                </c:pt>
                <c:pt idx="246">
                  <c:v>550.89811580000003</c:v>
                </c:pt>
                <c:pt idx="247">
                  <c:v>551.70578839999996</c:v>
                </c:pt>
                <c:pt idx="248">
                  <c:v>552.5133816</c:v>
                </c:pt>
                <c:pt idx="249">
                  <c:v>553.32089540000004</c:v>
                </c:pt>
                <c:pt idx="250">
                  <c:v>554.12832969999999</c:v>
                </c:pt>
                <c:pt idx="251">
                  <c:v>554.93568459999995</c:v>
                </c:pt>
                <c:pt idx="252">
                  <c:v>555.74296000000004</c:v>
                </c:pt>
                <c:pt idx="253">
                  <c:v>556.55015590000005</c:v>
                </c:pt>
                <c:pt idx="254">
                  <c:v>557.35727250000002</c:v>
                </c:pt>
                <c:pt idx="255">
                  <c:v>558.16430960000002</c:v>
                </c:pt>
                <c:pt idx="256">
                  <c:v>558.97126720000006</c:v>
                </c:pt>
                <c:pt idx="257">
                  <c:v>559.77814539999997</c:v>
                </c:pt>
                <c:pt idx="258">
                  <c:v>560.5849442</c:v>
                </c:pt>
                <c:pt idx="259">
                  <c:v>561.39166350000005</c:v>
                </c:pt>
                <c:pt idx="260">
                  <c:v>562.19830330000002</c:v>
                </c:pt>
                <c:pt idx="261">
                  <c:v>563.00486379999995</c:v>
                </c:pt>
                <c:pt idx="262">
                  <c:v>563.81134469999995</c:v>
                </c:pt>
                <c:pt idx="263">
                  <c:v>564.61774630000002</c:v>
                </c:pt>
                <c:pt idx="264">
                  <c:v>565.42406840000001</c:v>
                </c:pt>
                <c:pt idx="265">
                  <c:v>566.23031100000003</c:v>
                </c:pt>
                <c:pt idx="266">
                  <c:v>567.03647420000004</c:v>
                </c:pt>
                <c:pt idx="267">
                  <c:v>567.84255800000005</c:v>
                </c:pt>
                <c:pt idx="268">
                  <c:v>568.64856229999998</c:v>
                </c:pt>
                <c:pt idx="269">
                  <c:v>569.45448710000005</c:v>
                </c:pt>
                <c:pt idx="270">
                  <c:v>570.26033259999997</c:v>
                </c:pt>
                <c:pt idx="271">
                  <c:v>571.06609860000003</c:v>
                </c:pt>
                <c:pt idx="272">
                  <c:v>571.87178510000001</c:v>
                </c:pt>
                <c:pt idx="273">
                  <c:v>572.67739219999999</c:v>
                </c:pt>
                <c:pt idx="274">
                  <c:v>573.48291979999999</c:v>
                </c:pt>
                <c:pt idx="275">
                  <c:v>574.28836799999999</c:v>
                </c:pt>
                <c:pt idx="276">
                  <c:v>575.09373679999999</c:v>
                </c:pt>
                <c:pt idx="277">
                  <c:v>575.89902610000001</c:v>
                </c:pt>
                <c:pt idx="278">
                  <c:v>576.70423600000004</c:v>
                </c:pt>
                <c:pt idx="279">
                  <c:v>577.50936639999998</c:v>
                </c:pt>
                <c:pt idx="280">
                  <c:v>578.31441740000002</c:v>
                </c:pt>
                <c:pt idx="281">
                  <c:v>579.11938899999996</c:v>
                </c:pt>
                <c:pt idx="282">
                  <c:v>579.92428099999995</c:v>
                </c:pt>
                <c:pt idx="283">
                  <c:v>580.72909370000002</c:v>
                </c:pt>
                <c:pt idx="284">
                  <c:v>581.53382690000001</c:v>
                </c:pt>
                <c:pt idx="285">
                  <c:v>582.33848069999999</c:v>
                </c:pt>
                <c:pt idx="286">
                  <c:v>583.143055</c:v>
                </c:pt>
                <c:pt idx="287">
                  <c:v>583.94754990000001</c:v>
                </c:pt>
                <c:pt idx="288">
                  <c:v>584.75196530000005</c:v>
                </c:pt>
                <c:pt idx="289">
                  <c:v>585.55630129999997</c:v>
                </c:pt>
                <c:pt idx="290">
                  <c:v>586.36055780000004</c:v>
                </c:pt>
                <c:pt idx="291">
                  <c:v>587.16473499999995</c:v>
                </c:pt>
                <c:pt idx="292">
                  <c:v>587.96883260000004</c:v>
                </c:pt>
                <c:pt idx="293">
                  <c:v>588.77285080000001</c:v>
                </c:pt>
                <c:pt idx="294">
                  <c:v>589.57678959999998</c:v>
                </c:pt>
                <c:pt idx="295">
                  <c:v>590.38064889999998</c:v>
                </c:pt>
                <c:pt idx="296">
                  <c:v>591.18442879999998</c:v>
                </c:pt>
                <c:pt idx="297">
                  <c:v>591.9881292</c:v>
                </c:pt>
                <c:pt idx="298">
                  <c:v>592.79175020000002</c:v>
                </c:pt>
                <c:pt idx="299">
                  <c:v>593.59529180000004</c:v>
                </c:pt>
                <c:pt idx="300">
                  <c:v>594.39875389999997</c:v>
                </c:pt>
                <c:pt idx="301">
                  <c:v>595.20213660000002</c:v>
                </c:pt>
                <c:pt idx="302">
                  <c:v>596.00543979999998</c:v>
                </c:pt>
                <c:pt idx="303">
                  <c:v>596.80866349999997</c:v>
                </c:pt>
                <c:pt idx="304">
                  <c:v>597.61180790000003</c:v>
                </c:pt>
                <c:pt idx="305">
                  <c:v>598.41487280000001</c:v>
                </c:pt>
                <c:pt idx="306">
                  <c:v>599.21785820000002</c:v>
                </c:pt>
                <c:pt idx="307">
                  <c:v>600.02076420000003</c:v>
                </c:pt>
                <c:pt idx="308">
                  <c:v>600.82359080000003</c:v>
                </c:pt>
                <c:pt idx="309">
                  <c:v>601.62633789999995</c:v>
                </c:pt>
                <c:pt idx="310">
                  <c:v>602.42900550000002</c:v>
                </c:pt>
                <c:pt idx="311">
                  <c:v>603.23159380000004</c:v>
                </c:pt>
                <c:pt idx="312">
                  <c:v>604.03410250000002</c:v>
                </c:pt>
                <c:pt idx="313">
                  <c:v>604.83653189999995</c:v>
                </c:pt>
                <c:pt idx="314">
                  <c:v>605.63888180000004</c:v>
                </c:pt>
                <c:pt idx="315">
                  <c:v>606.44115220000003</c:v>
                </c:pt>
                <c:pt idx="316">
                  <c:v>607.24334320000003</c:v>
                </c:pt>
                <c:pt idx="317">
                  <c:v>608.04545480000002</c:v>
                </c:pt>
                <c:pt idx="318">
                  <c:v>608.84748690000004</c:v>
                </c:pt>
                <c:pt idx="319">
                  <c:v>609.64943949999997</c:v>
                </c:pt>
                <c:pt idx="320">
                  <c:v>610.45131279999998</c:v>
                </c:pt>
                <c:pt idx="321">
                  <c:v>611.25310660000002</c:v>
                </c:pt>
                <c:pt idx="322">
                  <c:v>612.05482089999998</c:v>
                </c:pt>
                <c:pt idx="323">
                  <c:v>612.85645580000005</c:v>
                </c:pt>
                <c:pt idx="324">
                  <c:v>613.65801120000003</c:v>
                </c:pt>
                <c:pt idx="325">
                  <c:v>614.45948720000001</c:v>
                </c:pt>
                <c:pt idx="326">
                  <c:v>615.26088379999999</c:v>
                </c:pt>
                <c:pt idx="327">
                  <c:v>616.06220089999999</c:v>
                </c:pt>
                <c:pt idx="328">
                  <c:v>616.86343859999999</c:v>
                </c:pt>
                <c:pt idx="329">
                  <c:v>617.66459680000003</c:v>
                </c:pt>
                <c:pt idx="330">
                  <c:v>618.46567560000005</c:v>
                </c:pt>
                <c:pt idx="331">
                  <c:v>619.26667499999996</c:v>
                </c:pt>
                <c:pt idx="332">
                  <c:v>620.06759480000005</c:v>
                </c:pt>
                <c:pt idx="333">
                  <c:v>620.86843529999999</c:v>
                </c:pt>
                <c:pt idx="334">
                  <c:v>621.66919629999995</c:v>
                </c:pt>
                <c:pt idx="335">
                  <c:v>622.46987790000003</c:v>
                </c:pt>
                <c:pt idx="336">
                  <c:v>623.27048000000002</c:v>
                </c:pt>
                <c:pt idx="337">
                  <c:v>624.07100270000001</c:v>
                </c:pt>
                <c:pt idx="338">
                  <c:v>624.87144590000003</c:v>
                </c:pt>
                <c:pt idx="339">
                  <c:v>625.67180970000004</c:v>
                </c:pt>
                <c:pt idx="340">
                  <c:v>626.47209399999997</c:v>
                </c:pt>
                <c:pt idx="341">
                  <c:v>627.27229899999998</c:v>
                </c:pt>
                <c:pt idx="342">
                  <c:v>628.07242440000005</c:v>
                </c:pt>
                <c:pt idx="343">
                  <c:v>628.8724704</c:v>
                </c:pt>
                <c:pt idx="344">
                  <c:v>629.67243699999995</c:v>
                </c:pt>
                <c:pt idx="345">
                  <c:v>630.47232410000004</c:v>
                </c:pt>
                <c:pt idx="346">
                  <c:v>631.27213180000001</c:v>
                </c:pt>
                <c:pt idx="347">
                  <c:v>632.07186000000002</c:v>
                </c:pt>
                <c:pt idx="348">
                  <c:v>632.87150880000002</c:v>
                </c:pt>
                <c:pt idx="349">
                  <c:v>633.67107820000001</c:v>
                </c:pt>
                <c:pt idx="350">
                  <c:v>634.47056810000004</c:v>
                </c:pt>
                <c:pt idx="351">
                  <c:v>635.26997859999994</c:v>
                </c:pt>
                <c:pt idx="352">
                  <c:v>636.0693096</c:v>
                </c:pt>
                <c:pt idx="353">
                  <c:v>636.86856109999997</c:v>
                </c:pt>
                <c:pt idx="354">
                  <c:v>637.66773330000001</c:v>
                </c:pt>
                <c:pt idx="355">
                  <c:v>638.46682599999997</c:v>
                </c:pt>
                <c:pt idx="356">
                  <c:v>639.26583919999996</c:v>
                </c:pt>
                <c:pt idx="357">
                  <c:v>640.06477299999995</c:v>
                </c:pt>
                <c:pt idx="358">
                  <c:v>640.86362740000004</c:v>
                </c:pt>
                <c:pt idx="359">
                  <c:v>641.66240230000005</c:v>
                </c:pt>
                <c:pt idx="360">
                  <c:v>642.46109769999998</c:v>
                </c:pt>
                <c:pt idx="361">
                  <c:v>643.25971379999999</c:v>
                </c:pt>
                <c:pt idx="362">
                  <c:v>644.05825030000005</c:v>
                </c:pt>
                <c:pt idx="363">
                  <c:v>644.85670749999997</c:v>
                </c:pt>
                <c:pt idx="364">
                  <c:v>645.65508520000003</c:v>
                </c:pt>
                <c:pt idx="365">
                  <c:v>646.45338340000001</c:v>
                </c:pt>
                <c:pt idx="366">
                  <c:v>647.25160219999998</c:v>
                </c:pt>
                <c:pt idx="367">
                  <c:v>648.04974159999995</c:v>
                </c:pt>
                <c:pt idx="368">
                  <c:v>648.84780149999995</c:v>
                </c:pt>
                <c:pt idx="369">
                  <c:v>649.64578189999997</c:v>
                </c:pt>
                <c:pt idx="370">
                  <c:v>650.44368299999996</c:v>
                </c:pt>
                <c:pt idx="371">
                  <c:v>651.24150459999998</c:v>
                </c:pt>
                <c:pt idx="372">
                  <c:v>652.03924670000004</c:v>
                </c:pt>
                <c:pt idx="373">
                  <c:v>652.83690939999997</c:v>
                </c:pt>
                <c:pt idx="374">
                  <c:v>653.63449260000004</c:v>
                </c:pt>
                <c:pt idx="375">
                  <c:v>654.4319964</c:v>
                </c:pt>
                <c:pt idx="376">
                  <c:v>655.22942079999996</c:v>
                </c:pt>
                <c:pt idx="377">
                  <c:v>656.02676570000006</c:v>
                </c:pt>
                <c:pt idx="378">
                  <c:v>656.82403120000004</c:v>
                </c:pt>
                <c:pt idx="379">
                  <c:v>657.62121720000005</c:v>
                </c:pt>
                <c:pt idx="380">
                  <c:v>658.41832380000005</c:v>
                </c:pt>
                <c:pt idx="381">
                  <c:v>659.21535100000006</c:v>
                </c:pt>
                <c:pt idx="382">
                  <c:v>660.01229860000001</c:v>
                </c:pt>
                <c:pt idx="383">
                  <c:v>660.80916690000004</c:v>
                </c:pt>
                <c:pt idx="384">
                  <c:v>661.60595569999998</c:v>
                </c:pt>
                <c:pt idx="385">
                  <c:v>662.40266510000004</c:v>
                </c:pt>
                <c:pt idx="386">
                  <c:v>663.19929500000001</c:v>
                </c:pt>
                <c:pt idx="387">
                  <c:v>663.99584549999997</c:v>
                </c:pt>
                <c:pt idx="388">
                  <c:v>664.79231649999997</c:v>
                </c:pt>
                <c:pt idx="389">
                  <c:v>665.58870809999996</c:v>
                </c:pt>
                <c:pt idx="390">
                  <c:v>666.38502019999999</c:v>
                </c:pt>
                <c:pt idx="391">
                  <c:v>667.18125299999997</c:v>
                </c:pt>
                <c:pt idx="392">
                  <c:v>667.97740620000002</c:v>
                </c:pt>
                <c:pt idx="393">
                  <c:v>668.77347999999995</c:v>
                </c:pt>
                <c:pt idx="394">
                  <c:v>669.56947439999999</c:v>
                </c:pt>
                <c:pt idx="395">
                  <c:v>670.36538929999995</c:v>
                </c:pt>
                <c:pt idx="396">
                  <c:v>671.16122480000001</c:v>
                </c:pt>
                <c:pt idx="397">
                  <c:v>671.9569808</c:v>
                </c:pt>
                <c:pt idx="398">
                  <c:v>672.75265739999998</c:v>
                </c:pt>
                <c:pt idx="399">
                  <c:v>673.54825459999995</c:v>
                </c:pt>
                <c:pt idx="400">
                  <c:v>674.34377229999996</c:v>
                </c:pt>
                <c:pt idx="401">
                  <c:v>675.13921059999996</c:v>
                </c:pt>
                <c:pt idx="402">
                  <c:v>675.93456939999999</c:v>
                </c:pt>
                <c:pt idx="403">
                  <c:v>676.72984870000005</c:v>
                </c:pt>
                <c:pt idx="404">
                  <c:v>677.52504869999996</c:v>
                </c:pt>
                <c:pt idx="405">
                  <c:v>678.32016920000001</c:v>
                </c:pt>
                <c:pt idx="406">
                  <c:v>679.11521019999998</c:v>
                </c:pt>
                <c:pt idx="407">
                  <c:v>679.91017179999994</c:v>
                </c:pt>
                <c:pt idx="408">
                  <c:v>680.70505400000002</c:v>
                </c:pt>
                <c:pt idx="409">
                  <c:v>681.49985670000001</c:v>
                </c:pt>
                <c:pt idx="410">
                  <c:v>682.29457990000003</c:v>
                </c:pt>
                <c:pt idx="411">
                  <c:v>683.08922380000001</c:v>
                </c:pt>
                <c:pt idx="412">
                  <c:v>683.88378809999995</c:v>
                </c:pt>
                <c:pt idx="413">
                  <c:v>684.67827309999996</c:v>
                </c:pt>
                <c:pt idx="414">
                  <c:v>685.47267859999999</c:v>
                </c:pt>
                <c:pt idx="415">
                  <c:v>686.26700459999995</c:v>
                </c:pt>
                <c:pt idx="416">
                  <c:v>687.06125120000002</c:v>
                </c:pt>
                <c:pt idx="417">
                  <c:v>687.85541839999996</c:v>
                </c:pt>
                <c:pt idx="418">
                  <c:v>688.64950610000005</c:v>
                </c:pt>
                <c:pt idx="419">
                  <c:v>689.44351429999995</c:v>
                </c:pt>
                <c:pt idx="420">
                  <c:v>690.23744320000003</c:v>
                </c:pt>
                <c:pt idx="421">
                  <c:v>691.03129260000003</c:v>
                </c:pt>
                <c:pt idx="422">
                  <c:v>691.82506249999994</c:v>
                </c:pt>
                <c:pt idx="423">
                  <c:v>692.61875299999997</c:v>
                </c:pt>
                <c:pt idx="424">
                  <c:v>693.41236400000003</c:v>
                </c:pt>
                <c:pt idx="425">
                  <c:v>694.20589559999996</c:v>
                </c:pt>
                <c:pt idx="426">
                  <c:v>694.99934780000001</c:v>
                </c:pt>
                <c:pt idx="427">
                  <c:v>695.79272049999997</c:v>
                </c:pt>
                <c:pt idx="428">
                  <c:v>696.58601380000005</c:v>
                </c:pt>
                <c:pt idx="429">
                  <c:v>697.37922760000004</c:v>
                </c:pt>
                <c:pt idx="430">
                  <c:v>698.17236200000002</c:v>
                </c:pt>
                <c:pt idx="431">
                  <c:v>698.965417</c:v>
                </c:pt>
                <c:pt idx="432">
                  <c:v>699.75839240000005</c:v>
                </c:pt>
                <c:pt idx="433">
                  <c:v>700.55128850000006</c:v>
                </c:pt>
                <c:pt idx="434">
                  <c:v>701.34410509999998</c:v>
                </c:pt>
                <c:pt idx="435">
                  <c:v>702.13684230000001</c:v>
                </c:pt>
                <c:pt idx="436">
                  <c:v>702.92949999999996</c:v>
                </c:pt>
                <c:pt idx="437">
                  <c:v>703.72207830000002</c:v>
                </c:pt>
                <c:pt idx="438">
                  <c:v>704.5145771</c:v>
                </c:pt>
                <c:pt idx="439">
                  <c:v>705.30699649999997</c:v>
                </c:pt>
                <c:pt idx="440">
                  <c:v>706.09933639999997</c:v>
                </c:pt>
                <c:pt idx="441">
                  <c:v>706.89159700000005</c:v>
                </c:pt>
                <c:pt idx="442">
                  <c:v>707.68377799999996</c:v>
                </c:pt>
                <c:pt idx="443">
                  <c:v>708.47587959999998</c:v>
                </c:pt>
                <c:pt idx="444">
                  <c:v>709.2679018</c:v>
                </c:pt>
                <c:pt idx="445">
                  <c:v>710.05984450000005</c:v>
                </c:pt>
                <c:pt idx="446">
                  <c:v>710.85170779999999</c:v>
                </c:pt>
                <c:pt idx="447">
                  <c:v>711.64349159999995</c:v>
                </c:pt>
                <c:pt idx="448">
                  <c:v>712.43519600000002</c:v>
                </c:pt>
                <c:pt idx="449">
                  <c:v>713.22682099999997</c:v>
                </c:pt>
                <c:pt idx="450">
                  <c:v>714.01836649999996</c:v>
                </c:pt>
                <c:pt idx="451">
                  <c:v>714.80983260000005</c:v>
                </c:pt>
                <c:pt idx="452">
                  <c:v>715.60121919999995</c:v>
                </c:pt>
                <c:pt idx="453">
                  <c:v>716.39252629999999</c:v>
                </c:pt>
                <c:pt idx="454">
                  <c:v>717.18375409999999</c:v>
                </c:pt>
                <c:pt idx="455">
                  <c:v>717.97490240000002</c:v>
                </c:pt>
                <c:pt idx="456">
                  <c:v>718.76597119999997</c:v>
                </c:pt>
                <c:pt idx="457">
                  <c:v>719.55696060000002</c:v>
                </c:pt>
                <c:pt idx="458">
                  <c:v>720.34787059999996</c:v>
                </c:pt>
                <c:pt idx="459">
                  <c:v>721.13870110000005</c:v>
                </c:pt>
                <c:pt idx="460">
                  <c:v>721.92945210000005</c:v>
                </c:pt>
                <c:pt idx="461">
                  <c:v>722.72012380000001</c:v>
                </c:pt>
                <c:pt idx="462">
                  <c:v>723.51071590000004</c:v>
                </c:pt>
                <c:pt idx="463">
                  <c:v>724.30122870000002</c:v>
                </c:pt>
                <c:pt idx="464">
                  <c:v>725.09166200000004</c:v>
                </c:pt>
                <c:pt idx="465">
                  <c:v>725.88201579999998</c:v>
                </c:pt>
                <c:pt idx="466">
                  <c:v>726.67229020000002</c:v>
                </c:pt>
                <c:pt idx="467">
                  <c:v>727.46248519999995</c:v>
                </c:pt>
                <c:pt idx="468">
                  <c:v>728.25260070000002</c:v>
                </c:pt>
                <c:pt idx="469">
                  <c:v>729.0426367</c:v>
                </c:pt>
                <c:pt idx="470">
                  <c:v>729.83259339999995</c:v>
                </c:pt>
                <c:pt idx="471">
                  <c:v>730.62247060000004</c:v>
                </c:pt>
                <c:pt idx="472">
                  <c:v>731.41226830000005</c:v>
                </c:pt>
                <c:pt idx="473">
                  <c:v>732.20198660000005</c:v>
                </c:pt>
                <c:pt idx="474">
                  <c:v>732.99162539999998</c:v>
                </c:pt>
                <c:pt idx="475">
                  <c:v>733.78118480000001</c:v>
                </c:pt>
                <c:pt idx="476">
                  <c:v>734.57066480000003</c:v>
                </c:pt>
                <c:pt idx="477">
                  <c:v>735.36006529999997</c:v>
                </c:pt>
                <c:pt idx="478">
                  <c:v>736.14938640000003</c:v>
                </c:pt>
                <c:pt idx="479">
                  <c:v>736.93862799999999</c:v>
                </c:pt>
                <c:pt idx="480">
                  <c:v>737.72779019999996</c:v>
                </c:pt>
                <c:pt idx="481">
                  <c:v>738.51687300000003</c:v>
                </c:pt>
                <c:pt idx="482">
                  <c:v>739.30587619999994</c:v>
                </c:pt>
                <c:pt idx="483">
                  <c:v>740.09480010000004</c:v>
                </c:pt>
                <c:pt idx="484">
                  <c:v>740.88364449999995</c:v>
                </c:pt>
                <c:pt idx="485">
                  <c:v>741.67240949999996</c:v>
                </c:pt>
                <c:pt idx="486">
                  <c:v>742.461095</c:v>
                </c:pt>
                <c:pt idx="487">
                  <c:v>743.24970110000004</c:v>
                </c:pt>
                <c:pt idx="488">
                  <c:v>744.03822769999999</c:v>
                </c:pt>
                <c:pt idx="489">
                  <c:v>744.82667489999994</c:v>
                </c:pt>
                <c:pt idx="490">
                  <c:v>745.61504260000004</c:v>
                </c:pt>
                <c:pt idx="491">
                  <c:v>746.40333099999998</c:v>
                </c:pt>
                <c:pt idx="492">
                  <c:v>747.19153979999999</c:v>
                </c:pt>
                <c:pt idx="493">
                  <c:v>747.97966919999999</c:v>
                </c:pt>
                <c:pt idx="494">
                  <c:v>748.76771919999999</c:v>
                </c:pt>
                <c:pt idx="495">
                  <c:v>749.55568970000002</c:v>
                </c:pt>
                <c:pt idx="496">
                  <c:v>750.34358080000004</c:v>
                </c:pt>
                <c:pt idx="497">
                  <c:v>751.13139239999998</c:v>
                </c:pt>
                <c:pt idx="498">
                  <c:v>751.91912460000003</c:v>
                </c:pt>
                <c:pt idx="499">
                  <c:v>752.70677739999996</c:v>
                </c:pt>
                <c:pt idx="500">
                  <c:v>753.49435070000004</c:v>
                </c:pt>
                <c:pt idx="501">
                  <c:v>754.2818446</c:v>
                </c:pt>
                <c:pt idx="502">
                  <c:v>755.06925899999999</c:v>
                </c:pt>
                <c:pt idx="503">
                  <c:v>755.85659390000001</c:v>
                </c:pt>
                <c:pt idx="504">
                  <c:v>756.64384949999999</c:v>
                </c:pt>
                <c:pt idx="505">
                  <c:v>757.4310256</c:v>
                </c:pt>
                <c:pt idx="506">
                  <c:v>758.21812220000004</c:v>
                </c:pt>
                <c:pt idx="507">
                  <c:v>759.00513939999996</c:v>
                </c:pt>
                <c:pt idx="508">
                  <c:v>759.79207719999999</c:v>
                </c:pt>
                <c:pt idx="509">
                  <c:v>760.57893549999994</c:v>
                </c:pt>
                <c:pt idx="510">
                  <c:v>761.36571430000004</c:v>
                </c:pt>
                <c:pt idx="511">
                  <c:v>762.15241379999998</c:v>
                </c:pt>
                <c:pt idx="512">
                  <c:v>762.93903369999998</c:v>
                </c:pt>
                <c:pt idx="513">
                  <c:v>763.72557429999995</c:v>
                </c:pt>
                <c:pt idx="514">
                  <c:v>764.51203539999995</c:v>
                </c:pt>
                <c:pt idx="515">
                  <c:v>765.29841699999997</c:v>
                </c:pt>
                <c:pt idx="516">
                  <c:v>766.08471919999999</c:v>
                </c:pt>
                <c:pt idx="517">
                  <c:v>766.87094200000001</c:v>
                </c:pt>
                <c:pt idx="518">
                  <c:v>767.65708529999995</c:v>
                </c:pt>
                <c:pt idx="519">
                  <c:v>768.44314910000003</c:v>
                </c:pt>
                <c:pt idx="520">
                  <c:v>769.22913359999995</c:v>
                </c:pt>
                <c:pt idx="521">
                  <c:v>770.01503860000003</c:v>
                </c:pt>
                <c:pt idx="522">
                  <c:v>770.80086410000001</c:v>
                </c:pt>
                <c:pt idx="523">
                  <c:v>771.5866102</c:v>
                </c:pt>
                <c:pt idx="524">
                  <c:v>772.37227680000001</c:v>
                </c:pt>
                <c:pt idx="525">
                  <c:v>773.15786400000002</c:v>
                </c:pt>
                <c:pt idx="526">
                  <c:v>773.94337180000002</c:v>
                </c:pt>
                <c:pt idx="527">
                  <c:v>774.72880009999994</c:v>
                </c:pt>
                <c:pt idx="528">
                  <c:v>775.51414899999997</c:v>
                </c:pt>
                <c:pt idx="529">
                  <c:v>776.29941840000004</c:v>
                </c:pt>
                <c:pt idx="530">
                  <c:v>777.08460839999998</c:v>
                </c:pt>
                <c:pt idx="531">
                  <c:v>777.86971900000003</c:v>
                </c:pt>
                <c:pt idx="532">
                  <c:v>778.65475000000004</c:v>
                </c:pt>
                <c:pt idx="533">
                  <c:v>779.4397017</c:v>
                </c:pt>
                <c:pt idx="534">
                  <c:v>780.2245739</c:v>
                </c:pt>
                <c:pt idx="535">
                  <c:v>781.00936669999999</c:v>
                </c:pt>
                <c:pt idx="536">
                  <c:v>781.79408000000001</c:v>
                </c:pt>
                <c:pt idx="537">
                  <c:v>782.57871390000003</c:v>
                </c:pt>
                <c:pt idx="538">
                  <c:v>783.36326829999996</c:v>
                </c:pt>
                <c:pt idx="539">
                  <c:v>784.1477433</c:v>
                </c:pt>
                <c:pt idx="540">
                  <c:v>784.93213879999996</c:v>
                </c:pt>
                <c:pt idx="541">
                  <c:v>785.716455</c:v>
                </c:pt>
                <c:pt idx="542">
                  <c:v>786.50069159999998</c:v>
                </c:pt>
                <c:pt idx="543">
                  <c:v>787.28484879999996</c:v>
                </c:pt>
                <c:pt idx="544">
                  <c:v>788.06892660000005</c:v>
                </c:pt>
                <c:pt idx="545">
                  <c:v>788.85292489999995</c:v>
                </c:pt>
                <c:pt idx="546">
                  <c:v>789.63684379999995</c:v>
                </c:pt>
                <c:pt idx="547">
                  <c:v>790.42068319999998</c:v>
                </c:pt>
                <c:pt idx="548">
                  <c:v>791.20444320000001</c:v>
                </c:pt>
                <c:pt idx="549">
                  <c:v>791.98812380000004</c:v>
                </c:pt>
                <c:pt idx="550">
                  <c:v>792.77172489999998</c:v>
                </c:pt>
                <c:pt idx="551">
                  <c:v>793.55524660000003</c:v>
                </c:pt>
                <c:pt idx="552">
                  <c:v>794.3386888</c:v>
                </c:pt>
                <c:pt idx="553">
                  <c:v>795.1220515</c:v>
                </c:pt>
                <c:pt idx="554">
                  <c:v>795.90533489999996</c:v>
                </c:pt>
                <c:pt idx="555">
                  <c:v>796.68853879999995</c:v>
                </c:pt>
                <c:pt idx="556">
                  <c:v>797.47166319999997</c:v>
                </c:pt>
                <c:pt idx="557">
                  <c:v>798.25470819999998</c:v>
                </c:pt>
                <c:pt idx="558">
                  <c:v>799.03767379999999</c:v>
                </c:pt>
                <c:pt idx="559">
                  <c:v>799.82055990000003</c:v>
                </c:pt>
                <c:pt idx="560">
                  <c:v>800.60336649999999</c:v>
                </c:pt>
                <c:pt idx="561">
                  <c:v>801.38609380000003</c:v>
                </c:pt>
                <c:pt idx="562">
                  <c:v>802.16874150000001</c:v>
                </c:pt>
                <c:pt idx="563">
                  <c:v>802.95130989999996</c:v>
                </c:pt>
                <c:pt idx="564">
                  <c:v>803.73379880000005</c:v>
                </c:pt>
                <c:pt idx="565">
                  <c:v>804.51620820000005</c:v>
                </c:pt>
                <c:pt idx="566">
                  <c:v>805.29853820000005</c:v>
                </c:pt>
                <c:pt idx="567">
                  <c:v>806.08078880000005</c:v>
                </c:pt>
                <c:pt idx="568">
                  <c:v>806.86295989999996</c:v>
                </c:pt>
                <c:pt idx="569">
                  <c:v>807.64505150000002</c:v>
                </c:pt>
                <c:pt idx="570">
                  <c:v>808.42706380000004</c:v>
                </c:pt>
                <c:pt idx="571">
                  <c:v>809.20899659999998</c:v>
                </c:pt>
                <c:pt idx="572">
                  <c:v>809.99084989999994</c:v>
                </c:pt>
                <c:pt idx="573">
                  <c:v>810.77262380000002</c:v>
                </c:pt>
                <c:pt idx="574">
                  <c:v>811.55431820000001</c:v>
                </c:pt>
                <c:pt idx="575">
                  <c:v>812.3359332</c:v>
                </c:pt>
                <c:pt idx="576">
                  <c:v>813.11746879999998</c:v>
                </c:pt>
                <c:pt idx="577">
                  <c:v>813.8989249</c:v>
                </c:pt>
                <c:pt idx="578">
                  <c:v>814.68030160000001</c:v>
                </c:pt>
                <c:pt idx="579">
                  <c:v>815.46159880000005</c:v>
                </c:pt>
                <c:pt idx="580">
                  <c:v>816.24281659999997</c:v>
                </c:pt>
                <c:pt idx="581">
                  <c:v>817.023955</c:v>
                </c:pt>
                <c:pt idx="582">
                  <c:v>817.80501379999998</c:v>
                </c:pt>
                <c:pt idx="583">
                  <c:v>818.58599330000004</c:v>
                </c:pt>
                <c:pt idx="584">
                  <c:v>819.36689330000002</c:v>
                </c:pt>
                <c:pt idx="585">
                  <c:v>820.14771389999999</c:v>
                </c:pt>
                <c:pt idx="586">
                  <c:v>820.92845499999999</c:v>
                </c:pt>
                <c:pt idx="587">
                  <c:v>821.70911669999998</c:v>
                </c:pt>
                <c:pt idx="588">
                  <c:v>822.48969890000001</c:v>
                </c:pt>
                <c:pt idx="589">
                  <c:v>823.27020170000003</c:v>
                </c:pt>
                <c:pt idx="590">
                  <c:v>824.05062499999997</c:v>
                </c:pt>
                <c:pt idx="591">
                  <c:v>824.83096899999998</c:v>
                </c:pt>
                <c:pt idx="592">
                  <c:v>825.61123339999995</c:v>
                </c:pt>
                <c:pt idx="593">
                  <c:v>826.39141840000002</c:v>
                </c:pt>
                <c:pt idx="594">
                  <c:v>827.17152399999998</c:v>
                </c:pt>
                <c:pt idx="595">
                  <c:v>827.95155009999996</c:v>
                </c:pt>
                <c:pt idx="596">
                  <c:v>828.73149679999995</c:v>
                </c:pt>
                <c:pt idx="597">
                  <c:v>829.51136399999996</c:v>
                </c:pt>
                <c:pt idx="598">
                  <c:v>830.29115179999997</c:v>
                </c:pt>
                <c:pt idx="599">
                  <c:v>831.07086019999997</c:v>
                </c:pt>
                <c:pt idx="600">
                  <c:v>831.8504891</c:v>
                </c:pt>
                <c:pt idx="601">
                  <c:v>832.63003860000003</c:v>
                </c:pt>
                <c:pt idx="602">
                  <c:v>833.40950859999998</c:v>
                </c:pt>
                <c:pt idx="603">
                  <c:v>834.18889909999996</c:v>
                </c:pt>
                <c:pt idx="604">
                  <c:v>834.96821030000001</c:v>
                </c:pt>
                <c:pt idx="605">
                  <c:v>835.74744199999998</c:v>
                </c:pt>
                <c:pt idx="606">
                  <c:v>836.52659419999998</c:v>
                </c:pt>
                <c:pt idx="607">
                  <c:v>837.30566699999997</c:v>
                </c:pt>
                <c:pt idx="608">
                  <c:v>838.08466039999996</c:v>
                </c:pt>
                <c:pt idx="609">
                  <c:v>838.86357429999998</c:v>
                </c:pt>
                <c:pt idx="610">
                  <c:v>839.64240870000003</c:v>
                </c:pt>
                <c:pt idx="611">
                  <c:v>840.42116380000004</c:v>
                </c:pt>
                <c:pt idx="612">
                  <c:v>841.19983930000001</c:v>
                </c:pt>
                <c:pt idx="613">
                  <c:v>841.97843550000005</c:v>
                </c:pt>
                <c:pt idx="614">
                  <c:v>842.7569522</c:v>
                </c:pt>
                <c:pt idx="615">
                  <c:v>843.53538939999999</c:v>
                </c:pt>
                <c:pt idx="616">
                  <c:v>844.31374719999997</c:v>
                </c:pt>
                <c:pt idx="617">
                  <c:v>845.09202560000006</c:v>
                </c:pt>
                <c:pt idx="618">
                  <c:v>845.87022449999995</c:v>
                </c:pt>
                <c:pt idx="619">
                  <c:v>846.64834389999999</c:v>
                </c:pt>
                <c:pt idx="620">
                  <c:v>847.42638399999998</c:v>
                </c:pt>
                <c:pt idx="621">
                  <c:v>848.20434460000001</c:v>
                </c:pt>
                <c:pt idx="622">
                  <c:v>848.98222569999996</c:v>
                </c:pt>
                <c:pt idx="623">
                  <c:v>849.76002740000001</c:v>
                </c:pt>
                <c:pt idx="624">
                  <c:v>850.53774959999998</c:v>
                </c:pt>
                <c:pt idx="625">
                  <c:v>851.31539239999995</c:v>
                </c:pt>
                <c:pt idx="626">
                  <c:v>852.09295580000003</c:v>
                </c:pt>
                <c:pt idx="627">
                  <c:v>852.87043970000002</c:v>
                </c:pt>
                <c:pt idx="628">
                  <c:v>853.64784420000001</c:v>
                </c:pt>
                <c:pt idx="629">
                  <c:v>854.42516920000003</c:v>
                </c:pt>
                <c:pt idx="630">
                  <c:v>855.20241480000004</c:v>
                </c:pt>
                <c:pt idx="631">
                  <c:v>855.97958100000005</c:v>
                </c:pt>
                <c:pt idx="632">
                  <c:v>856.75666760000001</c:v>
                </c:pt>
                <c:pt idx="633">
                  <c:v>857.53367490000005</c:v>
                </c:pt>
                <c:pt idx="634">
                  <c:v>858.3106027</c:v>
                </c:pt>
                <c:pt idx="635">
                  <c:v>859.08745109999995</c:v>
                </c:pt>
                <c:pt idx="636">
                  <c:v>859.86422000000005</c:v>
                </c:pt>
                <c:pt idx="637">
                  <c:v>860.64090950000002</c:v>
                </c:pt>
                <c:pt idx="638">
                  <c:v>861.41751950000003</c:v>
                </c:pt>
                <c:pt idx="639">
                  <c:v>862.19405010000003</c:v>
                </c:pt>
                <c:pt idx="640">
                  <c:v>862.97050119999994</c:v>
                </c:pt>
                <c:pt idx="641">
                  <c:v>863.74687300000005</c:v>
                </c:pt>
                <c:pt idx="642">
                  <c:v>864.52316519999999</c:v>
                </c:pt>
                <c:pt idx="643">
                  <c:v>865.29937800000005</c:v>
                </c:pt>
                <c:pt idx="644">
                  <c:v>866.07551139999998</c:v>
                </c:pt>
                <c:pt idx="645">
                  <c:v>866.85156529999995</c:v>
                </c:pt>
                <c:pt idx="646">
                  <c:v>867.62753980000002</c:v>
                </c:pt>
                <c:pt idx="647">
                  <c:v>868.40343480000001</c:v>
                </c:pt>
                <c:pt idx="648">
                  <c:v>869.1792504</c:v>
                </c:pt>
                <c:pt idx="649">
                  <c:v>869.95498659999998</c:v>
                </c:pt>
                <c:pt idx="650">
                  <c:v>870.7306433</c:v>
                </c:pt>
                <c:pt idx="651">
                  <c:v>871.50622060000001</c:v>
                </c:pt>
                <c:pt idx="652">
                  <c:v>872.28171840000005</c:v>
                </c:pt>
                <c:pt idx="653">
                  <c:v>873.0571367</c:v>
                </c:pt>
                <c:pt idx="654">
                  <c:v>873.83247570000003</c:v>
                </c:pt>
                <c:pt idx="655">
                  <c:v>874.60773519999998</c:v>
                </c:pt>
                <c:pt idx="656">
                  <c:v>875.38291519999996</c:v>
                </c:pt>
                <c:pt idx="657">
                  <c:v>876.15801580000004</c:v>
                </c:pt>
                <c:pt idx="658">
                  <c:v>876.93303700000001</c:v>
                </c:pt>
                <c:pt idx="659">
                  <c:v>877.70797870000001</c:v>
                </c:pt>
                <c:pt idx="660">
                  <c:v>878.48284090000004</c:v>
                </c:pt>
                <c:pt idx="661">
                  <c:v>879.25762380000003</c:v>
                </c:pt>
                <c:pt idx="662">
                  <c:v>880.03232709999997</c:v>
                </c:pt>
                <c:pt idx="663">
                  <c:v>880.80695109999999</c:v>
                </c:pt>
                <c:pt idx="664">
                  <c:v>881.58149560000004</c:v>
                </c:pt>
                <c:pt idx="665">
                  <c:v>882.3559606</c:v>
                </c:pt>
                <c:pt idx="666">
                  <c:v>883.13034619999996</c:v>
                </c:pt>
                <c:pt idx="667">
                  <c:v>883.90465240000003</c:v>
                </c:pt>
                <c:pt idx="668">
                  <c:v>884.67887910000002</c:v>
                </c:pt>
                <c:pt idx="669">
                  <c:v>885.45302630000003</c:v>
                </c:pt>
                <c:pt idx="670">
                  <c:v>886.22709420000001</c:v>
                </c:pt>
                <c:pt idx="671">
                  <c:v>887.00108260000002</c:v>
                </c:pt>
                <c:pt idx="672">
                  <c:v>887.77499150000006</c:v>
                </c:pt>
                <c:pt idx="673">
                  <c:v>888.54882099999998</c:v>
                </c:pt>
                <c:pt idx="674">
                  <c:v>889.32257100000004</c:v>
                </c:pt>
                <c:pt idx="675">
                  <c:v>890.09624159999998</c:v>
                </c:pt>
                <c:pt idx="676">
                  <c:v>890.86983280000004</c:v>
                </c:pt>
                <c:pt idx="677">
                  <c:v>891.64334450000001</c:v>
                </c:pt>
                <c:pt idx="678">
                  <c:v>892.41677679999998</c:v>
                </c:pt>
                <c:pt idx="679">
                  <c:v>893.19012959999998</c:v>
                </c:pt>
                <c:pt idx="680">
                  <c:v>893.96340299999997</c:v>
                </c:pt>
                <c:pt idx="681">
                  <c:v>894.73659699999996</c:v>
                </c:pt>
                <c:pt idx="682">
                  <c:v>895.50971140000001</c:v>
                </c:pt>
                <c:pt idx="683">
                  <c:v>896.28274650000003</c:v>
                </c:pt>
                <c:pt idx="684">
                  <c:v>897.05570209999996</c:v>
                </c:pt>
                <c:pt idx="685">
                  <c:v>897.8285783</c:v>
                </c:pt>
                <c:pt idx="686">
                  <c:v>898.60137499999996</c:v>
                </c:pt>
                <c:pt idx="687">
                  <c:v>899.37409230000003</c:v>
                </c:pt>
                <c:pt idx="688">
                  <c:v>900.14673010000001</c:v>
                </c:pt>
                <c:pt idx="689">
                  <c:v>900.91928849999999</c:v>
                </c:pt>
                <c:pt idx="690">
                  <c:v>901.6917674</c:v>
                </c:pt>
                <c:pt idx="691">
                  <c:v>902.46416699999997</c:v>
                </c:pt>
                <c:pt idx="692">
                  <c:v>903.23648700000001</c:v>
                </c:pt>
                <c:pt idx="693">
                  <c:v>904.00872760000004</c:v>
                </c:pt>
                <c:pt idx="694">
                  <c:v>904.78088879999996</c:v>
                </c:pt>
                <c:pt idx="695">
                  <c:v>905.55297050000001</c:v>
                </c:pt>
                <c:pt idx="696">
                  <c:v>906.32497279999995</c:v>
                </c:pt>
                <c:pt idx="697">
                  <c:v>907.09689560000004</c:v>
                </c:pt>
                <c:pt idx="698">
                  <c:v>907.86873900000001</c:v>
                </c:pt>
                <c:pt idx="699">
                  <c:v>908.64050299999997</c:v>
                </c:pt>
                <c:pt idx="700">
                  <c:v>909.41218749999996</c:v>
                </c:pt>
                <c:pt idx="701">
                  <c:v>910.18379259999995</c:v>
                </c:pt>
                <c:pt idx="702">
                  <c:v>910.95531819999997</c:v>
                </c:pt>
                <c:pt idx="703">
                  <c:v>911.72676430000001</c:v>
                </c:pt>
                <c:pt idx="704">
                  <c:v>912.49813110000002</c:v>
                </c:pt>
                <c:pt idx="705">
                  <c:v>913.26941839999995</c:v>
                </c:pt>
                <c:pt idx="706">
                  <c:v>914.04062620000002</c:v>
                </c:pt>
                <c:pt idx="707">
                  <c:v>914.81175459999997</c:v>
                </c:pt>
                <c:pt idx="708">
                  <c:v>915.58280360000003</c:v>
                </c:pt>
                <c:pt idx="709">
                  <c:v>916.35377310000001</c:v>
                </c:pt>
                <c:pt idx="710">
                  <c:v>917.12466310000002</c:v>
                </c:pt>
                <c:pt idx="711">
                  <c:v>917.89547379999999</c:v>
                </c:pt>
                <c:pt idx="712">
                  <c:v>918.66620490000003</c:v>
                </c:pt>
                <c:pt idx="713">
                  <c:v>919.43685670000002</c:v>
                </c:pt>
                <c:pt idx="714">
                  <c:v>920.20742900000005</c:v>
                </c:pt>
                <c:pt idx="715">
                  <c:v>920.97792179999999</c:v>
                </c:pt>
                <c:pt idx="716">
                  <c:v>921.74833520000004</c:v>
                </c:pt>
                <c:pt idx="717">
                  <c:v>922.51866919999998</c:v>
                </c:pt>
                <c:pt idx="718">
                  <c:v>923.28892370000005</c:v>
                </c:pt>
                <c:pt idx="719">
                  <c:v>924.05909870000005</c:v>
                </c:pt>
                <c:pt idx="720">
                  <c:v>924.82919440000001</c:v>
                </c:pt>
                <c:pt idx="721">
                  <c:v>925.59921059999999</c:v>
                </c:pt>
                <c:pt idx="722">
                  <c:v>926.36914730000001</c:v>
                </c:pt>
                <c:pt idx="723">
                  <c:v>927.13900460000002</c:v>
                </c:pt>
                <c:pt idx="724">
                  <c:v>927.90878239999995</c:v>
                </c:pt>
                <c:pt idx="725">
                  <c:v>928.67848079999999</c:v>
                </c:pt>
                <c:pt idx="726">
                  <c:v>929.44809980000002</c:v>
                </c:pt>
                <c:pt idx="727">
                  <c:v>930.21763929999997</c:v>
                </c:pt>
                <c:pt idx="728">
                  <c:v>930.98709940000003</c:v>
                </c:pt>
                <c:pt idx="729">
                  <c:v>931.75648000000001</c:v>
                </c:pt>
                <c:pt idx="730">
                  <c:v>932.52578119999998</c:v>
                </c:pt>
                <c:pt idx="731">
                  <c:v>933.29500299999995</c:v>
                </c:pt>
                <c:pt idx="732">
                  <c:v>934.06414519999998</c:v>
                </c:pt>
                <c:pt idx="733">
                  <c:v>934.83320809999998</c:v>
                </c:pt>
                <c:pt idx="734">
                  <c:v>935.6021915</c:v>
                </c:pt>
                <c:pt idx="735">
                  <c:v>936.37109550000002</c:v>
                </c:pt>
                <c:pt idx="736">
                  <c:v>937.13991999999996</c:v>
                </c:pt>
                <c:pt idx="737">
                  <c:v>937.90866510000001</c:v>
                </c:pt>
                <c:pt idx="738">
                  <c:v>938.67733069999997</c:v>
                </c:pt>
                <c:pt idx="739">
                  <c:v>939.44591690000004</c:v>
                </c:pt>
                <c:pt idx="740">
                  <c:v>940.21442360000003</c:v>
                </c:pt>
                <c:pt idx="741">
                  <c:v>940.98285099999998</c:v>
                </c:pt>
                <c:pt idx="742">
                  <c:v>941.7511988</c:v>
                </c:pt>
                <c:pt idx="743">
                  <c:v>942.51946720000001</c:v>
                </c:pt>
                <c:pt idx="744">
                  <c:v>943.28765620000001</c:v>
                </c:pt>
                <c:pt idx="745">
                  <c:v>944.05576570000005</c:v>
                </c:pt>
                <c:pt idx="746">
                  <c:v>944.82379579999997</c:v>
                </c:pt>
                <c:pt idx="747">
                  <c:v>945.59174640000003</c:v>
                </c:pt>
                <c:pt idx="748">
                  <c:v>946.35961759999998</c:v>
                </c:pt>
                <c:pt idx="749">
                  <c:v>947.12740940000003</c:v>
                </c:pt>
                <c:pt idx="750">
                  <c:v>947.8951217</c:v>
                </c:pt>
                <c:pt idx="751">
                  <c:v>948.66275459999997</c:v>
                </c:pt>
                <c:pt idx="752">
                  <c:v>949.43030799999997</c:v>
                </c:pt>
                <c:pt idx="753">
                  <c:v>950.1977819</c:v>
                </c:pt>
                <c:pt idx="754">
                  <c:v>950.96517649999998</c:v>
                </c:pt>
                <c:pt idx="755">
                  <c:v>951.7324916</c:v>
                </c:pt>
                <c:pt idx="756">
                  <c:v>952.49972720000005</c:v>
                </c:pt>
                <c:pt idx="757">
                  <c:v>953.26688339999998</c:v>
                </c:pt>
                <c:pt idx="758">
                  <c:v>954.03396020000002</c:v>
                </c:pt>
                <c:pt idx="759">
                  <c:v>954.80095749999998</c:v>
                </c:pt>
                <c:pt idx="760">
                  <c:v>955.56787529999997</c:v>
                </c:pt>
                <c:pt idx="761">
                  <c:v>956.33471380000003</c:v>
                </c:pt>
                <c:pt idx="762">
                  <c:v>957.10147270000004</c:v>
                </c:pt>
                <c:pt idx="763">
                  <c:v>957.86815230000002</c:v>
                </c:pt>
                <c:pt idx="764">
                  <c:v>958.63475240000002</c:v>
                </c:pt>
                <c:pt idx="765">
                  <c:v>959.40127299999995</c:v>
                </c:pt>
                <c:pt idx="766">
                  <c:v>960.16771419999998</c:v>
                </c:pt>
                <c:pt idx="767">
                  <c:v>960.934076</c:v>
                </c:pt>
                <c:pt idx="768">
                  <c:v>961.70035829999995</c:v>
                </c:pt>
                <c:pt idx="769">
                  <c:v>962.46656110000004</c:v>
                </c:pt>
                <c:pt idx="770">
                  <c:v>963.23268459999997</c:v>
                </c:pt>
                <c:pt idx="771">
                  <c:v>963.99872860000005</c:v>
                </c:pt>
                <c:pt idx="772">
                  <c:v>964.76469310000004</c:v>
                </c:pt>
                <c:pt idx="773">
                  <c:v>965.53057820000004</c:v>
                </c:pt>
                <c:pt idx="774">
                  <c:v>966.29638379999994</c:v>
                </c:pt>
                <c:pt idx="775">
                  <c:v>967.06210999999996</c:v>
                </c:pt>
                <c:pt idx="776">
                  <c:v>967.82775679999997</c:v>
                </c:pt>
                <c:pt idx="777">
                  <c:v>968.59332410000002</c:v>
                </c:pt>
                <c:pt idx="778">
                  <c:v>969.35881199999994</c:v>
                </c:pt>
                <c:pt idx="779">
                  <c:v>970.12422040000001</c:v>
                </c:pt>
                <c:pt idx="780">
                  <c:v>970.88954939999996</c:v>
                </c:pt>
                <c:pt idx="781">
                  <c:v>971.65479900000003</c:v>
                </c:pt>
                <c:pt idx="782">
                  <c:v>972.41996900000004</c:v>
                </c:pt>
                <c:pt idx="783">
                  <c:v>973.18505970000001</c:v>
                </c:pt>
                <c:pt idx="784">
                  <c:v>973.95007090000001</c:v>
                </c:pt>
                <c:pt idx="785">
                  <c:v>974.71500270000001</c:v>
                </c:pt>
                <c:pt idx="786">
                  <c:v>975.47985500000004</c:v>
                </c:pt>
                <c:pt idx="787">
                  <c:v>976.24462789999995</c:v>
                </c:pt>
                <c:pt idx="788">
                  <c:v>977.00932130000001</c:v>
                </c:pt>
                <c:pt idx="789">
                  <c:v>977.77393529999995</c:v>
                </c:pt>
                <c:pt idx="790">
                  <c:v>978.53846980000003</c:v>
                </c:pt>
                <c:pt idx="791">
                  <c:v>979.30292499999996</c:v>
                </c:pt>
                <c:pt idx="792">
                  <c:v>980.06730059999995</c:v>
                </c:pt>
                <c:pt idx="793">
                  <c:v>980.83159680000006</c:v>
                </c:pt>
                <c:pt idx="794">
                  <c:v>981.59581360000004</c:v>
                </c:pt>
                <c:pt idx="795">
                  <c:v>982.35995089999994</c:v>
                </c:pt>
                <c:pt idx="796">
                  <c:v>983.12400879999996</c:v>
                </c:pt>
                <c:pt idx="797">
                  <c:v>983.8879872</c:v>
                </c:pt>
                <c:pt idx="798">
                  <c:v>984.65188620000004</c:v>
                </c:pt>
                <c:pt idx="799">
                  <c:v>985.41570579999996</c:v>
                </c:pt>
                <c:pt idx="800">
                  <c:v>986.17944590000002</c:v>
                </c:pt>
                <c:pt idx="801">
                  <c:v>986.94310659999996</c:v>
                </c:pt>
                <c:pt idx="802">
                  <c:v>987.70668780000005</c:v>
                </c:pt>
                <c:pt idx="803">
                  <c:v>988.47018949999995</c:v>
                </c:pt>
                <c:pt idx="804">
                  <c:v>989.23361190000003</c:v>
                </c:pt>
                <c:pt idx="805">
                  <c:v>989.99695480000003</c:v>
                </c:pt>
                <c:pt idx="806">
                  <c:v>990.76021820000005</c:v>
                </c:pt>
                <c:pt idx="807">
                  <c:v>991.52340219999996</c:v>
                </c:pt>
                <c:pt idx="808">
                  <c:v>992.28650679999998</c:v>
                </c:pt>
                <c:pt idx="809">
                  <c:v>993.04953190000003</c:v>
                </c:pt>
                <c:pt idx="810">
                  <c:v>993.8124775</c:v>
                </c:pt>
                <c:pt idx="811">
                  <c:v>994.57534380000004</c:v>
                </c:pt>
                <c:pt idx="812">
                  <c:v>995.33813050000003</c:v>
                </c:pt>
                <c:pt idx="813">
                  <c:v>996.10083789999999</c:v>
                </c:pt>
                <c:pt idx="814">
                  <c:v>996.86346579999997</c:v>
                </c:pt>
                <c:pt idx="815">
                  <c:v>997.62601419999999</c:v>
                </c:pt>
                <c:pt idx="816">
                  <c:v>998.3884832</c:v>
                </c:pt>
                <c:pt idx="817">
                  <c:v>999.1508728</c:v>
                </c:pt>
                <c:pt idx="818">
                  <c:v>999.91318290000004</c:v>
                </c:pt>
                <c:pt idx="819">
                  <c:v>1000.675414</c:v>
                </c:pt>
                <c:pt idx="820">
                  <c:v>1001.4375649999999</c:v>
                </c:pt>
                <c:pt idx="821">
                  <c:v>1002.1996370000001</c:v>
                </c:pt>
                <c:pt idx="822">
                  <c:v>1002.961629</c:v>
                </c:pt>
                <c:pt idx="823">
                  <c:v>1003.723542</c:v>
                </c:pt>
                <c:pt idx="824">
                  <c:v>1004.485375</c:v>
                </c:pt>
                <c:pt idx="825">
                  <c:v>1005.247129</c:v>
                </c:pt>
                <c:pt idx="826">
                  <c:v>1006.0088040000001</c:v>
                </c:pt>
                <c:pt idx="827">
                  <c:v>1006.770399</c:v>
                </c:pt>
                <c:pt idx="828">
                  <c:v>1007.531915</c:v>
                </c:pt>
                <c:pt idx="829">
                  <c:v>1008.293351</c:v>
                </c:pt>
                <c:pt idx="830">
                  <c:v>1009.054708</c:v>
                </c:pt>
                <c:pt idx="831">
                  <c:v>1009.815985</c:v>
                </c:pt>
                <c:pt idx="832">
                  <c:v>1010.577183</c:v>
                </c:pt>
                <c:pt idx="833">
                  <c:v>1011.338301</c:v>
                </c:pt>
                <c:pt idx="834">
                  <c:v>1012.09934</c:v>
                </c:pt>
                <c:pt idx="835">
                  <c:v>1012.8603000000001</c:v>
                </c:pt>
                <c:pt idx="836">
                  <c:v>1013.62118</c:v>
                </c:pt>
                <c:pt idx="837">
                  <c:v>1014.381981</c:v>
                </c:pt>
                <c:pt idx="838">
                  <c:v>1015.142702</c:v>
                </c:pt>
                <c:pt idx="839">
                  <c:v>1015.9033439999999</c:v>
                </c:pt>
                <c:pt idx="840">
                  <c:v>1016.663906</c:v>
                </c:pt>
                <c:pt idx="841">
                  <c:v>1017.424389</c:v>
                </c:pt>
                <c:pt idx="842">
                  <c:v>1018.184792</c:v>
                </c:pt>
                <c:pt idx="843">
                  <c:v>1018.945116</c:v>
                </c:pt>
                <c:pt idx="844">
                  <c:v>1019.705361</c:v>
                </c:pt>
                <c:pt idx="845">
                  <c:v>1020.465526</c:v>
                </c:pt>
                <c:pt idx="846">
                  <c:v>1021.225612</c:v>
                </c:pt>
                <c:pt idx="847">
                  <c:v>1021.985618</c:v>
                </c:pt>
                <c:pt idx="848">
                  <c:v>1022.745545</c:v>
                </c:pt>
                <c:pt idx="849">
                  <c:v>1023.505392</c:v>
                </c:pt>
                <c:pt idx="850">
                  <c:v>1024.2651599999999</c:v>
                </c:pt>
                <c:pt idx="851">
                  <c:v>1025.0248489999999</c:v>
                </c:pt>
                <c:pt idx="852">
                  <c:v>1025.7844580000001</c:v>
                </c:pt>
                <c:pt idx="853">
                  <c:v>1026.543987</c:v>
                </c:pt>
                <c:pt idx="854">
                  <c:v>1027.303437</c:v>
                </c:pt>
                <c:pt idx="855">
                  <c:v>1028.0628079999999</c:v>
                </c:pt>
                <c:pt idx="856">
                  <c:v>1028.822099</c:v>
                </c:pt>
                <c:pt idx="857">
                  <c:v>1029.5813109999999</c:v>
                </c:pt>
                <c:pt idx="858">
                  <c:v>1030.3404430000001</c:v>
                </c:pt>
                <c:pt idx="859">
                  <c:v>1031.099496</c:v>
                </c:pt>
                <c:pt idx="860">
                  <c:v>1031.8584699999999</c:v>
                </c:pt>
                <c:pt idx="861">
                  <c:v>1032.617364</c:v>
                </c:pt>
                <c:pt idx="862">
                  <c:v>1033.376178</c:v>
                </c:pt>
                <c:pt idx="863">
                  <c:v>1034.1349130000001</c:v>
                </c:pt>
                <c:pt idx="864">
                  <c:v>1034.8935690000001</c:v>
                </c:pt>
                <c:pt idx="865">
                  <c:v>1035.652145</c:v>
                </c:pt>
                <c:pt idx="866">
                  <c:v>1036.4106420000001</c:v>
                </c:pt>
                <c:pt idx="867">
                  <c:v>1037.1690599999999</c:v>
                </c:pt>
                <c:pt idx="868">
                  <c:v>1037.9273969999999</c:v>
                </c:pt>
                <c:pt idx="869">
                  <c:v>1038.6856560000001</c:v>
                </c:pt>
                <c:pt idx="870">
                  <c:v>1039.443835</c:v>
                </c:pt>
                <c:pt idx="871">
                  <c:v>1040.201935</c:v>
                </c:pt>
                <c:pt idx="872">
                  <c:v>1040.959955</c:v>
                </c:pt>
                <c:pt idx="873">
                  <c:v>1041.717895</c:v>
                </c:pt>
                <c:pt idx="874">
                  <c:v>1042.4757569999999</c:v>
                </c:pt>
                <c:pt idx="875">
                  <c:v>1043.233538</c:v>
                </c:pt>
                <c:pt idx="876">
                  <c:v>1043.9912409999999</c:v>
                </c:pt>
                <c:pt idx="877">
                  <c:v>1044.7488639999999</c:v>
                </c:pt>
                <c:pt idx="878">
                  <c:v>1045.5064070000001</c:v>
                </c:pt>
                <c:pt idx="879">
                  <c:v>1046.2638710000001</c:v>
                </c:pt>
                <c:pt idx="880">
                  <c:v>1047.021256</c:v>
                </c:pt>
                <c:pt idx="881">
                  <c:v>1047.7785610000001</c:v>
                </c:pt>
                <c:pt idx="882">
                  <c:v>1048.535787</c:v>
                </c:pt>
                <c:pt idx="883">
                  <c:v>1049.2929329999999</c:v>
                </c:pt>
                <c:pt idx="884">
                  <c:v>1050.05</c:v>
                </c:pt>
                <c:pt idx="885">
                  <c:v>1050.8069869999999</c:v>
                </c:pt>
                <c:pt idx="886">
                  <c:v>1051.563895</c:v>
                </c:pt>
                <c:pt idx="887">
                  <c:v>1052.320723</c:v>
                </c:pt>
                <c:pt idx="888">
                  <c:v>1053.0774730000001</c:v>
                </c:pt>
                <c:pt idx="889">
                  <c:v>1053.8341419999999</c:v>
                </c:pt>
                <c:pt idx="890">
                  <c:v>1054.5907319999999</c:v>
                </c:pt>
                <c:pt idx="891">
                  <c:v>1055.3472429999999</c:v>
                </c:pt>
                <c:pt idx="892">
                  <c:v>1056.103674</c:v>
                </c:pt>
                <c:pt idx="893">
                  <c:v>1056.8600260000001</c:v>
                </c:pt>
                <c:pt idx="894">
                  <c:v>1057.6162979999999</c:v>
                </c:pt>
                <c:pt idx="895">
                  <c:v>1058.3724910000001</c:v>
                </c:pt>
                <c:pt idx="896">
                  <c:v>1059.1286050000001</c:v>
                </c:pt>
                <c:pt idx="897">
                  <c:v>1059.8846390000001</c:v>
                </c:pt>
                <c:pt idx="898">
                  <c:v>1060.6405930000001</c:v>
                </c:pt>
                <c:pt idx="899">
                  <c:v>1061.396469</c:v>
                </c:pt>
                <c:pt idx="900">
                  <c:v>1062.1522640000001</c:v>
                </c:pt>
                <c:pt idx="901">
                  <c:v>1062.9079810000001</c:v>
                </c:pt>
                <c:pt idx="902">
                  <c:v>1063.6636169999999</c:v>
                </c:pt>
                <c:pt idx="903">
                  <c:v>1064.419175</c:v>
                </c:pt>
                <c:pt idx="904">
                  <c:v>1065.174653</c:v>
                </c:pt>
                <c:pt idx="905">
                  <c:v>1065.930051</c:v>
                </c:pt>
                <c:pt idx="906">
                  <c:v>1066.6853699999999</c:v>
                </c:pt>
                <c:pt idx="907">
                  <c:v>1067.4406100000001</c:v>
                </c:pt>
                <c:pt idx="908">
                  <c:v>1068.19577</c:v>
                </c:pt>
                <c:pt idx="909">
                  <c:v>1068.9508510000001</c:v>
                </c:pt>
                <c:pt idx="910">
                  <c:v>1069.705852</c:v>
                </c:pt>
                <c:pt idx="911">
                  <c:v>1070.4607739999999</c:v>
                </c:pt>
                <c:pt idx="912">
                  <c:v>1071.215616</c:v>
                </c:pt>
                <c:pt idx="913">
                  <c:v>1071.9703790000001</c:v>
                </c:pt>
                <c:pt idx="914">
                  <c:v>1072.7250630000001</c:v>
                </c:pt>
                <c:pt idx="915">
                  <c:v>1073.4796670000001</c:v>
                </c:pt>
                <c:pt idx="916">
                  <c:v>1074.234191</c:v>
                </c:pt>
                <c:pt idx="917">
                  <c:v>1074.988636</c:v>
                </c:pt>
                <c:pt idx="918">
                  <c:v>1075.7430019999999</c:v>
                </c:pt>
                <c:pt idx="919">
                  <c:v>1076.497288</c:v>
                </c:pt>
                <c:pt idx="920">
                  <c:v>1077.251495</c:v>
                </c:pt>
                <c:pt idx="921">
                  <c:v>1078.005623</c:v>
                </c:pt>
                <c:pt idx="922">
                  <c:v>1078.7596699999999</c:v>
                </c:pt>
                <c:pt idx="923">
                  <c:v>1079.513639</c:v>
                </c:pt>
                <c:pt idx="924">
                  <c:v>1080.2675280000001</c:v>
                </c:pt>
                <c:pt idx="925">
                  <c:v>1081.021338</c:v>
                </c:pt>
                <c:pt idx="926">
                  <c:v>1081.7750679999999</c:v>
                </c:pt>
                <c:pt idx="927">
                  <c:v>1082.5287189999999</c:v>
                </c:pt>
                <c:pt idx="928">
                  <c:v>1083.2822900000001</c:v>
                </c:pt>
                <c:pt idx="929">
                  <c:v>1084.0357819999999</c:v>
                </c:pt>
                <c:pt idx="930">
                  <c:v>1084.789194</c:v>
                </c:pt>
                <c:pt idx="931">
                  <c:v>1085.5425270000001</c:v>
                </c:pt>
                <c:pt idx="932">
                  <c:v>1086.2957799999999</c:v>
                </c:pt>
                <c:pt idx="933">
                  <c:v>1087.048955</c:v>
                </c:pt>
                <c:pt idx="934">
                  <c:v>1087.8020489999999</c:v>
                </c:pt>
                <c:pt idx="935">
                  <c:v>1088.5550639999999</c:v>
                </c:pt>
                <c:pt idx="936">
                  <c:v>1089.308</c:v>
                </c:pt>
                <c:pt idx="937">
                  <c:v>1090.0608560000001</c:v>
                </c:pt>
                <c:pt idx="938">
                  <c:v>1090.813633</c:v>
                </c:pt>
                <c:pt idx="939">
                  <c:v>1091.566331</c:v>
                </c:pt>
                <c:pt idx="940">
                  <c:v>1092.3189480000001</c:v>
                </c:pt>
                <c:pt idx="941">
                  <c:v>1093.0714869999999</c:v>
                </c:pt>
                <c:pt idx="942">
                  <c:v>1093.823946</c:v>
                </c:pt>
                <c:pt idx="943">
                  <c:v>1094.5763260000001</c:v>
                </c:pt>
                <c:pt idx="944">
                  <c:v>1095.328626</c:v>
                </c:pt>
                <c:pt idx="945">
                  <c:v>1096.0808469999999</c:v>
                </c:pt>
                <c:pt idx="946">
                  <c:v>1096.8329879999999</c:v>
                </c:pt>
                <c:pt idx="947">
                  <c:v>1097.5850499999999</c:v>
                </c:pt>
                <c:pt idx="948">
                  <c:v>1098.3370319999999</c:v>
                </c:pt>
                <c:pt idx="949">
                  <c:v>1099.088935</c:v>
                </c:pt>
              </c:numCache>
            </c:numRef>
          </c:xVal>
          <c:yVal>
            <c:numRef>
              <c:f>'Lunar Spectral Unc Budget'!$B$5:$B$958</c:f>
              <c:numCache>
                <c:formatCode>General</c:formatCode>
                <c:ptCount val="954"/>
                <c:pt idx="0">
                  <c:v>2.1904664995666279</c:v>
                </c:pt>
                <c:pt idx="1">
                  <c:v>1.5031993539782706</c:v>
                </c:pt>
                <c:pt idx="2">
                  <c:v>2.136892861958362</c:v>
                </c:pt>
                <c:pt idx="3">
                  <c:v>1.851057932723839</c:v>
                </c:pt>
                <c:pt idx="4">
                  <c:v>1.8915245204100204</c:v>
                </c:pt>
                <c:pt idx="5">
                  <c:v>2.0189718619762429</c:v>
                </c:pt>
                <c:pt idx="6">
                  <c:v>1.8422762183206267</c:v>
                </c:pt>
                <c:pt idx="7">
                  <c:v>1.8688890477653179</c:v>
                </c:pt>
                <c:pt idx="8">
                  <c:v>1.8576125143710784</c:v>
                </c:pt>
                <c:pt idx="9">
                  <c:v>1.8755816377229286</c:v>
                </c:pt>
                <c:pt idx="10">
                  <c:v>1.7122665807718545</c:v>
                </c:pt>
                <c:pt idx="11">
                  <c:v>1.6596085928260063</c:v>
                </c:pt>
                <c:pt idx="12">
                  <c:v>1.7847651611538979</c:v>
                </c:pt>
                <c:pt idx="13">
                  <c:v>1.553059418254165</c:v>
                </c:pt>
                <c:pt idx="14">
                  <c:v>1.5590994106567617</c:v>
                </c:pt>
                <c:pt idx="15">
                  <c:v>1.6077797136481486</c:v>
                </c:pt>
                <c:pt idx="16">
                  <c:v>1.4307981484596415</c:v>
                </c:pt>
                <c:pt idx="17">
                  <c:v>1.367749926156159</c:v>
                </c:pt>
                <c:pt idx="18">
                  <c:v>1.3617927167451036</c:v>
                </c:pt>
                <c:pt idx="19">
                  <c:v>1.2693838153684476</c:v>
                </c:pt>
                <c:pt idx="20">
                  <c:v>1.2371833130127405</c:v>
                </c:pt>
                <c:pt idx="21">
                  <c:v>1.3082156351967011</c:v>
                </c:pt>
                <c:pt idx="22">
                  <c:v>1.2087755041089681</c:v>
                </c:pt>
                <c:pt idx="23">
                  <c:v>1.2064340101811704</c:v>
                </c:pt>
                <c:pt idx="24">
                  <c:v>1.187804194958302</c:v>
                </c:pt>
                <c:pt idx="25">
                  <c:v>1.1103476742796516</c:v>
                </c:pt>
                <c:pt idx="26">
                  <c:v>1.1206820208435784</c:v>
                </c:pt>
                <c:pt idx="27">
                  <c:v>1.0841754139135755</c:v>
                </c:pt>
                <c:pt idx="28">
                  <c:v>1.2066606371892032</c:v>
                </c:pt>
                <c:pt idx="29">
                  <c:v>1.1010121638715713</c:v>
                </c:pt>
                <c:pt idx="30">
                  <c:v>1.0339693105278327</c:v>
                </c:pt>
                <c:pt idx="31">
                  <c:v>1.0346413082577168</c:v>
                </c:pt>
                <c:pt idx="32">
                  <c:v>0.95338400019192815</c:v>
                </c:pt>
                <c:pt idx="33">
                  <c:v>0.9423262381392119</c:v>
                </c:pt>
                <c:pt idx="34">
                  <c:v>0.95529385086674645</c:v>
                </c:pt>
                <c:pt idx="35">
                  <c:v>0.91953801716267536</c:v>
                </c:pt>
                <c:pt idx="36">
                  <c:v>0.88865070574592464</c:v>
                </c:pt>
                <c:pt idx="37">
                  <c:v>0.89248595981825307</c:v>
                </c:pt>
                <c:pt idx="38">
                  <c:v>0.92255119969126798</c:v>
                </c:pt>
                <c:pt idx="39">
                  <c:v>0.86095440105514054</c:v>
                </c:pt>
                <c:pt idx="40">
                  <c:v>0.88813248010588763</c:v>
                </c:pt>
                <c:pt idx="41">
                  <c:v>0.83401114206869742</c:v>
                </c:pt>
                <c:pt idx="42">
                  <c:v>0.82669424862569207</c:v>
                </c:pt>
                <c:pt idx="43">
                  <c:v>0.85269992306772413</c:v>
                </c:pt>
                <c:pt idx="44">
                  <c:v>0.82112297027274161</c:v>
                </c:pt>
                <c:pt idx="45">
                  <c:v>0.87808007036902913</c:v>
                </c:pt>
                <c:pt idx="46">
                  <c:v>0.84782438510875879</c:v>
                </c:pt>
                <c:pt idx="47">
                  <c:v>0.84222243433777155</c:v>
                </c:pt>
                <c:pt idx="48">
                  <c:v>0.81092245055736523</c:v>
                </c:pt>
                <c:pt idx="49">
                  <c:v>0.78266258314029225</c:v>
                </c:pt>
                <c:pt idx="50">
                  <c:v>0.76486780557515899</c:v>
                </c:pt>
                <c:pt idx="51">
                  <c:v>0.78106130898150883</c:v>
                </c:pt>
                <c:pt idx="52">
                  <c:v>0.73628144166188703</c:v>
                </c:pt>
                <c:pt idx="53">
                  <c:v>0.77070641539892282</c:v>
                </c:pt>
                <c:pt idx="54">
                  <c:v>0.74486003326624917</c:v>
                </c:pt>
                <c:pt idx="55">
                  <c:v>0.7324574654793099</c:v>
                </c:pt>
                <c:pt idx="56">
                  <c:v>0.73979297181357428</c:v>
                </c:pt>
                <c:pt idx="57">
                  <c:v>0.76440179662064978</c:v>
                </c:pt>
                <c:pt idx="58">
                  <c:v>0.76210613632691004</c:v>
                </c:pt>
                <c:pt idx="59">
                  <c:v>0.73769980084409748</c:v>
                </c:pt>
                <c:pt idx="60">
                  <c:v>0.73940508350545964</c:v>
                </c:pt>
                <c:pt idx="61">
                  <c:v>0.75634552840538194</c:v>
                </c:pt>
                <c:pt idx="62">
                  <c:v>0.70597592949853805</c:v>
                </c:pt>
                <c:pt idx="63">
                  <c:v>0.7181926233688356</c:v>
                </c:pt>
                <c:pt idx="64">
                  <c:v>0.74228764285997184</c:v>
                </c:pt>
                <c:pt idx="65">
                  <c:v>0.69288318340516197</c:v>
                </c:pt>
                <c:pt idx="66">
                  <c:v>0.72566737838803796</c:v>
                </c:pt>
                <c:pt idx="67">
                  <c:v>0.72948222323505441</c:v>
                </c:pt>
                <c:pt idx="68">
                  <c:v>0.70087740532247478</c:v>
                </c:pt>
                <c:pt idx="69">
                  <c:v>0.70118937623913546</c:v>
                </c:pt>
                <c:pt idx="70">
                  <c:v>0.69945708727350098</c:v>
                </c:pt>
                <c:pt idx="71">
                  <c:v>0.68475183725795719</c:v>
                </c:pt>
                <c:pt idx="72">
                  <c:v>0.69400371114223824</c:v>
                </c:pt>
                <c:pt idx="73">
                  <c:v>0.67884186698082361</c:v>
                </c:pt>
                <c:pt idx="74">
                  <c:v>0.67887100021721258</c:v>
                </c:pt>
                <c:pt idx="75">
                  <c:v>0.67298493349114519</c:v>
                </c:pt>
                <c:pt idx="76">
                  <c:v>0.67129656690916173</c:v>
                </c:pt>
                <c:pt idx="77">
                  <c:v>0.68581956477435713</c:v>
                </c:pt>
                <c:pt idx="78">
                  <c:v>0.66381151036769837</c:v>
                </c:pt>
                <c:pt idx="79">
                  <c:v>0.67183860165960907</c:v>
                </c:pt>
                <c:pt idx="80">
                  <c:v>0.67109688979432558</c:v>
                </c:pt>
                <c:pt idx="81">
                  <c:v>0.66410235196441991</c:v>
                </c:pt>
                <c:pt idx="82">
                  <c:v>0.65248725043136857</c:v>
                </c:pt>
                <c:pt idx="83">
                  <c:v>0.66936848233344592</c:v>
                </c:pt>
                <c:pt idx="84">
                  <c:v>0.6530133987809541</c:v>
                </c:pt>
                <c:pt idx="85">
                  <c:v>0.64141380563787642</c:v>
                </c:pt>
                <c:pt idx="86">
                  <c:v>0.64919371708491291</c:v>
                </c:pt>
                <c:pt idx="87">
                  <c:v>0.63663915828108386</c:v>
                </c:pt>
                <c:pt idx="88">
                  <c:v>0.65115906385680955</c:v>
                </c:pt>
                <c:pt idx="89">
                  <c:v>0.62907290326089427</c:v>
                </c:pt>
                <c:pt idx="90">
                  <c:v>0.67386465962693209</c:v>
                </c:pt>
                <c:pt idx="91">
                  <c:v>0.65441721707742595</c:v>
                </c:pt>
                <c:pt idx="92">
                  <c:v>0.65123640893623502</c:v>
                </c:pt>
                <c:pt idx="93">
                  <c:v>0.66176937403441638</c:v>
                </c:pt>
                <c:pt idx="94">
                  <c:v>0.63016707182743537</c:v>
                </c:pt>
                <c:pt idx="95">
                  <c:v>0.62441226105924319</c:v>
                </c:pt>
                <c:pt idx="96">
                  <c:v>0.62105784183412149</c:v>
                </c:pt>
                <c:pt idx="97">
                  <c:v>0.61724198444052059</c:v>
                </c:pt>
                <c:pt idx="98">
                  <c:v>0.62725913383457776</c:v>
                </c:pt>
                <c:pt idx="99">
                  <c:v>0.6189529394516049</c:v>
                </c:pt>
                <c:pt idx="100">
                  <c:v>0.62003481328664567</c:v>
                </c:pt>
                <c:pt idx="101">
                  <c:v>0.61773050134918195</c:v>
                </c:pt>
                <c:pt idx="102">
                  <c:v>0.63222799253499751</c:v>
                </c:pt>
                <c:pt idx="103">
                  <c:v>0.62835779665974767</c:v>
                </c:pt>
                <c:pt idx="104">
                  <c:v>0.61644227767439785</c:v>
                </c:pt>
                <c:pt idx="105">
                  <c:v>0.6302884254512342</c:v>
                </c:pt>
                <c:pt idx="106">
                  <c:v>0.62566527050242282</c:v>
                </c:pt>
                <c:pt idx="107">
                  <c:v>0.60848144713064101</c:v>
                </c:pt>
                <c:pt idx="108">
                  <c:v>0.60629655903502422</c:v>
                </c:pt>
                <c:pt idx="109">
                  <c:v>0.60833832518962105</c:v>
                </c:pt>
                <c:pt idx="110">
                  <c:v>0.59403715030584048</c:v>
                </c:pt>
                <c:pt idx="111">
                  <c:v>0.61471430253391346</c:v>
                </c:pt>
                <c:pt idx="112">
                  <c:v>0.60759166491162098</c:v>
                </c:pt>
                <c:pt idx="113">
                  <c:v>0.60225791867816947</c:v>
                </c:pt>
                <c:pt idx="114">
                  <c:v>0.61204771970241234</c:v>
                </c:pt>
                <c:pt idx="115">
                  <c:v>0.60406869944343045</c:v>
                </c:pt>
                <c:pt idx="116">
                  <c:v>0.60716579664527826</c:v>
                </c:pt>
                <c:pt idx="117">
                  <c:v>0.59645400489908806</c:v>
                </c:pt>
                <c:pt idx="118">
                  <c:v>0.59299645360960951</c:v>
                </c:pt>
                <c:pt idx="119">
                  <c:v>0.59265262826298781</c:v>
                </c:pt>
                <c:pt idx="120">
                  <c:v>0.60083236288748265</c:v>
                </c:pt>
                <c:pt idx="121">
                  <c:v>0.59929427811632985</c:v>
                </c:pt>
                <c:pt idx="122">
                  <c:v>0.58966512946227734</c:v>
                </c:pt>
                <c:pt idx="123">
                  <c:v>0.59591448457044838</c:v>
                </c:pt>
                <c:pt idx="124">
                  <c:v>0.59000653930623781</c:v>
                </c:pt>
                <c:pt idx="125">
                  <c:v>0.5888666883723076</c:v>
                </c:pt>
                <c:pt idx="126">
                  <c:v>0.59460834150867292</c:v>
                </c:pt>
                <c:pt idx="127">
                  <c:v>0.57847892102689458</c:v>
                </c:pt>
                <c:pt idx="128">
                  <c:v>0.58381600960961788</c:v>
                </c:pt>
                <c:pt idx="129">
                  <c:v>0.58090127241935019</c:v>
                </c:pt>
                <c:pt idx="130">
                  <c:v>0.58380841547208828</c:v>
                </c:pt>
                <c:pt idx="131">
                  <c:v>0.59583347417536658</c:v>
                </c:pt>
                <c:pt idx="132">
                  <c:v>0.57366865949470447</c:v>
                </c:pt>
                <c:pt idx="133">
                  <c:v>0.58253146933268252</c:v>
                </c:pt>
                <c:pt idx="134">
                  <c:v>0.56656653359280429</c:v>
                </c:pt>
                <c:pt idx="135">
                  <c:v>0.57833836257646098</c:v>
                </c:pt>
                <c:pt idx="136">
                  <c:v>0.58080518536536629</c:v>
                </c:pt>
                <c:pt idx="137">
                  <c:v>0.58661970868861169</c:v>
                </c:pt>
                <c:pt idx="138">
                  <c:v>0.57850970364594101</c:v>
                </c:pt>
                <c:pt idx="139">
                  <c:v>0.5788037036373106</c:v>
                </c:pt>
                <c:pt idx="140">
                  <c:v>0.57606986452528985</c:v>
                </c:pt>
                <c:pt idx="141">
                  <c:v>0.56910209267353495</c:v>
                </c:pt>
                <c:pt idx="142">
                  <c:v>0.58552692963091579</c:v>
                </c:pt>
                <c:pt idx="143">
                  <c:v>0.56474469516160841</c:v>
                </c:pt>
                <c:pt idx="144">
                  <c:v>0.56821498480257338</c:v>
                </c:pt>
                <c:pt idx="145">
                  <c:v>0.57134687111172344</c:v>
                </c:pt>
                <c:pt idx="146">
                  <c:v>0.56376259959305519</c:v>
                </c:pt>
                <c:pt idx="147">
                  <c:v>0.56894166536052071</c:v>
                </c:pt>
                <c:pt idx="148">
                  <c:v>0.56699490289489729</c:v>
                </c:pt>
                <c:pt idx="149">
                  <c:v>0.56620018642456871</c:v>
                </c:pt>
                <c:pt idx="150">
                  <c:v>0.57135000369922873</c:v>
                </c:pt>
                <c:pt idx="151">
                  <c:v>0.56592806498945059</c:v>
                </c:pt>
                <c:pt idx="152">
                  <c:v>0.56049133181234723</c:v>
                </c:pt>
                <c:pt idx="153">
                  <c:v>0.56156059140137748</c:v>
                </c:pt>
                <c:pt idx="154">
                  <c:v>0.57228853602193441</c:v>
                </c:pt>
                <c:pt idx="155">
                  <c:v>0.56567631763582937</c:v>
                </c:pt>
                <c:pt idx="156">
                  <c:v>0.56478901463247921</c:v>
                </c:pt>
                <c:pt idx="157">
                  <c:v>0.55719556966607786</c:v>
                </c:pt>
                <c:pt idx="158">
                  <c:v>0.5562433203377245</c:v>
                </c:pt>
                <c:pt idx="159">
                  <c:v>0.55553817030432495</c:v>
                </c:pt>
                <c:pt idx="160">
                  <c:v>0.56051742247181924</c:v>
                </c:pt>
                <c:pt idx="161">
                  <c:v>0.56217158407694767</c:v>
                </c:pt>
                <c:pt idx="162">
                  <c:v>0.5599448121899312</c:v>
                </c:pt>
                <c:pt idx="163">
                  <c:v>0.55521021893167344</c:v>
                </c:pt>
                <c:pt idx="164">
                  <c:v>0.55869793154695901</c:v>
                </c:pt>
                <c:pt idx="165">
                  <c:v>0.54825963866060401</c:v>
                </c:pt>
                <c:pt idx="166">
                  <c:v>0.55137600030481371</c:v>
                </c:pt>
                <c:pt idx="167">
                  <c:v>0.55723601372084386</c:v>
                </c:pt>
                <c:pt idx="168">
                  <c:v>0.55659897422598326</c:v>
                </c:pt>
                <c:pt idx="169">
                  <c:v>0.55765951563897531</c:v>
                </c:pt>
                <c:pt idx="170">
                  <c:v>0.55306039633476178</c:v>
                </c:pt>
                <c:pt idx="171">
                  <c:v>0.55382542489590114</c:v>
                </c:pt>
                <c:pt idx="172">
                  <c:v>0.55074154549986254</c:v>
                </c:pt>
                <c:pt idx="173">
                  <c:v>0.55202946207552694</c:v>
                </c:pt>
                <c:pt idx="174">
                  <c:v>0.55271544231781311</c:v>
                </c:pt>
                <c:pt idx="175">
                  <c:v>0.5538709830088937</c:v>
                </c:pt>
                <c:pt idx="176">
                  <c:v>0.55369205066639982</c:v>
                </c:pt>
                <c:pt idx="177">
                  <c:v>0.55088586112298943</c:v>
                </c:pt>
                <c:pt idx="178">
                  <c:v>0.54188853777467849</c:v>
                </c:pt>
                <c:pt idx="179">
                  <c:v>0.54650293169395858</c:v>
                </c:pt>
                <c:pt idx="180">
                  <c:v>0.54685148150200424</c:v>
                </c:pt>
                <c:pt idx="181">
                  <c:v>0.54767651663139805</c:v>
                </c:pt>
                <c:pt idx="182">
                  <c:v>0.5461246840118108</c:v>
                </c:pt>
                <c:pt idx="183">
                  <c:v>0.54793730267574825</c:v>
                </c:pt>
                <c:pt idx="184">
                  <c:v>0.54257200161579844</c:v>
                </c:pt>
                <c:pt idx="185">
                  <c:v>0.54896501024230049</c:v>
                </c:pt>
                <c:pt idx="186">
                  <c:v>0.54666728834254041</c:v>
                </c:pt>
                <c:pt idx="187">
                  <c:v>0.54040709622011929</c:v>
                </c:pt>
                <c:pt idx="188">
                  <c:v>0.5424195230810176</c:v>
                </c:pt>
                <c:pt idx="189">
                  <c:v>0.53904762827596608</c:v>
                </c:pt>
                <c:pt idx="190">
                  <c:v>0.54163392530608345</c:v>
                </c:pt>
                <c:pt idx="191">
                  <c:v>0.54485397159255911</c:v>
                </c:pt>
                <c:pt idx="192">
                  <c:v>0.54392655659975708</c:v>
                </c:pt>
                <c:pt idx="193">
                  <c:v>0.54296794328005138</c:v>
                </c:pt>
                <c:pt idx="194">
                  <c:v>0.54743362057492972</c:v>
                </c:pt>
                <c:pt idx="195">
                  <c:v>0.5366998236685584</c:v>
                </c:pt>
                <c:pt idx="196">
                  <c:v>0.54330900804912863</c:v>
                </c:pt>
                <c:pt idx="197">
                  <c:v>0.53605281201543398</c:v>
                </c:pt>
                <c:pt idx="198">
                  <c:v>0.54433133586412719</c:v>
                </c:pt>
                <c:pt idx="199">
                  <c:v>0.53973235362424332</c:v>
                </c:pt>
                <c:pt idx="200">
                  <c:v>0.54141844083287061</c:v>
                </c:pt>
                <c:pt idx="201">
                  <c:v>0.53886054424172369</c:v>
                </c:pt>
                <c:pt idx="202">
                  <c:v>0.53564531075064348</c:v>
                </c:pt>
                <c:pt idx="203">
                  <c:v>0.53809784546552375</c:v>
                </c:pt>
                <c:pt idx="204">
                  <c:v>0.53809784742518663</c:v>
                </c:pt>
                <c:pt idx="205">
                  <c:v>0.53543150053618571</c:v>
                </c:pt>
                <c:pt idx="206">
                  <c:v>0.53404288473611394</c:v>
                </c:pt>
                <c:pt idx="207">
                  <c:v>0.53441279542410813</c:v>
                </c:pt>
                <c:pt idx="208">
                  <c:v>0.53101939708080337</c:v>
                </c:pt>
                <c:pt idx="209">
                  <c:v>0.53181624608665956</c:v>
                </c:pt>
                <c:pt idx="210">
                  <c:v>0.53153162590309055</c:v>
                </c:pt>
                <c:pt idx="211">
                  <c:v>0.53144256969240944</c:v>
                </c:pt>
                <c:pt idx="212">
                  <c:v>0.53243994340228606</c:v>
                </c:pt>
                <c:pt idx="213">
                  <c:v>0.53199400000327257</c:v>
                </c:pt>
                <c:pt idx="214">
                  <c:v>0.53127314008383175</c:v>
                </c:pt>
                <c:pt idx="215">
                  <c:v>0.5347238086408117</c:v>
                </c:pt>
                <c:pt idx="216">
                  <c:v>0.53363651841271986</c:v>
                </c:pt>
                <c:pt idx="217">
                  <c:v>0.52764742670397125</c:v>
                </c:pt>
                <c:pt idx="218">
                  <c:v>0.53023875566469902</c:v>
                </c:pt>
                <c:pt idx="219">
                  <c:v>0.52635540232970013</c:v>
                </c:pt>
                <c:pt idx="220">
                  <c:v>0.52986627100587114</c:v>
                </c:pt>
                <c:pt idx="221">
                  <c:v>0.5265534993831732</c:v>
                </c:pt>
                <c:pt idx="222">
                  <c:v>0.5343791383046661</c:v>
                </c:pt>
                <c:pt idx="223">
                  <c:v>0.52889842148705279</c:v>
                </c:pt>
                <c:pt idx="224">
                  <c:v>0.52474728045206398</c:v>
                </c:pt>
                <c:pt idx="225">
                  <c:v>0.53018655807108672</c:v>
                </c:pt>
                <c:pt idx="226">
                  <c:v>0.52387295105122511</c:v>
                </c:pt>
                <c:pt idx="227">
                  <c:v>0.52896280824487796</c:v>
                </c:pt>
                <c:pt idx="228">
                  <c:v>0.5302047564842588</c:v>
                </c:pt>
                <c:pt idx="229">
                  <c:v>0.52533850020110673</c:v>
                </c:pt>
                <c:pt idx="230">
                  <c:v>0.52455576242677426</c:v>
                </c:pt>
                <c:pt idx="231">
                  <c:v>0.5233795420682632</c:v>
                </c:pt>
                <c:pt idx="232">
                  <c:v>0.52709819417192727</c:v>
                </c:pt>
                <c:pt idx="233">
                  <c:v>0.5229838572117429</c:v>
                </c:pt>
                <c:pt idx="234">
                  <c:v>0.52141345623596247</c:v>
                </c:pt>
                <c:pt idx="235">
                  <c:v>0.52322084165960803</c:v>
                </c:pt>
                <c:pt idx="236">
                  <c:v>0.51958445968834288</c:v>
                </c:pt>
                <c:pt idx="237">
                  <c:v>0.52141622470071536</c:v>
                </c:pt>
                <c:pt idx="238">
                  <c:v>0.51915893695423787</c:v>
                </c:pt>
                <c:pt idx="239">
                  <c:v>0.51758208088305979</c:v>
                </c:pt>
                <c:pt idx="240">
                  <c:v>0.5224884177061786</c:v>
                </c:pt>
                <c:pt idx="241">
                  <c:v>0.524340873267785</c:v>
                </c:pt>
                <c:pt idx="242">
                  <c:v>0.51880300889361408</c:v>
                </c:pt>
                <c:pt idx="243">
                  <c:v>0.52067976034538355</c:v>
                </c:pt>
                <c:pt idx="244">
                  <c:v>0.51636971637264806</c:v>
                </c:pt>
                <c:pt idx="245">
                  <c:v>0.51527709693453194</c:v>
                </c:pt>
                <c:pt idx="246">
                  <c:v>0.51527984039108987</c:v>
                </c:pt>
                <c:pt idx="247">
                  <c:v>0.51469568627241424</c:v>
                </c:pt>
                <c:pt idx="248">
                  <c:v>0.51302405303695753</c:v>
                </c:pt>
                <c:pt idx="249">
                  <c:v>0.51255993828050017</c:v>
                </c:pt>
                <c:pt idx="250">
                  <c:v>0.51444183226620344</c:v>
                </c:pt>
                <c:pt idx="251">
                  <c:v>0.51643749328788602</c:v>
                </c:pt>
                <c:pt idx="252">
                  <c:v>0.51386611698163642</c:v>
                </c:pt>
                <c:pt idx="253">
                  <c:v>0.51546562410385532</c:v>
                </c:pt>
                <c:pt idx="254">
                  <c:v>0.51211349603348544</c:v>
                </c:pt>
                <c:pt idx="255">
                  <c:v>0.51686900047794582</c:v>
                </c:pt>
                <c:pt idx="256">
                  <c:v>0.5149629069120738</c:v>
                </c:pt>
                <c:pt idx="257">
                  <c:v>0.51023248557534684</c:v>
                </c:pt>
                <c:pt idx="258">
                  <c:v>0.50944759490631086</c:v>
                </c:pt>
                <c:pt idx="259">
                  <c:v>0.51092777111913823</c:v>
                </c:pt>
                <c:pt idx="260">
                  <c:v>0.5123448482112013</c:v>
                </c:pt>
                <c:pt idx="261">
                  <c:v>0.51782669763510147</c:v>
                </c:pt>
                <c:pt idx="262">
                  <c:v>0.51386382916527396</c:v>
                </c:pt>
                <c:pt idx="263">
                  <c:v>0.50935270522468978</c:v>
                </c:pt>
                <c:pt idx="264">
                  <c:v>0.51452953460154927</c:v>
                </c:pt>
                <c:pt idx="265">
                  <c:v>0.50991881834067421</c:v>
                </c:pt>
                <c:pt idx="266">
                  <c:v>0.50881068442254118</c:v>
                </c:pt>
                <c:pt idx="267">
                  <c:v>0.50819077303084226</c:v>
                </c:pt>
                <c:pt idx="268">
                  <c:v>0.50808323504830555</c:v>
                </c:pt>
                <c:pt idx="269">
                  <c:v>0.50922897328782002</c:v>
                </c:pt>
                <c:pt idx="270">
                  <c:v>0.50970797518539623</c:v>
                </c:pt>
                <c:pt idx="271">
                  <c:v>0.50680254150330206</c:v>
                </c:pt>
                <c:pt idx="272">
                  <c:v>0.50578129563926821</c:v>
                </c:pt>
                <c:pt idx="273">
                  <c:v>0.5067137308980092</c:v>
                </c:pt>
                <c:pt idx="274">
                  <c:v>0.50346130265508393</c:v>
                </c:pt>
                <c:pt idx="275">
                  <c:v>0.50633416739388792</c:v>
                </c:pt>
                <c:pt idx="276">
                  <c:v>0.50501073667138774</c:v>
                </c:pt>
                <c:pt idx="277">
                  <c:v>0.5063371596170676</c:v>
                </c:pt>
                <c:pt idx="278">
                  <c:v>0.50795945568515244</c:v>
                </c:pt>
                <c:pt idx="279">
                  <c:v>0.50261390917273829</c:v>
                </c:pt>
                <c:pt idx="280">
                  <c:v>0.5072939625471965</c:v>
                </c:pt>
                <c:pt idx="281">
                  <c:v>0.50180233217319348</c:v>
                </c:pt>
                <c:pt idx="282">
                  <c:v>0.50276919537964859</c:v>
                </c:pt>
                <c:pt idx="283">
                  <c:v>0.50315033003898413</c:v>
                </c:pt>
                <c:pt idx="284">
                  <c:v>0.50074014261481292</c:v>
                </c:pt>
                <c:pt idx="285">
                  <c:v>0.50517078713007368</c:v>
                </c:pt>
                <c:pt idx="286">
                  <c:v>0.50287920957770238</c:v>
                </c:pt>
                <c:pt idx="287">
                  <c:v>0.50125242905416001</c:v>
                </c:pt>
                <c:pt idx="288">
                  <c:v>0.50012361701111807</c:v>
                </c:pt>
                <c:pt idx="289">
                  <c:v>0.49994307945343047</c:v>
                </c:pt>
                <c:pt idx="290">
                  <c:v>0.50154967623921709</c:v>
                </c:pt>
                <c:pt idx="291">
                  <c:v>0.50458484676370996</c:v>
                </c:pt>
                <c:pt idx="292">
                  <c:v>0.50042371304301347</c:v>
                </c:pt>
                <c:pt idx="293">
                  <c:v>0.49887133191256089</c:v>
                </c:pt>
                <c:pt idx="294">
                  <c:v>0.50189983984650655</c:v>
                </c:pt>
                <c:pt idx="295">
                  <c:v>0.5012557793912068</c:v>
                </c:pt>
                <c:pt idx="296">
                  <c:v>0.50306803756647001</c:v>
                </c:pt>
                <c:pt idx="297">
                  <c:v>0.50049394945519643</c:v>
                </c:pt>
                <c:pt idx="298">
                  <c:v>0.49807481888948846</c:v>
                </c:pt>
                <c:pt idx="299">
                  <c:v>0.50025500484536378</c:v>
                </c:pt>
                <c:pt idx="300">
                  <c:v>0.49963521502138514</c:v>
                </c:pt>
                <c:pt idx="301">
                  <c:v>0.49978011587479537</c:v>
                </c:pt>
                <c:pt idx="302">
                  <c:v>0.49922630899975229</c:v>
                </c:pt>
                <c:pt idx="303">
                  <c:v>0.49584557500376764</c:v>
                </c:pt>
                <c:pt idx="304">
                  <c:v>0.49740887726715988</c:v>
                </c:pt>
                <c:pt idx="305">
                  <c:v>0.49770838970127279</c:v>
                </c:pt>
                <c:pt idx="306">
                  <c:v>0.49657572689671875</c:v>
                </c:pt>
                <c:pt idx="307">
                  <c:v>0.49431309767497972</c:v>
                </c:pt>
                <c:pt idx="308">
                  <c:v>0.49644942982035223</c:v>
                </c:pt>
                <c:pt idx="309">
                  <c:v>0.49577258702665056</c:v>
                </c:pt>
                <c:pt idx="310">
                  <c:v>0.49474206445588986</c:v>
                </c:pt>
                <c:pt idx="311">
                  <c:v>0.49555547695255142</c:v>
                </c:pt>
                <c:pt idx="312">
                  <c:v>0.49593205987078404</c:v>
                </c:pt>
                <c:pt idx="313">
                  <c:v>0.49304649752657764</c:v>
                </c:pt>
                <c:pt idx="314">
                  <c:v>0.49334896603842954</c:v>
                </c:pt>
                <c:pt idx="315">
                  <c:v>0.49838335726111349</c:v>
                </c:pt>
                <c:pt idx="316">
                  <c:v>0.49188668122654816</c:v>
                </c:pt>
                <c:pt idx="317">
                  <c:v>0.49503505738969672</c:v>
                </c:pt>
                <c:pt idx="318">
                  <c:v>0.49397041712583223</c:v>
                </c:pt>
                <c:pt idx="319">
                  <c:v>0.49285567253579693</c:v>
                </c:pt>
                <c:pt idx="320">
                  <c:v>0.49351484120037814</c:v>
                </c:pt>
                <c:pt idx="321">
                  <c:v>0.49208086936755241</c:v>
                </c:pt>
                <c:pt idx="322">
                  <c:v>0.49534936825071973</c:v>
                </c:pt>
                <c:pt idx="323">
                  <c:v>0.48989108123316744</c:v>
                </c:pt>
                <c:pt idx="324">
                  <c:v>0.49000511328060237</c:v>
                </c:pt>
                <c:pt idx="325">
                  <c:v>0.49073565203427799</c:v>
                </c:pt>
                <c:pt idx="326">
                  <c:v>0.48980270420568134</c:v>
                </c:pt>
                <c:pt idx="327">
                  <c:v>0.49286341159379227</c:v>
                </c:pt>
                <c:pt idx="328">
                  <c:v>0.48916810903165153</c:v>
                </c:pt>
                <c:pt idx="329">
                  <c:v>0.48831402032301907</c:v>
                </c:pt>
                <c:pt idx="330">
                  <c:v>0.48836694509406531</c:v>
                </c:pt>
                <c:pt idx="331">
                  <c:v>0.48916425552423481</c:v>
                </c:pt>
                <c:pt idx="332">
                  <c:v>0.48930953381056791</c:v>
                </c:pt>
                <c:pt idx="333">
                  <c:v>0.49079504816204178</c:v>
                </c:pt>
                <c:pt idx="334">
                  <c:v>0.48787685414359189</c:v>
                </c:pt>
                <c:pt idx="335">
                  <c:v>0.48715722239050224</c:v>
                </c:pt>
                <c:pt idx="336">
                  <c:v>0.48956777283862479</c:v>
                </c:pt>
                <c:pt idx="337">
                  <c:v>0.48956384830841199</c:v>
                </c:pt>
                <c:pt idx="338">
                  <c:v>0.48872253035623553</c:v>
                </c:pt>
                <c:pt idx="339">
                  <c:v>0.48791863643912448</c:v>
                </c:pt>
                <c:pt idx="340">
                  <c:v>0.48682467777756133</c:v>
                </c:pt>
                <c:pt idx="341">
                  <c:v>0.48774264078752916</c:v>
                </c:pt>
                <c:pt idx="342">
                  <c:v>0.48707806131965825</c:v>
                </c:pt>
                <c:pt idx="343">
                  <c:v>0.49293627132228868</c:v>
                </c:pt>
                <c:pt idx="344">
                  <c:v>0.48492748889033727</c:v>
                </c:pt>
                <c:pt idx="345">
                  <c:v>0.48522645354797617</c:v>
                </c:pt>
                <c:pt idx="346">
                  <c:v>0.48338076355608645</c:v>
                </c:pt>
                <c:pt idx="347">
                  <c:v>0.48594726244605413</c:v>
                </c:pt>
                <c:pt idx="348">
                  <c:v>0.4862845404182673</c:v>
                </c:pt>
                <c:pt idx="349">
                  <c:v>0.4876833971932501</c:v>
                </c:pt>
                <c:pt idx="350">
                  <c:v>0.48487420359139549</c:v>
                </c:pt>
                <c:pt idx="351">
                  <c:v>0.488592087219543</c:v>
                </c:pt>
                <c:pt idx="352">
                  <c:v>0.48323597443124466</c:v>
                </c:pt>
                <c:pt idx="353">
                  <c:v>0.48608459416123834</c:v>
                </c:pt>
                <c:pt idx="354">
                  <c:v>0.48354269216215234</c:v>
                </c:pt>
                <c:pt idx="355">
                  <c:v>0.48163244609313072</c:v>
                </c:pt>
                <c:pt idx="356">
                  <c:v>0.48311677327649699</c:v>
                </c:pt>
                <c:pt idx="357">
                  <c:v>0.48346165094363946</c:v>
                </c:pt>
                <c:pt idx="358">
                  <c:v>0.48190052910813863</c:v>
                </c:pt>
                <c:pt idx="359">
                  <c:v>0.48408628389063113</c:v>
                </c:pt>
                <c:pt idx="360">
                  <c:v>0.4829036402647629</c:v>
                </c:pt>
                <c:pt idx="361">
                  <c:v>0.48154271901551737</c:v>
                </c:pt>
                <c:pt idx="362">
                  <c:v>0.48210623183814483</c:v>
                </c:pt>
                <c:pt idx="363">
                  <c:v>0.48073935238171744</c:v>
                </c:pt>
                <c:pt idx="364">
                  <c:v>0.48063600620524349</c:v>
                </c:pt>
                <c:pt idx="365">
                  <c:v>0.4787661169278804</c:v>
                </c:pt>
                <c:pt idx="366">
                  <c:v>0.48126801028985822</c:v>
                </c:pt>
                <c:pt idx="367">
                  <c:v>0.47919124331248286</c:v>
                </c:pt>
                <c:pt idx="368">
                  <c:v>0.47809042025180626</c:v>
                </c:pt>
                <c:pt idx="369">
                  <c:v>0.47885679568586226</c:v>
                </c:pt>
                <c:pt idx="370">
                  <c:v>0.4777875651882364</c:v>
                </c:pt>
                <c:pt idx="371">
                  <c:v>0.47849233959337661</c:v>
                </c:pt>
                <c:pt idx="372">
                  <c:v>0.4791268373653596</c:v>
                </c:pt>
                <c:pt idx="373">
                  <c:v>0.47728853703320173</c:v>
                </c:pt>
                <c:pt idx="374">
                  <c:v>0.47799231748496562</c:v>
                </c:pt>
                <c:pt idx="375">
                  <c:v>0.48321228961504553</c:v>
                </c:pt>
                <c:pt idx="376">
                  <c:v>0.47663902762454619</c:v>
                </c:pt>
                <c:pt idx="377">
                  <c:v>0.47600756277954953</c:v>
                </c:pt>
                <c:pt idx="378">
                  <c:v>0.47824870338292319</c:v>
                </c:pt>
                <c:pt idx="379">
                  <c:v>0.47693789809437676</c:v>
                </c:pt>
                <c:pt idx="380">
                  <c:v>0.4764089910910162</c:v>
                </c:pt>
                <c:pt idx="381">
                  <c:v>0.47667512780347304</c:v>
                </c:pt>
                <c:pt idx="382">
                  <c:v>0.47578562717416506</c:v>
                </c:pt>
                <c:pt idx="383">
                  <c:v>0.48010490767116093</c:v>
                </c:pt>
                <c:pt idx="384">
                  <c:v>0.47739133429658959</c:v>
                </c:pt>
                <c:pt idx="385">
                  <c:v>0.47545935561952374</c:v>
                </c:pt>
                <c:pt idx="386">
                  <c:v>0.47537242218340731</c:v>
                </c:pt>
                <c:pt idx="387">
                  <c:v>0.47475484914757338</c:v>
                </c:pt>
                <c:pt idx="388">
                  <c:v>0.47445836344338654</c:v>
                </c:pt>
                <c:pt idx="389">
                  <c:v>0.47508231595772493</c:v>
                </c:pt>
                <c:pt idx="390">
                  <c:v>0.47469673903360321</c:v>
                </c:pt>
                <c:pt idx="391">
                  <c:v>0.47217202670276481</c:v>
                </c:pt>
                <c:pt idx="392">
                  <c:v>0.47202422930154941</c:v>
                </c:pt>
                <c:pt idx="393">
                  <c:v>0.47198823766382442</c:v>
                </c:pt>
                <c:pt idx="394">
                  <c:v>0.47190863641236702</c:v>
                </c:pt>
                <c:pt idx="395">
                  <c:v>0.47169391161861635</c:v>
                </c:pt>
                <c:pt idx="396">
                  <c:v>0.47315532618993972</c:v>
                </c:pt>
                <c:pt idx="397">
                  <c:v>0.47376871846927837</c:v>
                </c:pt>
                <c:pt idx="398">
                  <c:v>0.47595080446799964</c:v>
                </c:pt>
                <c:pt idx="399">
                  <c:v>0.47721910917487265</c:v>
                </c:pt>
                <c:pt idx="400">
                  <c:v>0.47550536186839465</c:v>
                </c:pt>
                <c:pt idx="401">
                  <c:v>0.47671667100680731</c:v>
                </c:pt>
                <c:pt idx="402">
                  <c:v>0.47290262238453534</c:v>
                </c:pt>
                <c:pt idx="403">
                  <c:v>0.47088478196865202</c:v>
                </c:pt>
                <c:pt idx="404">
                  <c:v>0.46939344580528275</c:v>
                </c:pt>
                <c:pt idx="405">
                  <c:v>0.46829742359028437</c:v>
                </c:pt>
                <c:pt idx="406">
                  <c:v>0.4667080333859287</c:v>
                </c:pt>
                <c:pt idx="407">
                  <c:v>0.46886098445553359</c:v>
                </c:pt>
                <c:pt idx="408">
                  <c:v>0.46811528911314454</c:v>
                </c:pt>
                <c:pt idx="409">
                  <c:v>0.47107764405930119</c:v>
                </c:pt>
                <c:pt idx="410">
                  <c:v>0.47621189459148527</c:v>
                </c:pt>
                <c:pt idx="411">
                  <c:v>0.48251336823424973</c:v>
                </c:pt>
                <c:pt idx="412">
                  <c:v>0.48432875003022674</c:v>
                </c:pt>
                <c:pt idx="413">
                  <c:v>0.48609178986447577</c:v>
                </c:pt>
                <c:pt idx="414">
                  <c:v>0.48549928619687716</c:v>
                </c:pt>
                <c:pt idx="415">
                  <c:v>0.48009515408931952</c:v>
                </c:pt>
                <c:pt idx="416">
                  <c:v>0.47588016375757897</c:v>
                </c:pt>
                <c:pt idx="417">
                  <c:v>0.47093699827534347</c:v>
                </c:pt>
                <c:pt idx="418">
                  <c:v>0.46805249876854127</c:v>
                </c:pt>
                <c:pt idx="419">
                  <c:v>0.46911363624379004</c:v>
                </c:pt>
                <c:pt idx="420">
                  <c:v>0.46638590034277405</c:v>
                </c:pt>
                <c:pt idx="421">
                  <c:v>0.46716490140316053</c:v>
                </c:pt>
                <c:pt idx="422">
                  <c:v>0.46500064949566028</c:v>
                </c:pt>
                <c:pt idx="423">
                  <c:v>0.4670480456658076</c:v>
                </c:pt>
                <c:pt idx="424">
                  <c:v>0.47288787163341045</c:v>
                </c:pt>
                <c:pt idx="425">
                  <c:v>0.47369628767734467</c:v>
                </c:pt>
                <c:pt idx="426">
                  <c:v>0.47663551156942813</c:v>
                </c:pt>
                <c:pt idx="427">
                  <c:v>0.4807570918810079</c:v>
                </c:pt>
                <c:pt idx="428">
                  <c:v>0.48345738379214659</c:v>
                </c:pt>
                <c:pt idx="429">
                  <c:v>0.47922567073168265</c:v>
                </c:pt>
                <c:pt idx="430">
                  <c:v>0.47205764159333541</c:v>
                </c:pt>
                <c:pt idx="431">
                  <c:v>0.46826336185154704</c:v>
                </c:pt>
                <c:pt idx="432">
                  <c:v>0.46754869457153475</c:v>
                </c:pt>
                <c:pt idx="433">
                  <c:v>0.466509352244666</c:v>
                </c:pt>
                <c:pt idx="434">
                  <c:v>0.46574075820341226</c:v>
                </c:pt>
                <c:pt idx="435">
                  <c:v>0.46573377210100853</c:v>
                </c:pt>
                <c:pt idx="436">
                  <c:v>0.46825719258808451</c:v>
                </c:pt>
                <c:pt idx="437">
                  <c:v>0.4704674754151188</c:v>
                </c:pt>
                <c:pt idx="438">
                  <c:v>0.47205132881395445</c:v>
                </c:pt>
                <c:pt idx="439">
                  <c:v>0.47029103761625479</c:v>
                </c:pt>
                <c:pt idx="440">
                  <c:v>0.46883768224637606</c:v>
                </c:pt>
                <c:pt idx="441">
                  <c:v>0.46493267603262395</c:v>
                </c:pt>
                <c:pt idx="442">
                  <c:v>0.46418507916918311</c:v>
                </c:pt>
                <c:pt idx="443">
                  <c:v>0.46411818171385194</c:v>
                </c:pt>
                <c:pt idx="444">
                  <c:v>0.46662932712859906</c:v>
                </c:pt>
                <c:pt idx="445">
                  <c:v>0.46769087629552358</c:v>
                </c:pt>
                <c:pt idx="446">
                  <c:v>0.46596606929777579</c:v>
                </c:pt>
                <c:pt idx="447">
                  <c:v>0.46707958576167369</c:v>
                </c:pt>
                <c:pt idx="448">
                  <c:v>0.466548823549499</c:v>
                </c:pt>
                <c:pt idx="449">
                  <c:v>0.4667775292401844</c:v>
                </c:pt>
                <c:pt idx="450">
                  <c:v>0.46558129911016199</c:v>
                </c:pt>
                <c:pt idx="451">
                  <c:v>0.46601876849194762</c:v>
                </c:pt>
                <c:pt idx="452">
                  <c:v>0.46618847759035881</c:v>
                </c:pt>
                <c:pt idx="453">
                  <c:v>0.46541541402820452</c:v>
                </c:pt>
                <c:pt idx="454">
                  <c:v>0.4658948936965927</c:v>
                </c:pt>
                <c:pt idx="455">
                  <c:v>0.46387407698981337</c:v>
                </c:pt>
                <c:pt idx="456">
                  <c:v>0.4666694663488043</c:v>
                </c:pt>
                <c:pt idx="457">
                  <c:v>0.4647555960113538</c:v>
                </c:pt>
                <c:pt idx="458">
                  <c:v>0.46698049376092177</c:v>
                </c:pt>
                <c:pt idx="459">
                  <c:v>0.46708899647821739</c:v>
                </c:pt>
                <c:pt idx="460">
                  <c:v>0.46720844166347031</c:v>
                </c:pt>
                <c:pt idx="461">
                  <c:v>0.46447318583091851</c:v>
                </c:pt>
                <c:pt idx="462">
                  <c:v>0.4661739817511234</c:v>
                </c:pt>
                <c:pt idx="463">
                  <c:v>0.46684909754718484</c:v>
                </c:pt>
                <c:pt idx="464">
                  <c:v>0.4665316044573326</c:v>
                </c:pt>
                <c:pt idx="465">
                  <c:v>0.46788411471053287</c:v>
                </c:pt>
                <c:pt idx="466">
                  <c:v>0.47267239581774734</c:v>
                </c:pt>
                <c:pt idx="467">
                  <c:v>0.46525435280581767</c:v>
                </c:pt>
                <c:pt idx="468">
                  <c:v>0.46701667752024156</c:v>
                </c:pt>
                <c:pt idx="469">
                  <c:v>0.4644458944909734</c:v>
                </c:pt>
                <c:pt idx="470">
                  <c:v>0.4662063671783982</c:v>
                </c:pt>
                <c:pt idx="471">
                  <c:v>0.4660330843724072</c:v>
                </c:pt>
                <c:pt idx="472">
                  <c:v>0.4663324617921466</c:v>
                </c:pt>
                <c:pt idx="473">
                  <c:v>0.46625968464513146</c:v>
                </c:pt>
                <c:pt idx="474">
                  <c:v>0.46809842103947824</c:v>
                </c:pt>
                <c:pt idx="475">
                  <c:v>0.46553426676084764</c:v>
                </c:pt>
                <c:pt idx="476">
                  <c:v>0.46419465565730822</c:v>
                </c:pt>
                <c:pt idx="477">
                  <c:v>0.4649713150113487</c:v>
                </c:pt>
                <c:pt idx="478">
                  <c:v>0.46496360460264174</c:v>
                </c:pt>
                <c:pt idx="479">
                  <c:v>0.46371449362619688</c:v>
                </c:pt>
                <c:pt idx="480">
                  <c:v>0.46664979202512558</c:v>
                </c:pt>
                <c:pt idx="481">
                  <c:v>0.46402326544183919</c:v>
                </c:pt>
                <c:pt idx="482">
                  <c:v>0.4642095696189284</c:v>
                </c:pt>
                <c:pt idx="483">
                  <c:v>0.4654544156327674</c:v>
                </c:pt>
                <c:pt idx="484">
                  <c:v>0.46447900154123278</c:v>
                </c:pt>
                <c:pt idx="485">
                  <c:v>0.4640078798694926</c:v>
                </c:pt>
                <c:pt idx="486">
                  <c:v>0.4648213067422105</c:v>
                </c:pt>
                <c:pt idx="487">
                  <c:v>0.46383184701853292</c:v>
                </c:pt>
                <c:pt idx="488">
                  <c:v>0.46583617520011672</c:v>
                </c:pt>
                <c:pt idx="489">
                  <c:v>0.46676559693612429</c:v>
                </c:pt>
                <c:pt idx="490">
                  <c:v>0.4633847184726505</c:v>
                </c:pt>
                <c:pt idx="491">
                  <c:v>0.46392645430800278</c:v>
                </c:pt>
                <c:pt idx="492">
                  <c:v>0.46453722956774773</c:v>
                </c:pt>
                <c:pt idx="493">
                  <c:v>0.46338390909134813</c:v>
                </c:pt>
                <c:pt idx="494">
                  <c:v>0.46358793318487052</c:v>
                </c:pt>
                <c:pt idx="495">
                  <c:v>0.46407711000278251</c:v>
                </c:pt>
                <c:pt idx="496">
                  <c:v>0.4605662230136981</c:v>
                </c:pt>
                <c:pt idx="497">
                  <c:v>0.46146062869732302</c:v>
                </c:pt>
                <c:pt idx="498">
                  <c:v>0.46689582168467753</c:v>
                </c:pt>
                <c:pt idx="499">
                  <c:v>0.4623719922836676</c:v>
                </c:pt>
                <c:pt idx="500">
                  <c:v>0.46125747352125279</c:v>
                </c:pt>
                <c:pt idx="501">
                  <c:v>0.46320125093053388</c:v>
                </c:pt>
                <c:pt idx="502">
                  <c:v>0.46479756362386021</c:v>
                </c:pt>
                <c:pt idx="503">
                  <c:v>0.46124425996839946</c:v>
                </c:pt>
                <c:pt idx="504">
                  <c:v>0.46060805294222507</c:v>
                </c:pt>
                <c:pt idx="505">
                  <c:v>0.46106813690918513</c:v>
                </c:pt>
                <c:pt idx="506">
                  <c:v>0.4599760623691988</c:v>
                </c:pt>
                <c:pt idx="507">
                  <c:v>0.46135321232006032</c:v>
                </c:pt>
                <c:pt idx="508">
                  <c:v>0.46190630594482085</c:v>
                </c:pt>
                <c:pt idx="509">
                  <c:v>0.46456781327702523</c:v>
                </c:pt>
                <c:pt idx="510">
                  <c:v>0.46505420146871157</c:v>
                </c:pt>
                <c:pt idx="511">
                  <c:v>0.46270273456015981</c:v>
                </c:pt>
                <c:pt idx="512">
                  <c:v>0.46345124491464568</c:v>
                </c:pt>
                <c:pt idx="513">
                  <c:v>0.45987180984478288</c:v>
                </c:pt>
                <c:pt idx="514">
                  <c:v>0.45880982498722095</c:v>
                </c:pt>
                <c:pt idx="515">
                  <c:v>0.45961547969546301</c:v>
                </c:pt>
                <c:pt idx="516">
                  <c:v>0.45900681163778428</c:v>
                </c:pt>
                <c:pt idx="517">
                  <c:v>0.46096344912577725</c:v>
                </c:pt>
                <c:pt idx="518">
                  <c:v>0.46525352787339563</c:v>
                </c:pt>
                <c:pt idx="519">
                  <c:v>0.46284646087547326</c:v>
                </c:pt>
                <c:pt idx="520">
                  <c:v>0.46432431354950326</c:v>
                </c:pt>
                <c:pt idx="521">
                  <c:v>0.4650336306656187</c:v>
                </c:pt>
                <c:pt idx="522">
                  <c:v>0.45924203347960835</c:v>
                </c:pt>
                <c:pt idx="523">
                  <c:v>0.45685526424950873</c:v>
                </c:pt>
                <c:pt idx="524">
                  <c:v>0.4570814970960953</c:v>
                </c:pt>
                <c:pt idx="525">
                  <c:v>0.45707441002612836</c:v>
                </c:pt>
                <c:pt idx="526">
                  <c:v>0.45779357675455135</c:v>
                </c:pt>
                <c:pt idx="527">
                  <c:v>0.45622438418177885</c:v>
                </c:pt>
                <c:pt idx="528">
                  <c:v>0.45470834832770829</c:v>
                </c:pt>
                <c:pt idx="529">
                  <c:v>0.45509159220623946</c:v>
                </c:pt>
                <c:pt idx="530">
                  <c:v>0.45525063048154829</c:v>
                </c:pt>
                <c:pt idx="531">
                  <c:v>0.4541493880688624</c:v>
                </c:pt>
                <c:pt idx="532">
                  <c:v>0.45554545190725576</c:v>
                </c:pt>
                <c:pt idx="533">
                  <c:v>0.45659220432484332</c:v>
                </c:pt>
                <c:pt idx="534">
                  <c:v>0.4543388490955389</c:v>
                </c:pt>
                <c:pt idx="535">
                  <c:v>0.45730179144671285</c:v>
                </c:pt>
                <c:pt idx="536">
                  <c:v>0.45647257688615422</c:v>
                </c:pt>
                <c:pt idx="537">
                  <c:v>0.45438104118851269</c:v>
                </c:pt>
                <c:pt idx="538">
                  <c:v>0.45330309062700608</c:v>
                </c:pt>
                <c:pt idx="539">
                  <c:v>0.45399921918098479</c:v>
                </c:pt>
                <c:pt idx="540">
                  <c:v>0.45292831575048143</c:v>
                </c:pt>
                <c:pt idx="541">
                  <c:v>0.45260766595316182</c:v>
                </c:pt>
                <c:pt idx="542">
                  <c:v>0.45181196634149212</c:v>
                </c:pt>
                <c:pt idx="543">
                  <c:v>0.45128049225273997</c:v>
                </c:pt>
                <c:pt idx="544">
                  <c:v>0.45337760981456443</c:v>
                </c:pt>
                <c:pt idx="545">
                  <c:v>0.45129515119781344</c:v>
                </c:pt>
                <c:pt idx="546">
                  <c:v>0.45396100744118328</c:v>
                </c:pt>
                <c:pt idx="547">
                  <c:v>0.45108427269305795</c:v>
                </c:pt>
                <c:pt idx="548">
                  <c:v>0.45184979791421492</c:v>
                </c:pt>
                <c:pt idx="549">
                  <c:v>0.45019813328741615</c:v>
                </c:pt>
                <c:pt idx="550">
                  <c:v>0.45070807426603698</c:v>
                </c:pt>
                <c:pt idx="551">
                  <c:v>0.44942879667838426</c:v>
                </c:pt>
                <c:pt idx="552">
                  <c:v>0.44977284199809547</c:v>
                </c:pt>
                <c:pt idx="553">
                  <c:v>0.45120185741590946</c:v>
                </c:pt>
                <c:pt idx="554">
                  <c:v>0.45091434186749901</c:v>
                </c:pt>
                <c:pt idx="555">
                  <c:v>0.45024967315437942</c:v>
                </c:pt>
                <c:pt idx="556">
                  <c:v>0.44966985207193994</c:v>
                </c:pt>
                <c:pt idx="557">
                  <c:v>0.45009193938014613</c:v>
                </c:pt>
                <c:pt idx="558">
                  <c:v>0.44902831742151594</c:v>
                </c:pt>
                <c:pt idx="559">
                  <c:v>0.44987642975213232</c:v>
                </c:pt>
                <c:pt idx="560">
                  <c:v>0.45176357271512524</c:v>
                </c:pt>
                <c:pt idx="561">
                  <c:v>0.44913933248329518</c:v>
                </c:pt>
                <c:pt idx="562">
                  <c:v>0.44991486469146419</c:v>
                </c:pt>
                <c:pt idx="563">
                  <c:v>0.44812023338467649</c:v>
                </c:pt>
                <c:pt idx="564">
                  <c:v>0.44770187590245542</c:v>
                </c:pt>
                <c:pt idx="565">
                  <c:v>0.44736347514772401</c:v>
                </c:pt>
                <c:pt idx="566">
                  <c:v>0.44760846683540695</c:v>
                </c:pt>
                <c:pt idx="567">
                  <c:v>0.45151147613494008</c:v>
                </c:pt>
                <c:pt idx="568">
                  <c:v>0.44762538565131366</c:v>
                </c:pt>
                <c:pt idx="569">
                  <c:v>0.44665735363104075</c:v>
                </c:pt>
                <c:pt idx="570">
                  <c:v>0.44732076510103314</c:v>
                </c:pt>
                <c:pt idx="571">
                  <c:v>0.44603592806226766</c:v>
                </c:pt>
                <c:pt idx="572">
                  <c:v>0.44741487878394454</c:v>
                </c:pt>
                <c:pt idx="573">
                  <c:v>0.44653638768180326</c:v>
                </c:pt>
                <c:pt idx="574">
                  <c:v>0.44622173863254527</c:v>
                </c:pt>
                <c:pt idx="575">
                  <c:v>0.44647373828618525</c:v>
                </c:pt>
                <c:pt idx="576">
                  <c:v>0.44573120131658039</c:v>
                </c:pt>
                <c:pt idx="577">
                  <c:v>0.44698658243789169</c:v>
                </c:pt>
                <c:pt idx="578">
                  <c:v>0.44606728757186853</c:v>
                </c:pt>
                <c:pt idx="579">
                  <c:v>0.44535904080281941</c:v>
                </c:pt>
                <c:pt idx="580">
                  <c:v>0.44533616964965084</c:v>
                </c:pt>
                <c:pt idx="581">
                  <c:v>0.4464641171168296</c:v>
                </c:pt>
                <c:pt idx="582">
                  <c:v>0.44918304944598419</c:v>
                </c:pt>
                <c:pt idx="583">
                  <c:v>0.44578406720359876</c:v>
                </c:pt>
                <c:pt idx="584">
                  <c:v>0.44668562365448244</c:v>
                </c:pt>
                <c:pt idx="585">
                  <c:v>0.44686022801645603</c:v>
                </c:pt>
                <c:pt idx="586">
                  <c:v>0.44509337954341632</c:v>
                </c:pt>
                <c:pt idx="587">
                  <c:v>0.44677773841049306</c:v>
                </c:pt>
                <c:pt idx="588">
                  <c:v>0.44760411843007891</c:v>
                </c:pt>
                <c:pt idx="589">
                  <c:v>0.44625668625995291</c:v>
                </c:pt>
                <c:pt idx="590">
                  <c:v>0.44668546620101651</c:v>
                </c:pt>
                <c:pt idx="591">
                  <c:v>0.44803823110372692</c:v>
                </c:pt>
                <c:pt idx="592">
                  <c:v>0.4474076942856629</c:v>
                </c:pt>
                <c:pt idx="593">
                  <c:v>0.44654071534168865</c:v>
                </c:pt>
                <c:pt idx="594">
                  <c:v>0.44521479604209113</c:v>
                </c:pt>
                <c:pt idx="595">
                  <c:v>0.44567429089712851</c:v>
                </c:pt>
                <c:pt idx="596">
                  <c:v>0.44487524960128122</c:v>
                </c:pt>
                <c:pt idx="597">
                  <c:v>0.44741023946956604</c:v>
                </c:pt>
                <c:pt idx="598">
                  <c:v>0.44446842910148759</c:v>
                </c:pt>
                <c:pt idx="599">
                  <c:v>0.44438594747847859</c:v>
                </c:pt>
                <c:pt idx="600">
                  <c:v>0.44435959346340198</c:v>
                </c:pt>
                <c:pt idx="601">
                  <c:v>0.44506528648510579</c:v>
                </c:pt>
                <c:pt idx="602">
                  <c:v>0.44449266586879232</c:v>
                </c:pt>
                <c:pt idx="603">
                  <c:v>0.44470395943461344</c:v>
                </c:pt>
                <c:pt idx="604">
                  <c:v>0.44466503018886322</c:v>
                </c:pt>
                <c:pt idx="605">
                  <c:v>0.44459002532401531</c:v>
                </c:pt>
                <c:pt idx="606">
                  <c:v>0.44849654239105202</c:v>
                </c:pt>
                <c:pt idx="607">
                  <c:v>0.44585905969545037</c:v>
                </c:pt>
                <c:pt idx="608">
                  <c:v>0.44251313053808544</c:v>
                </c:pt>
                <c:pt idx="609">
                  <c:v>0.44331285800591008</c:v>
                </c:pt>
                <c:pt idx="610">
                  <c:v>0.4456208253192756</c:v>
                </c:pt>
                <c:pt idx="611">
                  <c:v>0.44298226271091462</c:v>
                </c:pt>
                <c:pt idx="612">
                  <c:v>0.44635101000773825</c:v>
                </c:pt>
                <c:pt idx="613">
                  <c:v>0.44341675178820555</c:v>
                </c:pt>
                <c:pt idx="614">
                  <c:v>0.44462344497173106</c:v>
                </c:pt>
                <c:pt idx="615">
                  <c:v>0.44243722845249417</c:v>
                </c:pt>
                <c:pt idx="616">
                  <c:v>0.44134903388011293</c:v>
                </c:pt>
                <c:pt idx="617">
                  <c:v>0.4421861894284112</c:v>
                </c:pt>
                <c:pt idx="618">
                  <c:v>0.44210098771039114</c:v>
                </c:pt>
                <c:pt idx="619">
                  <c:v>0.44274523448877123</c:v>
                </c:pt>
                <c:pt idx="620">
                  <c:v>0.44593505974918141</c:v>
                </c:pt>
                <c:pt idx="621">
                  <c:v>0.44288074079977818</c:v>
                </c:pt>
                <c:pt idx="622">
                  <c:v>0.44170379515519159</c:v>
                </c:pt>
                <c:pt idx="623">
                  <c:v>0.44194179158601332</c:v>
                </c:pt>
                <c:pt idx="624">
                  <c:v>0.44015425133399083</c:v>
                </c:pt>
                <c:pt idx="625">
                  <c:v>0.44356472667772695</c:v>
                </c:pt>
                <c:pt idx="626">
                  <c:v>0.44347015720119176</c:v>
                </c:pt>
                <c:pt idx="627">
                  <c:v>0.44227989076677965</c:v>
                </c:pt>
                <c:pt idx="628">
                  <c:v>0.44042295835888279</c:v>
                </c:pt>
                <c:pt idx="629">
                  <c:v>0.44173650238960288</c:v>
                </c:pt>
                <c:pt idx="630">
                  <c:v>0.44073854126422279</c:v>
                </c:pt>
                <c:pt idx="631">
                  <c:v>0.44511305892523045</c:v>
                </c:pt>
                <c:pt idx="632">
                  <c:v>0.44204326535785599</c:v>
                </c:pt>
                <c:pt idx="633">
                  <c:v>0.44025798759348506</c:v>
                </c:pt>
                <c:pt idx="634">
                  <c:v>0.44064903887805196</c:v>
                </c:pt>
                <c:pt idx="635">
                  <c:v>0.44507966999591519</c:v>
                </c:pt>
                <c:pt idx="636">
                  <c:v>0.44181223946190584</c:v>
                </c:pt>
                <c:pt idx="637">
                  <c:v>0.43892950414690562</c:v>
                </c:pt>
                <c:pt idx="638">
                  <c:v>0.44240909129268957</c:v>
                </c:pt>
                <c:pt idx="639">
                  <c:v>0.43938912051097317</c:v>
                </c:pt>
                <c:pt idx="640">
                  <c:v>0.43971820303006037</c:v>
                </c:pt>
                <c:pt idx="641">
                  <c:v>0.44006736549015979</c:v>
                </c:pt>
                <c:pt idx="642">
                  <c:v>0.4412316431016608</c:v>
                </c:pt>
                <c:pt idx="643">
                  <c:v>0.44098143048535732</c:v>
                </c:pt>
                <c:pt idx="644">
                  <c:v>0.43997593317616307</c:v>
                </c:pt>
                <c:pt idx="645">
                  <c:v>0.43902633459862422</c:v>
                </c:pt>
                <c:pt idx="646">
                  <c:v>0.43807274910687172</c:v>
                </c:pt>
                <c:pt idx="647">
                  <c:v>0.43984854203241924</c:v>
                </c:pt>
                <c:pt idx="648">
                  <c:v>0.44207718033726595</c:v>
                </c:pt>
                <c:pt idx="649">
                  <c:v>0.43825787416912443</c:v>
                </c:pt>
                <c:pt idx="650">
                  <c:v>0.43787339045490559</c:v>
                </c:pt>
                <c:pt idx="651">
                  <c:v>0.44034852000852898</c:v>
                </c:pt>
                <c:pt idx="652">
                  <c:v>0.44314365543480649</c:v>
                </c:pt>
                <c:pt idx="653">
                  <c:v>0.44399127710036718</c:v>
                </c:pt>
                <c:pt idx="654">
                  <c:v>0.44347963626796322</c:v>
                </c:pt>
                <c:pt idx="655">
                  <c:v>0.44124506798766033</c:v>
                </c:pt>
                <c:pt idx="656">
                  <c:v>0.43462026599964448</c:v>
                </c:pt>
                <c:pt idx="657">
                  <c:v>0.4415752487156146</c:v>
                </c:pt>
                <c:pt idx="658">
                  <c:v>0.43302152403076005</c:v>
                </c:pt>
                <c:pt idx="659">
                  <c:v>0.43342606868880768</c:v>
                </c:pt>
                <c:pt idx="660">
                  <c:v>0.43379663058120393</c:v>
                </c:pt>
                <c:pt idx="661">
                  <c:v>0.43602647457485449</c:v>
                </c:pt>
                <c:pt idx="662">
                  <c:v>0.43861380823993135</c:v>
                </c:pt>
                <c:pt idx="663">
                  <c:v>0.44893500189730534</c:v>
                </c:pt>
                <c:pt idx="664">
                  <c:v>0.44918688578764437</c:v>
                </c:pt>
                <c:pt idx="665">
                  <c:v>0.44988329404206462</c:v>
                </c:pt>
                <c:pt idx="666">
                  <c:v>0.45243956016969389</c:v>
                </c:pt>
                <c:pt idx="667">
                  <c:v>0.45150818364890399</c:v>
                </c:pt>
                <c:pt idx="668">
                  <c:v>0.4503610413513891</c:v>
                </c:pt>
                <c:pt idx="669">
                  <c:v>0.44868060309408153</c:v>
                </c:pt>
                <c:pt idx="670">
                  <c:v>0.43408380341981045</c:v>
                </c:pt>
                <c:pt idx="671">
                  <c:v>0.43356526705178539</c:v>
                </c:pt>
                <c:pt idx="672">
                  <c:v>0.43640527444691779</c:v>
                </c:pt>
                <c:pt idx="673">
                  <c:v>0.43525855161315563</c:v>
                </c:pt>
                <c:pt idx="674">
                  <c:v>0.43606972633183544</c:v>
                </c:pt>
                <c:pt idx="675">
                  <c:v>0.43465697746458759</c:v>
                </c:pt>
                <c:pt idx="676">
                  <c:v>0.4348513575295046</c:v>
                </c:pt>
                <c:pt idx="677">
                  <c:v>0.44234925555628229</c:v>
                </c:pt>
                <c:pt idx="678">
                  <c:v>0.44194631216017011</c:v>
                </c:pt>
                <c:pt idx="679">
                  <c:v>0.44635192729956569</c:v>
                </c:pt>
                <c:pt idx="680">
                  <c:v>0.44195754977894508</c:v>
                </c:pt>
                <c:pt idx="681">
                  <c:v>0.44122307569120378</c:v>
                </c:pt>
                <c:pt idx="682">
                  <c:v>0.44164787687501317</c:v>
                </c:pt>
                <c:pt idx="683">
                  <c:v>0.44094011065401711</c:v>
                </c:pt>
                <c:pt idx="684">
                  <c:v>0.4395253423670083</c:v>
                </c:pt>
                <c:pt idx="685">
                  <c:v>0.43801923084939276</c:v>
                </c:pt>
                <c:pt idx="686">
                  <c:v>0.4379994710971194</c:v>
                </c:pt>
                <c:pt idx="687">
                  <c:v>0.43606956346923909</c:v>
                </c:pt>
                <c:pt idx="688">
                  <c:v>0.43748402070071535</c:v>
                </c:pt>
                <c:pt idx="689">
                  <c:v>0.43978982915149195</c:v>
                </c:pt>
                <c:pt idx="690">
                  <c:v>0.44290945966462653</c:v>
                </c:pt>
                <c:pt idx="691">
                  <c:v>0.44210990418304097</c:v>
                </c:pt>
                <c:pt idx="692">
                  <c:v>0.43777207439192684</c:v>
                </c:pt>
                <c:pt idx="693">
                  <c:v>0.43259848640772397</c:v>
                </c:pt>
                <c:pt idx="694">
                  <c:v>0.43469526137888376</c:v>
                </c:pt>
                <c:pt idx="695">
                  <c:v>0.43316467995276137</c:v>
                </c:pt>
                <c:pt idx="696">
                  <c:v>0.43862066641162428</c:v>
                </c:pt>
                <c:pt idx="697">
                  <c:v>0.44079046325700477</c:v>
                </c:pt>
                <c:pt idx="698">
                  <c:v>0.43683686998368459</c:v>
                </c:pt>
                <c:pt idx="699">
                  <c:v>0.43402298943797973</c:v>
                </c:pt>
                <c:pt idx="700">
                  <c:v>0.4366262143315871</c:v>
                </c:pt>
                <c:pt idx="701">
                  <c:v>0.4399323881807905</c:v>
                </c:pt>
                <c:pt idx="702">
                  <c:v>0.43415747386907172</c:v>
                </c:pt>
                <c:pt idx="703">
                  <c:v>0.43552777396590098</c:v>
                </c:pt>
                <c:pt idx="704">
                  <c:v>0.43367057791258384</c:v>
                </c:pt>
                <c:pt idx="705">
                  <c:v>0.43481543616214702</c:v>
                </c:pt>
                <c:pt idx="706">
                  <c:v>0.43451718528440664</c:v>
                </c:pt>
                <c:pt idx="707">
                  <c:v>0.43600189354557162</c:v>
                </c:pt>
                <c:pt idx="708">
                  <c:v>0.43330506791196405</c:v>
                </c:pt>
                <c:pt idx="709">
                  <c:v>0.43523412136433903</c:v>
                </c:pt>
                <c:pt idx="710">
                  <c:v>0.43318646203060002</c:v>
                </c:pt>
                <c:pt idx="711">
                  <c:v>0.43644950776116032</c:v>
                </c:pt>
                <c:pt idx="712">
                  <c:v>0.43632062984403719</c:v>
                </c:pt>
                <c:pt idx="713">
                  <c:v>0.43358180784120842</c:v>
                </c:pt>
                <c:pt idx="714">
                  <c:v>0.43477559035226071</c:v>
                </c:pt>
                <c:pt idx="715">
                  <c:v>0.43433112557367831</c:v>
                </c:pt>
                <c:pt idx="716">
                  <c:v>0.43407651421258953</c:v>
                </c:pt>
                <c:pt idx="717">
                  <c:v>0.4322995837105218</c:v>
                </c:pt>
                <c:pt idx="718">
                  <c:v>0.43261336793001337</c:v>
                </c:pt>
                <c:pt idx="719">
                  <c:v>0.43297707078009995</c:v>
                </c:pt>
                <c:pt idx="720">
                  <c:v>0.43250462318364491</c:v>
                </c:pt>
                <c:pt idx="721">
                  <c:v>0.43274623235363596</c:v>
                </c:pt>
                <c:pt idx="722">
                  <c:v>0.4409267164022776</c:v>
                </c:pt>
                <c:pt idx="723">
                  <c:v>0.43428281518946554</c:v>
                </c:pt>
                <c:pt idx="724">
                  <c:v>0.43340643038422833</c:v>
                </c:pt>
                <c:pt idx="725">
                  <c:v>0.43611972685717532</c:v>
                </c:pt>
                <c:pt idx="726">
                  <c:v>0.43492357716717817</c:v>
                </c:pt>
                <c:pt idx="727">
                  <c:v>0.43031372298580034</c:v>
                </c:pt>
                <c:pt idx="728">
                  <c:v>0.43677996512090944</c:v>
                </c:pt>
                <c:pt idx="729">
                  <c:v>0.43298728795636388</c:v>
                </c:pt>
                <c:pt idx="730">
                  <c:v>0.43538474619966888</c:v>
                </c:pt>
                <c:pt idx="731">
                  <c:v>0.44083279944301229</c:v>
                </c:pt>
                <c:pt idx="732">
                  <c:v>0.4411343512375504</c:v>
                </c:pt>
                <c:pt idx="733">
                  <c:v>0.44517844948413493</c:v>
                </c:pt>
                <c:pt idx="734">
                  <c:v>0.44526593420246136</c:v>
                </c:pt>
                <c:pt idx="735">
                  <c:v>0.45226711827648675</c:v>
                </c:pt>
                <c:pt idx="736">
                  <c:v>0.44766847126794429</c:v>
                </c:pt>
                <c:pt idx="737">
                  <c:v>0.45160275473824207</c:v>
                </c:pt>
                <c:pt idx="738">
                  <c:v>0.45284353440223785</c:v>
                </c:pt>
                <c:pt idx="739">
                  <c:v>0.45577270665990194</c:v>
                </c:pt>
                <c:pt idx="740">
                  <c:v>0.45386273277150335</c:v>
                </c:pt>
                <c:pt idx="741">
                  <c:v>0.45303626279266618</c:v>
                </c:pt>
                <c:pt idx="742">
                  <c:v>0.44942202723517555</c:v>
                </c:pt>
                <c:pt idx="743">
                  <c:v>0.44713350718274913</c:v>
                </c:pt>
                <c:pt idx="744">
                  <c:v>0.44371875745868117</c:v>
                </c:pt>
                <c:pt idx="745">
                  <c:v>0.44563755899952445</c:v>
                </c:pt>
                <c:pt idx="746">
                  <c:v>0.44683130608210536</c:v>
                </c:pt>
                <c:pt idx="747">
                  <c:v>0.44178652016772052</c:v>
                </c:pt>
                <c:pt idx="748">
                  <c:v>0.44393734594814199</c:v>
                </c:pt>
                <c:pt idx="749">
                  <c:v>0.44581415766600441</c:v>
                </c:pt>
                <c:pt idx="750">
                  <c:v>0.44766768980214061</c:v>
                </c:pt>
                <c:pt idx="751">
                  <c:v>0.44233693648527039</c:v>
                </c:pt>
                <c:pt idx="752">
                  <c:v>0.44216704150357927</c:v>
                </c:pt>
                <c:pt idx="753">
                  <c:v>0.45193617105717665</c:v>
                </c:pt>
                <c:pt idx="754">
                  <c:v>0.44196050313888657</c:v>
                </c:pt>
                <c:pt idx="755">
                  <c:v>0.44073511346720695</c:v>
                </c:pt>
                <c:pt idx="756">
                  <c:v>0.44377491796956703</c:v>
                </c:pt>
                <c:pt idx="757">
                  <c:v>0.44318636180872517</c:v>
                </c:pt>
                <c:pt idx="758">
                  <c:v>0.44662381217199465</c:v>
                </c:pt>
                <c:pt idx="759">
                  <c:v>0.44279334885892424</c:v>
                </c:pt>
                <c:pt idx="760">
                  <c:v>0.44634657753421692</c:v>
                </c:pt>
                <c:pt idx="761">
                  <c:v>0.43950866193046195</c:v>
                </c:pt>
                <c:pt idx="762">
                  <c:v>0.43959607654569377</c:v>
                </c:pt>
                <c:pt idx="763">
                  <c:v>0.44052136109414686</c:v>
                </c:pt>
                <c:pt idx="764">
                  <c:v>0.4394094862604232</c:v>
                </c:pt>
                <c:pt idx="765">
                  <c:v>0.43665361214429721</c:v>
                </c:pt>
                <c:pt idx="766">
                  <c:v>0.43752569211083558</c:v>
                </c:pt>
                <c:pt idx="767">
                  <c:v>0.43697784292352421</c:v>
                </c:pt>
                <c:pt idx="768">
                  <c:v>0.43570018901657281</c:v>
                </c:pt>
                <c:pt idx="769">
                  <c:v>0.43594263708328168</c:v>
                </c:pt>
                <c:pt idx="770">
                  <c:v>0.43480838974127928</c:v>
                </c:pt>
                <c:pt idx="771">
                  <c:v>0.43377163121670559</c:v>
                </c:pt>
                <c:pt idx="772">
                  <c:v>0.43616341541175074</c:v>
                </c:pt>
                <c:pt idx="773">
                  <c:v>0.4321365331330479</c:v>
                </c:pt>
                <c:pt idx="774">
                  <c:v>0.43156069792515517</c:v>
                </c:pt>
                <c:pt idx="775">
                  <c:v>0.43960790079328549</c:v>
                </c:pt>
                <c:pt idx="776">
                  <c:v>0.43110959120175385</c:v>
                </c:pt>
                <c:pt idx="777">
                  <c:v>0.43285726573849848</c:v>
                </c:pt>
                <c:pt idx="778">
                  <c:v>0.42995205391526042</c:v>
                </c:pt>
                <c:pt idx="779">
                  <c:v>0.43415122512590298</c:v>
                </c:pt>
                <c:pt idx="780">
                  <c:v>0.42860248879326907</c:v>
                </c:pt>
                <c:pt idx="781">
                  <c:v>0.42786991068388347</c:v>
                </c:pt>
                <c:pt idx="782">
                  <c:v>0.43005120407732739</c:v>
                </c:pt>
                <c:pt idx="783">
                  <c:v>0.43136197938125354</c:v>
                </c:pt>
                <c:pt idx="784">
                  <c:v>0.43632544537342499</c:v>
                </c:pt>
                <c:pt idx="785">
                  <c:v>0.44897870698348585</c:v>
                </c:pt>
                <c:pt idx="786">
                  <c:v>0.43145593618066197</c:v>
                </c:pt>
                <c:pt idx="787">
                  <c:v>0.42971337779244279</c:v>
                </c:pt>
                <c:pt idx="788">
                  <c:v>0.42809312812675882</c:v>
                </c:pt>
                <c:pt idx="789">
                  <c:v>0.4285963667479199</c:v>
                </c:pt>
                <c:pt idx="790">
                  <c:v>0.42979774856944947</c:v>
                </c:pt>
                <c:pt idx="791">
                  <c:v>0.43237460791704324</c:v>
                </c:pt>
                <c:pt idx="792">
                  <c:v>0.43120302739924854</c:v>
                </c:pt>
                <c:pt idx="793">
                  <c:v>0.43278695255425126</c:v>
                </c:pt>
                <c:pt idx="794">
                  <c:v>0.42745669191221924</c:v>
                </c:pt>
                <c:pt idx="795">
                  <c:v>0.42841726041922817</c:v>
                </c:pt>
                <c:pt idx="796">
                  <c:v>0.42992613832590915</c:v>
                </c:pt>
                <c:pt idx="797">
                  <c:v>0.42836357753336868</c:v>
                </c:pt>
                <c:pt idx="798">
                  <c:v>0.427604478816901</c:v>
                </c:pt>
                <c:pt idx="799">
                  <c:v>0.42848230677732546</c:v>
                </c:pt>
                <c:pt idx="800">
                  <c:v>0.42591168789126754</c:v>
                </c:pt>
                <c:pt idx="801">
                  <c:v>0.42652108375991243</c:v>
                </c:pt>
                <c:pt idx="802">
                  <c:v>0.42727025660814538</c:v>
                </c:pt>
                <c:pt idx="803">
                  <c:v>0.42646410552637271</c:v>
                </c:pt>
                <c:pt idx="804">
                  <c:v>0.43014127255325829</c:v>
                </c:pt>
                <c:pt idx="805">
                  <c:v>0.43034903396871854</c:v>
                </c:pt>
                <c:pt idx="806">
                  <c:v>0.42604480007089407</c:v>
                </c:pt>
                <c:pt idx="807">
                  <c:v>0.42698450813120886</c:v>
                </c:pt>
                <c:pt idx="808">
                  <c:v>0.4280348588116652</c:v>
                </c:pt>
                <c:pt idx="809">
                  <c:v>0.4329925006629422</c:v>
                </c:pt>
                <c:pt idx="810">
                  <c:v>0.42790602037738157</c:v>
                </c:pt>
                <c:pt idx="811">
                  <c:v>0.43214742795533556</c:v>
                </c:pt>
                <c:pt idx="812">
                  <c:v>0.42722144294731185</c:v>
                </c:pt>
                <c:pt idx="813">
                  <c:v>0.4270151490581795</c:v>
                </c:pt>
                <c:pt idx="814">
                  <c:v>0.42848328390921975</c:v>
                </c:pt>
                <c:pt idx="815">
                  <c:v>0.42846128325223232</c:v>
                </c:pt>
                <c:pt idx="816">
                  <c:v>0.42878553493777866</c:v>
                </c:pt>
                <c:pt idx="817">
                  <c:v>0.42927443682591931</c:v>
                </c:pt>
                <c:pt idx="818">
                  <c:v>0.43871774167258726</c:v>
                </c:pt>
                <c:pt idx="819">
                  <c:v>0.42793661388688492</c:v>
                </c:pt>
                <c:pt idx="820">
                  <c:v>0.44008107769045407</c:v>
                </c:pt>
                <c:pt idx="821">
                  <c:v>0.42794936092118735</c:v>
                </c:pt>
                <c:pt idx="822">
                  <c:v>0.42543961905165911</c:v>
                </c:pt>
                <c:pt idx="823">
                  <c:v>0.43008326323080937</c:v>
                </c:pt>
                <c:pt idx="824">
                  <c:v>0.43025912126318744</c:v>
                </c:pt>
                <c:pt idx="825">
                  <c:v>0.43041995509991265</c:v>
                </c:pt>
                <c:pt idx="826">
                  <c:v>0.42916689701133293</c:v>
                </c:pt>
                <c:pt idx="827">
                  <c:v>0.43065455664069663</c:v>
                </c:pt>
                <c:pt idx="828">
                  <c:v>0.42764366460183495</c:v>
                </c:pt>
                <c:pt idx="829">
                  <c:v>0.43785173179308673</c:v>
                </c:pt>
                <c:pt idx="830">
                  <c:v>0.43322845805081328</c:v>
                </c:pt>
                <c:pt idx="831">
                  <c:v>0.42813161815935918</c:v>
                </c:pt>
                <c:pt idx="832">
                  <c:v>0.43827834701404367</c:v>
                </c:pt>
                <c:pt idx="833">
                  <c:v>0.42913778468066444</c:v>
                </c:pt>
                <c:pt idx="834">
                  <c:v>0.43501006636047257</c:v>
                </c:pt>
                <c:pt idx="835">
                  <c:v>0.43122798959476372</c:v>
                </c:pt>
                <c:pt idx="836">
                  <c:v>0.42970528516297074</c:v>
                </c:pt>
                <c:pt idx="837">
                  <c:v>0.42804112326697574</c:v>
                </c:pt>
                <c:pt idx="838">
                  <c:v>0.43716848086152443</c:v>
                </c:pt>
                <c:pt idx="839">
                  <c:v>0.42877640319846289</c:v>
                </c:pt>
                <c:pt idx="840">
                  <c:v>0.43117061087878789</c:v>
                </c:pt>
                <c:pt idx="841">
                  <c:v>0.43203279029421576</c:v>
                </c:pt>
                <c:pt idx="842">
                  <c:v>0.43232647625207132</c:v>
                </c:pt>
                <c:pt idx="843">
                  <c:v>0.4332749166558717</c:v>
                </c:pt>
                <c:pt idx="844">
                  <c:v>0.43486390267533409</c:v>
                </c:pt>
                <c:pt idx="845">
                  <c:v>0.43322380029497737</c:v>
                </c:pt>
                <c:pt idx="846">
                  <c:v>0.42983925206633883</c:v>
                </c:pt>
                <c:pt idx="847">
                  <c:v>0.42968510789519293</c:v>
                </c:pt>
                <c:pt idx="848">
                  <c:v>0.43136001168514954</c:v>
                </c:pt>
                <c:pt idx="849">
                  <c:v>0.4300866466615475</c:v>
                </c:pt>
                <c:pt idx="850">
                  <c:v>0.42977269928283807</c:v>
                </c:pt>
                <c:pt idx="851">
                  <c:v>0.43264196712522474</c:v>
                </c:pt>
                <c:pt idx="852">
                  <c:v>0.43309445442416888</c:v>
                </c:pt>
                <c:pt idx="853">
                  <c:v>0.43228276263957216</c:v>
                </c:pt>
                <c:pt idx="854">
                  <c:v>0.4332969933757761</c:v>
                </c:pt>
                <c:pt idx="855">
                  <c:v>0.4400848212482345</c:v>
                </c:pt>
                <c:pt idx="856">
                  <c:v>0.432832808017101</c:v>
                </c:pt>
                <c:pt idx="857">
                  <c:v>0.43507356440734563</c:v>
                </c:pt>
                <c:pt idx="858">
                  <c:v>0.43288470797893958</c:v>
                </c:pt>
                <c:pt idx="859">
                  <c:v>0.44725524028226721</c:v>
                </c:pt>
                <c:pt idx="860">
                  <c:v>0.44329188164723482</c:v>
                </c:pt>
                <c:pt idx="861">
                  <c:v>0.43625183116787725</c:v>
                </c:pt>
                <c:pt idx="862">
                  <c:v>0.43816922417978482</c:v>
                </c:pt>
                <c:pt idx="863">
                  <c:v>0.4415551056396908</c:v>
                </c:pt>
                <c:pt idx="864">
                  <c:v>0.43601380618577606</c:v>
                </c:pt>
                <c:pt idx="865">
                  <c:v>0.43861417996229513</c:v>
                </c:pt>
                <c:pt idx="866">
                  <c:v>0.43873180378559118</c:v>
                </c:pt>
                <c:pt idx="867">
                  <c:v>0.45118284367605166</c:v>
                </c:pt>
                <c:pt idx="868">
                  <c:v>0.43625457564286008</c:v>
                </c:pt>
                <c:pt idx="869">
                  <c:v>0.43981525631147061</c:v>
                </c:pt>
                <c:pt idx="870">
                  <c:v>0.43965240407027673</c:v>
                </c:pt>
                <c:pt idx="871">
                  <c:v>0.4397971612946141</c:v>
                </c:pt>
                <c:pt idx="872">
                  <c:v>0.460227042166995</c:v>
                </c:pt>
                <c:pt idx="873">
                  <c:v>0.44948272679015272</c:v>
                </c:pt>
                <c:pt idx="874">
                  <c:v>0.44492367438855579</c:v>
                </c:pt>
                <c:pt idx="875">
                  <c:v>0.44010696165768165</c:v>
                </c:pt>
                <c:pt idx="876">
                  <c:v>0.45331973597046749</c:v>
                </c:pt>
                <c:pt idx="877">
                  <c:v>0.44735332498739111</c:v>
                </c:pt>
                <c:pt idx="878">
                  <c:v>0.44072208426072246</c:v>
                </c:pt>
                <c:pt idx="879">
                  <c:v>0.44566585208977294</c:v>
                </c:pt>
                <c:pt idx="880">
                  <c:v>0.45463958904704088</c:v>
                </c:pt>
                <c:pt idx="881">
                  <c:v>0.45302741148565756</c:v>
                </c:pt>
                <c:pt idx="882">
                  <c:v>0.45370073292469798</c:v>
                </c:pt>
                <c:pt idx="883">
                  <c:v>0.45315892104143873</c:v>
                </c:pt>
                <c:pt idx="884">
                  <c:v>0.45454625035583196</c:v>
                </c:pt>
                <c:pt idx="885">
                  <c:v>0.4541249621026</c:v>
                </c:pt>
                <c:pt idx="886">
                  <c:v>0.44711229499871086</c:v>
                </c:pt>
                <c:pt idx="887">
                  <c:v>0.45182919019155382</c:v>
                </c:pt>
                <c:pt idx="888">
                  <c:v>0.46798507735179051</c:v>
                </c:pt>
                <c:pt idx="889">
                  <c:v>0.44761481478950016</c:v>
                </c:pt>
                <c:pt idx="890">
                  <c:v>0.45905170105720777</c:v>
                </c:pt>
                <c:pt idx="891">
                  <c:v>0.4597727103461044</c:v>
                </c:pt>
                <c:pt idx="892">
                  <c:v>0.46448365847084933</c:v>
                </c:pt>
                <c:pt idx="893">
                  <c:v>0.47120819572797423</c:v>
                </c:pt>
                <c:pt idx="894">
                  <c:v>0.46762023066643787</c:v>
                </c:pt>
                <c:pt idx="895">
                  <c:v>0.45606725916526247</c:v>
                </c:pt>
                <c:pt idx="896">
                  <c:v>0.45447896111987124</c:v>
                </c:pt>
                <c:pt idx="897">
                  <c:v>0.45157176502288149</c:v>
                </c:pt>
                <c:pt idx="898">
                  <c:v>0.45717346021659194</c:v>
                </c:pt>
                <c:pt idx="899">
                  <c:v>0.45519461825480889</c:v>
                </c:pt>
                <c:pt idx="900">
                  <c:v>0.46670151235714852</c:v>
                </c:pt>
                <c:pt idx="901">
                  <c:v>0.46685338138275784</c:v>
                </c:pt>
                <c:pt idx="902">
                  <c:v>0.49357525844819072</c:v>
                </c:pt>
                <c:pt idx="903">
                  <c:v>0.47165876983373684</c:v>
                </c:pt>
                <c:pt idx="904">
                  <c:v>0.483461709818025</c:v>
                </c:pt>
                <c:pt idx="905">
                  <c:v>0.53856876143701993</c:v>
                </c:pt>
                <c:pt idx="906">
                  <c:v>0.46574147702029245</c:v>
                </c:pt>
                <c:pt idx="907">
                  <c:v>0.48096720622498029</c:v>
                </c:pt>
                <c:pt idx="908">
                  <c:v>0.47332716690258431</c:v>
                </c:pt>
                <c:pt idx="909">
                  <c:v>0.49894418916733435</c:v>
                </c:pt>
                <c:pt idx="910">
                  <c:v>0.50781094700156926</c:v>
                </c:pt>
                <c:pt idx="911">
                  <c:v>0.48315830263208831</c:v>
                </c:pt>
                <c:pt idx="912">
                  <c:v>0.49068943560470779</c:v>
                </c:pt>
                <c:pt idx="913">
                  <c:v>0.47938571272744218</c:v>
                </c:pt>
                <c:pt idx="914">
                  <c:v>0.48755672578161025</c:v>
                </c:pt>
                <c:pt idx="915">
                  <c:v>0.49275272638801504</c:v>
                </c:pt>
                <c:pt idx="916">
                  <c:v>0.49598737641216517</c:v>
                </c:pt>
                <c:pt idx="917">
                  <c:v>0.5256392728095407</c:v>
                </c:pt>
                <c:pt idx="918">
                  <c:v>0.51213670677679279</c:v>
                </c:pt>
                <c:pt idx="919">
                  <c:v>0.49019795672563327</c:v>
                </c:pt>
                <c:pt idx="920">
                  <c:v>0.53357592578262203</c:v>
                </c:pt>
                <c:pt idx="921">
                  <c:v>0.49610875399058268</c:v>
                </c:pt>
                <c:pt idx="922">
                  <c:v>0.52697329145376615</c:v>
                </c:pt>
                <c:pt idx="923">
                  <c:v>0.50441276167282367</c:v>
                </c:pt>
                <c:pt idx="924">
                  <c:v>0.50977575596369895</c:v>
                </c:pt>
                <c:pt idx="925">
                  <c:v>0.50878586346994503</c:v>
                </c:pt>
                <c:pt idx="926">
                  <c:v>0.51161161294932467</c:v>
                </c:pt>
                <c:pt idx="927">
                  <c:v>0.51674391349753668</c:v>
                </c:pt>
                <c:pt idx="928">
                  <c:v>0.54015587105508545</c:v>
                </c:pt>
                <c:pt idx="929">
                  <c:v>0.51743866174924291</c:v>
                </c:pt>
                <c:pt idx="930">
                  <c:v>0.55696100623365652</c:v>
                </c:pt>
                <c:pt idx="931">
                  <c:v>0.53874886720089932</c:v>
                </c:pt>
                <c:pt idx="932">
                  <c:v>0.54798010448728207</c:v>
                </c:pt>
                <c:pt idx="933">
                  <c:v>0.5503588730693465</c:v>
                </c:pt>
                <c:pt idx="934">
                  <c:v>0.54737879788984967</c:v>
                </c:pt>
                <c:pt idx="935">
                  <c:v>0.57077030049919175</c:v>
                </c:pt>
                <c:pt idx="936">
                  <c:v>0.47433046533996487</c:v>
                </c:pt>
                <c:pt idx="937">
                  <c:v>0.47694429024291735</c:v>
                </c:pt>
                <c:pt idx="938">
                  <c:v>0.49813649773388718</c:v>
                </c:pt>
                <c:pt idx="939">
                  <c:v>0.50946629791853459</c:v>
                </c:pt>
                <c:pt idx="940">
                  <c:v>0.46151224139968589</c:v>
                </c:pt>
                <c:pt idx="941">
                  <c:v>0.48545321797980051</c:v>
                </c:pt>
                <c:pt idx="942">
                  <c:v>0.48522165810924878</c:v>
                </c:pt>
                <c:pt idx="943">
                  <c:v>0.50399754443349154</c:v>
                </c:pt>
                <c:pt idx="944">
                  <c:v>0.49640612436114406</c:v>
                </c:pt>
                <c:pt idx="945">
                  <c:v>0.49165935550642553</c:v>
                </c:pt>
                <c:pt idx="946">
                  <c:v>0.49950867553789113</c:v>
                </c:pt>
                <c:pt idx="947">
                  <c:v>0.64275167304400838</c:v>
                </c:pt>
                <c:pt idx="948">
                  <c:v>0.52319176865545158</c:v>
                </c:pt>
                <c:pt idx="949">
                  <c:v>0.50213089371956887</c:v>
                </c:pt>
                <c:pt idx="950">
                  <c:v>0.57981300993997809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E5-418C-83BC-EA705881837A}"/>
            </c:ext>
          </c:extLst>
        </c:ser>
        <c:ser>
          <c:idx val="1"/>
          <c:order val="1"/>
          <c:tx>
            <c:strRef>
              <c:f>'Lunar Spectral Unc Budget'!$C$4</c:f>
              <c:strCache>
                <c:ptCount val="1"/>
                <c:pt idx="0">
                  <c:v>Measurement
 Type A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'Lunar Spectral Unc Budget'!$A$5:$A$958</c:f>
              <c:numCache>
                <c:formatCode>0.000</c:formatCode>
                <c:ptCount val="954"/>
                <c:pt idx="0">
                  <c:v>349.79705869999998</c:v>
                </c:pt>
                <c:pt idx="1">
                  <c:v>350.62427459999998</c:v>
                </c:pt>
                <c:pt idx="2">
                  <c:v>351.45141100000001</c:v>
                </c:pt>
                <c:pt idx="3">
                  <c:v>352.27846790000001</c:v>
                </c:pt>
                <c:pt idx="4">
                  <c:v>353.10544549999997</c:v>
                </c:pt>
                <c:pt idx="5">
                  <c:v>353.93234360000002</c:v>
                </c:pt>
                <c:pt idx="6">
                  <c:v>354.75916219999999</c:v>
                </c:pt>
                <c:pt idx="7">
                  <c:v>355.58590140000001</c:v>
                </c:pt>
                <c:pt idx="8">
                  <c:v>356.41256120000003</c:v>
                </c:pt>
                <c:pt idx="9">
                  <c:v>357.23914150000002</c:v>
                </c:pt>
                <c:pt idx="10">
                  <c:v>358.06564229999998</c:v>
                </c:pt>
                <c:pt idx="11">
                  <c:v>358.89206380000002</c:v>
                </c:pt>
                <c:pt idx="12">
                  <c:v>359.71840570000001</c:v>
                </c:pt>
                <c:pt idx="13">
                  <c:v>360.54466830000001</c:v>
                </c:pt>
                <c:pt idx="14">
                  <c:v>361.37085139999999</c:v>
                </c:pt>
                <c:pt idx="15">
                  <c:v>362.196955</c:v>
                </c:pt>
                <c:pt idx="16">
                  <c:v>363.02297920000001</c:v>
                </c:pt>
                <c:pt idx="17">
                  <c:v>363.84892400000001</c:v>
                </c:pt>
                <c:pt idx="18">
                  <c:v>364.67478929999999</c:v>
                </c:pt>
                <c:pt idx="19">
                  <c:v>365.50057509999999</c:v>
                </c:pt>
                <c:pt idx="20">
                  <c:v>366.32628160000002</c:v>
                </c:pt>
                <c:pt idx="21">
                  <c:v>367.15190860000001</c:v>
                </c:pt>
                <c:pt idx="22">
                  <c:v>367.97745609999998</c:v>
                </c:pt>
                <c:pt idx="23">
                  <c:v>368.80292420000001</c:v>
                </c:pt>
                <c:pt idx="24">
                  <c:v>369.6283128</c:v>
                </c:pt>
                <c:pt idx="25">
                  <c:v>370.453622</c:v>
                </c:pt>
                <c:pt idx="26">
                  <c:v>371.27885179999998</c:v>
                </c:pt>
                <c:pt idx="27">
                  <c:v>372.1040021</c:v>
                </c:pt>
                <c:pt idx="28">
                  <c:v>372.92907300000002</c:v>
                </c:pt>
                <c:pt idx="29">
                  <c:v>373.7540644</c:v>
                </c:pt>
                <c:pt idx="30">
                  <c:v>374.57897639999999</c:v>
                </c:pt>
                <c:pt idx="31">
                  <c:v>375.40380900000002</c:v>
                </c:pt>
                <c:pt idx="32">
                  <c:v>376.22856200000001</c:v>
                </c:pt>
                <c:pt idx="33">
                  <c:v>377.05323570000002</c:v>
                </c:pt>
                <c:pt idx="34">
                  <c:v>377.87782989999999</c:v>
                </c:pt>
                <c:pt idx="35">
                  <c:v>378.70234470000003</c:v>
                </c:pt>
                <c:pt idx="36">
                  <c:v>379.52677999999997</c:v>
                </c:pt>
                <c:pt idx="37">
                  <c:v>380.35113589999997</c:v>
                </c:pt>
                <c:pt idx="38">
                  <c:v>381.1754123</c:v>
                </c:pt>
                <c:pt idx="39">
                  <c:v>381.99960929999997</c:v>
                </c:pt>
                <c:pt idx="40">
                  <c:v>382.82372679999997</c:v>
                </c:pt>
                <c:pt idx="41">
                  <c:v>383.64776499999999</c:v>
                </c:pt>
                <c:pt idx="42">
                  <c:v>384.47172360000002</c:v>
                </c:pt>
                <c:pt idx="43">
                  <c:v>385.29560279999998</c:v>
                </c:pt>
                <c:pt idx="44">
                  <c:v>386.1194026</c:v>
                </c:pt>
                <c:pt idx="45">
                  <c:v>386.94312289999999</c:v>
                </c:pt>
                <c:pt idx="46">
                  <c:v>387.76676379999998</c:v>
                </c:pt>
                <c:pt idx="47">
                  <c:v>388.5903252</c:v>
                </c:pt>
                <c:pt idx="48">
                  <c:v>389.41380720000001</c:v>
                </c:pt>
                <c:pt idx="49">
                  <c:v>390.23720980000002</c:v>
                </c:pt>
                <c:pt idx="50">
                  <c:v>391.0605329</c:v>
                </c:pt>
                <c:pt idx="51">
                  <c:v>391.88377659999998</c:v>
                </c:pt>
                <c:pt idx="52">
                  <c:v>392.70694079999998</c:v>
                </c:pt>
                <c:pt idx="53">
                  <c:v>393.53002550000002</c:v>
                </c:pt>
                <c:pt idx="54">
                  <c:v>394.35303090000002</c:v>
                </c:pt>
                <c:pt idx="55">
                  <c:v>395.17595679999999</c:v>
                </c:pt>
                <c:pt idx="56">
                  <c:v>395.9988032</c:v>
                </c:pt>
                <c:pt idx="57">
                  <c:v>396.8215702</c:v>
                </c:pt>
                <c:pt idx="58">
                  <c:v>397.64425779999999</c:v>
                </c:pt>
                <c:pt idx="59">
                  <c:v>398.46686590000002</c:v>
                </c:pt>
                <c:pt idx="60">
                  <c:v>399.28939450000001</c:v>
                </c:pt>
                <c:pt idx="61">
                  <c:v>400.11184379999997</c:v>
                </c:pt>
                <c:pt idx="62">
                  <c:v>400.9342135</c:v>
                </c:pt>
                <c:pt idx="63">
                  <c:v>401.75650389999998</c:v>
                </c:pt>
                <c:pt idx="64">
                  <c:v>402.5787148</c:v>
                </c:pt>
                <c:pt idx="65">
                  <c:v>403.40084619999999</c:v>
                </c:pt>
                <c:pt idx="66">
                  <c:v>404.22289819999997</c:v>
                </c:pt>
                <c:pt idx="67">
                  <c:v>405.04487080000001</c:v>
                </c:pt>
                <c:pt idx="68">
                  <c:v>405.86676390000002</c:v>
                </c:pt>
                <c:pt idx="69">
                  <c:v>406.68857750000001</c:v>
                </c:pt>
                <c:pt idx="70">
                  <c:v>407.51031180000001</c:v>
                </c:pt>
                <c:pt idx="71">
                  <c:v>408.33196659999999</c:v>
                </c:pt>
                <c:pt idx="72">
                  <c:v>409.15354189999999</c:v>
                </c:pt>
                <c:pt idx="73">
                  <c:v>409.9750378</c:v>
                </c:pt>
                <c:pt idx="74">
                  <c:v>410.79645420000003</c:v>
                </c:pt>
                <c:pt idx="75">
                  <c:v>411.6177912</c:v>
                </c:pt>
                <c:pt idx="76">
                  <c:v>412.43904880000002</c:v>
                </c:pt>
                <c:pt idx="77">
                  <c:v>413.26022690000002</c:v>
                </c:pt>
                <c:pt idx="78">
                  <c:v>414.08132560000001</c:v>
                </c:pt>
                <c:pt idx="79">
                  <c:v>414.90234479999998</c:v>
                </c:pt>
                <c:pt idx="80">
                  <c:v>415.7232846</c:v>
                </c:pt>
                <c:pt idx="81">
                  <c:v>416.54414500000001</c:v>
                </c:pt>
                <c:pt idx="82">
                  <c:v>417.36492579999998</c:v>
                </c:pt>
                <c:pt idx="83">
                  <c:v>418.18562730000002</c:v>
                </c:pt>
                <c:pt idx="84">
                  <c:v>419.00624929999998</c:v>
                </c:pt>
                <c:pt idx="85">
                  <c:v>419.82679189999999</c:v>
                </c:pt>
                <c:pt idx="86">
                  <c:v>420.64725499999997</c:v>
                </c:pt>
                <c:pt idx="87">
                  <c:v>421.46763870000001</c:v>
                </c:pt>
                <c:pt idx="88">
                  <c:v>422.28794290000002</c:v>
                </c:pt>
                <c:pt idx="89">
                  <c:v>423.10816770000002</c:v>
                </c:pt>
                <c:pt idx="90">
                  <c:v>423.928313</c:v>
                </c:pt>
                <c:pt idx="91">
                  <c:v>424.748379</c:v>
                </c:pt>
                <c:pt idx="92">
                  <c:v>425.5683654</c:v>
                </c:pt>
                <c:pt idx="93">
                  <c:v>426.38827240000001</c:v>
                </c:pt>
                <c:pt idx="94">
                  <c:v>427.2081</c:v>
                </c:pt>
                <c:pt idx="95">
                  <c:v>428.02784810000003</c:v>
                </c:pt>
                <c:pt idx="96">
                  <c:v>428.84751679999999</c:v>
                </c:pt>
                <c:pt idx="97">
                  <c:v>429.66710599999999</c:v>
                </c:pt>
                <c:pt idx="98">
                  <c:v>430.48661579999998</c:v>
                </c:pt>
                <c:pt idx="99">
                  <c:v>431.30604620000003</c:v>
                </c:pt>
                <c:pt idx="100">
                  <c:v>432.12539709999999</c:v>
                </c:pt>
                <c:pt idx="101">
                  <c:v>432.9446686</c:v>
                </c:pt>
                <c:pt idx="102">
                  <c:v>433.76386059999999</c:v>
                </c:pt>
                <c:pt idx="103">
                  <c:v>434.5829731</c:v>
                </c:pt>
                <c:pt idx="104">
                  <c:v>435.40200629999998</c:v>
                </c:pt>
                <c:pt idx="105">
                  <c:v>436.22095999999999</c:v>
                </c:pt>
                <c:pt idx="106">
                  <c:v>437.03983419999997</c:v>
                </c:pt>
                <c:pt idx="107">
                  <c:v>437.85862900000001</c:v>
                </c:pt>
                <c:pt idx="108">
                  <c:v>438.67734439999998</c:v>
                </c:pt>
                <c:pt idx="109">
                  <c:v>439.49598029999999</c:v>
                </c:pt>
                <c:pt idx="110">
                  <c:v>440.31453670000002</c:v>
                </c:pt>
                <c:pt idx="111">
                  <c:v>441.13301380000001</c:v>
                </c:pt>
                <c:pt idx="112">
                  <c:v>441.95141130000002</c:v>
                </c:pt>
                <c:pt idx="113">
                  <c:v>442.76972949999998</c:v>
                </c:pt>
                <c:pt idx="114">
                  <c:v>443.58796819999998</c:v>
                </c:pt>
                <c:pt idx="115">
                  <c:v>444.4061274</c:v>
                </c:pt>
                <c:pt idx="116">
                  <c:v>445.22420720000002</c:v>
                </c:pt>
                <c:pt idx="117">
                  <c:v>446.04220759999998</c:v>
                </c:pt>
                <c:pt idx="118">
                  <c:v>446.86012849999997</c:v>
                </c:pt>
                <c:pt idx="119">
                  <c:v>447.67796989999999</c:v>
                </c:pt>
                <c:pt idx="120">
                  <c:v>448.49573199999998</c:v>
                </c:pt>
                <c:pt idx="121">
                  <c:v>449.31341459999999</c:v>
                </c:pt>
                <c:pt idx="122">
                  <c:v>450.13101769999997</c:v>
                </c:pt>
                <c:pt idx="123">
                  <c:v>450.94854140000001</c:v>
                </c:pt>
                <c:pt idx="124">
                  <c:v>451.76598560000002</c:v>
                </c:pt>
                <c:pt idx="125">
                  <c:v>452.58335039999997</c:v>
                </c:pt>
                <c:pt idx="126">
                  <c:v>453.40063579999998</c:v>
                </c:pt>
                <c:pt idx="127">
                  <c:v>454.21784170000001</c:v>
                </c:pt>
                <c:pt idx="128">
                  <c:v>455.03496819999998</c:v>
                </c:pt>
                <c:pt idx="129">
                  <c:v>455.85201519999998</c:v>
                </c:pt>
                <c:pt idx="130">
                  <c:v>456.66898279999998</c:v>
                </c:pt>
                <c:pt idx="131">
                  <c:v>457.48587099999997</c:v>
                </c:pt>
                <c:pt idx="132">
                  <c:v>458.30267959999998</c:v>
                </c:pt>
                <c:pt idx="133">
                  <c:v>459.1194089</c:v>
                </c:pt>
                <c:pt idx="134">
                  <c:v>459.93605869999999</c:v>
                </c:pt>
                <c:pt idx="135">
                  <c:v>460.75262909999998</c:v>
                </c:pt>
                <c:pt idx="136">
                  <c:v>461.56912</c:v>
                </c:pt>
                <c:pt idx="137">
                  <c:v>462.38553150000001</c:v>
                </c:pt>
                <c:pt idx="138">
                  <c:v>463.2018635</c:v>
                </c:pt>
                <c:pt idx="139">
                  <c:v>464.01811609999999</c:v>
                </c:pt>
                <c:pt idx="140">
                  <c:v>464.8342892</c:v>
                </c:pt>
                <c:pt idx="141">
                  <c:v>465.65038299999998</c:v>
                </c:pt>
                <c:pt idx="142">
                  <c:v>466.46639720000002</c:v>
                </c:pt>
                <c:pt idx="143">
                  <c:v>467.282332</c:v>
                </c:pt>
                <c:pt idx="144">
                  <c:v>468.09818739999997</c:v>
                </c:pt>
                <c:pt idx="145">
                  <c:v>468.91396329999998</c:v>
                </c:pt>
                <c:pt idx="146">
                  <c:v>469.72965979999998</c:v>
                </c:pt>
                <c:pt idx="147">
                  <c:v>470.54527680000001</c:v>
                </c:pt>
                <c:pt idx="148">
                  <c:v>471.36081439999998</c:v>
                </c:pt>
                <c:pt idx="149">
                  <c:v>472.1762726</c:v>
                </c:pt>
                <c:pt idx="150">
                  <c:v>472.9916513</c:v>
                </c:pt>
                <c:pt idx="151">
                  <c:v>473.80695059999999</c:v>
                </c:pt>
                <c:pt idx="152">
                  <c:v>474.62217040000002</c:v>
                </c:pt>
                <c:pt idx="153">
                  <c:v>475.43731070000001</c:v>
                </c:pt>
                <c:pt idx="154">
                  <c:v>476.25237170000003</c:v>
                </c:pt>
                <c:pt idx="155">
                  <c:v>477.06735320000001</c:v>
                </c:pt>
                <c:pt idx="156">
                  <c:v>477.88225519999997</c:v>
                </c:pt>
                <c:pt idx="157">
                  <c:v>478.69707779999999</c:v>
                </c:pt>
                <c:pt idx="158">
                  <c:v>479.511821</c:v>
                </c:pt>
                <c:pt idx="159">
                  <c:v>480.32648469999998</c:v>
                </c:pt>
                <c:pt idx="160">
                  <c:v>481.14106889999999</c:v>
                </c:pt>
                <c:pt idx="161">
                  <c:v>481.95557380000002</c:v>
                </c:pt>
                <c:pt idx="162">
                  <c:v>482.76999910000001</c:v>
                </c:pt>
                <c:pt idx="163">
                  <c:v>483.58434510000001</c:v>
                </c:pt>
                <c:pt idx="164">
                  <c:v>484.39861159999998</c:v>
                </c:pt>
                <c:pt idx="165">
                  <c:v>485.21279859999999</c:v>
                </c:pt>
                <c:pt idx="166">
                  <c:v>486.02690619999998</c:v>
                </c:pt>
                <c:pt idx="167">
                  <c:v>486.84093439999998</c:v>
                </c:pt>
                <c:pt idx="168">
                  <c:v>487.65488310000001</c:v>
                </c:pt>
                <c:pt idx="169">
                  <c:v>488.46875230000001</c:v>
                </c:pt>
                <c:pt idx="170">
                  <c:v>489.28254220000002</c:v>
                </c:pt>
                <c:pt idx="171">
                  <c:v>490.09625260000001</c:v>
                </c:pt>
                <c:pt idx="172">
                  <c:v>490.90988349999998</c:v>
                </c:pt>
                <c:pt idx="173">
                  <c:v>491.72343499999999</c:v>
                </c:pt>
                <c:pt idx="174">
                  <c:v>492.53690699999999</c:v>
                </c:pt>
                <c:pt idx="175">
                  <c:v>493.35029960000003</c:v>
                </c:pt>
                <c:pt idx="176">
                  <c:v>494.16361280000001</c:v>
                </c:pt>
                <c:pt idx="177">
                  <c:v>494.97684650000002</c:v>
                </c:pt>
                <c:pt idx="178">
                  <c:v>495.79000079999997</c:v>
                </c:pt>
                <c:pt idx="179">
                  <c:v>496.60307560000001</c:v>
                </c:pt>
                <c:pt idx="180">
                  <c:v>497.41607099999999</c:v>
                </c:pt>
                <c:pt idx="181">
                  <c:v>498.22898700000002</c:v>
                </c:pt>
                <c:pt idx="182">
                  <c:v>499.0418234</c:v>
                </c:pt>
                <c:pt idx="183">
                  <c:v>499.8545805</c:v>
                </c:pt>
                <c:pt idx="184">
                  <c:v>500.66725810000003</c:v>
                </c:pt>
                <c:pt idx="185">
                  <c:v>501.47985629999999</c:v>
                </c:pt>
                <c:pt idx="186">
                  <c:v>502.29237499999999</c:v>
                </c:pt>
                <c:pt idx="187">
                  <c:v>503.10481429999999</c:v>
                </c:pt>
                <c:pt idx="188">
                  <c:v>503.91717410000001</c:v>
                </c:pt>
                <c:pt idx="189">
                  <c:v>504.72945449999997</c:v>
                </c:pt>
                <c:pt idx="190">
                  <c:v>505.54165540000002</c:v>
                </c:pt>
                <c:pt idx="191">
                  <c:v>506.35377699999998</c:v>
                </c:pt>
                <c:pt idx="192">
                  <c:v>507.165819</c:v>
                </c:pt>
                <c:pt idx="193">
                  <c:v>507.97778160000001</c:v>
                </c:pt>
                <c:pt idx="194">
                  <c:v>508.78966480000003</c:v>
                </c:pt>
                <c:pt idx="195">
                  <c:v>509.60146850000001</c:v>
                </c:pt>
                <c:pt idx="196">
                  <c:v>510.41319279999999</c:v>
                </c:pt>
                <c:pt idx="197">
                  <c:v>511.2248376</c:v>
                </c:pt>
                <c:pt idx="198">
                  <c:v>512.03640299999995</c:v>
                </c:pt>
                <c:pt idx="199">
                  <c:v>512.84788900000001</c:v>
                </c:pt>
                <c:pt idx="200">
                  <c:v>513.65929549999998</c:v>
                </c:pt>
                <c:pt idx="201">
                  <c:v>514.47062259999996</c:v>
                </c:pt>
                <c:pt idx="202">
                  <c:v>515.28187019999996</c:v>
                </c:pt>
                <c:pt idx="203">
                  <c:v>516.09303829999999</c:v>
                </c:pt>
                <c:pt idx="204">
                  <c:v>516.90412709999998</c:v>
                </c:pt>
                <c:pt idx="205">
                  <c:v>517.71513640000001</c:v>
                </c:pt>
                <c:pt idx="206">
                  <c:v>518.52606619999995</c:v>
                </c:pt>
                <c:pt idx="207">
                  <c:v>519.3369166</c:v>
                </c:pt>
                <c:pt idx="208">
                  <c:v>520.14768760000004</c:v>
                </c:pt>
                <c:pt idx="209">
                  <c:v>520.9583791</c:v>
                </c:pt>
                <c:pt idx="210">
                  <c:v>521.76899109999999</c:v>
                </c:pt>
                <c:pt idx="211">
                  <c:v>522.57952379999995</c:v>
                </c:pt>
                <c:pt idx="212">
                  <c:v>523.38997689999997</c:v>
                </c:pt>
                <c:pt idx="213">
                  <c:v>524.20035069999994</c:v>
                </c:pt>
                <c:pt idx="214">
                  <c:v>525.01064499999995</c:v>
                </c:pt>
                <c:pt idx="215">
                  <c:v>525.82085979999999</c:v>
                </c:pt>
                <c:pt idx="216">
                  <c:v>526.63099520000003</c:v>
                </c:pt>
                <c:pt idx="217">
                  <c:v>527.44105119999995</c:v>
                </c:pt>
                <c:pt idx="218">
                  <c:v>528.25102770000001</c:v>
                </c:pt>
                <c:pt idx="219">
                  <c:v>529.06092469999999</c:v>
                </c:pt>
                <c:pt idx="220">
                  <c:v>529.87074240000004</c:v>
                </c:pt>
                <c:pt idx="221">
                  <c:v>530.68048060000001</c:v>
                </c:pt>
                <c:pt idx="222">
                  <c:v>531.49013930000001</c:v>
                </c:pt>
                <c:pt idx="223">
                  <c:v>532.29971860000001</c:v>
                </c:pt>
                <c:pt idx="224">
                  <c:v>533.10921840000003</c:v>
                </c:pt>
                <c:pt idx="225">
                  <c:v>533.91863880000005</c:v>
                </c:pt>
                <c:pt idx="226">
                  <c:v>534.72797979999996</c:v>
                </c:pt>
                <c:pt idx="227">
                  <c:v>535.53724130000001</c:v>
                </c:pt>
                <c:pt idx="228">
                  <c:v>536.34642340000005</c:v>
                </c:pt>
                <c:pt idx="229">
                  <c:v>537.15552600000001</c:v>
                </c:pt>
                <c:pt idx="230">
                  <c:v>537.96454919999996</c:v>
                </c:pt>
                <c:pt idx="231">
                  <c:v>538.77349300000003</c:v>
                </c:pt>
                <c:pt idx="232">
                  <c:v>539.58235720000005</c:v>
                </c:pt>
                <c:pt idx="233">
                  <c:v>540.39114210000002</c:v>
                </c:pt>
                <c:pt idx="234">
                  <c:v>541.19984750000003</c:v>
                </c:pt>
                <c:pt idx="235">
                  <c:v>542.00847350000004</c:v>
                </c:pt>
                <c:pt idx="236">
                  <c:v>542.81701999999996</c:v>
                </c:pt>
                <c:pt idx="237">
                  <c:v>543.62548709999999</c:v>
                </c:pt>
                <c:pt idx="238">
                  <c:v>544.43387470000005</c:v>
                </c:pt>
                <c:pt idx="239">
                  <c:v>545.24218289999999</c:v>
                </c:pt>
                <c:pt idx="240">
                  <c:v>546.05041159999996</c:v>
                </c:pt>
                <c:pt idx="241">
                  <c:v>546.85856100000001</c:v>
                </c:pt>
                <c:pt idx="242">
                  <c:v>547.66663080000001</c:v>
                </c:pt>
                <c:pt idx="243">
                  <c:v>548.4746212</c:v>
                </c:pt>
                <c:pt idx="244">
                  <c:v>549.28253219999999</c:v>
                </c:pt>
                <c:pt idx="245">
                  <c:v>550.09036370000001</c:v>
                </c:pt>
                <c:pt idx="246">
                  <c:v>550.89811580000003</c:v>
                </c:pt>
                <c:pt idx="247">
                  <c:v>551.70578839999996</c:v>
                </c:pt>
                <c:pt idx="248">
                  <c:v>552.5133816</c:v>
                </c:pt>
                <c:pt idx="249">
                  <c:v>553.32089540000004</c:v>
                </c:pt>
                <c:pt idx="250">
                  <c:v>554.12832969999999</c:v>
                </c:pt>
                <c:pt idx="251">
                  <c:v>554.93568459999995</c:v>
                </c:pt>
                <c:pt idx="252">
                  <c:v>555.74296000000004</c:v>
                </c:pt>
                <c:pt idx="253">
                  <c:v>556.55015590000005</c:v>
                </c:pt>
                <c:pt idx="254">
                  <c:v>557.35727250000002</c:v>
                </c:pt>
                <c:pt idx="255">
                  <c:v>558.16430960000002</c:v>
                </c:pt>
                <c:pt idx="256">
                  <c:v>558.97126720000006</c:v>
                </c:pt>
                <c:pt idx="257">
                  <c:v>559.77814539999997</c:v>
                </c:pt>
                <c:pt idx="258">
                  <c:v>560.5849442</c:v>
                </c:pt>
                <c:pt idx="259">
                  <c:v>561.39166350000005</c:v>
                </c:pt>
                <c:pt idx="260">
                  <c:v>562.19830330000002</c:v>
                </c:pt>
                <c:pt idx="261">
                  <c:v>563.00486379999995</c:v>
                </c:pt>
                <c:pt idx="262">
                  <c:v>563.81134469999995</c:v>
                </c:pt>
                <c:pt idx="263">
                  <c:v>564.61774630000002</c:v>
                </c:pt>
                <c:pt idx="264">
                  <c:v>565.42406840000001</c:v>
                </c:pt>
                <c:pt idx="265">
                  <c:v>566.23031100000003</c:v>
                </c:pt>
                <c:pt idx="266">
                  <c:v>567.03647420000004</c:v>
                </c:pt>
                <c:pt idx="267">
                  <c:v>567.84255800000005</c:v>
                </c:pt>
                <c:pt idx="268">
                  <c:v>568.64856229999998</c:v>
                </c:pt>
                <c:pt idx="269">
                  <c:v>569.45448710000005</c:v>
                </c:pt>
                <c:pt idx="270">
                  <c:v>570.26033259999997</c:v>
                </c:pt>
                <c:pt idx="271">
                  <c:v>571.06609860000003</c:v>
                </c:pt>
                <c:pt idx="272">
                  <c:v>571.87178510000001</c:v>
                </c:pt>
                <c:pt idx="273">
                  <c:v>572.67739219999999</c:v>
                </c:pt>
                <c:pt idx="274">
                  <c:v>573.48291979999999</c:v>
                </c:pt>
                <c:pt idx="275">
                  <c:v>574.28836799999999</c:v>
                </c:pt>
                <c:pt idx="276">
                  <c:v>575.09373679999999</c:v>
                </c:pt>
                <c:pt idx="277">
                  <c:v>575.89902610000001</c:v>
                </c:pt>
                <c:pt idx="278">
                  <c:v>576.70423600000004</c:v>
                </c:pt>
                <c:pt idx="279">
                  <c:v>577.50936639999998</c:v>
                </c:pt>
                <c:pt idx="280">
                  <c:v>578.31441740000002</c:v>
                </c:pt>
                <c:pt idx="281">
                  <c:v>579.11938899999996</c:v>
                </c:pt>
                <c:pt idx="282">
                  <c:v>579.92428099999995</c:v>
                </c:pt>
                <c:pt idx="283">
                  <c:v>580.72909370000002</c:v>
                </c:pt>
                <c:pt idx="284">
                  <c:v>581.53382690000001</c:v>
                </c:pt>
                <c:pt idx="285">
                  <c:v>582.33848069999999</c:v>
                </c:pt>
                <c:pt idx="286">
                  <c:v>583.143055</c:v>
                </c:pt>
                <c:pt idx="287">
                  <c:v>583.94754990000001</c:v>
                </c:pt>
                <c:pt idx="288">
                  <c:v>584.75196530000005</c:v>
                </c:pt>
                <c:pt idx="289">
                  <c:v>585.55630129999997</c:v>
                </c:pt>
                <c:pt idx="290">
                  <c:v>586.36055780000004</c:v>
                </c:pt>
                <c:pt idx="291">
                  <c:v>587.16473499999995</c:v>
                </c:pt>
                <c:pt idx="292">
                  <c:v>587.96883260000004</c:v>
                </c:pt>
                <c:pt idx="293">
                  <c:v>588.77285080000001</c:v>
                </c:pt>
                <c:pt idx="294">
                  <c:v>589.57678959999998</c:v>
                </c:pt>
                <c:pt idx="295">
                  <c:v>590.38064889999998</c:v>
                </c:pt>
                <c:pt idx="296">
                  <c:v>591.18442879999998</c:v>
                </c:pt>
                <c:pt idx="297">
                  <c:v>591.9881292</c:v>
                </c:pt>
                <c:pt idx="298">
                  <c:v>592.79175020000002</c:v>
                </c:pt>
                <c:pt idx="299">
                  <c:v>593.59529180000004</c:v>
                </c:pt>
                <c:pt idx="300">
                  <c:v>594.39875389999997</c:v>
                </c:pt>
                <c:pt idx="301">
                  <c:v>595.20213660000002</c:v>
                </c:pt>
                <c:pt idx="302">
                  <c:v>596.00543979999998</c:v>
                </c:pt>
                <c:pt idx="303">
                  <c:v>596.80866349999997</c:v>
                </c:pt>
                <c:pt idx="304">
                  <c:v>597.61180790000003</c:v>
                </c:pt>
                <c:pt idx="305">
                  <c:v>598.41487280000001</c:v>
                </c:pt>
                <c:pt idx="306">
                  <c:v>599.21785820000002</c:v>
                </c:pt>
                <c:pt idx="307">
                  <c:v>600.02076420000003</c:v>
                </c:pt>
                <c:pt idx="308">
                  <c:v>600.82359080000003</c:v>
                </c:pt>
                <c:pt idx="309">
                  <c:v>601.62633789999995</c:v>
                </c:pt>
                <c:pt idx="310">
                  <c:v>602.42900550000002</c:v>
                </c:pt>
                <c:pt idx="311">
                  <c:v>603.23159380000004</c:v>
                </c:pt>
                <c:pt idx="312">
                  <c:v>604.03410250000002</c:v>
                </c:pt>
                <c:pt idx="313">
                  <c:v>604.83653189999995</c:v>
                </c:pt>
                <c:pt idx="314">
                  <c:v>605.63888180000004</c:v>
                </c:pt>
                <c:pt idx="315">
                  <c:v>606.44115220000003</c:v>
                </c:pt>
                <c:pt idx="316">
                  <c:v>607.24334320000003</c:v>
                </c:pt>
                <c:pt idx="317">
                  <c:v>608.04545480000002</c:v>
                </c:pt>
                <c:pt idx="318">
                  <c:v>608.84748690000004</c:v>
                </c:pt>
                <c:pt idx="319">
                  <c:v>609.64943949999997</c:v>
                </c:pt>
                <c:pt idx="320">
                  <c:v>610.45131279999998</c:v>
                </c:pt>
                <c:pt idx="321">
                  <c:v>611.25310660000002</c:v>
                </c:pt>
                <c:pt idx="322">
                  <c:v>612.05482089999998</c:v>
                </c:pt>
                <c:pt idx="323">
                  <c:v>612.85645580000005</c:v>
                </c:pt>
                <c:pt idx="324">
                  <c:v>613.65801120000003</c:v>
                </c:pt>
                <c:pt idx="325">
                  <c:v>614.45948720000001</c:v>
                </c:pt>
                <c:pt idx="326">
                  <c:v>615.26088379999999</c:v>
                </c:pt>
                <c:pt idx="327">
                  <c:v>616.06220089999999</c:v>
                </c:pt>
                <c:pt idx="328">
                  <c:v>616.86343859999999</c:v>
                </c:pt>
                <c:pt idx="329">
                  <c:v>617.66459680000003</c:v>
                </c:pt>
                <c:pt idx="330">
                  <c:v>618.46567560000005</c:v>
                </c:pt>
                <c:pt idx="331">
                  <c:v>619.26667499999996</c:v>
                </c:pt>
                <c:pt idx="332">
                  <c:v>620.06759480000005</c:v>
                </c:pt>
                <c:pt idx="333">
                  <c:v>620.86843529999999</c:v>
                </c:pt>
                <c:pt idx="334">
                  <c:v>621.66919629999995</c:v>
                </c:pt>
                <c:pt idx="335">
                  <c:v>622.46987790000003</c:v>
                </c:pt>
                <c:pt idx="336">
                  <c:v>623.27048000000002</c:v>
                </c:pt>
                <c:pt idx="337">
                  <c:v>624.07100270000001</c:v>
                </c:pt>
                <c:pt idx="338">
                  <c:v>624.87144590000003</c:v>
                </c:pt>
                <c:pt idx="339">
                  <c:v>625.67180970000004</c:v>
                </c:pt>
                <c:pt idx="340">
                  <c:v>626.47209399999997</c:v>
                </c:pt>
                <c:pt idx="341">
                  <c:v>627.27229899999998</c:v>
                </c:pt>
                <c:pt idx="342">
                  <c:v>628.07242440000005</c:v>
                </c:pt>
                <c:pt idx="343">
                  <c:v>628.8724704</c:v>
                </c:pt>
                <c:pt idx="344">
                  <c:v>629.67243699999995</c:v>
                </c:pt>
                <c:pt idx="345">
                  <c:v>630.47232410000004</c:v>
                </c:pt>
                <c:pt idx="346">
                  <c:v>631.27213180000001</c:v>
                </c:pt>
                <c:pt idx="347">
                  <c:v>632.07186000000002</c:v>
                </c:pt>
                <c:pt idx="348">
                  <c:v>632.87150880000002</c:v>
                </c:pt>
                <c:pt idx="349">
                  <c:v>633.67107820000001</c:v>
                </c:pt>
                <c:pt idx="350">
                  <c:v>634.47056810000004</c:v>
                </c:pt>
                <c:pt idx="351">
                  <c:v>635.26997859999994</c:v>
                </c:pt>
                <c:pt idx="352">
                  <c:v>636.0693096</c:v>
                </c:pt>
                <c:pt idx="353">
                  <c:v>636.86856109999997</c:v>
                </c:pt>
                <c:pt idx="354">
                  <c:v>637.66773330000001</c:v>
                </c:pt>
                <c:pt idx="355">
                  <c:v>638.46682599999997</c:v>
                </c:pt>
                <c:pt idx="356">
                  <c:v>639.26583919999996</c:v>
                </c:pt>
                <c:pt idx="357">
                  <c:v>640.06477299999995</c:v>
                </c:pt>
                <c:pt idx="358">
                  <c:v>640.86362740000004</c:v>
                </c:pt>
                <c:pt idx="359">
                  <c:v>641.66240230000005</c:v>
                </c:pt>
                <c:pt idx="360">
                  <c:v>642.46109769999998</c:v>
                </c:pt>
                <c:pt idx="361">
                  <c:v>643.25971379999999</c:v>
                </c:pt>
                <c:pt idx="362">
                  <c:v>644.05825030000005</c:v>
                </c:pt>
                <c:pt idx="363">
                  <c:v>644.85670749999997</c:v>
                </c:pt>
                <c:pt idx="364">
                  <c:v>645.65508520000003</c:v>
                </c:pt>
                <c:pt idx="365">
                  <c:v>646.45338340000001</c:v>
                </c:pt>
                <c:pt idx="366">
                  <c:v>647.25160219999998</c:v>
                </c:pt>
                <c:pt idx="367">
                  <c:v>648.04974159999995</c:v>
                </c:pt>
                <c:pt idx="368">
                  <c:v>648.84780149999995</c:v>
                </c:pt>
                <c:pt idx="369">
                  <c:v>649.64578189999997</c:v>
                </c:pt>
                <c:pt idx="370">
                  <c:v>650.44368299999996</c:v>
                </c:pt>
                <c:pt idx="371">
                  <c:v>651.24150459999998</c:v>
                </c:pt>
                <c:pt idx="372">
                  <c:v>652.03924670000004</c:v>
                </c:pt>
                <c:pt idx="373">
                  <c:v>652.83690939999997</c:v>
                </c:pt>
                <c:pt idx="374">
                  <c:v>653.63449260000004</c:v>
                </c:pt>
                <c:pt idx="375">
                  <c:v>654.4319964</c:v>
                </c:pt>
                <c:pt idx="376">
                  <c:v>655.22942079999996</c:v>
                </c:pt>
                <c:pt idx="377">
                  <c:v>656.02676570000006</c:v>
                </c:pt>
                <c:pt idx="378">
                  <c:v>656.82403120000004</c:v>
                </c:pt>
                <c:pt idx="379">
                  <c:v>657.62121720000005</c:v>
                </c:pt>
                <c:pt idx="380">
                  <c:v>658.41832380000005</c:v>
                </c:pt>
                <c:pt idx="381">
                  <c:v>659.21535100000006</c:v>
                </c:pt>
                <c:pt idx="382">
                  <c:v>660.01229860000001</c:v>
                </c:pt>
                <c:pt idx="383">
                  <c:v>660.80916690000004</c:v>
                </c:pt>
                <c:pt idx="384">
                  <c:v>661.60595569999998</c:v>
                </c:pt>
                <c:pt idx="385">
                  <c:v>662.40266510000004</c:v>
                </c:pt>
                <c:pt idx="386">
                  <c:v>663.19929500000001</c:v>
                </c:pt>
                <c:pt idx="387">
                  <c:v>663.99584549999997</c:v>
                </c:pt>
                <c:pt idx="388">
                  <c:v>664.79231649999997</c:v>
                </c:pt>
                <c:pt idx="389">
                  <c:v>665.58870809999996</c:v>
                </c:pt>
                <c:pt idx="390">
                  <c:v>666.38502019999999</c:v>
                </c:pt>
                <c:pt idx="391">
                  <c:v>667.18125299999997</c:v>
                </c:pt>
                <c:pt idx="392">
                  <c:v>667.97740620000002</c:v>
                </c:pt>
                <c:pt idx="393">
                  <c:v>668.77347999999995</c:v>
                </c:pt>
                <c:pt idx="394">
                  <c:v>669.56947439999999</c:v>
                </c:pt>
                <c:pt idx="395">
                  <c:v>670.36538929999995</c:v>
                </c:pt>
                <c:pt idx="396">
                  <c:v>671.16122480000001</c:v>
                </c:pt>
                <c:pt idx="397">
                  <c:v>671.9569808</c:v>
                </c:pt>
                <c:pt idx="398">
                  <c:v>672.75265739999998</c:v>
                </c:pt>
                <c:pt idx="399">
                  <c:v>673.54825459999995</c:v>
                </c:pt>
                <c:pt idx="400">
                  <c:v>674.34377229999996</c:v>
                </c:pt>
                <c:pt idx="401">
                  <c:v>675.13921059999996</c:v>
                </c:pt>
                <c:pt idx="402">
                  <c:v>675.93456939999999</c:v>
                </c:pt>
                <c:pt idx="403">
                  <c:v>676.72984870000005</c:v>
                </c:pt>
                <c:pt idx="404">
                  <c:v>677.52504869999996</c:v>
                </c:pt>
                <c:pt idx="405">
                  <c:v>678.32016920000001</c:v>
                </c:pt>
                <c:pt idx="406">
                  <c:v>679.11521019999998</c:v>
                </c:pt>
                <c:pt idx="407">
                  <c:v>679.91017179999994</c:v>
                </c:pt>
                <c:pt idx="408">
                  <c:v>680.70505400000002</c:v>
                </c:pt>
                <c:pt idx="409">
                  <c:v>681.49985670000001</c:v>
                </c:pt>
                <c:pt idx="410">
                  <c:v>682.29457990000003</c:v>
                </c:pt>
                <c:pt idx="411">
                  <c:v>683.08922380000001</c:v>
                </c:pt>
                <c:pt idx="412">
                  <c:v>683.88378809999995</c:v>
                </c:pt>
                <c:pt idx="413">
                  <c:v>684.67827309999996</c:v>
                </c:pt>
                <c:pt idx="414">
                  <c:v>685.47267859999999</c:v>
                </c:pt>
                <c:pt idx="415">
                  <c:v>686.26700459999995</c:v>
                </c:pt>
                <c:pt idx="416">
                  <c:v>687.06125120000002</c:v>
                </c:pt>
                <c:pt idx="417">
                  <c:v>687.85541839999996</c:v>
                </c:pt>
                <c:pt idx="418">
                  <c:v>688.64950610000005</c:v>
                </c:pt>
                <c:pt idx="419">
                  <c:v>689.44351429999995</c:v>
                </c:pt>
                <c:pt idx="420">
                  <c:v>690.23744320000003</c:v>
                </c:pt>
                <c:pt idx="421">
                  <c:v>691.03129260000003</c:v>
                </c:pt>
                <c:pt idx="422">
                  <c:v>691.82506249999994</c:v>
                </c:pt>
                <c:pt idx="423">
                  <c:v>692.61875299999997</c:v>
                </c:pt>
                <c:pt idx="424">
                  <c:v>693.41236400000003</c:v>
                </c:pt>
                <c:pt idx="425">
                  <c:v>694.20589559999996</c:v>
                </c:pt>
                <c:pt idx="426">
                  <c:v>694.99934780000001</c:v>
                </c:pt>
                <c:pt idx="427">
                  <c:v>695.79272049999997</c:v>
                </c:pt>
                <c:pt idx="428">
                  <c:v>696.58601380000005</c:v>
                </c:pt>
                <c:pt idx="429">
                  <c:v>697.37922760000004</c:v>
                </c:pt>
                <c:pt idx="430">
                  <c:v>698.17236200000002</c:v>
                </c:pt>
                <c:pt idx="431">
                  <c:v>698.965417</c:v>
                </c:pt>
                <c:pt idx="432">
                  <c:v>699.75839240000005</c:v>
                </c:pt>
                <c:pt idx="433">
                  <c:v>700.55128850000006</c:v>
                </c:pt>
                <c:pt idx="434">
                  <c:v>701.34410509999998</c:v>
                </c:pt>
                <c:pt idx="435">
                  <c:v>702.13684230000001</c:v>
                </c:pt>
                <c:pt idx="436">
                  <c:v>702.92949999999996</c:v>
                </c:pt>
                <c:pt idx="437">
                  <c:v>703.72207830000002</c:v>
                </c:pt>
                <c:pt idx="438">
                  <c:v>704.5145771</c:v>
                </c:pt>
                <c:pt idx="439">
                  <c:v>705.30699649999997</c:v>
                </c:pt>
                <c:pt idx="440">
                  <c:v>706.09933639999997</c:v>
                </c:pt>
                <c:pt idx="441">
                  <c:v>706.89159700000005</c:v>
                </c:pt>
                <c:pt idx="442">
                  <c:v>707.68377799999996</c:v>
                </c:pt>
                <c:pt idx="443">
                  <c:v>708.47587959999998</c:v>
                </c:pt>
                <c:pt idx="444">
                  <c:v>709.2679018</c:v>
                </c:pt>
                <c:pt idx="445">
                  <c:v>710.05984450000005</c:v>
                </c:pt>
                <c:pt idx="446">
                  <c:v>710.85170779999999</c:v>
                </c:pt>
                <c:pt idx="447">
                  <c:v>711.64349159999995</c:v>
                </c:pt>
                <c:pt idx="448">
                  <c:v>712.43519600000002</c:v>
                </c:pt>
                <c:pt idx="449">
                  <c:v>713.22682099999997</c:v>
                </c:pt>
                <c:pt idx="450">
                  <c:v>714.01836649999996</c:v>
                </c:pt>
                <c:pt idx="451">
                  <c:v>714.80983260000005</c:v>
                </c:pt>
                <c:pt idx="452">
                  <c:v>715.60121919999995</c:v>
                </c:pt>
                <c:pt idx="453">
                  <c:v>716.39252629999999</c:v>
                </c:pt>
                <c:pt idx="454">
                  <c:v>717.18375409999999</c:v>
                </c:pt>
                <c:pt idx="455">
                  <c:v>717.97490240000002</c:v>
                </c:pt>
                <c:pt idx="456">
                  <c:v>718.76597119999997</c:v>
                </c:pt>
                <c:pt idx="457">
                  <c:v>719.55696060000002</c:v>
                </c:pt>
                <c:pt idx="458">
                  <c:v>720.34787059999996</c:v>
                </c:pt>
                <c:pt idx="459">
                  <c:v>721.13870110000005</c:v>
                </c:pt>
                <c:pt idx="460">
                  <c:v>721.92945210000005</c:v>
                </c:pt>
                <c:pt idx="461">
                  <c:v>722.72012380000001</c:v>
                </c:pt>
                <c:pt idx="462">
                  <c:v>723.51071590000004</c:v>
                </c:pt>
                <c:pt idx="463">
                  <c:v>724.30122870000002</c:v>
                </c:pt>
                <c:pt idx="464">
                  <c:v>725.09166200000004</c:v>
                </c:pt>
                <c:pt idx="465">
                  <c:v>725.88201579999998</c:v>
                </c:pt>
                <c:pt idx="466">
                  <c:v>726.67229020000002</c:v>
                </c:pt>
                <c:pt idx="467">
                  <c:v>727.46248519999995</c:v>
                </c:pt>
                <c:pt idx="468">
                  <c:v>728.25260070000002</c:v>
                </c:pt>
                <c:pt idx="469">
                  <c:v>729.0426367</c:v>
                </c:pt>
                <c:pt idx="470">
                  <c:v>729.83259339999995</c:v>
                </c:pt>
                <c:pt idx="471">
                  <c:v>730.62247060000004</c:v>
                </c:pt>
                <c:pt idx="472">
                  <c:v>731.41226830000005</c:v>
                </c:pt>
                <c:pt idx="473">
                  <c:v>732.20198660000005</c:v>
                </c:pt>
                <c:pt idx="474">
                  <c:v>732.99162539999998</c:v>
                </c:pt>
                <c:pt idx="475">
                  <c:v>733.78118480000001</c:v>
                </c:pt>
                <c:pt idx="476">
                  <c:v>734.57066480000003</c:v>
                </c:pt>
                <c:pt idx="477">
                  <c:v>735.36006529999997</c:v>
                </c:pt>
                <c:pt idx="478">
                  <c:v>736.14938640000003</c:v>
                </c:pt>
                <c:pt idx="479">
                  <c:v>736.93862799999999</c:v>
                </c:pt>
                <c:pt idx="480">
                  <c:v>737.72779019999996</c:v>
                </c:pt>
                <c:pt idx="481">
                  <c:v>738.51687300000003</c:v>
                </c:pt>
                <c:pt idx="482">
                  <c:v>739.30587619999994</c:v>
                </c:pt>
                <c:pt idx="483">
                  <c:v>740.09480010000004</c:v>
                </c:pt>
                <c:pt idx="484">
                  <c:v>740.88364449999995</c:v>
                </c:pt>
                <c:pt idx="485">
                  <c:v>741.67240949999996</c:v>
                </c:pt>
                <c:pt idx="486">
                  <c:v>742.461095</c:v>
                </c:pt>
                <c:pt idx="487">
                  <c:v>743.24970110000004</c:v>
                </c:pt>
                <c:pt idx="488">
                  <c:v>744.03822769999999</c:v>
                </c:pt>
                <c:pt idx="489">
                  <c:v>744.82667489999994</c:v>
                </c:pt>
                <c:pt idx="490">
                  <c:v>745.61504260000004</c:v>
                </c:pt>
                <c:pt idx="491">
                  <c:v>746.40333099999998</c:v>
                </c:pt>
                <c:pt idx="492">
                  <c:v>747.19153979999999</c:v>
                </c:pt>
                <c:pt idx="493">
                  <c:v>747.97966919999999</c:v>
                </c:pt>
                <c:pt idx="494">
                  <c:v>748.76771919999999</c:v>
                </c:pt>
                <c:pt idx="495">
                  <c:v>749.55568970000002</c:v>
                </c:pt>
                <c:pt idx="496">
                  <c:v>750.34358080000004</c:v>
                </c:pt>
                <c:pt idx="497">
                  <c:v>751.13139239999998</c:v>
                </c:pt>
                <c:pt idx="498">
                  <c:v>751.91912460000003</c:v>
                </c:pt>
                <c:pt idx="499">
                  <c:v>752.70677739999996</c:v>
                </c:pt>
                <c:pt idx="500">
                  <c:v>753.49435070000004</c:v>
                </c:pt>
                <c:pt idx="501">
                  <c:v>754.2818446</c:v>
                </c:pt>
                <c:pt idx="502">
                  <c:v>755.06925899999999</c:v>
                </c:pt>
                <c:pt idx="503">
                  <c:v>755.85659390000001</c:v>
                </c:pt>
                <c:pt idx="504">
                  <c:v>756.64384949999999</c:v>
                </c:pt>
                <c:pt idx="505">
                  <c:v>757.4310256</c:v>
                </c:pt>
                <c:pt idx="506">
                  <c:v>758.21812220000004</c:v>
                </c:pt>
                <c:pt idx="507">
                  <c:v>759.00513939999996</c:v>
                </c:pt>
                <c:pt idx="508">
                  <c:v>759.79207719999999</c:v>
                </c:pt>
                <c:pt idx="509">
                  <c:v>760.57893549999994</c:v>
                </c:pt>
                <c:pt idx="510">
                  <c:v>761.36571430000004</c:v>
                </c:pt>
                <c:pt idx="511">
                  <c:v>762.15241379999998</c:v>
                </c:pt>
                <c:pt idx="512">
                  <c:v>762.93903369999998</c:v>
                </c:pt>
                <c:pt idx="513">
                  <c:v>763.72557429999995</c:v>
                </c:pt>
                <c:pt idx="514">
                  <c:v>764.51203539999995</c:v>
                </c:pt>
                <c:pt idx="515">
                  <c:v>765.29841699999997</c:v>
                </c:pt>
                <c:pt idx="516">
                  <c:v>766.08471919999999</c:v>
                </c:pt>
                <c:pt idx="517">
                  <c:v>766.87094200000001</c:v>
                </c:pt>
                <c:pt idx="518">
                  <c:v>767.65708529999995</c:v>
                </c:pt>
                <c:pt idx="519">
                  <c:v>768.44314910000003</c:v>
                </c:pt>
                <c:pt idx="520">
                  <c:v>769.22913359999995</c:v>
                </c:pt>
                <c:pt idx="521">
                  <c:v>770.01503860000003</c:v>
                </c:pt>
                <c:pt idx="522">
                  <c:v>770.80086410000001</c:v>
                </c:pt>
                <c:pt idx="523">
                  <c:v>771.5866102</c:v>
                </c:pt>
                <c:pt idx="524">
                  <c:v>772.37227680000001</c:v>
                </c:pt>
                <c:pt idx="525">
                  <c:v>773.15786400000002</c:v>
                </c:pt>
                <c:pt idx="526">
                  <c:v>773.94337180000002</c:v>
                </c:pt>
                <c:pt idx="527">
                  <c:v>774.72880009999994</c:v>
                </c:pt>
                <c:pt idx="528">
                  <c:v>775.51414899999997</c:v>
                </c:pt>
                <c:pt idx="529">
                  <c:v>776.29941840000004</c:v>
                </c:pt>
                <c:pt idx="530">
                  <c:v>777.08460839999998</c:v>
                </c:pt>
                <c:pt idx="531">
                  <c:v>777.86971900000003</c:v>
                </c:pt>
                <c:pt idx="532">
                  <c:v>778.65475000000004</c:v>
                </c:pt>
                <c:pt idx="533">
                  <c:v>779.4397017</c:v>
                </c:pt>
                <c:pt idx="534">
                  <c:v>780.2245739</c:v>
                </c:pt>
                <c:pt idx="535">
                  <c:v>781.00936669999999</c:v>
                </c:pt>
                <c:pt idx="536">
                  <c:v>781.79408000000001</c:v>
                </c:pt>
                <c:pt idx="537">
                  <c:v>782.57871390000003</c:v>
                </c:pt>
                <c:pt idx="538">
                  <c:v>783.36326829999996</c:v>
                </c:pt>
                <c:pt idx="539">
                  <c:v>784.1477433</c:v>
                </c:pt>
                <c:pt idx="540">
                  <c:v>784.93213879999996</c:v>
                </c:pt>
                <c:pt idx="541">
                  <c:v>785.716455</c:v>
                </c:pt>
                <c:pt idx="542">
                  <c:v>786.50069159999998</c:v>
                </c:pt>
                <c:pt idx="543">
                  <c:v>787.28484879999996</c:v>
                </c:pt>
                <c:pt idx="544">
                  <c:v>788.06892660000005</c:v>
                </c:pt>
                <c:pt idx="545">
                  <c:v>788.85292489999995</c:v>
                </c:pt>
                <c:pt idx="546">
                  <c:v>789.63684379999995</c:v>
                </c:pt>
                <c:pt idx="547">
                  <c:v>790.42068319999998</c:v>
                </c:pt>
                <c:pt idx="548">
                  <c:v>791.20444320000001</c:v>
                </c:pt>
                <c:pt idx="549">
                  <c:v>791.98812380000004</c:v>
                </c:pt>
                <c:pt idx="550">
                  <c:v>792.77172489999998</c:v>
                </c:pt>
                <c:pt idx="551">
                  <c:v>793.55524660000003</c:v>
                </c:pt>
                <c:pt idx="552">
                  <c:v>794.3386888</c:v>
                </c:pt>
                <c:pt idx="553">
                  <c:v>795.1220515</c:v>
                </c:pt>
                <c:pt idx="554">
                  <c:v>795.90533489999996</c:v>
                </c:pt>
                <c:pt idx="555">
                  <c:v>796.68853879999995</c:v>
                </c:pt>
                <c:pt idx="556">
                  <c:v>797.47166319999997</c:v>
                </c:pt>
                <c:pt idx="557">
                  <c:v>798.25470819999998</c:v>
                </c:pt>
                <c:pt idx="558">
                  <c:v>799.03767379999999</c:v>
                </c:pt>
                <c:pt idx="559">
                  <c:v>799.82055990000003</c:v>
                </c:pt>
                <c:pt idx="560">
                  <c:v>800.60336649999999</c:v>
                </c:pt>
                <c:pt idx="561">
                  <c:v>801.38609380000003</c:v>
                </c:pt>
                <c:pt idx="562">
                  <c:v>802.16874150000001</c:v>
                </c:pt>
                <c:pt idx="563">
                  <c:v>802.95130989999996</c:v>
                </c:pt>
                <c:pt idx="564">
                  <c:v>803.73379880000005</c:v>
                </c:pt>
                <c:pt idx="565">
                  <c:v>804.51620820000005</c:v>
                </c:pt>
                <c:pt idx="566">
                  <c:v>805.29853820000005</c:v>
                </c:pt>
                <c:pt idx="567">
                  <c:v>806.08078880000005</c:v>
                </c:pt>
                <c:pt idx="568">
                  <c:v>806.86295989999996</c:v>
                </c:pt>
                <c:pt idx="569">
                  <c:v>807.64505150000002</c:v>
                </c:pt>
                <c:pt idx="570">
                  <c:v>808.42706380000004</c:v>
                </c:pt>
                <c:pt idx="571">
                  <c:v>809.20899659999998</c:v>
                </c:pt>
                <c:pt idx="572">
                  <c:v>809.99084989999994</c:v>
                </c:pt>
                <c:pt idx="573">
                  <c:v>810.77262380000002</c:v>
                </c:pt>
                <c:pt idx="574">
                  <c:v>811.55431820000001</c:v>
                </c:pt>
                <c:pt idx="575">
                  <c:v>812.3359332</c:v>
                </c:pt>
                <c:pt idx="576">
                  <c:v>813.11746879999998</c:v>
                </c:pt>
                <c:pt idx="577">
                  <c:v>813.8989249</c:v>
                </c:pt>
                <c:pt idx="578">
                  <c:v>814.68030160000001</c:v>
                </c:pt>
                <c:pt idx="579">
                  <c:v>815.46159880000005</c:v>
                </c:pt>
                <c:pt idx="580">
                  <c:v>816.24281659999997</c:v>
                </c:pt>
                <c:pt idx="581">
                  <c:v>817.023955</c:v>
                </c:pt>
                <c:pt idx="582">
                  <c:v>817.80501379999998</c:v>
                </c:pt>
                <c:pt idx="583">
                  <c:v>818.58599330000004</c:v>
                </c:pt>
                <c:pt idx="584">
                  <c:v>819.36689330000002</c:v>
                </c:pt>
                <c:pt idx="585">
                  <c:v>820.14771389999999</c:v>
                </c:pt>
                <c:pt idx="586">
                  <c:v>820.92845499999999</c:v>
                </c:pt>
                <c:pt idx="587">
                  <c:v>821.70911669999998</c:v>
                </c:pt>
                <c:pt idx="588">
                  <c:v>822.48969890000001</c:v>
                </c:pt>
                <c:pt idx="589">
                  <c:v>823.27020170000003</c:v>
                </c:pt>
                <c:pt idx="590">
                  <c:v>824.05062499999997</c:v>
                </c:pt>
                <c:pt idx="591">
                  <c:v>824.83096899999998</c:v>
                </c:pt>
                <c:pt idx="592">
                  <c:v>825.61123339999995</c:v>
                </c:pt>
                <c:pt idx="593">
                  <c:v>826.39141840000002</c:v>
                </c:pt>
                <c:pt idx="594">
                  <c:v>827.17152399999998</c:v>
                </c:pt>
                <c:pt idx="595">
                  <c:v>827.95155009999996</c:v>
                </c:pt>
                <c:pt idx="596">
                  <c:v>828.73149679999995</c:v>
                </c:pt>
                <c:pt idx="597">
                  <c:v>829.51136399999996</c:v>
                </c:pt>
                <c:pt idx="598">
                  <c:v>830.29115179999997</c:v>
                </c:pt>
                <c:pt idx="599">
                  <c:v>831.07086019999997</c:v>
                </c:pt>
                <c:pt idx="600">
                  <c:v>831.8504891</c:v>
                </c:pt>
                <c:pt idx="601">
                  <c:v>832.63003860000003</c:v>
                </c:pt>
                <c:pt idx="602">
                  <c:v>833.40950859999998</c:v>
                </c:pt>
                <c:pt idx="603">
                  <c:v>834.18889909999996</c:v>
                </c:pt>
                <c:pt idx="604">
                  <c:v>834.96821030000001</c:v>
                </c:pt>
                <c:pt idx="605">
                  <c:v>835.74744199999998</c:v>
                </c:pt>
                <c:pt idx="606">
                  <c:v>836.52659419999998</c:v>
                </c:pt>
                <c:pt idx="607">
                  <c:v>837.30566699999997</c:v>
                </c:pt>
                <c:pt idx="608">
                  <c:v>838.08466039999996</c:v>
                </c:pt>
                <c:pt idx="609">
                  <c:v>838.86357429999998</c:v>
                </c:pt>
                <c:pt idx="610">
                  <c:v>839.64240870000003</c:v>
                </c:pt>
                <c:pt idx="611">
                  <c:v>840.42116380000004</c:v>
                </c:pt>
                <c:pt idx="612">
                  <c:v>841.19983930000001</c:v>
                </c:pt>
                <c:pt idx="613">
                  <c:v>841.97843550000005</c:v>
                </c:pt>
                <c:pt idx="614">
                  <c:v>842.7569522</c:v>
                </c:pt>
                <c:pt idx="615">
                  <c:v>843.53538939999999</c:v>
                </c:pt>
                <c:pt idx="616">
                  <c:v>844.31374719999997</c:v>
                </c:pt>
                <c:pt idx="617">
                  <c:v>845.09202560000006</c:v>
                </c:pt>
                <c:pt idx="618">
                  <c:v>845.87022449999995</c:v>
                </c:pt>
                <c:pt idx="619">
                  <c:v>846.64834389999999</c:v>
                </c:pt>
                <c:pt idx="620">
                  <c:v>847.42638399999998</c:v>
                </c:pt>
                <c:pt idx="621">
                  <c:v>848.20434460000001</c:v>
                </c:pt>
                <c:pt idx="622">
                  <c:v>848.98222569999996</c:v>
                </c:pt>
                <c:pt idx="623">
                  <c:v>849.76002740000001</c:v>
                </c:pt>
                <c:pt idx="624">
                  <c:v>850.53774959999998</c:v>
                </c:pt>
                <c:pt idx="625">
                  <c:v>851.31539239999995</c:v>
                </c:pt>
                <c:pt idx="626">
                  <c:v>852.09295580000003</c:v>
                </c:pt>
                <c:pt idx="627">
                  <c:v>852.87043970000002</c:v>
                </c:pt>
                <c:pt idx="628">
                  <c:v>853.64784420000001</c:v>
                </c:pt>
                <c:pt idx="629">
                  <c:v>854.42516920000003</c:v>
                </c:pt>
                <c:pt idx="630">
                  <c:v>855.20241480000004</c:v>
                </c:pt>
                <c:pt idx="631">
                  <c:v>855.97958100000005</c:v>
                </c:pt>
                <c:pt idx="632">
                  <c:v>856.75666760000001</c:v>
                </c:pt>
                <c:pt idx="633">
                  <c:v>857.53367490000005</c:v>
                </c:pt>
                <c:pt idx="634">
                  <c:v>858.3106027</c:v>
                </c:pt>
                <c:pt idx="635">
                  <c:v>859.08745109999995</c:v>
                </c:pt>
                <c:pt idx="636">
                  <c:v>859.86422000000005</c:v>
                </c:pt>
                <c:pt idx="637">
                  <c:v>860.64090950000002</c:v>
                </c:pt>
                <c:pt idx="638">
                  <c:v>861.41751950000003</c:v>
                </c:pt>
                <c:pt idx="639">
                  <c:v>862.19405010000003</c:v>
                </c:pt>
                <c:pt idx="640">
                  <c:v>862.97050119999994</c:v>
                </c:pt>
                <c:pt idx="641">
                  <c:v>863.74687300000005</c:v>
                </c:pt>
                <c:pt idx="642">
                  <c:v>864.52316519999999</c:v>
                </c:pt>
                <c:pt idx="643">
                  <c:v>865.29937800000005</c:v>
                </c:pt>
                <c:pt idx="644">
                  <c:v>866.07551139999998</c:v>
                </c:pt>
                <c:pt idx="645">
                  <c:v>866.85156529999995</c:v>
                </c:pt>
                <c:pt idx="646">
                  <c:v>867.62753980000002</c:v>
                </c:pt>
                <c:pt idx="647">
                  <c:v>868.40343480000001</c:v>
                </c:pt>
                <c:pt idx="648">
                  <c:v>869.1792504</c:v>
                </c:pt>
                <c:pt idx="649">
                  <c:v>869.95498659999998</c:v>
                </c:pt>
                <c:pt idx="650">
                  <c:v>870.7306433</c:v>
                </c:pt>
                <c:pt idx="651">
                  <c:v>871.50622060000001</c:v>
                </c:pt>
                <c:pt idx="652">
                  <c:v>872.28171840000005</c:v>
                </c:pt>
                <c:pt idx="653">
                  <c:v>873.0571367</c:v>
                </c:pt>
                <c:pt idx="654">
                  <c:v>873.83247570000003</c:v>
                </c:pt>
                <c:pt idx="655">
                  <c:v>874.60773519999998</c:v>
                </c:pt>
                <c:pt idx="656">
                  <c:v>875.38291519999996</c:v>
                </c:pt>
                <c:pt idx="657">
                  <c:v>876.15801580000004</c:v>
                </c:pt>
                <c:pt idx="658">
                  <c:v>876.93303700000001</c:v>
                </c:pt>
                <c:pt idx="659">
                  <c:v>877.70797870000001</c:v>
                </c:pt>
                <c:pt idx="660">
                  <c:v>878.48284090000004</c:v>
                </c:pt>
                <c:pt idx="661">
                  <c:v>879.25762380000003</c:v>
                </c:pt>
                <c:pt idx="662">
                  <c:v>880.03232709999997</c:v>
                </c:pt>
                <c:pt idx="663">
                  <c:v>880.80695109999999</c:v>
                </c:pt>
                <c:pt idx="664">
                  <c:v>881.58149560000004</c:v>
                </c:pt>
                <c:pt idx="665">
                  <c:v>882.3559606</c:v>
                </c:pt>
                <c:pt idx="666">
                  <c:v>883.13034619999996</c:v>
                </c:pt>
                <c:pt idx="667">
                  <c:v>883.90465240000003</c:v>
                </c:pt>
                <c:pt idx="668">
                  <c:v>884.67887910000002</c:v>
                </c:pt>
                <c:pt idx="669">
                  <c:v>885.45302630000003</c:v>
                </c:pt>
                <c:pt idx="670">
                  <c:v>886.22709420000001</c:v>
                </c:pt>
                <c:pt idx="671">
                  <c:v>887.00108260000002</c:v>
                </c:pt>
                <c:pt idx="672">
                  <c:v>887.77499150000006</c:v>
                </c:pt>
                <c:pt idx="673">
                  <c:v>888.54882099999998</c:v>
                </c:pt>
                <c:pt idx="674">
                  <c:v>889.32257100000004</c:v>
                </c:pt>
                <c:pt idx="675">
                  <c:v>890.09624159999998</c:v>
                </c:pt>
                <c:pt idx="676">
                  <c:v>890.86983280000004</c:v>
                </c:pt>
                <c:pt idx="677">
                  <c:v>891.64334450000001</c:v>
                </c:pt>
                <c:pt idx="678">
                  <c:v>892.41677679999998</c:v>
                </c:pt>
                <c:pt idx="679">
                  <c:v>893.19012959999998</c:v>
                </c:pt>
                <c:pt idx="680">
                  <c:v>893.96340299999997</c:v>
                </c:pt>
                <c:pt idx="681">
                  <c:v>894.73659699999996</c:v>
                </c:pt>
                <c:pt idx="682">
                  <c:v>895.50971140000001</c:v>
                </c:pt>
                <c:pt idx="683">
                  <c:v>896.28274650000003</c:v>
                </c:pt>
                <c:pt idx="684">
                  <c:v>897.05570209999996</c:v>
                </c:pt>
                <c:pt idx="685">
                  <c:v>897.8285783</c:v>
                </c:pt>
                <c:pt idx="686">
                  <c:v>898.60137499999996</c:v>
                </c:pt>
                <c:pt idx="687">
                  <c:v>899.37409230000003</c:v>
                </c:pt>
                <c:pt idx="688">
                  <c:v>900.14673010000001</c:v>
                </c:pt>
                <c:pt idx="689">
                  <c:v>900.91928849999999</c:v>
                </c:pt>
                <c:pt idx="690">
                  <c:v>901.6917674</c:v>
                </c:pt>
                <c:pt idx="691">
                  <c:v>902.46416699999997</c:v>
                </c:pt>
                <c:pt idx="692">
                  <c:v>903.23648700000001</c:v>
                </c:pt>
                <c:pt idx="693">
                  <c:v>904.00872760000004</c:v>
                </c:pt>
                <c:pt idx="694">
                  <c:v>904.78088879999996</c:v>
                </c:pt>
                <c:pt idx="695">
                  <c:v>905.55297050000001</c:v>
                </c:pt>
                <c:pt idx="696">
                  <c:v>906.32497279999995</c:v>
                </c:pt>
                <c:pt idx="697">
                  <c:v>907.09689560000004</c:v>
                </c:pt>
                <c:pt idx="698">
                  <c:v>907.86873900000001</c:v>
                </c:pt>
                <c:pt idx="699">
                  <c:v>908.64050299999997</c:v>
                </c:pt>
                <c:pt idx="700">
                  <c:v>909.41218749999996</c:v>
                </c:pt>
                <c:pt idx="701">
                  <c:v>910.18379259999995</c:v>
                </c:pt>
                <c:pt idx="702">
                  <c:v>910.95531819999997</c:v>
                </c:pt>
                <c:pt idx="703">
                  <c:v>911.72676430000001</c:v>
                </c:pt>
                <c:pt idx="704">
                  <c:v>912.49813110000002</c:v>
                </c:pt>
                <c:pt idx="705">
                  <c:v>913.26941839999995</c:v>
                </c:pt>
                <c:pt idx="706">
                  <c:v>914.04062620000002</c:v>
                </c:pt>
                <c:pt idx="707">
                  <c:v>914.81175459999997</c:v>
                </c:pt>
                <c:pt idx="708">
                  <c:v>915.58280360000003</c:v>
                </c:pt>
                <c:pt idx="709">
                  <c:v>916.35377310000001</c:v>
                </c:pt>
                <c:pt idx="710">
                  <c:v>917.12466310000002</c:v>
                </c:pt>
                <c:pt idx="711">
                  <c:v>917.89547379999999</c:v>
                </c:pt>
                <c:pt idx="712">
                  <c:v>918.66620490000003</c:v>
                </c:pt>
                <c:pt idx="713">
                  <c:v>919.43685670000002</c:v>
                </c:pt>
                <c:pt idx="714">
                  <c:v>920.20742900000005</c:v>
                </c:pt>
                <c:pt idx="715">
                  <c:v>920.97792179999999</c:v>
                </c:pt>
                <c:pt idx="716">
                  <c:v>921.74833520000004</c:v>
                </c:pt>
                <c:pt idx="717">
                  <c:v>922.51866919999998</c:v>
                </c:pt>
                <c:pt idx="718">
                  <c:v>923.28892370000005</c:v>
                </c:pt>
                <c:pt idx="719">
                  <c:v>924.05909870000005</c:v>
                </c:pt>
                <c:pt idx="720">
                  <c:v>924.82919440000001</c:v>
                </c:pt>
                <c:pt idx="721">
                  <c:v>925.59921059999999</c:v>
                </c:pt>
                <c:pt idx="722">
                  <c:v>926.36914730000001</c:v>
                </c:pt>
                <c:pt idx="723">
                  <c:v>927.13900460000002</c:v>
                </c:pt>
                <c:pt idx="724">
                  <c:v>927.90878239999995</c:v>
                </c:pt>
                <c:pt idx="725">
                  <c:v>928.67848079999999</c:v>
                </c:pt>
                <c:pt idx="726">
                  <c:v>929.44809980000002</c:v>
                </c:pt>
                <c:pt idx="727">
                  <c:v>930.21763929999997</c:v>
                </c:pt>
                <c:pt idx="728">
                  <c:v>930.98709940000003</c:v>
                </c:pt>
                <c:pt idx="729">
                  <c:v>931.75648000000001</c:v>
                </c:pt>
                <c:pt idx="730">
                  <c:v>932.52578119999998</c:v>
                </c:pt>
                <c:pt idx="731">
                  <c:v>933.29500299999995</c:v>
                </c:pt>
                <c:pt idx="732">
                  <c:v>934.06414519999998</c:v>
                </c:pt>
                <c:pt idx="733">
                  <c:v>934.83320809999998</c:v>
                </c:pt>
                <c:pt idx="734">
                  <c:v>935.6021915</c:v>
                </c:pt>
                <c:pt idx="735">
                  <c:v>936.37109550000002</c:v>
                </c:pt>
                <c:pt idx="736">
                  <c:v>937.13991999999996</c:v>
                </c:pt>
                <c:pt idx="737">
                  <c:v>937.90866510000001</c:v>
                </c:pt>
                <c:pt idx="738">
                  <c:v>938.67733069999997</c:v>
                </c:pt>
                <c:pt idx="739">
                  <c:v>939.44591690000004</c:v>
                </c:pt>
                <c:pt idx="740">
                  <c:v>940.21442360000003</c:v>
                </c:pt>
                <c:pt idx="741">
                  <c:v>940.98285099999998</c:v>
                </c:pt>
                <c:pt idx="742">
                  <c:v>941.7511988</c:v>
                </c:pt>
                <c:pt idx="743">
                  <c:v>942.51946720000001</c:v>
                </c:pt>
                <c:pt idx="744">
                  <c:v>943.28765620000001</c:v>
                </c:pt>
                <c:pt idx="745">
                  <c:v>944.05576570000005</c:v>
                </c:pt>
                <c:pt idx="746">
                  <c:v>944.82379579999997</c:v>
                </c:pt>
                <c:pt idx="747">
                  <c:v>945.59174640000003</c:v>
                </c:pt>
                <c:pt idx="748">
                  <c:v>946.35961759999998</c:v>
                </c:pt>
                <c:pt idx="749">
                  <c:v>947.12740940000003</c:v>
                </c:pt>
                <c:pt idx="750">
                  <c:v>947.8951217</c:v>
                </c:pt>
                <c:pt idx="751">
                  <c:v>948.66275459999997</c:v>
                </c:pt>
                <c:pt idx="752">
                  <c:v>949.43030799999997</c:v>
                </c:pt>
                <c:pt idx="753">
                  <c:v>950.1977819</c:v>
                </c:pt>
                <c:pt idx="754">
                  <c:v>950.96517649999998</c:v>
                </c:pt>
                <c:pt idx="755">
                  <c:v>951.7324916</c:v>
                </c:pt>
                <c:pt idx="756">
                  <c:v>952.49972720000005</c:v>
                </c:pt>
                <c:pt idx="757">
                  <c:v>953.26688339999998</c:v>
                </c:pt>
                <c:pt idx="758">
                  <c:v>954.03396020000002</c:v>
                </c:pt>
                <c:pt idx="759">
                  <c:v>954.80095749999998</c:v>
                </c:pt>
                <c:pt idx="760">
                  <c:v>955.56787529999997</c:v>
                </c:pt>
                <c:pt idx="761">
                  <c:v>956.33471380000003</c:v>
                </c:pt>
                <c:pt idx="762">
                  <c:v>957.10147270000004</c:v>
                </c:pt>
                <c:pt idx="763">
                  <c:v>957.86815230000002</c:v>
                </c:pt>
                <c:pt idx="764">
                  <c:v>958.63475240000002</c:v>
                </c:pt>
                <c:pt idx="765">
                  <c:v>959.40127299999995</c:v>
                </c:pt>
                <c:pt idx="766">
                  <c:v>960.16771419999998</c:v>
                </c:pt>
                <c:pt idx="767">
                  <c:v>960.934076</c:v>
                </c:pt>
                <c:pt idx="768">
                  <c:v>961.70035829999995</c:v>
                </c:pt>
                <c:pt idx="769">
                  <c:v>962.46656110000004</c:v>
                </c:pt>
                <c:pt idx="770">
                  <c:v>963.23268459999997</c:v>
                </c:pt>
                <c:pt idx="771">
                  <c:v>963.99872860000005</c:v>
                </c:pt>
                <c:pt idx="772">
                  <c:v>964.76469310000004</c:v>
                </c:pt>
                <c:pt idx="773">
                  <c:v>965.53057820000004</c:v>
                </c:pt>
                <c:pt idx="774">
                  <c:v>966.29638379999994</c:v>
                </c:pt>
                <c:pt idx="775">
                  <c:v>967.06210999999996</c:v>
                </c:pt>
                <c:pt idx="776">
                  <c:v>967.82775679999997</c:v>
                </c:pt>
                <c:pt idx="777">
                  <c:v>968.59332410000002</c:v>
                </c:pt>
                <c:pt idx="778">
                  <c:v>969.35881199999994</c:v>
                </c:pt>
                <c:pt idx="779">
                  <c:v>970.12422040000001</c:v>
                </c:pt>
                <c:pt idx="780">
                  <c:v>970.88954939999996</c:v>
                </c:pt>
                <c:pt idx="781">
                  <c:v>971.65479900000003</c:v>
                </c:pt>
                <c:pt idx="782">
                  <c:v>972.41996900000004</c:v>
                </c:pt>
                <c:pt idx="783">
                  <c:v>973.18505970000001</c:v>
                </c:pt>
                <c:pt idx="784">
                  <c:v>973.95007090000001</c:v>
                </c:pt>
                <c:pt idx="785">
                  <c:v>974.71500270000001</c:v>
                </c:pt>
                <c:pt idx="786">
                  <c:v>975.47985500000004</c:v>
                </c:pt>
                <c:pt idx="787">
                  <c:v>976.24462789999995</c:v>
                </c:pt>
                <c:pt idx="788">
                  <c:v>977.00932130000001</c:v>
                </c:pt>
                <c:pt idx="789">
                  <c:v>977.77393529999995</c:v>
                </c:pt>
                <c:pt idx="790">
                  <c:v>978.53846980000003</c:v>
                </c:pt>
                <c:pt idx="791">
                  <c:v>979.30292499999996</c:v>
                </c:pt>
                <c:pt idx="792">
                  <c:v>980.06730059999995</c:v>
                </c:pt>
                <c:pt idx="793">
                  <c:v>980.83159680000006</c:v>
                </c:pt>
                <c:pt idx="794">
                  <c:v>981.59581360000004</c:v>
                </c:pt>
                <c:pt idx="795">
                  <c:v>982.35995089999994</c:v>
                </c:pt>
                <c:pt idx="796">
                  <c:v>983.12400879999996</c:v>
                </c:pt>
                <c:pt idx="797">
                  <c:v>983.8879872</c:v>
                </c:pt>
                <c:pt idx="798">
                  <c:v>984.65188620000004</c:v>
                </c:pt>
                <c:pt idx="799">
                  <c:v>985.41570579999996</c:v>
                </c:pt>
                <c:pt idx="800">
                  <c:v>986.17944590000002</c:v>
                </c:pt>
                <c:pt idx="801">
                  <c:v>986.94310659999996</c:v>
                </c:pt>
                <c:pt idx="802">
                  <c:v>987.70668780000005</c:v>
                </c:pt>
                <c:pt idx="803">
                  <c:v>988.47018949999995</c:v>
                </c:pt>
                <c:pt idx="804">
                  <c:v>989.23361190000003</c:v>
                </c:pt>
                <c:pt idx="805">
                  <c:v>989.99695480000003</c:v>
                </c:pt>
                <c:pt idx="806">
                  <c:v>990.76021820000005</c:v>
                </c:pt>
                <c:pt idx="807">
                  <c:v>991.52340219999996</c:v>
                </c:pt>
                <c:pt idx="808">
                  <c:v>992.28650679999998</c:v>
                </c:pt>
                <c:pt idx="809">
                  <c:v>993.04953190000003</c:v>
                </c:pt>
                <c:pt idx="810">
                  <c:v>993.8124775</c:v>
                </c:pt>
                <c:pt idx="811">
                  <c:v>994.57534380000004</c:v>
                </c:pt>
                <c:pt idx="812">
                  <c:v>995.33813050000003</c:v>
                </c:pt>
                <c:pt idx="813">
                  <c:v>996.10083789999999</c:v>
                </c:pt>
                <c:pt idx="814">
                  <c:v>996.86346579999997</c:v>
                </c:pt>
                <c:pt idx="815">
                  <c:v>997.62601419999999</c:v>
                </c:pt>
                <c:pt idx="816">
                  <c:v>998.3884832</c:v>
                </c:pt>
                <c:pt idx="817">
                  <c:v>999.1508728</c:v>
                </c:pt>
                <c:pt idx="818">
                  <c:v>999.91318290000004</c:v>
                </c:pt>
                <c:pt idx="819">
                  <c:v>1000.675414</c:v>
                </c:pt>
                <c:pt idx="820">
                  <c:v>1001.4375649999999</c:v>
                </c:pt>
                <c:pt idx="821">
                  <c:v>1002.1996370000001</c:v>
                </c:pt>
                <c:pt idx="822">
                  <c:v>1002.961629</c:v>
                </c:pt>
                <c:pt idx="823">
                  <c:v>1003.723542</c:v>
                </c:pt>
                <c:pt idx="824">
                  <c:v>1004.485375</c:v>
                </c:pt>
                <c:pt idx="825">
                  <c:v>1005.247129</c:v>
                </c:pt>
                <c:pt idx="826">
                  <c:v>1006.0088040000001</c:v>
                </c:pt>
                <c:pt idx="827">
                  <c:v>1006.770399</c:v>
                </c:pt>
                <c:pt idx="828">
                  <c:v>1007.531915</c:v>
                </c:pt>
                <c:pt idx="829">
                  <c:v>1008.293351</c:v>
                </c:pt>
                <c:pt idx="830">
                  <c:v>1009.054708</c:v>
                </c:pt>
                <c:pt idx="831">
                  <c:v>1009.815985</c:v>
                </c:pt>
                <c:pt idx="832">
                  <c:v>1010.577183</c:v>
                </c:pt>
                <c:pt idx="833">
                  <c:v>1011.338301</c:v>
                </c:pt>
                <c:pt idx="834">
                  <c:v>1012.09934</c:v>
                </c:pt>
                <c:pt idx="835">
                  <c:v>1012.8603000000001</c:v>
                </c:pt>
                <c:pt idx="836">
                  <c:v>1013.62118</c:v>
                </c:pt>
                <c:pt idx="837">
                  <c:v>1014.381981</c:v>
                </c:pt>
                <c:pt idx="838">
                  <c:v>1015.142702</c:v>
                </c:pt>
                <c:pt idx="839">
                  <c:v>1015.9033439999999</c:v>
                </c:pt>
                <c:pt idx="840">
                  <c:v>1016.663906</c:v>
                </c:pt>
                <c:pt idx="841">
                  <c:v>1017.424389</c:v>
                </c:pt>
                <c:pt idx="842">
                  <c:v>1018.184792</c:v>
                </c:pt>
                <c:pt idx="843">
                  <c:v>1018.945116</c:v>
                </c:pt>
                <c:pt idx="844">
                  <c:v>1019.705361</c:v>
                </c:pt>
                <c:pt idx="845">
                  <c:v>1020.465526</c:v>
                </c:pt>
                <c:pt idx="846">
                  <c:v>1021.225612</c:v>
                </c:pt>
                <c:pt idx="847">
                  <c:v>1021.985618</c:v>
                </c:pt>
                <c:pt idx="848">
                  <c:v>1022.745545</c:v>
                </c:pt>
                <c:pt idx="849">
                  <c:v>1023.505392</c:v>
                </c:pt>
                <c:pt idx="850">
                  <c:v>1024.2651599999999</c:v>
                </c:pt>
                <c:pt idx="851">
                  <c:v>1025.0248489999999</c:v>
                </c:pt>
                <c:pt idx="852">
                  <c:v>1025.7844580000001</c:v>
                </c:pt>
                <c:pt idx="853">
                  <c:v>1026.543987</c:v>
                </c:pt>
                <c:pt idx="854">
                  <c:v>1027.303437</c:v>
                </c:pt>
                <c:pt idx="855">
                  <c:v>1028.0628079999999</c:v>
                </c:pt>
                <c:pt idx="856">
                  <c:v>1028.822099</c:v>
                </c:pt>
                <c:pt idx="857">
                  <c:v>1029.5813109999999</c:v>
                </c:pt>
                <c:pt idx="858">
                  <c:v>1030.3404430000001</c:v>
                </c:pt>
                <c:pt idx="859">
                  <c:v>1031.099496</c:v>
                </c:pt>
                <c:pt idx="860">
                  <c:v>1031.8584699999999</c:v>
                </c:pt>
                <c:pt idx="861">
                  <c:v>1032.617364</c:v>
                </c:pt>
                <c:pt idx="862">
                  <c:v>1033.376178</c:v>
                </c:pt>
                <c:pt idx="863">
                  <c:v>1034.1349130000001</c:v>
                </c:pt>
                <c:pt idx="864">
                  <c:v>1034.8935690000001</c:v>
                </c:pt>
                <c:pt idx="865">
                  <c:v>1035.652145</c:v>
                </c:pt>
                <c:pt idx="866">
                  <c:v>1036.4106420000001</c:v>
                </c:pt>
                <c:pt idx="867">
                  <c:v>1037.1690599999999</c:v>
                </c:pt>
                <c:pt idx="868">
                  <c:v>1037.9273969999999</c:v>
                </c:pt>
                <c:pt idx="869">
                  <c:v>1038.6856560000001</c:v>
                </c:pt>
                <c:pt idx="870">
                  <c:v>1039.443835</c:v>
                </c:pt>
                <c:pt idx="871">
                  <c:v>1040.201935</c:v>
                </c:pt>
                <c:pt idx="872">
                  <c:v>1040.959955</c:v>
                </c:pt>
                <c:pt idx="873">
                  <c:v>1041.717895</c:v>
                </c:pt>
                <c:pt idx="874">
                  <c:v>1042.4757569999999</c:v>
                </c:pt>
                <c:pt idx="875">
                  <c:v>1043.233538</c:v>
                </c:pt>
                <c:pt idx="876">
                  <c:v>1043.9912409999999</c:v>
                </c:pt>
                <c:pt idx="877">
                  <c:v>1044.7488639999999</c:v>
                </c:pt>
                <c:pt idx="878">
                  <c:v>1045.5064070000001</c:v>
                </c:pt>
                <c:pt idx="879">
                  <c:v>1046.2638710000001</c:v>
                </c:pt>
                <c:pt idx="880">
                  <c:v>1047.021256</c:v>
                </c:pt>
                <c:pt idx="881">
                  <c:v>1047.7785610000001</c:v>
                </c:pt>
                <c:pt idx="882">
                  <c:v>1048.535787</c:v>
                </c:pt>
                <c:pt idx="883">
                  <c:v>1049.2929329999999</c:v>
                </c:pt>
                <c:pt idx="884">
                  <c:v>1050.05</c:v>
                </c:pt>
                <c:pt idx="885">
                  <c:v>1050.8069869999999</c:v>
                </c:pt>
                <c:pt idx="886">
                  <c:v>1051.563895</c:v>
                </c:pt>
                <c:pt idx="887">
                  <c:v>1052.320723</c:v>
                </c:pt>
                <c:pt idx="888">
                  <c:v>1053.0774730000001</c:v>
                </c:pt>
                <c:pt idx="889">
                  <c:v>1053.8341419999999</c:v>
                </c:pt>
                <c:pt idx="890">
                  <c:v>1054.5907319999999</c:v>
                </c:pt>
                <c:pt idx="891">
                  <c:v>1055.3472429999999</c:v>
                </c:pt>
                <c:pt idx="892">
                  <c:v>1056.103674</c:v>
                </c:pt>
                <c:pt idx="893">
                  <c:v>1056.8600260000001</c:v>
                </c:pt>
                <c:pt idx="894">
                  <c:v>1057.6162979999999</c:v>
                </c:pt>
                <c:pt idx="895">
                  <c:v>1058.3724910000001</c:v>
                </c:pt>
                <c:pt idx="896">
                  <c:v>1059.1286050000001</c:v>
                </c:pt>
                <c:pt idx="897">
                  <c:v>1059.8846390000001</c:v>
                </c:pt>
                <c:pt idx="898">
                  <c:v>1060.6405930000001</c:v>
                </c:pt>
                <c:pt idx="899">
                  <c:v>1061.396469</c:v>
                </c:pt>
                <c:pt idx="900">
                  <c:v>1062.1522640000001</c:v>
                </c:pt>
                <c:pt idx="901">
                  <c:v>1062.9079810000001</c:v>
                </c:pt>
                <c:pt idx="902">
                  <c:v>1063.6636169999999</c:v>
                </c:pt>
                <c:pt idx="903">
                  <c:v>1064.419175</c:v>
                </c:pt>
                <c:pt idx="904">
                  <c:v>1065.174653</c:v>
                </c:pt>
                <c:pt idx="905">
                  <c:v>1065.930051</c:v>
                </c:pt>
                <c:pt idx="906">
                  <c:v>1066.6853699999999</c:v>
                </c:pt>
                <c:pt idx="907">
                  <c:v>1067.4406100000001</c:v>
                </c:pt>
                <c:pt idx="908">
                  <c:v>1068.19577</c:v>
                </c:pt>
                <c:pt idx="909">
                  <c:v>1068.9508510000001</c:v>
                </c:pt>
                <c:pt idx="910">
                  <c:v>1069.705852</c:v>
                </c:pt>
                <c:pt idx="911">
                  <c:v>1070.4607739999999</c:v>
                </c:pt>
                <c:pt idx="912">
                  <c:v>1071.215616</c:v>
                </c:pt>
                <c:pt idx="913">
                  <c:v>1071.9703790000001</c:v>
                </c:pt>
                <c:pt idx="914">
                  <c:v>1072.7250630000001</c:v>
                </c:pt>
                <c:pt idx="915">
                  <c:v>1073.4796670000001</c:v>
                </c:pt>
                <c:pt idx="916">
                  <c:v>1074.234191</c:v>
                </c:pt>
                <c:pt idx="917">
                  <c:v>1074.988636</c:v>
                </c:pt>
                <c:pt idx="918">
                  <c:v>1075.7430019999999</c:v>
                </c:pt>
                <c:pt idx="919">
                  <c:v>1076.497288</c:v>
                </c:pt>
                <c:pt idx="920">
                  <c:v>1077.251495</c:v>
                </c:pt>
                <c:pt idx="921">
                  <c:v>1078.005623</c:v>
                </c:pt>
                <c:pt idx="922">
                  <c:v>1078.7596699999999</c:v>
                </c:pt>
                <c:pt idx="923">
                  <c:v>1079.513639</c:v>
                </c:pt>
                <c:pt idx="924">
                  <c:v>1080.2675280000001</c:v>
                </c:pt>
                <c:pt idx="925">
                  <c:v>1081.021338</c:v>
                </c:pt>
                <c:pt idx="926">
                  <c:v>1081.7750679999999</c:v>
                </c:pt>
                <c:pt idx="927">
                  <c:v>1082.5287189999999</c:v>
                </c:pt>
                <c:pt idx="928">
                  <c:v>1083.2822900000001</c:v>
                </c:pt>
                <c:pt idx="929">
                  <c:v>1084.0357819999999</c:v>
                </c:pt>
                <c:pt idx="930">
                  <c:v>1084.789194</c:v>
                </c:pt>
                <c:pt idx="931">
                  <c:v>1085.5425270000001</c:v>
                </c:pt>
                <c:pt idx="932">
                  <c:v>1086.2957799999999</c:v>
                </c:pt>
                <c:pt idx="933">
                  <c:v>1087.048955</c:v>
                </c:pt>
                <c:pt idx="934">
                  <c:v>1087.8020489999999</c:v>
                </c:pt>
                <c:pt idx="935">
                  <c:v>1088.5550639999999</c:v>
                </c:pt>
                <c:pt idx="936">
                  <c:v>1089.308</c:v>
                </c:pt>
                <c:pt idx="937">
                  <c:v>1090.0608560000001</c:v>
                </c:pt>
                <c:pt idx="938">
                  <c:v>1090.813633</c:v>
                </c:pt>
                <c:pt idx="939">
                  <c:v>1091.566331</c:v>
                </c:pt>
                <c:pt idx="940">
                  <c:v>1092.3189480000001</c:v>
                </c:pt>
                <c:pt idx="941">
                  <c:v>1093.0714869999999</c:v>
                </c:pt>
                <c:pt idx="942">
                  <c:v>1093.823946</c:v>
                </c:pt>
                <c:pt idx="943">
                  <c:v>1094.5763260000001</c:v>
                </c:pt>
                <c:pt idx="944">
                  <c:v>1095.328626</c:v>
                </c:pt>
                <c:pt idx="945">
                  <c:v>1096.0808469999999</c:v>
                </c:pt>
                <c:pt idx="946">
                  <c:v>1096.8329879999999</c:v>
                </c:pt>
                <c:pt idx="947">
                  <c:v>1097.5850499999999</c:v>
                </c:pt>
                <c:pt idx="948">
                  <c:v>1098.3370319999999</c:v>
                </c:pt>
                <c:pt idx="949">
                  <c:v>1099.088935</c:v>
                </c:pt>
                <c:pt idx="950">
                  <c:v>1099.8407580000001</c:v>
                </c:pt>
                <c:pt idx="951">
                  <c:v>1100.5925030000001</c:v>
                </c:pt>
                <c:pt idx="952">
                  <c:v>1101.344167</c:v>
                </c:pt>
                <c:pt idx="953">
                  <c:v>1102.0957519999999</c:v>
                </c:pt>
              </c:numCache>
            </c:numRef>
          </c:xVal>
          <c:yVal>
            <c:numRef>
              <c:f>'Lunar Spectral Unc Budget'!$C$5:$C$958</c:f>
              <c:numCache>
                <c:formatCode>0.0000</c:formatCode>
                <c:ptCount val="954"/>
                <c:pt idx="0">
                  <c:v>3.8400571428571428</c:v>
                </c:pt>
                <c:pt idx="1">
                  <c:v>2.6911</c:v>
                </c:pt>
                <c:pt idx="2">
                  <c:v>1.5420214285714284</c:v>
                </c:pt>
                <c:pt idx="3">
                  <c:v>0.98830714285714294</c:v>
                </c:pt>
                <c:pt idx="4">
                  <c:v>1.3705642857142857</c:v>
                </c:pt>
                <c:pt idx="5">
                  <c:v>1.3932228571428573</c:v>
                </c:pt>
                <c:pt idx="6">
                  <c:v>1.2531914285714287</c:v>
                </c:pt>
                <c:pt idx="7">
                  <c:v>1.1470628571428572</c:v>
                </c:pt>
                <c:pt idx="8">
                  <c:v>1.1047085714285714</c:v>
                </c:pt>
                <c:pt idx="9">
                  <c:v>1.0469085714285715</c:v>
                </c:pt>
                <c:pt idx="10">
                  <c:v>1.0027571428571431</c:v>
                </c:pt>
                <c:pt idx="11">
                  <c:v>0.97866571428571414</c:v>
                </c:pt>
                <c:pt idx="12">
                  <c:v>0.95182999999999984</c:v>
                </c:pt>
                <c:pt idx="13">
                  <c:v>0.95758571428571426</c:v>
                </c:pt>
                <c:pt idx="14">
                  <c:v>0.94549142857142854</c:v>
                </c:pt>
                <c:pt idx="15">
                  <c:v>0.93293571428571431</c:v>
                </c:pt>
                <c:pt idx="16">
                  <c:v>0.93043428571428577</c:v>
                </c:pt>
                <c:pt idx="17">
                  <c:v>0.93004571428571425</c:v>
                </c:pt>
                <c:pt idx="18">
                  <c:v>0.91525571428571417</c:v>
                </c:pt>
                <c:pt idx="19">
                  <c:v>0.90184999999999993</c:v>
                </c:pt>
                <c:pt idx="20">
                  <c:v>0.88205714285714287</c:v>
                </c:pt>
                <c:pt idx="21">
                  <c:v>0.85964142857142856</c:v>
                </c:pt>
                <c:pt idx="22">
                  <c:v>0.84116000000000002</c:v>
                </c:pt>
                <c:pt idx="23">
                  <c:v>0.84286000000000005</c:v>
                </c:pt>
                <c:pt idx="24">
                  <c:v>0.83261142857142856</c:v>
                </c:pt>
                <c:pt idx="25">
                  <c:v>0.8188414285714285</c:v>
                </c:pt>
                <c:pt idx="26">
                  <c:v>0.8075</c:v>
                </c:pt>
                <c:pt idx="27">
                  <c:v>0.79404571428571424</c:v>
                </c:pt>
                <c:pt idx="28">
                  <c:v>0.77842999999999996</c:v>
                </c:pt>
                <c:pt idx="29">
                  <c:v>0.76871571428571417</c:v>
                </c:pt>
                <c:pt idx="30">
                  <c:v>0.75649999999999995</c:v>
                </c:pt>
                <c:pt idx="31">
                  <c:v>0.74338571428571421</c:v>
                </c:pt>
                <c:pt idx="32">
                  <c:v>0.73095142857142859</c:v>
                </c:pt>
                <c:pt idx="33">
                  <c:v>0.71334428571428565</c:v>
                </c:pt>
                <c:pt idx="34">
                  <c:v>0.6999385714285713</c:v>
                </c:pt>
                <c:pt idx="35">
                  <c:v>0.68908285714285711</c:v>
                </c:pt>
                <c:pt idx="36">
                  <c:v>0.67028571428571415</c:v>
                </c:pt>
                <c:pt idx="37">
                  <c:v>0.65855571428571424</c:v>
                </c:pt>
                <c:pt idx="38">
                  <c:v>0.64060857142857142</c:v>
                </c:pt>
                <c:pt idx="39">
                  <c:v>0.62827142857142848</c:v>
                </c:pt>
                <c:pt idx="40">
                  <c:v>0.61503571428571424</c:v>
                </c:pt>
                <c:pt idx="41">
                  <c:v>0.60252857142857141</c:v>
                </c:pt>
                <c:pt idx="42">
                  <c:v>0.59274142857142853</c:v>
                </c:pt>
                <c:pt idx="43">
                  <c:v>0.58314857142857135</c:v>
                </c:pt>
                <c:pt idx="44">
                  <c:v>0.57331285714285707</c:v>
                </c:pt>
                <c:pt idx="45">
                  <c:v>0.56272428571428568</c:v>
                </c:pt>
                <c:pt idx="46">
                  <c:v>0.55164999999999997</c:v>
                </c:pt>
                <c:pt idx="47">
                  <c:v>0.54006571428571415</c:v>
                </c:pt>
                <c:pt idx="48">
                  <c:v>0.52690285714285712</c:v>
                </c:pt>
                <c:pt idx="49">
                  <c:v>0.51716428571428574</c:v>
                </c:pt>
                <c:pt idx="50">
                  <c:v>0.50880999999999998</c:v>
                </c:pt>
                <c:pt idx="51">
                  <c:v>0.50125714285714285</c:v>
                </c:pt>
                <c:pt idx="52">
                  <c:v>0.49164000000000002</c:v>
                </c:pt>
                <c:pt idx="53">
                  <c:v>0.48338285714285711</c:v>
                </c:pt>
                <c:pt idx="54">
                  <c:v>0.47490714285714286</c:v>
                </c:pt>
                <c:pt idx="55">
                  <c:v>0.46696571428571421</c:v>
                </c:pt>
                <c:pt idx="56">
                  <c:v>0.45868428571428566</c:v>
                </c:pt>
                <c:pt idx="57">
                  <c:v>0.44887285714285713</c:v>
                </c:pt>
                <c:pt idx="58">
                  <c:v>0.4395228571428571</c:v>
                </c:pt>
                <c:pt idx="59">
                  <c:v>0.43085285714285709</c:v>
                </c:pt>
                <c:pt idx="60">
                  <c:v>0.42388285714285706</c:v>
                </c:pt>
                <c:pt idx="61">
                  <c:v>0.41579571428571427</c:v>
                </c:pt>
                <c:pt idx="62">
                  <c:v>0.40717428571428571</c:v>
                </c:pt>
                <c:pt idx="63">
                  <c:v>0.39964571428571427</c:v>
                </c:pt>
                <c:pt idx="64">
                  <c:v>0.39362285714285711</c:v>
                </c:pt>
                <c:pt idx="65">
                  <c:v>0.38458857142857139</c:v>
                </c:pt>
                <c:pt idx="66">
                  <c:v>0.37817714285714282</c:v>
                </c:pt>
                <c:pt idx="67">
                  <c:v>0.36987142857142852</c:v>
                </c:pt>
                <c:pt idx="68">
                  <c:v>0.36294999999999999</c:v>
                </c:pt>
                <c:pt idx="69">
                  <c:v>0.35624714285714282</c:v>
                </c:pt>
                <c:pt idx="70">
                  <c:v>0.3497142857142857</c:v>
                </c:pt>
                <c:pt idx="71">
                  <c:v>0.34325428571428568</c:v>
                </c:pt>
                <c:pt idx="72">
                  <c:v>0.33701285714285711</c:v>
                </c:pt>
                <c:pt idx="73">
                  <c:v>0.33081999999999995</c:v>
                </c:pt>
                <c:pt idx="74">
                  <c:v>0.32508857142857145</c:v>
                </c:pt>
                <c:pt idx="75">
                  <c:v>0.31952714285714284</c:v>
                </c:pt>
                <c:pt idx="76">
                  <c:v>0.31428142857142854</c:v>
                </c:pt>
                <c:pt idx="77">
                  <c:v>0.3091085714285714</c:v>
                </c:pt>
                <c:pt idx="78">
                  <c:v>0.3040328571428571</c:v>
                </c:pt>
                <c:pt idx="79">
                  <c:v>0.29893285714285711</c:v>
                </c:pt>
                <c:pt idx="80">
                  <c:v>0.29446428571428568</c:v>
                </c:pt>
                <c:pt idx="81">
                  <c:v>0.29021428571428565</c:v>
                </c:pt>
                <c:pt idx="82">
                  <c:v>0.28586714285714282</c:v>
                </c:pt>
                <c:pt idx="83">
                  <c:v>0.28108285714285713</c:v>
                </c:pt>
                <c:pt idx="84">
                  <c:v>0.27689357142857141</c:v>
                </c:pt>
                <c:pt idx="85">
                  <c:v>0.2735008571428571</c:v>
                </c:pt>
                <c:pt idx="86">
                  <c:v>0.26997942857142859</c:v>
                </c:pt>
                <c:pt idx="87">
                  <c:v>0.26599414285714285</c:v>
                </c:pt>
                <c:pt idx="88">
                  <c:v>0.2620331428571428</c:v>
                </c:pt>
                <c:pt idx="89">
                  <c:v>0.25843157142857143</c:v>
                </c:pt>
                <c:pt idx="90">
                  <c:v>0.25488342857142859</c:v>
                </c:pt>
                <c:pt idx="91">
                  <c:v>0.25145428571428569</c:v>
                </c:pt>
                <c:pt idx="92">
                  <c:v>0.24818542857142858</c:v>
                </c:pt>
                <c:pt idx="93">
                  <c:v>0.24413214285714283</c:v>
                </c:pt>
                <c:pt idx="94">
                  <c:v>0.24054514285714285</c:v>
                </c:pt>
                <c:pt idx="95">
                  <c:v>0.23622228571428572</c:v>
                </c:pt>
                <c:pt idx="96">
                  <c:v>0.23117085714285715</c:v>
                </c:pt>
                <c:pt idx="97">
                  <c:v>0.22737985714285713</c:v>
                </c:pt>
                <c:pt idx="98">
                  <c:v>0.22311285714285717</c:v>
                </c:pt>
                <c:pt idx="99">
                  <c:v>0.21943842857142856</c:v>
                </c:pt>
                <c:pt idx="100">
                  <c:v>0.21639299999999997</c:v>
                </c:pt>
                <c:pt idx="101">
                  <c:v>0.21308042857142856</c:v>
                </c:pt>
                <c:pt idx="102">
                  <c:v>0.20983585714285716</c:v>
                </c:pt>
                <c:pt idx="103">
                  <c:v>0.20671514285714285</c:v>
                </c:pt>
                <c:pt idx="104">
                  <c:v>0.20302857142857145</c:v>
                </c:pt>
                <c:pt idx="105">
                  <c:v>0.19959942857142859</c:v>
                </c:pt>
                <c:pt idx="106">
                  <c:v>0.19700814285714285</c:v>
                </c:pt>
                <c:pt idx="107">
                  <c:v>0.19365185714285715</c:v>
                </c:pt>
                <c:pt idx="108">
                  <c:v>0.19068171428571429</c:v>
                </c:pt>
                <c:pt idx="109">
                  <c:v>0.18743471428571426</c:v>
                </c:pt>
                <c:pt idx="110">
                  <c:v>0.18404442857142858</c:v>
                </c:pt>
                <c:pt idx="111">
                  <c:v>0.18077557142857142</c:v>
                </c:pt>
                <c:pt idx="112">
                  <c:v>0.17789528571428573</c:v>
                </c:pt>
                <c:pt idx="113">
                  <c:v>0.17561485714285713</c:v>
                </c:pt>
                <c:pt idx="114">
                  <c:v>0.1722707142857143</c:v>
                </c:pt>
                <c:pt idx="115">
                  <c:v>0.16932</c:v>
                </c:pt>
                <c:pt idx="116">
                  <c:v>0.16678457142857142</c:v>
                </c:pt>
                <c:pt idx="117">
                  <c:v>0.16381199999999999</c:v>
                </c:pt>
                <c:pt idx="118">
                  <c:v>0.16091228571428573</c:v>
                </c:pt>
                <c:pt idx="119">
                  <c:v>0.15853471428571428</c:v>
                </c:pt>
                <c:pt idx="120">
                  <c:v>0.15626642857142856</c:v>
                </c:pt>
                <c:pt idx="121">
                  <c:v>0.15384514285714285</c:v>
                </c:pt>
                <c:pt idx="122">
                  <c:v>0.15134857142857142</c:v>
                </c:pt>
                <c:pt idx="123">
                  <c:v>0.14882528571428572</c:v>
                </c:pt>
                <c:pt idx="124">
                  <c:v>0.14717871428571427</c:v>
                </c:pt>
                <c:pt idx="125">
                  <c:v>0.14524799999999999</c:v>
                </c:pt>
                <c:pt idx="126">
                  <c:v>0.14369857142857143</c:v>
                </c:pt>
                <c:pt idx="127">
                  <c:v>0.141899</c:v>
                </c:pt>
                <c:pt idx="128">
                  <c:v>0.14015528571428573</c:v>
                </c:pt>
                <c:pt idx="129">
                  <c:v>0.13897257142857142</c:v>
                </c:pt>
                <c:pt idx="130">
                  <c:v>0.13706128571428572</c:v>
                </c:pt>
                <c:pt idx="131">
                  <c:v>0.13590042857142859</c:v>
                </c:pt>
                <c:pt idx="132">
                  <c:v>0.13482942857142857</c:v>
                </c:pt>
                <c:pt idx="133">
                  <c:v>0.13325571428571428</c:v>
                </c:pt>
                <c:pt idx="134">
                  <c:v>0.13141728571428571</c:v>
                </c:pt>
                <c:pt idx="135">
                  <c:v>0.12961528571428574</c:v>
                </c:pt>
                <c:pt idx="136">
                  <c:v>0.12819942857142858</c:v>
                </c:pt>
                <c:pt idx="137">
                  <c:v>0.1261642857142857</c:v>
                </c:pt>
                <c:pt idx="138">
                  <c:v>0.12435985714285715</c:v>
                </c:pt>
                <c:pt idx="139">
                  <c:v>0.12307514285714286</c:v>
                </c:pt>
                <c:pt idx="140">
                  <c:v>0.12194828571428573</c:v>
                </c:pt>
                <c:pt idx="141">
                  <c:v>0.12090399999999998</c:v>
                </c:pt>
                <c:pt idx="142">
                  <c:v>0.11977228571428569</c:v>
                </c:pt>
                <c:pt idx="143">
                  <c:v>0.11874742857142856</c:v>
                </c:pt>
                <c:pt idx="144">
                  <c:v>0.11777599999999999</c:v>
                </c:pt>
                <c:pt idx="145">
                  <c:v>0.116705</c:v>
                </c:pt>
                <c:pt idx="146">
                  <c:v>0.11575542857142856</c:v>
                </c:pt>
                <c:pt idx="147">
                  <c:v>0.11451199999999997</c:v>
                </c:pt>
                <c:pt idx="148">
                  <c:v>0.11357457142857141</c:v>
                </c:pt>
                <c:pt idx="149">
                  <c:v>0.11315928571428571</c:v>
                </c:pt>
                <c:pt idx="150">
                  <c:v>0.112217</c:v>
                </c:pt>
                <c:pt idx="151">
                  <c:v>0.11159042857142855</c:v>
                </c:pt>
                <c:pt idx="152">
                  <c:v>0.11063842857142858</c:v>
                </c:pt>
                <c:pt idx="153">
                  <c:v>0.10972042857142857</c:v>
                </c:pt>
                <c:pt idx="154">
                  <c:v>0.10914000000000001</c:v>
                </c:pt>
                <c:pt idx="155">
                  <c:v>0.10833614285714285</c:v>
                </c:pt>
                <c:pt idx="156">
                  <c:v>0.10736471428571429</c:v>
                </c:pt>
                <c:pt idx="157">
                  <c:v>0.10692514285714286</c:v>
                </c:pt>
                <c:pt idx="158">
                  <c:v>0.10653657142857141</c:v>
                </c:pt>
                <c:pt idx="159">
                  <c:v>0.10649042857142858</c:v>
                </c:pt>
                <c:pt idx="160">
                  <c:v>0.10585899999999999</c:v>
                </c:pt>
                <c:pt idx="161">
                  <c:v>0.10563071428571427</c:v>
                </c:pt>
                <c:pt idx="162">
                  <c:v>0.10534171428571429</c:v>
                </c:pt>
                <c:pt idx="163">
                  <c:v>0.10504057142857143</c:v>
                </c:pt>
                <c:pt idx="164">
                  <c:v>0.10480014285714284</c:v>
                </c:pt>
                <c:pt idx="165">
                  <c:v>0.10450142857142856</c:v>
                </c:pt>
                <c:pt idx="166">
                  <c:v>0.10411528571428572</c:v>
                </c:pt>
                <c:pt idx="167">
                  <c:v>0.10386028571428572</c:v>
                </c:pt>
                <c:pt idx="168">
                  <c:v>0.10377285714285714</c:v>
                </c:pt>
                <c:pt idx="169">
                  <c:v>0.1037947142857143</c:v>
                </c:pt>
                <c:pt idx="170">
                  <c:v>0.10371457142857142</c:v>
                </c:pt>
                <c:pt idx="171">
                  <c:v>0.10349599999999999</c:v>
                </c:pt>
                <c:pt idx="172">
                  <c:v>0.10317057142857142</c:v>
                </c:pt>
                <c:pt idx="173">
                  <c:v>0.10278442857142857</c:v>
                </c:pt>
                <c:pt idx="174">
                  <c:v>0.10240071428571428</c:v>
                </c:pt>
                <c:pt idx="175">
                  <c:v>0.10210928571428571</c:v>
                </c:pt>
                <c:pt idx="176">
                  <c:v>0.10185185714285715</c:v>
                </c:pt>
                <c:pt idx="177">
                  <c:v>0.10157257142857141</c:v>
                </c:pt>
                <c:pt idx="178">
                  <c:v>0.10159442857142857</c:v>
                </c:pt>
                <c:pt idx="179">
                  <c:v>0.10100914285714284</c:v>
                </c:pt>
                <c:pt idx="180">
                  <c:v>0.10060599999999999</c:v>
                </c:pt>
                <c:pt idx="181">
                  <c:v>0.10034614285714284</c:v>
                </c:pt>
                <c:pt idx="182">
                  <c:v>0.10017128571428571</c:v>
                </c:pt>
                <c:pt idx="183">
                  <c:v>0.10013728571428571</c:v>
                </c:pt>
                <c:pt idx="184">
                  <c:v>0.10015428571428571</c:v>
                </c:pt>
                <c:pt idx="185">
                  <c:v>0.100011</c:v>
                </c:pt>
                <c:pt idx="186">
                  <c:v>9.9571428571428575E-2</c:v>
                </c:pt>
                <c:pt idx="187">
                  <c:v>9.9469428571428556E-2</c:v>
                </c:pt>
                <c:pt idx="188">
                  <c:v>9.9321285714285695E-2</c:v>
                </c:pt>
                <c:pt idx="189">
                  <c:v>9.8816142857142852E-2</c:v>
                </c:pt>
                <c:pt idx="190">
                  <c:v>9.842514285714285E-2</c:v>
                </c:pt>
                <c:pt idx="191">
                  <c:v>9.790542857142856E-2</c:v>
                </c:pt>
                <c:pt idx="192">
                  <c:v>9.7565428571428567E-2</c:v>
                </c:pt>
                <c:pt idx="193">
                  <c:v>9.7286142857142863E-2</c:v>
                </c:pt>
                <c:pt idx="194">
                  <c:v>9.6977714285714292E-2</c:v>
                </c:pt>
                <c:pt idx="195">
                  <c:v>9.653085714285714E-2</c:v>
                </c:pt>
                <c:pt idx="196">
                  <c:v>9.6254000000000006E-2</c:v>
                </c:pt>
                <c:pt idx="197">
                  <c:v>9.605728571428572E-2</c:v>
                </c:pt>
                <c:pt idx="198">
                  <c:v>9.5877571428571423E-2</c:v>
                </c:pt>
                <c:pt idx="199">
                  <c:v>9.5770714285714278E-2</c:v>
                </c:pt>
                <c:pt idx="200">
                  <c:v>9.5515714285714273E-2</c:v>
                </c:pt>
                <c:pt idx="201">
                  <c:v>9.5515714285714273E-2</c:v>
                </c:pt>
                <c:pt idx="202">
                  <c:v>9.5688142857142847E-2</c:v>
                </c:pt>
                <c:pt idx="203">
                  <c:v>9.5819285714285704E-2</c:v>
                </c:pt>
                <c:pt idx="204">
                  <c:v>9.6105857142857146E-2</c:v>
                </c:pt>
                <c:pt idx="205">
                  <c:v>9.6059714285714276E-2</c:v>
                </c:pt>
                <c:pt idx="206">
                  <c:v>9.5838714285714277E-2</c:v>
                </c:pt>
                <c:pt idx="207">
                  <c:v>9.6040285714285717E-2</c:v>
                </c:pt>
                <c:pt idx="208">
                  <c:v>9.5797428571428575E-2</c:v>
                </c:pt>
                <c:pt idx="209">
                  <c:v>9.554242857142857E-2</c:v>
                </c:pt>
                <c:pt idx="210">
                  <c:v>9.5469571428571418E-2</c:v>
                </c:pt>
                <c:pt idx="211">
                  <c:v>9.5583714285714272E-2</c:v>
                </c:pt>
                <c:pt idx="212">
                  <c:v>9.5418571428571436E-2</c:v>
                </c:pt>
                <c:pt idx="213">
                  <c:v>9.5231571428571415E-2</c:v>
                </c:pt>
                <c:pt idx="214">
                  <c:v>9.5107714285714268E-2</c:v>
                </c:pt>
                <c:pt idx="215">
                  <c:v>9.5078571428571415E-2</c:v>
                </c:pt>
                <c:pt idx="216">
                  <c:v>9.5015428571428584E-2</c:v>
                </c:pt>
                <c:pt idx="217">
                  <c:v>9.502514285714285E-2</c:v>
                </c:pt>
                <c:pt idx="218">
                  <c:v>9.498385714285712E-2</c:v>
                </c:pt>
                <c:pt idx="219">
                  <c:v>9.4974142857142854E-2</c:v>
                </c:pt>
                <c:pt idx="220">
                  <c:v>9.4791999999999987E-2</c:v>
                </c:pt>
                <c:pt idx="221">
                  <c:v>9.4782285714285694E-2</c:v>
                </c:pt>
                <c:pt idx="222">
                  <c:v>9.5202428571428563E-2</c:v>
                </c:pt>
                <c:pt idx="223">
                  <c:v>9.5173285714285696E-2</c:v>
                </c:pt>
                <c:pt idx="224">
                  <c:v>9.4602571428571425E-2</c:v>
                </c:pt>
                <c:pt idx="225">
                  <c:v>9.4772571428571428E-2</c:v>
                </c:pt>
                <c:pt idx="226">
                  <c:v>9.4740999999999992E-2</c:v>
                </c:pt>
                <c:pt idx="227">
                  <c:v>9.4313571428571427E-2</c:v>
                </c:pt>
                <c:pt idx="228">
                  <c:v>9.4114428571428557E-2</c:v>
                </c:pt>
                <c:pt idx="229">
                  <c:v>9.4114428571428557E-2</c:v>
                </c:pt>
                <c:pt idx="230">
                  <c:v>9.4255285714285708E-2</c:v>
                </c:pt>
                <c:pt idx="231">
                  <c:v>9.4413142857142848E-2</c:v>
                </c:pt>
                <c:pt idx="232">
                  <c:v>9.4456857142857134E-2</c:v>
                </c:pt>
                <c:pt idx="233">
                  <c:v>9.4510285714285713E-2</c:v>
                </c:pt>
                <c:pt idx="234">
                  <c:v>9.4889142857142839E-2</c:v>
                </c:pt>
                <c:pt idx="235">
                  <c:v>9.4777428571428568E-2</c:v>
                </c:pt>
                <c:pt idx="236">
                  <c:v>9.4068285714285715E-2</c:v>
                </c:pt>
                <c:pt idx="237">
                  <c:v>9.4527285714285703E-2</c:v>
                </c:pt>
                <c:pt idx="238">
                  <c:v>9.3861857142857136E-2</c:v>
                </c:pt>
                <c:pt idx="239">
                  <c:v>9.333728571428572E-2</c:v>
                </c:pt>
                <c:pt idx="240">
                  <c:v>9.3227999999999991E-2</c:v>
                </c:pt>
                <c:pt idx="241">
                  <c:v>9.3424714285714278E-2</c:v>
                </c:pt>
                <c:pt idx="242">
                  <c:v>9.296571428571429E-2</c:v>
                </c:pt>
                <c:pt idx="243">
                  <c:v>9.2902571428571432E-2</c:v>
                </c:pt>
                <c:pt idx="244">
                  <c:v>9.2543142857142838E-2</c:v>
                </c:pt>
                <c:pt idx="245">
                  <c:v>9.2470285714285713E-2</c:v>
                </c:pt>
                <c:pt idx="246">
                  <c:v>9.2368285714285722E-2</c:v>
                </c:pt>
                <c:pt idx="247">
                  <c:v>9.2307571428571419E-2</c:v>
                </c:pt>
                <c:pt idx="248">
                  <c:v>9.2526142857142848E-2</c:v>
                </c:pt>
                <c:pt idx="249">
                  <c:v>9.2810285714285706E-2</c:v>
                </c:pt>
                <c:pt idx="250">
                  <c:v>9.2671857142857139E-2</c:v>
                </c:pt>
                <c:pt idx="251">
                  <c:v>9.2164285714285712E-2</c:v>
                </c:pt>
                <c:pt idx="252">
                  <c:v>9.1926285714285697E-2</c:v>
                </c:pt>
                <c:pt idx="253">
                  <c:v>9.1452714285714276E-2</c:v>
                </c:pt>
                <c:pt idx="254">
                  <c:v>9.1171000000000002E-2</c:v>
                </c:pt>
                <c:pt idx="255">
                  <c:v>9.1188000000000005E-2</c:v>
                </c:pt>
                <c:pt idx="256">
                  <c:v>9.072899999999999E-2</c:v>
                </c:pt>
                <c:pt idx="257">
                  <c:v>9.0656142857142852E-2</c:v>
                </c:pt>
                <c:pt idx="258">
                  <c:v>9.0444857142857132E-2</c:v>
                </c:pt>
                <c:pt idx="259">
                  <c:v>9.0396285714285721E-2</c:v>
                </c:pt>
                <c:pt idx="260">
                  <c:v>9.0301571428571425E-2</c:v>
                </c:pt>
                <c:pt idx="261">
                  <c:v>9.0017428571428568E-2</c:v>
                </c:pt>
                <c:pt idx="262">
                  <c:v>8.9444285714285712E-2</c:v>
                </c:pt>
                <c:pt idx="263">
                  <c:v>8.9101857142857135E-2</c:v>
                </c:pt>
                <c:pt idx="264">
                  <c:v>8.8939142857142856E-2</c:v>
                </c:pt>
                <c:pt idx="265">
                  <c:v>8.8586999999999985E-2</c:v>
                </c:pt>
                <c:pt idx="266">
                  <c:v>8.8465571428571421E-2</c:v>
                </c:pt>
                <c:pt idx="267">
                  <c:v>8.8339285714285717E-2</c:v>
                </c:pt>
                <c:pt idx="268">
                  <c:v>8.8259142857142842E-2</c:v>
                </c:pt>
                <c:pt idx="269">
                  <c:v>8.8356285714285721E-2</c:v>
                </c:pt>
                <c:pt idx="270">
                  <c:v>8.8140142857142847E-2</c:v>
                </c:pt>
                <c:pt idx="271">
                  <c:v>8.769814285714285E-2</c:v>
                </c:pt>
                <c:pt idx="272">
                  <c:v>8.748199999999999E-2</c:v>
                </c:pt>
                <c:pt idx="273">
                  <c:v>8.7401857142857142E-2</c:v>
                </c:pt>
                <c:pt idx="274">
                  <c:v>8.7479571428571434E-2</c:v>
                </c:pt>
                <c:pt idx="275">
                  <c:v>8.7304714285714277E-2</c:v>
                </c:pt>
                <c:pt idx="276">
                  <c:v>8.6911285714285719E-2</c:v>
                </c:pt>
                <c:pt idx="277">
                  <c:v>8.6678142857142856E-2</c:v>
                </c:pt>
                <c:pt idx="278">
                  <c:v>8.6474142857142847E-2</c:v>
                </c:pt>
                <c:pt idx="279">
                  <c:v>8.6481428571428556E-2</c:v>
                </c:pt>
                <c:pt idx="280">
                  <c:v>8.6051571428571436E-2</c:v>
                </c:pt>
                <c:pt idx="281">
                  <c:v>8.6105000000000015E-2</c:v>
                </c:pt>
                <c:pt idx="282">
                  <c:v>8.5864571428571415E-2</c:v>
                </c:pt>
                <c:pt idx="283">
                  <c:v>8.5781999999999997E-2</c:v>
                </c:pt>
                <c:pt idx="284">
                  <c:v>8.527442857142857E-2</c:v>
                </c:pt>
                <c:pt idx="285">
                  <c:v>8.5029142857142859E-2</c:v>
                </c:pt>
                <c:pt idx="286">
                  <c:v>8.4803285714285706E-2</c:v>
                </c:pt>
                <c:pt idx="287">
                  <c:v>8.4664857142857139E-2</c:v>
                </c:pt>
                <c:pt idx="288">
                  <c:v>8.4589571428571431E-2</c:v>
                </c:pt>
                <c:pt idx="289">
                  <c:v>8.4657571428571415E-2</c:v>
                </c:pt>
                <c:pt idx="290">
                  <c:v>8.4606571428571434E-2</c:v>
                </c:pt>
                <c:pt idx="291">
                  <c:v>8.4414714285714273E-2</c:v>
                </c:pt>
                <c:pt idx="292">
                  <c:v>8.4334571428571439E-2</c:v>
                </c:pt>
                <c:pt idx="293">
                  <c:v>8.4417142857142857E-2</c:v>
                </c:pt>
                <c:pt idx="294">
                  <c:v>8.4465714285714283E-2</c:v>
                </c:pt>
                <c:pt idx="295">
                  <c:v>8.4166999999999992E-2</c:v>
                </c:pt>
                <c:pt idx="296">
                  <c:v>8.3826999999999999E-2</c:v>
                </c:pt>
                <c:pt idx="297">
                  <c:v>8.3523428571428568E-2</c:v>
                </c:pt>
                <c:pt idx="298">
                  <c:v>8.3365571428571414E-2</c:v>
                </c:pt>
                <c:pt idx="299">
                  <c:v>8.3100857142857129E-2</c:v>
                </c:pt>
                <c:pt idx="300">
                  <c:v>8.2887142857142854E-2</c:v>
                </c:pt>
                <c:pt idx="301">
                  <c:v>8.2738999999999993E-2</c:v>
                </c:pt>
                <c:pt idx="302">
                  <c:v>8.2569000000000004E-2</c:v>
                </c:pt>
                <c:pt idx="303">
                  <c:v>8.2530142857142844E-2</c:v>
                </c:pt>
                <c:pt idx="304">
                  <c:v>8.2425714285714297E-2</c:v>
                </c:pt>
                <c:pt idx="305">
                  <c:v>8.2423285714285699E-2</c:v>
                </c:pt>
                <c:pt idx="306">
                  <c:v>8.2272714285714282E-2</c:v>
                </c:pt>
                <c:pt idx="307">
                  <c:v>8.2279999999999992E-2</c:v>
                </c:pt>
                <c:pt idx="308">
                  <c:v>8.2139142857142841E-2</c:v>
                </c:pt>
                <c:pt idx="309">
                  <c:v>8.2124571428571422E-2</c:v>
                </c:pt>
                <c:pt idx="310">
                  <c:v>8.2296999999999995E-2</c:v>
                </c:pt>
                <c:pt idx="311">
                  <c:v>8.192300000000001E-2</c:v>
                </c:pt>
                <c:pt idx="312">
                  <c:v>8.1784571428571429E-2</c:v>
                </c:pt>
                <c:pt idx="313">
                  <c:v>8.1675285714285714E-2</c:v>
                </c:pt>
                <c:pt idx="314">
                  <c:v>8.1701999999999997E-2</c:v>
                </c:pt>
                <c:pt idx="315">
                  <c:v>8.1597571428571436E-2</c:v>
                </c:pt>
                <c:pt idx="316">
                  <c:v>8.1412999999999999E-2</c:v>
                </c:pt>
                <c:pt idx="317">
                  <c:v>8.1323142857142858E-2</c:v>
                </c:pt>
                <c:pt idx="318">
                  <c:v>8.1318285714285718E-2</c:v>
                </c:pt>
                <c:pt idx="319">
                  <c:v>8.1403285714285706E-2</c:v>
                </c:pt>
                <c:pt idx="320">
                  <c:v>8.1427571428571419E-2</c:v>
                </c:pt>
                <c:pt idx="321">
                  <c:v>8.1578142857142849E-2</c:v>
                </c:pt>
                <c:pt idx="322">
                  <c:v>8.1653428571428557E-2</c:v>
                </c:pt>
                <c:pt idx="323">
                  <c:v>8.1655857142857155E-2</c:v>
                </c:pt>
                <c:pt idx="324">
                  <c:v>8.1619428571428565E-2</c:v>
                </c:pt>
                <c:pt idx="325">
                  <c:v>8.1570857142857139E-2</c:v>
                </c:pt>
                <c:pt idx="326">
                  <c:v>8.1566E-2</c:v>
                </c:pt>
                <c:pt idx="327">
                  <c:v>8.1816142857142865E-2</c:v>
                </c:pt>
                <c:pt idx="328">
                  <c:v>8.1432428571428572E-2</c:v>
                </c:pt>
                <c:pt idx="329">
                  <c:v>8.1694714285714273E-2</c:v>
                </c:pt>
                <c:pt idx="330">
                  <c:v>8.1544142857142857E-2</c:v>
                </c:pt>
                <c:pt idx="331">
                  <c:v>8.1524714285714284E-2</c:v>
                </c:pt>
                <c:pt idx="332">
                  <c:v>8.1711714285714276E-2</c:v>
                </c:pt>
                <c:pt idx="333">
                  <c:v>8.2025000000000001E-2</c:v>
                </c:pt>
                <c:pt idx="334">
                  <c:v>8.2012857142857137E-2</c:v>
                </c:pt>
                <c:pt idx="335">
                  <c:v>8.2020142857142847E-2</c:v>
                </c:pt>
                <c:pt idx="336">
                  <c:v>8.2020142857142847E-2</c:v>
                </c:pt>
                <c:pt idx="337">
                  <c:v>8.2112428571428572E-2</c:v>
                </c:pt>
                <c:pt idx="338">
                  <c:v>8.219742857142856E-2</c:v>
                </c:pt>
                <c:pt idx="339">
                  <c:v>8.239657142857143E-2</c:v>
                </c:pt>
                <c:pt idx="340">
                  <c:v>8.260785714285715E-2</c:v>
                </c:pt>
                <c:pt idx="341">
                  <c:v>8.2695285714285707E-2</c:v>
                </c:pt>
                <c:pt idx="342">
                  <c:v>8.2901714285714287E-2</c:v>
                </c:pt>
                <c:pt idx="343">
                  <c:v>8.2986714285714275E-2</c:v>
                </c:pt>
                <c:pt idx="344">
                  <c:v>8.3287857142857136E-2</c:v>
                </c:pt>
                <c:pt idx="345">
                  <c:v>8.339228571428571E-2</c:v>
                </c:pt>
                <c:pt idx="346">
                  <c:v>8.3644857142857146E-2</c:v>
                </c:pt>
                <c:pt idx="347">
                  <c:v>8.4016428571428561E-2</c:v>
                </c:pt>
                <c:pt idx="348">
                  <c:v>8.3994571428571418E-2</c:v>
                </c:pt>
                <c:pt idx="349">
                  <c:v>8.4392857142857144E-2</c:v>
                </c:pt>
                <c:pt idx="350">
                  <c:v>8.4247142857142854E-2</c:v>
                </c:pt>
                <c:pt idx="351">
                  <c:v>8.4198571428571428E-2</c:v>
                </c:pt>
                <c:pt idx="352">
                  <c:v>8.443657142857143E-2</c:v>
                </c:pt>
                <c:pt idx="353">
                  <c:v>8.43952857142857E-2</c:v>
                </c:pt>
                <c:pt idx="354">
                  <c:v>8.4536142857142851E-2</c:v>
                </c:pt>
                <c:pt idx="355">
                  <c:v>8.4657571428571415E-2</c:v>
                </c:pt>
                <c:pt idx="356">
                  <c:v>8.4657571428571415E-2</c:v>
                </c:pt>
                <c:pt idx="357">
                  <c:v>8.4842142857142852E-2</c:v>
                </c:pt>
                <c:pt idx="358">
                  <c:v>8.5143285714285699E-2</c:v>
                </c:pt>
                <c:pt idx="359">
                  <c:v>8.5259857142857137E-2</c:v>
                </c:pt>
                <c:pt idx="360">
                  <c:v>8.5461428571428563E-2</c:v>
                </c:pt>
                <c:pt idx="361">
                  <c:v>8.6134142857142854E-2</c:v>
                </c:pt>
                <c:pt idx="362">
                  <c:v>8.6124428571428574E-2</c:v>
                </c:pt>
                <c:pt idx="363">
                  <c:v>8.6046714285714282E-2</c:v>
                </c:pt>
                <c:pt idx="364">
                  <c:v>8.6488714285714294E-2</c:v>
                </c:pt>
                <c:pt idx="365">
                  <c:v>8.649114285714285E-2</c:v>
                </c:pt>
                <c:pt idx="366">
                  <c:v>8.6605285714285704E-2</c:v>
                </c:pt>
                <c:pt idx="367">
                  <c:v>8.6923428571428568E-2</c:v>
                </c:pt>
                <c:pt idx="368">
                  <c:v>8.7302285714285721E-2</c:v>
                </c:pt>
                <c:pt idx="369">
                  <c:v>8.7739428571428565E-2</c:v>
                </c:pt>
                <c:pt idx="370">
                  <c:v>8.7433428571428565E-2</c:v>
                </c:pt>
                <c:pt idx="371">
                  <c:v>8.7771000000000002E-2</c:v>
                </c:pt>
                <c:pt idx="372">
                  <c:v>8.7858428571428587E-2</c:v>
                </c:pt>
                <c:pt idx="373">
                  <c:v>8.81692857142857E-2</c:v>
                </c:pt>
                <c:pt idx="374">
                  <c:v>8.8290714285714278E-2</c:v>
                </c:pt>
                <c:pt idx="375">
                  <c:v>8.8526285714285696E-2</c:v>
                </c:pt>
                <c:pt idx="376">
                  <c:v>8.8946428571428565E-2</c:v>
                </c:pt>
                <c:pt idx="377">
                  <c:v>8.9169857142857134E-2</c:v>
                </c:pt>
                <c:pt idx="378">
                  <c:v>8.9271857142857139E-2</c:v>
                </c:pt>
                <c:pt idx="379">
                  <c:v>8.9471000000000009E-2</c:v>
                </c:pt>
                <c:pt idx="380">
                  <c:v>8.989599999999999E-2</c:v>
                </c:pt>
                <c:pt idx="381">
                  <c:v>9.0306428571428579E-2</c:v>
                </c:pt>
                <c:pt idx="382">
                  <c:v>9.0194714285714281E-2</c:v>
                </c:pt>
                <c:pt idx="383">
                  <c:v>9.0549285714285707E-2</c:v>
                </c:pt>
                <c:pt idx="384">
                  <c:v>9.0826142857142855E-2</c:v>
                </c:pt>
                <c:pt idx="385">
                  <c:v>9.1076285714285721E-2</c:v>
                </c:pt>
                <c:pt idx="386">
                  <c:v>9.1331285714285712E-2</c:v>
                </c:pt>
                <c:pt idx="387">
                  <c:v>9.1722285714285715E-2</c:v>
                </c:pt>
                <c:pt idx="388">
                  <c:v>9.2067142857142847E-2</c:v>
                </c:pt>
                <c:pt idx="389">
                  <c:v>9.2173999999999992E-2</c:v>
                </c:pt>
                <c:pt idx="390">
                  <c:v>9.2319714285714297E-2</c:v>
                </c:pt>
                <c:pt idx="391">
                  <c:v>9.2254142857142854E-2</c:v>
                </c:pt>
                <c:pt idx="392">
                  <c:v>9.2494571428571412E-2</c:v>
                </c:pt>
                <c:pt idx="393">
                  <c:v>9.2914714285714281E-2</c:v>
                </c:pt>
                <c:pt idx="394">
                  <c:v>9.3262000000000012E-2</c:v>
                </c:pt>
                <c:pt idx="395">
                  <c:v>9.3402857142857135E-2</c:v>
                </c:pt>
                <c:pt idx="396">
                  <c:v>9.3735571428571432E-2</c:v>
                </c:pt>
                <c:pt idx="397">
                  <c:v>9.3990571428571423E-2</c:v>
                </c:pt>
                <c:pt idx="398">
                  <c:v>9.3849714285714286E-2</c:v>
                </c:pt>
                <c:pt idx="399">
                  <c:v>9.3691857142857132E-2</c:v>
                </c:pt>
                <c:pt idx="400">
                  <c:v>9.398085714285713E-2</c:v>
                </c:pt>
                <c:pt idx="401">
                  <c:v>9.4107142857142834E-2</c:v>
                </c:pt>
                <c:pt idx="402">
                  <c:v>9.4282000000000005E-2</c:v>
                </c:pt>
                <c:pt idx="403">
                  <c:v>9.4481142857142861E-2</c:v>
                </c:pt>
                <c:pt idx="404">
                  <c:v>9.4638999999999987E-2</c:v>
                </c:pt>
                <c:pt idx="405">
                  <c:v>9.4842999999999997E-2</c:v>
                </c:pt>
                <c:pt idx="406">
                  <c:v>9.5151428571428567E-2</c:v>
                </c:pt>
                <c:pt idx="407">
                  <c:v>9.5561857142857143E-2</c:v>
                </c:pt>
                <c:pt idx="408">
                  <c:v>9.6067E-2</c:v>
                </c:pt>
                <c:pt idx="409">
                  <c:v>9.602085714285713E-2</c:v>
                </c:pt>
                <c:pt idx="410">
                  <c:v>9.6130142857142858E-2</c:v>
                </c:pt>
                <c:pt idx="411">
                  <c:v>9.6831999999999988E-2</c:v>
                </c:pt>
                <c:pt idx="412">
                  <c:v>9.6929142857142866E-2</c:v>
                </c:pt>
                <c:pt idx="413">
                  <c:v>9.721571428571428E-2</c:v>
                </c:pt>
                <c:pt idx="414">
                  <c:v>9.7497428571428568E-2</c:v>
                </c:pt>
                <c:pt idx="415">
                  <c:v>9.7380857142857144E-2</c:v>
                </c:pt>
                <c:pt idx="416">
                  <c:v>9.7630999999999996E-2</c:v>
                </c:pt>
                <c:pt idx="417">
                  <c:v>9.7730571428571431E-2</c:v>
                </c:pt>
                <c:pt idx="418">
                  <c:v>9.790299999999999E-2</c:v>
                </c:pt>
                <c:pt idx="419">
                  <c:v>9.8267285714285724E-2</c:v>
                </c:pt>
                <c:pt idx="420">
                  <c:v>9.8796714285714279E-2</c:v>
                </c:pt>
                <c:pt idx="421">
                  <c:v>9.8862285714285708E-2</c:v>
                </c:pt>
                <c:pt idx="422">
                  <c:v>9.8930285714285693E-2</c:v>
                </c:pt>
                <c:pt idx="423">
                  <c:v>9.9010428571428569E-2</c:v>
                </c:pt>
                <c:pt idx="424">
                  <c:v>9.926057142857142E-2</c:v>
                </c:pt>
                <c:pt idx="425">
                  <c:v>9.9683142857142873E-2</c:v>
                </c:pt>
                <c:pt idx="426">
                  <c:v>0.10008871428571428</c:v>
                </c:pt>
                <c:pt idx="427">
                  <c:v>0.10018342857142858</c:v>
                </c:pt>
                <c:pt idx="428">
                  <c:v>0.10028785714285715</c:v>
                </c:pt>
                <c:pt idx="429">
                  <c:v>0.10061814285714284</c:v>
                </c:pt>
                <c:pt idx="430">
                  <c:v>0.10112814285714285</c:v>
                </c:pt>
                <c:pt idx="431">
                  <c:v>0.10118400000000001</c:v>
                </c:pt>
                <c:pt idx="432">
                  <c:v>0.10171828571428572</c:v>
                </c:pt>
                <c:pt idx="433">
                  <c:v>0.102255</c:v>
                </c:pt>
                <c:pt idx="434">
                  <c:v>0.10247357142857144</c:v>
                </c:pt>
                <c:pt idx="435">
                  <c:v>0.10247114285714286</c:v>
                </c:pt>
                <c:pt idx="436">
                  <c:v>0.10264114285714286</c:v>
                </c:pt>
                <c:pt idx="437">
                  <c:v>0.10271885714285714</c:v>
                </c:pt>
                <c:pt idx="438">
                  <c:v>0.10271642857142858</c:v>
                </c:pt>
                <c:pt idx="439">
                  <c:v>0.10270185714285714</c:v>
                </c:pt>
                <c:pt idx="440">
                  <c:v>0.10264114285714286</c:v>
                </c:pt>
                <c:pt idx="441">
                  <c:v>0.10258771428571428</c:v>
                </c:pt>
                <c:pt idx="442">
                  <c:v>0.10268728571428573</c:v>
                </c:pt>
                <c:pt idx="443">
                  <c:v>0.10254399999999998</c:v>
                </c:pt>
                <c:pt idx="444">
                  <c:v>0.10266785714285713</c:v>
                </c:pt>
                <c:pt idx="445">
                  <c:v>0.10296171428571428</c:v>
                </c:pt>
                <c:pt idx="446">
                  <c:v>0.1032652857142857</c:v>
                </c:pt>
                <c:pt idx="447">
                  <c:v>0.10299085714285715</c:v>
                </c:pt>
                <c:pt idx="448">
                  <c:v>0.10306857142857143</c:v>
                </c:pt>
                <c:pt idx="449">
                  <c:v>0.10338671428571429</c:v>
                </c:pt>
                <c:pt idx="450">
                  <c:v>0.10415657142857145</c:v>
                </c:pt>
                <c:pt idx="451">
                  <c:v>0.10378985714285714</c:v>
                </c:pt>
                <c:pt idx="452">
                  <c:v>0.104091</c:v>
                </c:pt>
                <c:pt idx="453">
                  <c:v>0.10419542857142856</c:v>
                </c:pt>
                <c:pt idx="454">
                  <c:v>0.10460828571428571</c:v>
                </c:pt>
                <c:pt idx="455">
                  <c:v>0.10493614285714285</c:v>
                </c:pt>
                <c:pt idx="456">
                  <c:v>0.10482685714285714</c:v>
                </c:pt>
                <c:pt idx="457">
                  <c:v>0.10489728571428572</c:v>
                </c:pt>
                <c:pt idx="458">
                  <c:v>0.10513528571428572</c:v>
                </c:pt>
                <c:pt idx="459">
                  <c:v>0.10520571428571429</c:v>
                </c:pt>
                <c:pt idx="460">
                  <c:v>0.10552871428571428</c:v>
                </c:pt>
                <c:pt idx="461">
                  <c:v>0.10591728571428571</c:v>
                </c:pt>
                <c:pt idx="462">
                  <c:v>0.10589785714285715</c:v>
                </c:pt>
                <c:pt idx="463">
                  <c:v>0.10628642857142857</c:v>
                </c:pt>
                <c:pt idx="464">
                  <c:v>0.10646371428571429</c:v>
                </c:pt>
                <c:pt idx="465">
                  <c:v>0.10666285714285714</c:v>
                </c:pt>
                <c:pt idx="466">
                  <c:v>0.10698342857142856</c:v>
                </c:pt>
                <c:pt idx="467">
                  <c:v>0.10719714285714285</c:v>
                </c:pt>
                <c:pt idx="468">
                  <c:v>0.10746914285714286</c:v>
                </c:pt>
                <c:pt idx="469">
                  <c:v>0.10767071428571429</c:v>
                </c:pt>
                <c:pt idx="470">
                  <c:v>0.10764157142857143</c:v>
                </c:pt>
                <c:pt idx="471">
                  <c:v>0.10791357142857141</c:v>
                </c:pt>
                <c:pt idx="472">
                  <c:v>0.10851828571428572</c:v>
                </c:pt>
                <c:pt idx="473">
                  <c:v>0.10879757142857144</c:v>
                </c:pt>
                <c:pt idx="474">
                  <c:v>0.10858871428571429</c:v>
                </c:pt>
                <c:pt idx="475">
                  <c:v>0.10893357142857142</c:v>
                </c:pt>
                <c:pt idx="476">
                  <c:v>0.10905742857142856</c:v>
                </c:pt>
                <c:pt idx="477">
                  <c:v>0.10928814285714286</c:v>
                </c:pt>
                <c:pt idx="478">
                  <c:v>0.10957228571428571</c:v>
                </c:pt>
                <c:pt idx="479">
                  <c:v>0.10987342857142858</c:v>
                </c:pt>
                <c:pt idx="480">
                  <c:v>0.10999728571428569</c:v>
                </c:pt>
                <c:pt idx="481">
                  <c:v>0.11004585714285715</c:v>
                </c:pt>
                <c:pt idx="482">
                  <c:v>0.110092</c:v>
                </c:pt>
                <c:pt idx="483">
                  <c:v>0.11008228571428573</c:v>
                </c:pt>
                <c:pt idx="484">
                  <c:v>0.1105242857142857</c:v>
                </c:pt>
                <c:pt idx="485">
                  <c:v>0.11042228571428571</c:v>
                </c:pt>
                <c:pt idx="486">
                  <c:v>0.11034942857142858</c:v>
                </c:pt>
                <c:pt idx="487">
                  <c:v>0.11040528571428569</c:v>
                </c:pt>
                <c:pt idx="488">
                  <c:v>0.11051942857142859</c:v>
                </c:pt>
                <c:pt idx="489">
                  <c:v>0.11058500000000002</c:v>
                </c:pt>
                <c:pt idx="490">
                  <c:v>0.11057771428571427</c:v>
                </c:pt>
                <c:pt idx="491">
                  <c:v>0.110636</c:v>
                </c:pt>
                <c:pt idx="492">
                  <c:v>0.11084000000000001</c:v>
                </c:pt>
                <c:pt idx="493">
                  <c:v>0.11107314285714286</c:v>
                </c:pt>
                <c:pt idx="494">
                  <c:v>0.1113572857142857</c:v>
                </c:pt>
                <c:pt idx="495">
                  <c:v>0.11143257142857142</c:v>
                </c:pt>
                <c:pt idx="496">
                  <c:v>0.11110714285714286</c:v>
                </c:pt>
                <c:pt idx="497">
                  <c:v>0.11112171428571427</c:v>
                </c:pt>
                <c:pt idx="498">
                  <c:v>0.1114617142857143</c:v>
                </c:pt>
                <c:pt idx="499">
                  <c:v>0.11166571428571427</c:v>
                </c:pt>
                <c:pt idx="500">
                  <c:v>0.11149571428571427</c:v>
                </c:pt>
                <c:pt idx="501">
                  <c:v>0.11131599999999998</c:v>
                </c:pt>
                <c:pt idx="502">
                  <c:v>0.11124800000000001</c:v>
                </c:pt>
                <c:pt idx="503">
                  <c:v>0.111333</c:v>
                </c:pt>
                <c:pt idx="504">
                  <c:v>0.1114252857142857</c:v>
                </c:pt>
                <c:pt idx="505">
                  <c:v>0.11149085714285716</c:v>
                </c:pt>
                <c:pt idx="506">
                  <c:v>0.11153457142857143</c:v>
                </c:pt>
                <c:pt idx="507">
                  <c:v>0.11151028571428571</c:v>
                </c:pt>
                <c:pt idx="508">
                  <c:v>0.11144957142857144</c:v>
                </c:pt>
                <c:pt idx="509">
                  <c:v>0.11126014285714285</c:v>
                </c:pt>
                <c:pt idx="510">
                  <c:v>0.11088371428571429</c:v>
                </c:pt>
                <c:pt idx="511">
                  <c:v>0.11120671428571428</c:v>
                </c:pt>
                <c:pt idx="512">
                  <c:v>0.11113871428571429</c:v>
                </c:pt>
                <c:pt idx="513">
                  <c:v>0.11099542857142856</c:v>
                </c:pt>
                <c:pt idx="514">
                  <c:v>0.11097600000000001</c:v>
                </c:pt>
                <c:pt idx="515">
                  <c:v>0.11066757142857143</c:v>
                </c:pt>
                <c:pt idx="516">
                  <c:v>0.11112657142857142</c:v>
                </c:pt>
                <c:pt idx="517">
                  <c:v>0.11120914285714285</c:v>
                </c:pt>
                <c:pt idx="518">
                  <c:v>0.11095414285714285</c:v>
                </c:pt>
                <c:pt idx="519">
                  <c:v>0.11046357142857142</c:v>
                </c:pt>
                <c:pt idx="520">
                  <c:v>0.11021342857142856</c:v>
                </c:pt>
                <c:pt idx="521">
                  <c:v>0.11006771428571427</c:v>
                </c:pt>
                <c:pt idx="522">
                  <c:v>0.11005557142857142</c:v>
                </c:pt>
                <c:pt idx="523">
                  <c:v>0.110058</c:v>
                </c:pt>
                <c:pt idx="524">
                  <c:v>0.10985642857142858</c:v>
                </c:pt>
                <c:pt idx="525">
                  <c:v>0.10985157142857142</c:v>
                </c:pt>
                <c:pt idx="526">
                  <c:v>0.10979814285714286</c:v>
                </c:pt>
                <c:pt idx="527">
                  <c:v>0.10956742857142858</c:v>
                </c:pt>
                <c:pt idx="528">
                  <c:v>0.10943871428571428</c:v>
                </c:pt>
                <c:pt idx="529">
                  <c:v>0.10943628571428572</c:v>
                </c:pt>
                <c:pt idx="530">
                  <c:v>0.10933671428571427</c:v>
                </c:pt>
                <c:pt idx="531">
                  <c:v>0.10938528571428571</c:v>
                </c:pt>
                <c:pt idx="532">
                  <c:v>0.10952614285714286</c:v>
                </c:pt>
                <c:pt idx="533">
                  <c:v>0.10961599999999999</c:v>
                </c:pt>
                <c:pt idx="534">
                  <c:v>0.10967671428571427</c:v>
                </c:pt>
                <c:pt idx="535">
                  <c:v>0.10983699999999998</c:v>
                </c:pt>
                <c:pt idx="536">
                  <c:v>0.11018671428571428</c:v>
                </c:pt>
                <c:pt idx="537">
                  <c:v>0.11025714285714285</c:v>
                </c:pt>
                <c:pt idx="538">
                  <c:v>0.11051214285714284</c:v>
                </c:pt>
                <c:pt idx="539">
                  <c:v>0.11085214285714287</c:v>
                </c:pt>
                <c:pt idx="540">
                  <c:v>0.11085942857142857</c:v>
                </c:pt>
                <c:pt idx="541">
                  <c:v>0.11114357142857142</c:v>
                </c:pt>
                <c:pt idx="542">
                  <c:v>0.11162200000000001</c:v>
                </c:pt>
                <c:pt idx="543">
                  <c:v>0.11192557142857142</c:v>
                </c:pt>
                <c:pt idx="544">
                  <c:v>0.11175557142857141</c:v>
                </c:pt>
                <c:pt idx="545">
                  <c:v>0.11239185714285715</c:v>
                </c:pt>
                <c:pt idx="546">
                  <c:v>0.11242828571428572</c:v>
                </c:pt>
                <c:pt idx="547">
                  <c:v>0.1125205714285714</c:v>
                </c:pt>
                <c:pt idx="548">
                  <c:v>0.11279014285714285</c:v>
                </c:pt>
                <c:pt idx="549">
                  <c:v>0.11306457142857143</c:v>
                </c:pt>
                <c:pt idx="550">
                  <c:v>0.11337542857142859</c:v>
                </c:pt>
                <c:pt idx="551">
                  <c:v>0.11400199999999999</c:v>
                </c:pt>
                <c:pt idx="552">
                  <c:v>0.11419628571428571</c:v>
                </c:pt>
                <c:pt idx="553">
                  <c:v>0.11431042857142855</c:v>
                </c:pt>
                <c:pt idx="554">
                  <c:v>0.11457514285714285</c:v>
                </c:pt>
                <c:pt idx="555">
                  <c:v>0.11493457142857144</c:v>
                </c:pt>
                <c:pt idx="556">
                  <c:v>0.11526728571428572</c:v>
                </c:pt>
                <c:pt idx="557">
                  <c:v>0.115498</c:v>
                </c:pt>
                <c:pt idx="558">
                  <c:v>0.11572628571428571</c:v>
                </c:pt>
                <c:pt idx="559">
                  <c:v>0.1161172857142857</c:v>
                </c:pt>
                <c:pt idx="560">
                  <c:v>0.11668557142857142</c:v>
                </c:pt>
                <c:pt idx="561">
                  <c:v>0.11686528571428571</c:v>
                </c:pt>
                <c:pt idx="562">
                  <c:v>0.11721499999999999</c:v>
                </c:pt>
                <c:pt idx="563">
                  <c:v>0.11751614285714286</c:v>
                </c:pt>
                <c:pt idx="564">
                  <c:v>0.11791685714285714</c:v>
                </c:pt>
                <c:pt idx="565">
                  <c:v>0.11828114285714286</c:v>
                </c:pt>
                <c:pt idx="566">
                  <c:v>0.11935214285714282</c:v>
                </c:pt>
                <c:pt idx="567">
                  <c:v>0.11937399999999998</c:v>
                </c:pt>
                <c:pt idx="568">
                  <c:v>0.11964357142857143</c:v>
                </c:pt>
                <c:pt idx="569">
                  <c:v>0.12012199999999998</c:v>
                </c:pt>
                <c:pt idx="570">
                  <c:v>0.12065142857142858</c:v>
                </c:pt>
                <c:pt idx="571">
                  <c:v>0.12121242857142854</c:v>
                </c:pt>
                <c:pt idx="572">
                  <c:v>0.12177342857142856</c:v>
                </c:pt>
                <c:pt idx="573">
                  <c:v>0.12232228571428572</c:v>
                </c:pt>
                <c:pt idx="574">
                  <c:v>0.12282257142857142</c:v>
                </c:pt>
                <c:pt idx="575">
                  <c:v>0.12311399999999999</c:v>
                </c:pt>
                <c:pt idx="576">
                  <c:v>0.12352685714285713</c:v>
                </c:pt>
                <c:pt idx="577">
                  <c:v>0.12390085714285713</c:v>
                </c:pt>
                <c:pt idx="578">
                  <c:v>0.12433314285714285</c:v>
                </c:pt>
                <c:pt idx="579">
                  <c:v>0.12476542857142855</c:v>
                </c:pt>
                <c:pt idx="580">
                  <c:v>0.12523899999999999</c:v>
                </c:pt>
                <c:pt idx="581">
                  <c:v>0.12572714285714287</c:v>
                </c:pt>
                <c:pt idx="582">
                  <c:v>0.12620799999999999</c:v>
                </c:pt>
                <c:pt idx="583">
                  <c:v>0.12667185714285714</c:v>
                </c:pt>
                <c:pt idx="584">
                  <c:v>0.12709928571428572</c:v>
                </c:pt>
                <c:pt idx="585">
                  <c:v>0.12740528571428572</c:v>
                </c:pt>
                <c:pt idx="586">
                  <c:v>0.12804885714285713</c:v>
                </c:pt>
                <c:pt idx="587">
                  <c:v>0.12841071428571427</c:v>
                </c:pt>
                <c:pt idx="588">
                  <c:v>0.12919999999999998</c:v>
                </c:pt>
                <c:pt idx="589">
                  <c:v>0.12953271428571428</c:v>
                </c:pt>
                <c:pt idx="590">
                  <c:v>0.12976828571428572</c:v>
                </c:pt>
                <c:pt idx="591">
                  <c:v>0.13005728571428571</c:v>
                </c:pt>
                <c:pt idx="592">
                  <c:v>0.13036328571428571</c:v>
                </c:pt>
                <c:pt idx="593">
                  <c:v>0.13062314285714285</c:v>
                </c:pt>
                <c:pt idx="594">
                  <c:v>0.13084657142857142</c:v>
                </c:pt>
                <c:pt idx="595">
                  <c:v>0.131104</c:v>
                </c:pt>
                <c:pt idx="596">
                  <c:v>0.13140514285714286</c:v>
                </c:pt>
                <c:pt idx="597">
                  <c:v>0.13173299999999999</c:v>
                </c:pt>
                <c:pt idx="598">
                  <c:v>0.13207785714285714</c:v>
                </c:pt>
                <c:pt idx="599">
                  <c:v>0.13256600000000002</c:v>
                </c:pt>
                <c:pt idx="600">
                  <c:v>0.13296671428571427</c:v>
                </c:pt>
                <c:pt idx="601">
                  <c:v>0.13335042857142856</c:v>
                </c:pt>
                <c:pt idx="602">
                  <c:v>0.13376571428571427</c:v>
                </c:pt>
                <c:pt idx="603">
                  <c:v>0.13420042857142858</c:v>
                </c:pt>
                <c:pt idx="604">
                  <c:v>0.13462057142857142</c:v>
                </c:pt>
                <c:pt idx="605">
                  <c:v>0.13499942857142858</c:v>
                </c:pt>
                <c:pt idx="606">
                  <c:v>0.13530785714285715</c:v>
                </c:pt>
                <c:pt idx="607">
                  <c:v>0.13559442857142856</c:v>
                </c:pt>
                <c:pt idx="608">
                  <c:v>0.13593442857142854</c:v>
                </c:pt>
                <c:pt idx="609">
                  <c:v>0.13630357142857144</c:v>
                </c:pt>
                <c:pt idx="610">
                  <c:v>0.13675528571428572</c:v>
                </c:pt>
                <c:pt idx="611">
                  <c:v>0.13720457142857143</c:v>
                </c:pt>
                <c:pt idx="612">
                  <c:v>0.13761742857142856</c:v>
                </c:pt>
                <c:pt idx="613">
                  <c:v>0.13804971428571428</c:v>
                </c:pt>
                <c:pt idx="614">
                  <c:v>0.13855242857142858</c:v>
                </c:pt>
                <c:pt idx="615">
                  <c:v>0.13913285714285711</c:v>
                </c:pt>
                <c:pt idx="616">
                  <c:v>0.13974485714285714</c:v>
                </c:pt>
                <c:pt idx="617">
                  <c:v>0.14037385714285713</c:v>
                </c:pt>
                <c:pt idx="618">
                  <c:v>0.14112185714285713</c:v>
                </c:pt>
                <c:pt idx="619">
                  <c:v>0.14187714285714284</c:v>
                </c:pt>
                <c:pt idx="620">
                  <c:v>0.14252314285714285</c:v>
                </c:pt>
                <c:pt idx="621">
                  <c:v>0.14309142857142856</c:v>
                </c:pt>
                <c:pt idx="622">
                  <c:v>0.14363057142857141</c:v>
                </c:pt>
                <c:pt idx="623">
                  <c:v>0.14433485714285713</c:v>
                </c:pt>
                <c:pt idx="624">
                  <c:v>0.1450367142857143</c:v>
                </c:pt>
                <c:pt idx="625">
                  <c:v>0.14569242857142856</c:v>
                </c:pt>
                <c:pt idx="626">
                  <c:v>0.14630442857142859</c:v>
                </c:pt>
                <c:pt idx="627">
                  <c:v>0.146897</c:v>
                </c:pt>
                <c:pt idx="628">
                  <c:v>0.14750414285714283</c:v>
                </c:pt>
                <c:pt idx="629">
                  <c:v>0.14817442857142857</c:v>
                </c:pt>
                <c:pt idx="630">
                  <c:v>0.14894185714285715</c:v>
                </c:pt>
                <c:pt idx="631">
                  <c:v>0.14979428571428571</c:v>
                </c:pt>
                <c:pt idx="632">
                  <c:v>0.15066128571428569</c:v>
                </c:pt>
                <c:pt idx="633">
                  <c:v>0.15151857142857142</c:v>
                </c:pt>
                <c:pt idx="634">
                  <c:v>0.15233214285714286</c:v>
                </c:pt>
                <c:pt idx="635">
                  <c:v>0.15313842857142856</c:v>
                </c:pt>
                <c:pt idx="636">
                  <c:v>0.15378442857142857</c:v>
                </c:pt>
                <c:pt idx="637">
                  <c:v>0.15447900000000001</c:v>
                </c:pt>
                <c:pt idx="638">
                  <c:v>0.15518085714285712</c:v>
                </c:pt>
                <c:pt idx="639">
                  <c:v>0.15580742857142857</c:v>
                </c:pt>
                <c:pt idx="640">
                  <c:v>0.15647528571428571</c:v>
                </c:pt>
                <c:pt idx="641">
                  <c:v>0.15705814285714287</c:v>
                </c:pt>
                <c:pt idx="642">
                  <c:v>0.15762399999999999</c:v>
                </c:pt>
                <c:pt idx="643">
                  <c:v>0.15818257142857145</c:v>
                </c:pt>
                <c:pt idx="644">
                  <c:v>0.15872414285714284</c:v>
                </c:pt>
                <c:pt idx="645">
                  <c:v>0.1592462857142857</c:v>
                </c:pt>
                <c:pt idx="646">
                  <c:v>0.15972228571428573</c:v>
                </c:pt>
                <c:pt idx="647">
                  <c:v>0.16017399999999998</c:v>
                </c:pt>
                <c:pt idx="648">
                  <c:v>0.16065242857142858</c:v>
                </c:pt>
                <c:pt idx="649">
                  <c:v>0.16114785714285712</c:v>
                </c:pt>
                <c:pt idx="650">
                  <c:v>0.16162142857142855</c:v>
                </c:pt>
                <c:pt idx="651">
                  <c:v>0.16204399999999999</c:v>
                </c:pt>
                <c:pt idx="652">
                  <c:v>0.16243500000000002</c:v>
                </c:pt>
                <c:pt idx="653">
                  <c:v>0.16299842857142857</c:v>
                </c:pt>
                <c:pt idx="654">
                  <c:v>0.16366871428571428</c:v>
                </c:pt>
                <c:pt idx="655">
                  <c:v>0.16430257142857144</c:v>
                </c:pt>
                <c:pt idx="656">
                  <c:v>0.16481499999999999</c:v>
                </c:pt>
                <c:pt idx="657">
                  <c:v>0.16537357142857143</c:v>
                </c:pt>
                <c:pt idx="658">
                  <c:v>0.16590785714285713</c:v>
                </c:pt>
                <c:pt idx="659">
                  <c:v>0.16647371428571428</c:v>
                </c:pt>
                <c:pt idx="660">
                  <c:v>0.16705899999999999</c:v>
                </c:pt>
                <c:pt idx="661">
                  <c:v>0.16767099999999999</c:v>
                </c:pt>
                <c:pt idx="662">
                  <c:v>0.1682392857142857</c:v>
                </c:pt>
                <c:pt idx="663">
                  <c:v>0.16893871428571428</c:v>
                </c:pt>
                <c:pt idx="664">
                  <c:v>0.16957742857142857</c:v>
                </c:pt>
                <c:pt idx="665">
                  <c:v>0.17009957142857143</c:v>
                </c:pt>
                <c:pt idx="666">
                  <c:v>0.17063628571428571</c:v>
                </c:pt>
                <c:pt idx="667">
                  <c:v>0.17133814285714286</c:v>
                </c:pt>
                <c:pt idx="668">
                  <c:v>0.17200114285714285</c:v>
                </c:pt>
                <c:pt idx="669">
                  <c:v>0.17258642857142856</c:v>
                </c:pt>
                <c:pt idx="670">
                  <c:v>0.17310614285714288</c:v>
                </c:pt>
                <c:pt idx="671">
                  <c:v>0.17361128571428569</c:v>
                </c:pt>
                <c:pt idx="672">
                  <c:v>0.17411157142857145</c:v>
                </c:pt>
                <c:pt idx="673">
                  <c:v>0.17473085714285716</c:v>
                </c:pt>
                <c:pt idx="674">
                  <c:v>0.17536957142857143</c:v>
                </c:pt>
                <c:pt idx="675">
                  <c:v>0.1759572857142857</c:v>
                </c:pt>
                <c:pt idx="676">
                  <c:v>0.17658871428571429</c:v>
                </c:pt>
                <c:pt idx="677">
                  <c:v>0.17739985714285714</c:v>
                </c:pt>
                <c:pt idx="678">
                  <c:v>0.17826928571428571</c:v>
                </c:pt>
                <c:pt idx="679">
                  <c:v>0.17927714285714283</c:v>
                </c:pt>
                <c:pt idx="680">
                  <c:v>0.18030199999999999</c:v>
                </c:pt>
                <c:pt idx="681">
                  <c:v>0.18115200000000001</c:v>
                </c:pt>
                <c:pt idx="682">
                  <c:v>0.18188057142857142</c:v>
                </c:pt>
                <c:pt idx="683">
                  <c:v>0.18282285714285715</c:v>
                </c:pt>
                <c:pt idx="684">
                  <c:v>0.1836437142857143</c:v>
                </c:pt>
                <c:pt idx="685">
                  <c:v>0.18446699999999999</c:v>
                </c:pt>
                <c:pt idx="686">
                  <c:v>0.18517857142857144</c:v>
                </c:pt>
                <c:pt idx="687">
                  <c:v>0.18607471428571429</c:v>
                </c:pt>
                <c:pt idx="688">
                  <c:v>0.18695142857142857</c:v>
                </c:pt>
                <c:pt idx="689">
                  <c:v>0.1878305714285714</c:v>
                </c:pt>
                <c:pt idx="690">
                  <c:v>0.18889671428571428</c:v>
                </c:pt>
                <c:pt idx="691">
                  <c:v>0.19015228571428572</c:v>
                </c:pt>
                <c:pt idx="692">
                  <c:v>0.19113585714285714</c:v>
                </c:pt>
                <c:pt idx="693">
                  <c:v>0.19204171428571429</c:v>
                </c:pt>
                <c:pt idx="694">
                  <c:v>0.19297428571428571</c:v>
                </c:pt>
                <c:pt idx="695">
                  <c:v>0.19377571428571427</c:v>
                </c:pt>
                <c:pt idx="696">
                  <c:v>0.19450185714285712</c:v>
                </c:pt>
                <c:pt idx="697">
                  <c:v>0.195381</c:v>
                </c:pt>
                <c:pt idx="698">
                  <c:v>0.19635242857142857</c:v>
                </c:pt>
                <c:pt idx="699">
                  <c:v>0.19726071428571429</c:v>
                </c:pt>
                <c:pt idx="700">
                  <c:v>0.19807914285714287</c:v>
                </c:pt>
                <c:pt idx="701">
                  <c:v>0.19904814285714287</c:v>
                </c:pt>
                <c:pt idx="702">
                  <c:v>0.20015557142857146</c:v>
                </c:pt>
                <c:pt idx="703">
                  <c:v>0.20116828571428572</c:v>
                </c:pt>
                <c:pt idx="704">
                  <c:v>0.20223685714285713</c:v>
                </c:pt>
                <c:pt idx="705">
                  <c:v>0.20339528571428572</c:v>
                </c:pt>
                <c:pt idx="706">
                  <c:v>0.20464357142857142</c:v>
                </c:pt>
                <c:pt idx="707">
                  <c:v>0.20597199999999999</c:v>
                </c:pt>
                <c:pt idx="708">
                  <c:v>0.20736114285714288</c:v>
                </c:pt>
                <c:pt idx="709">
                  <c:v>0.20870414285714284</c:v>
                </c:pt>
                <c:pt idx="710">
                  <c:v>0.21031185714285716</c:v>
                </c:pt>
                <c:pt idx="711">
                  <c:v>0.21202885714285716</c:v>
                </c:pt>
                <c:pt idx="712">
                  <c:v>0.21377014285714285</c:v>
                </c:pt>
                <c:pt idx="713">
                  <c:v>0.21555999999999997</c:v>
                </c:pt>
                <c:pt idx="714">
                  <c:v>0.21743728571428572</c:v>
                </c:pt>
                <c:pt idx="715">
                  <c:v>0.21905228571428573</c:v>
                </c:pt>
                <c:pt idx="716">
                  <c:v>0.22045357142857144</c:v>
                </c:pt>
                <c:pt idx="717">
                  <c:v>0.22209285714285715</c:v>
                </c:pt>
                <c:pt idx="718">
                  <c:v>0.22386571428571431</c:v>
                </c:pt>
                <c:pt idx="719">
                  <c:v>0.22557785714285714</c:v>
                </c:pt>
                <c:pt idx="720">
                  <c:v>0.22712242857142856</c:v>
                </c:pt>
                <c:pt idx="721">
                  <c:v>0.22838528571428571</c:v>
                </c:pt>
                <c:pt idx="722">
                  <c:v>0.22980114285714284</c:v>
                </c:pt>
                <c:pt idx="723">
                  <c:v>0.23142099999999999</c:v>
                </c:pt>
                <c:pt idx="724">
                  <c:v>0.23323757142857146</c:v>
                </c:pt>
                <c:pt idx="725">
                  <c:v>0.23529457142857144</c:v>
                </c:pt>
                <c:pt idx="726">
                  <c:v>0.23771100000000001</c:v>
                </c:pt>
                <c:pt idx="727">
                  <c:v>0.24023185714285716</c:v>
                </c:pt>
                <c:pt idx="728">
                  <c:v>0.24233500000000002</c:v>
                </c:pt>
                <c:pt idx="729">
                  <c:v>0.24431185714285714</c:v>
                </c:pt>
                <c:pt idx="730">
                  <c:v>0.24633485714285713</c:v>
                </c:pt>
                <c:pt idx="731">
                  <c:v>0.24812957142857139</c:v>
                </c:pt>
                <c:pt idx="732">
                  <c:v>0.24878528571428574</c:v>
                </c:pt>
                <c:pt idx="733">
                  <c:v>0.25084228571428574</c:v>
                </c:pt>
                <c:pt idx="734">
                  <c:v>0.25181371428571425</c:v>
                </c:pt>
                <c:pt idx="735">
                  <c:v>0.25249614285714284</c:v>
                </c:pt>
                <c:pt idx="736">
                  <c:v>0.25424957142857141</c:v>
                </c:pt>
                <c:pt idx="737">
                  <c:v>0.25533028571428573</c:v>
                </c:pt>
                <c:pt idx="738">
                  <c:v>0.25659071428571423</c:v>
                </c:pt>
                <c:pt idx="739">
                  <c:v>0.25802842857142855</c:v>
                </c:pt>
                <c:pt idx="740">
                  <c:v>0.25965557142857143</c:v>
                </c:pt>
                <c:pt idx="741">
                  <c:v>0.26134585714285713</c:v>
                </c:pt>
                <c:pt idx="742">
                  <c:v>0.26321828571428568</c:v>
                </c:pt>
                <c:pt idx="743">
                  <c:v>0.26548899999999998</c:v>
                </c:pt>
                <c:pt idx="744">
                  <c:v>0.26778885714285711</c:v>
                </c:pt>
                <c:pt idx="745">
                  <c:v>0.27024657142857139</c:v>
                </c:pt>
                <c:pt idx="746">
                  <c:v>0.2728402857142857</c:v>
                </c:pt>
                <c:pt idx="747">
                  <c:v>0.2755117142857143</c:v>
                </c:pt>
                <c:pt idx="748">
                  <c:v>0.27832157142857139</c:v>
                </c:pt>
                <c:pt idx="749">
                  <c:v>0.28215142857142855</c:v>
                </c:pt>
                <c:pt idx="750">
                  <c:v>0.28540571428571421</c:v>
                </c:pt>
                <c:pt idx="751">
                  <c:v>0.28800428571428571</c:v>
                </c:pt>
                <c:pt idx="752">
                  <c:v>0.28985</c:v>
                </c:pt>
                <c:pt idx="753">
                  <c:v>0.29281285714285715</c:v>
                </c:pt>
                <c:pt idx="754">
                  <c:v>0.29538714285714285</c:v>
                </c:pt>
                <c:pt idx="755">
                  <c:v>0.29800999999999994</c:v>
                </c:pt>
                <c:pt idx="756">
                  <c:v>0.30065714285714285</c:v>
                </c:pt>
                <c:pt idx="757">
                  <c:v>0.30335285714285709</c:v>
                </c:pt>
                <c:pt idx="758">
                  <c:v>0.30650999999999995</c:v>
                </c:pt>
                <c:pt idx="759">
                  <c:v>0.30981285714285711</c:v>
                </c:pt>
                <c:pt idx="760">
                  <c:v>0.31228999999999996</c:v>
                </c:pt>
                <c:pt idx="761">
                  <c:v>0.3145971428571428</c:v>
                </c:pt>
                <c:pt idx="762">
                  <c:v>0.3176571428571428</c:v>
                </c:pt>
                <c:pt idx="763">
                  <c:v>0.32180999999999998</c:v>
                </c:pt>
                <c:pt idx="764">
                  <c:v>0.32416571428571428</c:v>
                </c:pt>
                <c:pt idx="765">
                  <c:v>0.32656999999999997</c:v>
                </c:pt>
                <c:pt idx="766">
                  <c:v>0.32926571428571422</c:v>
                </c:pt>
                <c:pt idx="767">
                  <c:v>0.33200999999999997</c:v>
                </c:pt>
                <c:pt idx="768">
                  <c:v>0.33441428571428566</c:v>
                </c:pt>
                <c:pt idx="769">
                  <c:v>0.33778999999999992</c:v>
                </c:pt>
                <c:pt idx="770">
                  <c:v>0.34106857142857139</c:v>
                </c:pt>
                <c:pt idx="771">
                  <c:v>0.3442985714285714</c:v>
                </c:pt>
                <c:pt idx="772">
                  <c:v>0.34823285714285712</c:v>
                </c:pt>
                <c:pt idx="773">
                  <c:v>0.35313857142857141</c:v>
                </c:pt>
                <c:pt idx="774">
                  <c:v>0.35716999999999993</c:v>
                </c:pt>
                <c:pt idx="775">
                  <c:v>0.36156571428571427</c:v>
                </c:pt>
                <c:pt idx="776">
                  <c:v>0.36525714285714284</c:v>
                </c:pt>
                <c:pt idx="777">
                  <c:v>0.36843857142857139</c:v>
                </c:pt>
                <c:pt idx="778">
                  <c:v>0.37137714285714285</c:v>
                </c:pt>
                <c:pt idx="779">
                  <c:v>0.37591857142857138</c:v>
                </c:pt>
                <c:pt idx="780">
                  <c:v>0.37866285714285713</c:v>
                </c:pt>
                <c:pt idx="781">
                  <c:v>0.38215999999999994</c:v>
                </c:pt>
                <c:pt idx="782">
                  <c:v>0.38427285714285708</c:v>
                </c:pt>
                <c:pt idx="783">
                  <c:v>0.38864428571428566</c:v>
                </c:pt>
                <c:pt idx="784">
                  <c:v>0.39192285714285713</c:v>
                </c:pt>
                <c:pt idx="785">
                  <c:v>0.39532285714285714</c:v>
                </c:pt>
                <c:pt idx="786">
                  <c:v>0.39971857142857137</c:v>
                </c:pt>
                <c:pt idx="787">
                  <c:v>0.40515857142857142</c:v>
                </c:pt>
                <c:pt idx="788">
                  <c:v>0.40792714285714282</c:v>
                </c:pt>
                <c:pt idx="789">
                  <c:v>0.41188571428571424</c:v>
                </c:pt>
                <c:pt idx="790">
                  <c:v>0.41783571428571425</c:v>
                </c:pt>
                <c:pt idx="791">
                  <c:v>0.4232028571428571</c:v>
                </c:pt>
                <c:pt idx="792">
                  <c:v>0.42818142857142855</c:v>
                </c:pt>
                <c:pt idx="793">
                  <c:v>0.4337185714285714</c:v>
                </c:pt>
                <c:pt idx="794">
                  <c:v>0.43923142857142861</c:v>
                </c:pt>
                <c:pt idx="795">
                  <c:v>0.4444042857142857</c:v>
                </c:pt>
                <c:pt idx="796">
                  <c:v>0.44967428571428569</c:v>
                </c:pt>
                <c:pt idx="797">
                  <c:v>0.4556728571428571</c:v>
                </c:pt>
                <c:pt idx="798">
                  <c:v>0.46298285714285708</c:v>
                </c:pt>
                <c:pt idx="799">
                  <c:v>0.46844714285714278</c:v>
                </c:pt>
                <c:pt idx="800">
                  <c:v>0.47539285714285712</c:v>
                </c:pt>
                <c:pt idx="801">
                  <c:v>0.48321285714285711</c:v>
                </c:pt>
                <c:pt idx="802">
                  <c:v>0.49151857142857136</c:v>
                </c:pt>
                <c:pt idx="803">
                  <c:v>0.49989714285714293</c:v>
                </c:pt>
                <c:pt idx="804">
                  <c:v>0.50800857142857148</c:v>
                </c:pt>
                <c:pt idx="805">
                  <c:v>0.51573142857142851</c:v>
                </c:pt>
                <c:pt idx="806">
                  <c:v>0.52304142857142855</c:v>
                </c:pt>
                <c:pt idx="807">
                  <c:v>0.53030285714285708</c:v>
                </c:pt>
                <c:pt idx="808">
                  <c:v>0.53885142857142854</c:v>
                </c:pt>
                <c:pt idx="809">
                  <c:v>0.54883285714285712</c:v>
                </c:pt>
                <c:pt idx="810">
                  <c:v>0.5586442857142857</c:v>
                </c:pt>
                <c:pt idx="811">
                  <c:v>0.56733857142857147</c:v>
                </c:pt>
                <c:pt idx="812">
                  <c:v>0.57336142857142858</c:v>
                </c:pt>
                <c:pt idx="813">
                  <c:v>0.58161857142857132</c:v>
                </c:pt>
                <c:pt idx="814">
                  <c:v>0.58989999999999998</c:v>
                </c:pt>
                <c:pt idx="815">
                  <c:v>0.59767142857142852</c:v>
                </c:pt>
                <c:pt idx="816">
                  <c:v>0.60624428571428557</c:v>
                </c:pt>
                <c:pt idx="817">
                  <c:v>0.61518142857142855</c:v>
                </c:pt>
                <c:pt idx="818">
                  <c:v>0.6239242857142856</c:v>
                </c:pt>
                <c:pt idx="819">
                  <c:v>0.63344428571428568</c:v>
                </c:pt>
                <c:pt idx="820">
                  <c:v>0.64344999999999986</c:v>
                </c:pt>
                <c:pt idx="821">
                  <c:v>0.65386857142857147</c:v>
                </c:pt>
                <c:pt idx="822">
                  <c:v>0.66496714285714276</c:v>
                </c:pt>
                <c:pt idx="823">
                  <c:v>0.67560428571428566</c:v>
                </c:pt>
                <c:pt idx="824">
                  <c:v>0.68536714285714273</c:v>
                </c:pt>
                <c:pt idx="825">
                  <c:v>0.69469285714285711</c:v>
                </c:pt>
                <c:pt idx="826">
                  <c:v>0.70345999999999997</c:v>
                </c:pt>
                <c:pt idx="827">
                  <c:v>0.71368428571428566</c:v>
                </c:pt>
                <c:pt idx="828">
                  <c:v>0.72903285714285715</c:v>
                </c:pt>
                <c:pt idx="829">
                  <c:v>0.74671285714285718</c:v>
                </c:pt>
                <c:pt idx="830">
                  <c:v>0.76050714285714283</c:v>
                </c:pt>
                <c:pt idx="831">
                  <c:v>0.77218857142857134</c:v>
                </c:pt>
                <c:pt idx="832">
                  <c:v>0.78374857142857135</c:v>
                </c:pt>
                <c:pt idx="833">
                  <c:v>0.79900000000000004</c:v>
                </c:pt>
                <c:pt idx="834">
                  <c:v>0.81471285714285713</c:v>
                </c:pt>
                <c:pt idx="835">
                  <c:v>0.8296971428571428</c:v>
                </c:pt>
                <c:pt idx="836">
                  <c:v>0.84434142857142858</c:v>
                </c:pt>
                <c:pt idx="837">
                  <c:v>0.86236142857142861</c:v>
                </c:pt>
                <c:pt idx="838">
                  <c:v>0.92314857142857143</c:v>
                </c:pt>
                <c:pt idx="839">
                  <c:v>1.0006685714285712</c:v>
                </c:pt>
                <c:pt idx="840">
                  <c:v>1.0408614285714288</c:v>
                </c:pt>
                <c:pt idx="841">
                  <c:v>1.0601685714285713</c:v>
                </c:pt>
                <c:pt idx="842">
                  <c:v>1.0848185714285714</c:v>
                </c:pt>
                <c:pt idx="843">
                  <c:v>1.11486</c:v>
                </c:pt>
                <c:pt idx="844">
                  <c:v>1.1398014285714289</c:v>
                </c:pt>
                <c:pt idx="845">
                  <c:v>1.1715185714285714</c:v>
                </c:pt>
                <c:pt idx="846">
                  <c:v>1.2007585714285713</c:v>
                </c:pt>
                <c:pt idx="847">
                  <c:v>1.2203814285714285</c:v>
                </c:pt>
                <c:pt idx="848">
                  <c:v>1.247897142857143</c:v>
                </c:pt>
                <c:pt idx="849">
                  <c:v>1.2739071428571429</c:v>
                </c:pt>
                <c:pt idx="850">
                  <c:v>1.3070328571428573</c:v>
                </c:pt>
                <c:pt idx="851">
                  <c:v>1.3299585714285715</c:v>
                </c:pt>
                <c:pt idx="852">
                  <c:v>1.3506985714285715</c:v>
                </c:pt>
                <c:pt idx="853">
                  <c:v>1.3716085714285715</c:v>
                </c:pt>
                <c:pt idx="854">
                  <c:v>1.3930528571428573</c:v>
                </c:pt>
                <c:pt idx="855">
                  <c:v>1.41831</c:v>
                </c:pt>
                <c:pt idx="856">
                  <c:v>1.4416485714285714</c:v>
                </c:pt>
                <c:pt idx="857">
                  <c:v>1.46506</c:v>
                </c:pt>
                <c:pt idx="858">
                  <c:v>1.4887628571428571</c:v>
                </c:pt>
                <c:pt idx="859">
                  <c:v>1.5139714285714285</c:v>
                </c:pt>
                <c:pt idx="860">
                  <c:v>1.5399328571428572</c:v>
                </c:pt>
                <c:pt idx="861">
                  <c:v>1.5644857142857143</c:v>
                </c:pt>
                <c:pt idx="862">
                  <c:v>1.5914428571428572</c:v>
                </c:pt>
                <c:pt idx="863">
                  <c:v>1.6203914285714285</c:v>
                </c:pt>
                <c:pt idx="864">
                  <c:v>1.6487814285714286</c:v>
                </c:pt>
                <c:pt idx="865">
                  <c:v>1.6744757142857143</c:v>
                </c:pt>
                <c:pt idx="866">
                  <c:v>1.7063385714285715</c:v>
                </c:pt>
                <c:pt idx="867">
                  <c:v>1.7390514285714287</c:v>
                </c:pt>
                <c:pt idx="868">
                  <c:v>1.7712785714285715</c:v>
                </c:pt>
                <c:pt idx="869">
                  <c:v>1.8045985714285717</c:v>
                </c:pt>
                <c:pt idx="870">
                  <c:v>1.8385985714285713</c:v>
                </c:pt>
                <c:pt idx="871">
                  <c:v>1.8723557142857143</c:v>
                </c:pt>
                <c:pt idx="872">
                  <c:v>1.9038300000000001</c:v>
                </c:pt>
                <c:pt idx="873">
                  <c:v>1.9362999999999999</c:v>
                </c:pt>
                <c:pt idx="874">
                  <c:v>1.9737</c:v>
                </c:pt>
                <c:pt idx="875">
                  <c:v>2.0080885714285714</c:v>
                </c:pt>
                <c:pt idx="876">
                  <c:v>2.0442500000000003</c:v>
                </c:pt>
                <c:pt idx="877">
                  <c:v>2.08182</c:v>
                </c:pt>
                <c:pt idx="878">
                  <c:v>2.1205557142857141</c:v>
                </c:pt>
                <c:pt idx="879">
                  <c:v>2.1605299999999996</c:v>
                </c:pt>
                <c:pt idx="880">
                  <c:v>2.2023742857142854</c:v>
                </c:pt>
                <c:pt idx="881">
                  <c:v>2.2473028571428575</c:v>
                </c:pt>
                <c:pt idx="882">
                  <c:v>2.2935914285714287</c:v>
                </c:pt>
                <c:pt idx="883">
                  <c:v>2.3422842857142854</c:v>
                </c:pt>
                <c:pt idx="884">
                  <c:v>2.392944285714286</c:v>
                </c:pt>
                <c:pt idx="885">
                  <c:v>2.4451342857142859</c:v>
                </c:pt>
                <c:pt idx="886">
                  <c:v>2.4987571428571425</c:v>
                </c:pt>
                <c:pt idx="887">
                  <c:v>2.5568</c:v>
                </c:pt>
                <c:pt idx="888">
                  <c:v>2.6116857142857142</c:v>
                </c:pt>
                <c:pt idx="889">
                  <c:v>2.6663285714285716</c:v>
                </c:pt>
                <c:pt idx="890">
                  <c:v>2.7212142857142858</c:v>
                </c:pt>
                <c:pt idx="891">
                  <c:v>2.7790142857142852</c:v>
                </c:pt>
                <c:pt idx="892">
                  <c:v>2.8421571428571428</c:v>
                </c:pt>
                <c:pt idx="893">
                  <c:v>2.9087000000000001</c:v>
                </c:pt>
                <c:pt idx="894">
                  <c:v>2.9745142857142857</c:v>
                </c:pt>
                <c:pt idx="895">
                  <c:v>3.0379</c:v>
                </c:pt>
                <c:pt idx="896">
                  <c:v>3.104685714285714</c:v>
                </c:pt>
                <c:pt idx="897">
                  <c:v>3.1736571428571425</c:v>
                </c:pt>
                <c:pt idx="898">
                  <c:v>3.2455428571428571</c:v>
                </c:pt>
                <c:pt idx="899">
                  <c:v>3.3218000000000001</c:v>
                </c:pt>
                <c:pt idx="900">
                  <c:v>3.3963571428571431</c:v>
                </c:pt>
                <c:pt idx="901">
                  <c:v>3.4721285714285717</c:v>
                </c:pt>
                <c:pt idx="902">
                  <c:v>3.5486285714285715</c:v>
                </c:pt>
                <c:pt idx="903">
                  <c:v>3.6263428571428569</c:v>
                </c:pt>
                <c:pt idx="904">
                  <c:v>3.7089142857142861</c:v>
                </c:pt>
                <c:pt idx="905">
                  <c:v>3.804357142857143</c:v>
                </c:pt>
                <c:pt idx="906">
                  <c:v>3.9087857142857136</c:v>
                </c:pt>
                <c:pt idx="907">
                  <c:v>4.0124857142857131</c:v>
                </c:pt>
                <c:pt idx="908">
                  <c:v>4.1025857142857136</c:v>
                </c:pt>
                <c:pt idx="909">
                  <c:v>4.1955999999999998</c:v>
                </c:pt>
                <c:pt idx="910">
                  <c:v>4.2893428571428567</c:v>
                </c:pt>
                <c:pt idx="911">
                  <c:v>4.3893999999999993</c:v>
                </c:pt>
                <c:pt idx="912">
                  <c:v>4.507185714285713</c:v>
                </c:pt>
                <c:pt idx="913">
                  <c:v>4.6388142857142851</c:v>
                </c:pt>
                <c:pt idx="914">
                  <c:v>4.7772428571428565</c:v>
                </c:pt>
                <c:pt idx="915">
                  <c:v>4.9076571428571425</c:v>
                </c:pt>
                <c:pt idx="916">
                  <c:v>5.0519142857142851</c:v>
                </c:pt>
                <c:pt idx="917">
                  <c:v>5.2012714285714274</c:v>
                </c:pt>
                <c:pt idx="918">
                  <c:v>5.337757142857142</c:v>
                </c:pt>
                <c:pt idx="919">
                  <c:v>5.4776428571428566</c:v>
                </c:pt>
                <c:pt idx="920">
                  <c:v>5.6447285714285709</c:v>
                </c:pt>
                <c:pt idx="921">
                  <c:v>5.8018571428571422</c:v>
                </c:pt>
                <c:pt idx="922">
                  <c:v>5.9781714285714278</c:v>
                </c:pt>
                <c:pt idx="923">
                  <c:v>6.1581285714285707</c:v>
                </c:pt>
                <c:pt idx="924">
                  <c:v>6.3436714285714277</c:v>
                </c:pt>
                <c:pt idx="925">
                  <c:v>6.5853142857142855</c:v>
                </c:pt>
                <c:pt idx="926">
                  <c:v>6.8949571428571419</c:v>
                </c:pt>
                <c:pt idx="927">
                  <c:v>7.1110999999999995</c:v>
                </c:pt>
                <c:pt idx="928">
                  <c:v>7.2718714285714272</c:v>
                </c:pt>
                <c:pt idx="929">
                  <c:v>7.5074428571428564</c:v>
                </c:pt>
                <c:pt idx="930">
                  <c:v>7.8037285714285725</c:v>
                </c:pt>
                <c:pt idx="931">
                  <c:v>8.2003142857142866</c:v>
                </c:pt>
                <c:pt idx="932">
                  <c:v>8.5293857142857128</c:v>
                </c:pt>
                <c:pt idx="933">
                  <c:v>8.9361714285714271</c:v>
                </c:pt>
                <c:pt idx="934">
                  <c:v>9.3536428571428569</c:v>
                </c:pt>
                <c:pt idx="935">
                  <c:v>10.011785714285715</c:v>
                </c:pt>
                <c:pt idx="936">
                  <c:v>11.712514285714285</c:v>
                </c:pt>
                <c:pt idx="937">
                  <c:v>11.992285714285712</c:v>
                </c:pt>
                <c:pt idx="938">
                  <c:v>11.311799999999998</c:v>
                </c:pt>
                <c:pt idx="939">
                  <c:v>11.89902857142857</c:v>
                </c:pt>
                <c:pt idx="940">
                  <c:v>12.805857142857141</c:v>
                </c:pt>
                <c:pt idx="941">
                  <c:v>13.752514285714284</c:v>
                </c:pt>
                <c:pt idx="942">
                  <c:v>13.056485714285715</c:v>
                </c:pt>
                <c:pt idx="943">
                  <c:v>9.2650000000000006</c:v>
                </c:pt>
                <c:pt idx="944">
                  <c:v>8.9869285714285709</c:v>
                </c:pt>
                <c:pt idx="945">
                  <c:v>8.5427428571428585</c:v>
                </c:pt>
                <c:pt idx="946">
                  <c:v>8.5522142857142835</c:v>
                </c:pt>
                <c:pt idx="947">
                  <c:v>9.2470285714285705</c:v>
                </c:pt>
                <c:pt idx="948">
                  <c:v>15.981942857142858</c:v>
                </c:pt>
                <c:pt idx="949">
                  <c:v>30.621857142857142</c:v>
                </c:pt>
                <c:pt idx="950">
                  <c:v>9.2821092857142862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E5-418C-83BC-EA705881837A}"/>
            </c:ext>
          </c:extLst>
        </c:ser>
        <c:ser>
          <c:idx val="2"/>
          <c:order val="2"/>
          <c:tx>
            <c:strRef>
              <c:f>'Lunar Spectral Unc Budget'!$D$4</c:f>
              <c:strCache>
                <c:ptCount val="1"/>
                <c:pt idx="0">
                  <c:v>Wavelength</c:v>
                </c:pt>
              </c:strCache>
            </c:strRef>
          </c:tx>
          <c:spPr>
            <a:ln w="254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'Lunar Spectral Unc Budget'!$A$5:$A$958</c:f>
              <c:numCache>
                <c:formatCode>0.000</c:formatCode>
                <c:ptCount val="954"/>
                <c:pt idx="0">
                  <c:v>349.79705869999998</c:v>
                </c:pt>
                <c:pt idx="1">
                  <c:v>350.62427459999998</c:v>
                </c:pt>
                <c:pt idx="2">
                  <c:v>351.45141100000001</c:v>
                </c:pt>
                <c:pt idx="3">
                  <c:v>352.27846790000001</c:v>
                </c:pt>
                <c:pt idx="4">
                  <c:v>353.10544549999997</c:v>
                </c:pt>
                <c:pt idx="5">
                  <c:v>353.93234360000002</c:v>
                </c:pt>
                <c:pt idx="6">
                  <c:v>354.75916219999999</c:v>
                </c:pt>
                <c:pt idx="7">
                  <c:v>355.58590140000001</c:v>
                </c:pt>
                <c:pt idx="8">
                  <c:v>356.41256120000003</c:v>
                </c:pt>
                <c:pt idx="9">
                  <c:v>357.23914150000002</c:v>
                </c:pt>
                <c:pt idx="10">
                  <c:v>358.06564229999998</c:v>
                </c:pt>
                <c:pt idx="11">
                  <c:v>358.89206380000002</c:v>
                </c:pt>
                <c:pt idx="12">
                  <c:v>359.71840570000001</c:v>
                </c:pt>
                <c:pt idx="13">
                  <c:v>360.54466830000001</c:v>
                </c:pt>
                <c:pt idx="14">
                  <c:v>361.37085139999999</c:v>
                </c:pt>
                <c:pt idx="15">
                  <c:v>362.196955</c:v>
                </c:pt>
                <c:pt idx="16">
                  <c:v>363.02297920000001</c:v>
                </c:pt>
                <c:pt idx="17">
                  <c:v>363.84892400000001</c:v>
                </c:pt>
                <c:pt idx="18">
                  <c:v>364.67478929999999</c:v>
                </c:pt>
                <c:pt idx="19">
                  <c:v>365.50057509999999</c:v>
                </c:pt>
                <c:pt idx="20">
                  <c:v>366.32628160000002</c:v>
                </c:pt>
                <c:pt idx="21">
                  <c:v>367.15190860000001</c:v>
                </c:pt>
                <c:pt idx="22">
                  <c:v>367.97745609999998</c:v>
                </c:pt>
                <c:pt idx="23">
                  <c:v>368.80292420000001</c:v>
                </c:pt>
                <c:pt idx="24">
                  <c:v>369.6283128</c:v>
                </c:pt>
                <c:pt idx="25">
                  <c:v>370.453622</c:v>
                </c:pt>
                <c:pt idx="26">
                  <c:v>371.27885179999998</c:v>
                </c:pt>
                <c:pt idx="27">
                  <c:v>372.1040021</c:v>
                </c:pt>
                <c:pt idx="28">
                  <c:v>372.92907300000002</c:v>
                </c:pt>
                <c:pt idx="29">
                  <c:v>373.7540644</c:v>
                </c:pt>
                <c:pt idx="30">
                  <c:v>374.57897639999999</c:v>
                </c:pt>
                <c:pt idx="31">
                  <c:v>375.40380900000002</c:v>
                </c:pt>
                <c:pt idx="32">
                  <c:v>376.22856200000001</c:v>
                </c:pt>
                <c:pt idx="33">
                  <c:v>377.05323570000002</c:v>
                </c:pt>
                <c:pt idx="34">
                  <c:v>377.87782989999999</c:v>
                </c:pt>
                <c:pt idx="35">
                  <c:v>378.70234470000003</c:v>
                </c:pt>
                <c:pt idx="36">
                  <c:v>379.52677999999997</c:v>
                </c:pt>
                <c:pt idx="37">
                  <c:v>380.35113589999997</c:v>
                </c:pt>
                <c:pt idx="38">
                  <c:v>381.1754123</c:v>
                </c:pt>
                <c:pt idx="39">
                  <c:v>381.99960929999997</c:v>
                </c:pt>
                <c:pt idx="40">
                  <c:v>382.82372679999997</c:v>
                </c:pt>
                <c:pt idx="41">
                  <c:v>383.64776499999999</c:v>
                </c:pt>
                <c:pt idx="42">
                  <c:v>384.47172360000002</c:v>
                </c:pt>
                <c:pt idx="43">
                  <c:v>385.29560279999998</c:v>
                </c:pt>
                <c:pt idx="44">
                  <c:v>386.1194026</c:v>
                </c:pt>
                <c:pt idx="45">
                  <c:v>386.94312289999999</c:v>
                </c:pt>
                <c:pt idx="46">
                  <c:v>387.76676379999998</c:v>
                </c:pt>
                <c:pt idx="47">
                  <c:v>388.5903252</c:v>
                </c:pt>
                <c:pt idx="48">
                  <c:v>389.41380720000001</c:v>
                </c:pt>
                <c:pt idx="49">
                  <c:v>390.23720980000002</c:v>
                </c:pt>
                <c:pt idx="50">
                  <c:v>391.0605329</c:v>
                </c:pt>
                <c:pt idx="51">
                  <c:v>391.88377659999998</c:v>
                </c:pt>
                <c:pt idx="52">
                  <c:v>392.70694079999998</c:v>
                </c:pt>
                <c:pt idx="53">
                  <c:v>393.53002550000002</c:v>
                </c:pt>
                <c:pt idx="54">
                  <c:v>394.35303090000002</c:v>
                </c:pt>
                <c:pt idx="55">
                  <c:v>395.17595679999999</c:v>
                </c:pt>
                <c:pt idx="56">
                  <c:v>395.9988032</c:v>
                </c:pt>
                <c:pt idx="57">
                  <c:v>396.8215702</c:v>
                </c:pt>
                <c:pt idx="58">
                  <c:v>397.64425779999999</c:v>
                </c:pt>
                <c:pt idx="59">
                  <c:v>398.46686590000002</c:v>
                </c:pt>
                <c:pt idx="60">
                  <c:v>399.28939450000001</c:v>
                </c:pt>
                <c:pt idx="61">
                  <c:v>400.11184379999997</c:v>
                </c:pt>
                <c:pt idx="62">
                  <c:v>400.9342135</c:v>
                </c:pt>
                <c:pt idx="63">
                  <c:v>401.75650389999998</c:v>
                </c:pt>
                <c:pt idx="64">
                  <c:v>402.5787148</c:v>
                </c:pt>
                <c:pt idx="65">
                  <c:v>403.40084619999999</c:v>
                </c:pt>
                <c:pt idx="66">
                  <c:v>404.22289819999997</c:v>
                </c:pt>
                <c:pt idx="67">
                  <c:v>405.04487080000001</c:v>
                </c:pt>
                <c:pt idx="68">
                  <c:v>405.86676390000002</c:v>
                </c:pt>
                <c:pt idx="69">
                  <c:v>406.68857750000001</c:v>
                </c:pt>
                <c:pt idx="70">
                  <c:v>407.51031180000001</c:v>
                </c:pt>
                <c:pt idx="71">
                  <c:v>408.33196659999999</c:v>
                </c:pt>
                <c:pt idx="72">
                  <c:v>409.15354189999999</c:v>
                </c:pt>
                <c:pt idx="73">
                  <c:v>409.9750378</c:v>
                </c:pt>
                <c:pt idx="74">
                  <c:v>410.79645420000003</c:v>
                </c:pt>
                <c:pt idx="75">
                  <c:v>411.6177912</c:v>
                </c:pt>
                <c:pt idx="76">
                  <c:v>412.43904880000002</c:v>
                </c:pt>
                <c:pt idx="77">
                  <c:v>413.26022690000002</c:v>
                </c:pt>
                <c:pt idx="78">
                  <c:v>414.08132560000001</c:v>
                </c:pt>
                <c:pt idx="79">
                  <c:v>414.90234479999998</c:v>
                </c:pt>
                <c:pt idx="80">
                  <c:v>415.7232846</c:v>
                </c:pt>
                <c:pt idx="81">
                  <c:v>416.54414500000001</c:v>
                </c:pt>
                <c:pt idx="82">
                  <c:v>417.36492579999998</c:v>
                </c:pt>
                <c:pt idx="83">
                  <c:v>418.18562730000002</c:v>
                </c:pt>
                <c:pt idx="84">
                  <c:v>419.00624929999998</c:v>
                </c:pt>
                <c:pt idx="85">
                  <c:v>419.82679189999999</c:v>
                </c:pt>
                <c:pt idx="86">
                  <c:v>420.64725499999997</c:v>
                </c:pt>
                <c:pt idx="87">
                  <c:v>421.46763870000001</c:v>
                </c:pt>
                <c:pt idx="88">
                  <c:v>422.28794290000002</c:v>
                </c:pt>
                <c:pt idx="89">
                  <c:v>423.10816770000002</c:v>
                </c:pt>
                <c:pt idx="90">
                  <c:v>423.928313</c:v>
                </c:pt>
                <c:pt idx="91">
                  <c:v>424.748379</c:v>
                </c:pt>
                <c:pt idx="92">
                  <c:v>425.5683654</c:v>
                </c:pt>
                <c:pt idx="93">
                  <c:v>426.38827240000001</c:v>
                </c:pt>
                <c:pt idx="94">
                  <c:v>427.2081</c:v>
                </c:pt>
                <c:pt idx="95">
                  <c:v>428.02784810000003</c:v>
                </c:pt>
                <c:pt idx="96">
                  <c:v>428.84751679999999</c:v>
                </c:pt>
                <c:pt idx="97">
                  <c:v>429.66710599999999</c:v>
                </c:pt>
                <c:pt idx="98">
                  <c:v>430.48661579999998</c:v>
                </c:pt>
                <c:pt idx="99">
                  <c:v>431.30604620000003</c:v>
                </c:pt>
                <c:pt idx="100">
                  <c:v>432.12539709999999</c:v>
                </c:pt>
                <c:pt idx="101">
                  <c:v>432.9446686</c:v>
                </c:pt>
                <c:pt idx="102">
                  <c:v>433.76386059999999</c:v>
                </c:pt>
                <c:pt idx="103">
                  <c:v>434.5829731</c:v>
                </c:pt>
                <c:pt idx="104">
                  <c:v>435.40200629999998</c:v>
                </c:pt>
                <c:pt idx="105">
                  <c:v>436.22095999999999</c:v>
                </c:pt>
                <c:pt idx="106">
                  <c:v>437.03983419999997</c:v>
                </c:pt>
                <c:pt idx="107">
                  <c:v>437.85862900000001</c:v>
                </c:pt>
                <c:pt idx="108">
                  <c:v>438.67734439999998</c:v>
                </c:pt>
                <c:pt idx="109">
                  <c:v>439.49598029999999</c:v>
                </c:pt>
                <c:pt idx="110">
                  <c:v>440.31453670000002</c:v>
                </c:pt>
                <c:pt idx="111">
                  <c:v>441.13301380000001</c:v>
                </c:pt>
                <c:pt idx="112">
                  <c:v>441.95141130000002</c:v>
                </c:pt>
                <c:pt idx="113">
                  <c:v>442.76972949999998</c:v>
                </c:pt>
                <c:pt idx="114">
                  <c:v>443.58796819999998</c:v>
                </c:pt>
                <c:pt idx="115">
                  <c:v>444.4061274</c:v>
                </c:pt>
                <c:pt idx="116">
                  <c:v>445.22420720000002</c:v>
                </c:pt>
                <c:pt idx="117">
                  <c:v>446.04220759999998</c:v>
                </c:pt>
                <c:pt idx="118">
                  <c:v>446.86012849999997</c:v>
                </c:pt>
                <c:pt idx="119">
                  <c:v>447.67796989999999</c:v>
                </c:pt>
                <c:pt idx="120">
                  <c:v>448.49573199999998</c:v>
                </c:pt>
                <c:pt idx="121">
                  <c:v>449.31341459999999</c:v>
                </c:pt>
                <c:pt idx="122">
                  <c:v>450.13101769999997</c:v>
                </c:pt>
                <c:pt idx="123">
                  <c:v>450.94854140000001</c:v>
                </c:pt>
                <c:pt idx="124">
                  <c:v>451.76598560000002</c:v>
                </c:pt>
                <c:pt idx="125">
                  <c:v>452.58335039999997</c:v>
                </c:pt>
                <c:pt idx="126">
                  <c:v>453.40063579999998</c:v>
                </c:pt>
                <c:pt idx="127">
                  <c:v>454.21784170000001</c:v>
                </c:pt>
                <c:pt idx="128">
                  <c:v>455.03496819999998</c:v>
                </c:pt>
                <c:pt idx="129">
                  <c:v>455.85201519999998</c:v>
                </c:pt>
                <c:pt idx="130">
                  <c:v>456.66898279999998</c:v>
                </c:pt>
                <c:pt idx="131">
                  <c:v>457.48587099999997</c:v>
                </c:pt>
                <c:pt idx="132">
                  <c:v>458.30267959999998</c:v>
                </c:pt>
                <c:pt idx="133">
                  <c:v>459.1194089</c:v>
                </c:pt>
                <c:pt idx="134">
                  <c:v>459.93605869999999</c:v>
                </c:pt>
                <c:pt idx="135">
                  <c:v>460.75262909999998</c:v>
                </c:pt>
                <c:pt idx="136">
                  <c:v>461.56912</c:v>
                </c:pt>
                <c:pt idx="137">
                  <c:v>462.38553150000001</c:v>
                </c:pt>
                <c:pt idx="138">
                  <c:v>463.2018635</c:v>
                </c:pt>
                <c:pt idx="139">
                  <c:v>464.01811609999999</c:v>
                </c:pt>
                <c:pt idx="140">
                  <c:v>464.8342892</c:v>
                </c:pt>
                <c:pt idx="141">
                  <c:v>465.65038299999998</c:v>
                </c:pt>
                <c:pt idx="142">
                  <c:v>466.46639720000002</c:v>
                </c:pt>
                <c:pt idx="143">
                  <c:v>467.282332</c:v>
                </c:pt>
                <c:pt idx="144">
                  <c:v>468.09818739999997</c:v>
                </c:pt>
                <c:pt idx="145">
                  <c:v>468.91396329999998</c:v>
                </c:pt>
                <c:pt idx="146">
                  <c:v>469.72965979999998</c:v>
                </c:pt>
                <c:pt idx="147">
                  <c:v>470.54527680000001</c:v>
                </c:pt>
                <c:pt idx="148">
                  <c:v>471.36081439999998</c:v>
                </c:pt>
                <c:pt idx="149">
                  <c:v>472.1762726</c:v>
                </c:pt>
                <c:pt idx="150">
                  <c:v>472.9916513</c:v>
                </c:pt>
                <c:pt idx="151">
                  <c:v>473.80695059999999</c:v>
                </c:pt>
                <c:pt idx="152">
                  <c:v>474.62217040000002</c:v>
                </c:pt>
                <c:pt idx="153">
                  <c:v>475.43731070000001</c:v>
                </c:pt>
                <c:pt idx="154">
                  <c:v>476.25237170000003</c:v>
                </c:pt>
                <c:pt idx="155">
                  <c:v>477.06735320000001</c:v>
                </c:pt>
                <c:pt idx="156">
                  <c:v>477.88225519999997</c:v>
                </c:pt>
                <c:pt idx="157">
                  <c:v>478.69707779999999</c:v>
                </c:pt>
                <c:pt idx="158">
                  <c:v>479.511821</c:v>
                </c:pt>
                <c:pt idx="159">
                  <c:v>480.32648469999998</c:v>
                </c:pt>
                <c:pt idx="160">
                  <c:v>481.14106889999999</c:v>
                </c:pt>
                <c:pt idx="161">
                  <c:v>481.95557380000002</c:v>
                </c:pt>
                <c:pt idx="162">
                  <c:v>482.76999910000001</c:v>
                </c:pt>
                <c:pt idx="163">
                  <c:v>483.58434510000001</c:v>
                </c:pt>
                <c:pt idx="164">
                  <c:v>484.39861159999998</c:v>
                </c:pt>
                <c:pt idx="165">
                  <c:v>485.21279859999999</c:v>
                </c:pt>
                <c:pt idx="166">
                  <c:v>486.02690619999998</c:v>
                </c:pt>
                <c:pt idx="167">
                  <c:v>486.84093439999998</c:v>
                </c:pt>
                <c:pt idx="168">
                  <c:v>487.65488310000001</c:v>
                </c:pt>
                <c:pt idx="169">
                  <c:v>488.46875230000001</c:v>
                </c:pt>
                <c:pt idx="170">
                  <c:v>489.28254220000002</c:v>
                </c:pt>
                <c:pt idx="171">
                  <c:v>490.09625260000001</c:v>
                </c:pt>
                <c:pt idx="172">
                  <c:v>490.90988349999998</c:v>
                </c:pt>
                <c:pt idx="173">
                  <c:v>491.72343499999999</c:v>
                </c:pt>
                <c:pt idx="174">
                  <c:v>492.53690699999999</c:v>
                </c:pt>
                <c:pt idx="175">
                  <c:v>493.35029960000003</c:v>
                </c:pt>
                <c:pt idx="176">
                  <c:v>494.16361280000001</c:v>
                </c:pt>
                <c:pt idx="177">
                  <c:v>494.97684650000002</c:v>
                </c:pt>
                <c:pt idx="178">
                  <c:v>495.79000079999997</c:v>
                </c:pt>
                <c:pt idx="179">
                  <c:v>496.60307560000001</c:v>
                </c:pt>
                <c:pt idx="180">
                  <c:v>497.41607099999999</c:v>
                </c:pt>
                <c:pt idx="181">
                  <c:v>498.22898700000002</c:v>
                </c:pt>
                <c:pt idx="182">
                  <c:v>499.0418234</c:v>
                </c:pt>
                <c:pt idx="183">
                  <c:v>499.8545805</c:v>
                </c:pt>
                <c:pt idx="184">
                  <c:v>500.66725810000003</c:v>
                </c:pt>
                <c:pt idx="185">
                  <c:v>501.47985629999999</c:v>
                </c:pt>
                <c:pt idx="186">
                  <c:v>502.29237499999999</c:v>
                </c:pt>
                <c:pt idx="187">
                  <c:v>503.10481429999999</c:v>
                </c:pt>
                <c:pt idx="188">
                  <c:v>503.91717410000001</c:v>
                </c:pt>
                <c:pt idx="189">
                  <c:v>504.72945449999997</c:v>
                </c:pt>
                <c:pt idx="190">
                  <c:v>505.54165540000002</c:v>
                </c:pt>
                <c:pt idx="191">
                  <c:v>506.35377699999998</c:v>
                </c:pt>
                <c:pt idx="192">
                  <c:v>507.165819</c:v>
                </c:pt>
                <c:pt idx="193">
                  <c:v>507.97778160000001</c:v>
                </c:pt>
                <c:pt idx="194">
                  <c:v>508.78966480000003</c:v>
                </c:pt>
                <c:pt idx="195">
                  <c:v>509.60146850000001</c:v>
                </c:pt>
                <c:pt idx="196">
                  <c:v>510.41319279999999</c:v>
                </c:pt>
                <c:pt idx="197">
                  <c:v>511.2248376</c:v>
                </c:pt>
                <c:pt idx="198">
                  <c:v>512.03640299999995</c:v>
                </c:pt>
                <c:pt idx="199">
                  <c:v>512.84788900000001</c:v>
                </c:pt>
                <c:pt idx="200">
                  <c:v>513.65929549999998</c:v>
                </c:pt>
                <c:pt idx="201">
                  <c:v>514.47062259999996</c:v>
                </c:pt>
                <c:pt idx="202">
                  <c:v>515.28187019999996</c:v>
                </c:pt>
                <c:pt idx="203">
                  <c:v>516.09303829999999</c:v>
                </c:pt>
                <c:pt idx="204">
                  <c:v>516.90412709999998</c:v>
                </c:pt>
                <c:pt idx="205">
                  <c:v>517.71513640000001</c:v>
                </c:pt>
                <c:pt idx="206">
                  <c:v>518.52606619999995</c:v>
                </c:pt>
                <c:pt idx="207">
                  <c:v>519.3369166</c:v>
                </c:pt>
                <c:pt idx="208">
                  <c:v>520.14768760000004</c:v>
                </c:pt>
                <c:pt idx="209">
                  <c:v>520.9583791</c:v>
                </c:pt>
                <c:pt idx="210">
                  <c:v>521.76899109999999</c:v>
                </c:pt>
                <c:pt idx="211">
                  <c:v>522.57952379999995</c:v>
                </c:pt>
                <c:pt idx="212">
                  <c:v>523.38997689999997</c:v>
                </c:pt>
                <c:pt idx="213">
                  <c:v>524.20035069999994</c:v>
                </c:pt>
                <c:pt idx="214">
                  <c:v>525.01064499999995</c:v>
                </c:pt>
                <c:pt idx="215">
                  <c:v>525.82085979999999</c:v>
                </c:pt>
                <c:pt idx="216">
                  <c:v>526.63099520000003</c:v>
                </c:pt>
                <c:pt idx="217">
                  <c:v>527.44105119999995</c:v>
                </c:pt>
                <c:pt idx="218">
                  <c:v>528.25102770000001</c:v>
                </c:pt>
                <c:pt idx="219">
                  <c:v>529.06092469999999</c:v>
                </c:pt>
                <c:pt idx="220">
                  <c:v>529.87074240000004</c:v>
                </c:pt>
                <c:pt idx="221">
                  <c:v>530.68048060000001</c:v>
                </c:pt>
                <c:pt idx="222">
                  <c:v>531.49013930000001</c:v>
                </c:pt>
                <c:pt idx="223">
                  <c:v>532.29971860000001</c:v>
                </c:pt>
                <c:pt idx="224">
                  <c:v>533.10921840000003</c:v>
                </c:pt>
                <c:pt idx="225">
                  <c:v>533.91863880000005</c:v>
                </c:pt>
                <c:pt idx="226">
                  <c:v>534.72797979999996</c:v>
                </c:pt>
                <c:pt idx="227">
                  <c:v>535.53724130000001</c:v>
                </c:pt>
                <c:pt idx="228">
                  <c:v>536.34642340000005</c:v>
                </c:pt>
                <c:pt idx="229">
                  <c:v>537.15552600000001</c:v>
                </c:pt>
                <c:pt idx="230">
                  <c:v>537.96454919999996</c:v>
                </c:pt>
                <c:pt idx="231">
                  <c:v>538.77349300000003</c:v>
                </c:pt>
                <c:pt idx="232">
                  <c:v>539.58235720000005</c:v>
                </c:pt>
                <c:pt idx="233">
                  <c:v>540.39114210000002</c:v>
                </c:pt>
                <c:pt idx="234">
                  <c:v>541.19984750000003</c:v>
                </c:pt>
                <c:pt idx="235">
                  <c:v>542.00847350000004</c:v>
                </c:pt>
                <c:pt idx="236">
                  <c:v>542.81701999999996</c:v>
                </c:pt>
                <c:pt idx="237">
                  <c:v>543.62548709999999</c:v>
                </c:pt>
                <c:pt idx="238">
                  <c:v>544.43387470000005</c:v>
                </c:pt>
                <c:pt idx="239">
                  <c:v>545.24218289999999</c:v>
                </c:pt>
                <c:pt idx="240">
                  <c:v>546.05041159999996</c:v>
                </c:pt>
                <c:pt idx="241">
                  <c:v>546.85856100000001</c:v>
                </c:pt>
                <c:pt idx="242">
                  <c:v>547.66663080000001</c:v>
                </c:pt>
                <c:pt idx="243">
                  <c:v>548.4746212</c:v>
                </c:pt>
                <c:pt idx="244">
                  <c:v>549.28253219999999</c:v>
                </c:pt>
                <c:pt idx="245">
                  <c:v>550.09036370000001</c:v>
                </c:pt>
                <c:pt idx="246">
                  <c:v>550.89811580000003</c:v>
                </c:pt>
                <c:pt idx="247">
                  <c:v>551.70578839999996</c:v>
                </c:pt>
                <c:pt idx="248">
                  <c:v>552.5133816</c:v>
                </c:pt>
                <c:pt idx="249">
                  <c:v>553.32089540000004</c:v>
                </c:pt>
                <c:pt idx="250">
                  <c:v>554.12832969999999</c:v>
                </c:pt>
                <c:pt idx="251">
                  <c:v>554.93568459999995</c:v>
                </c:pt>
                <c:pt idx="252">
                  <c:v>555.74296000000004</c:v>
                </c:pt>
                <c:pt idx="253">
                  <c:v>556.55015590000005</c:v>
                </c:pt>
                <c:pt idx="254">
                  <c:v>557.35727250000002</c:v>
                </c:pt>
                <c:pt idx="255">
                  <c:v>558.16430960000002</c:v>
                </c:pt>
                <c:pt idx="256">
                  <c:v>558.97126720000006</c:v>
                </c:pt>
                <c:pt idx="257">
                  <c:v>559.77814539999997</c:v>
                </c:pt>
                <c:pt idx="258">
                  <c:v>560.5849442</c:v>
                </c:pt>
                <c:pt idx="259">
                  <c:v>561.39166350000005</c:v>
                </c:pt>
                <c:pt idx="260">
                  <c:v>562.19830330000002</c:v>
                </c:pt>
                <c:pt idx="261">
                  <c:v>563.00486379999995</c:v>
                </c:pt>
                <c:pt idx="262">
                  <c:v>563.81134469999995</c:v>
                </c:pt>
                <c:pt idx="263">
                  <c:v>564.61774630000002</c:v>
                </c:pt>
                <c:pt idx="264">
                  <c:v>565.42406840000001</c:v>
                </c:pt>
                <c:pt idx="265">
                  <c:v>566.23031100000003</c:v>
                </c:pt>
                <c:pt idx="266">
                  <c:v>567.03647420000004</c:v>
                </c:pt>
                <c:pt idx="267">
                  <c:v>567.84255800000005</c:v>
                </c:pt>
                <c:pt idx="268">
                  <c:v>568.64856229999998</c:v>
                </c:pt>
                <c:pt idx="269">
                  <c:v>569.45448710000005</c:v>
                </c:pt>
                <c:pt idx="270">
                  <c:v>570.26033259999997</c:v>
                </c:pt>
                <c:pt idx="271">
                  <c:v>571.06609860000003</c:v>
                </c:pt>
                <c:pt idx="272">
                  <c:v>571.87178510000001</c:v>
                </c:pt>
                <c:pt idx="273">
                  <c:v>572.67739219999999</c:v>
                </c:pt>
                <c:pt idx="274">
                  <c:v>573.48291979999999</c:v>
                </c:pt>
                <c:pt idx="275">
                  <c:v>574.28836799999999</c:v>
                </c:pt>
                <c:pt idx="276">
                  <c:v>575.09373679999999</c:v>
                </c:pt>
                <c:pt idx="277">
                  <c:v>575.89902610000001</c:v>
                </c:pt>
                <c:pt idx="278">
                  <c:v>576.70423600000004</c:v>
                </c:pt>
                <c:pt idx="279">
                  <c:v>577.50936639999998</c:v>
                </c:pt>
                <c:pt idx="280">
                  <c:v>578.31441740000002</c:v>
                </c:pt>
                <c:pt idx="281">
                  <c:v>579.11938899999996</c:v>
                </c:pt>
                <c:pt idx="282">
                  <c:v>579.92428099999995</c:v>
                </c:pt>
                <c:pt idx="283">
                  <c:v>580.72909370000002</c:v>
                </c:pt>
                <c:pt idx="284">
                  <c:v>581.53382690000001</c:v>
                </c:pt>
                <c:pt idx="285">
                  <c:v>582.33848069999999</c:v>
                </c:pt>
                <c:pt idx="286">
                  <c:v>583.143055</c:v>
                </c:pt>
                <c:pt idx="287">
                  <c:v>583.94754990000001</c:v>
                </c:pt>
                <c:pt idx="288">
                  <c:v>584.75196530000005</c:v>
                </c:pt>
                <c:pt idx="289">
                  <c:v>585.55630129999997</c:v>
                </c:pt>
                <c:pt idx="290">
                  <c:v>586.36055780000004</c:v>
                </c:pt>
                <c:pt idx="291">
                  <c:v>587.16473499999995</c:v>
                </c:pt>
                <c:pt idx="292">
                  <c:v>587.96883260000004</c:v>
                </c:pt>
                <c:pt idx="293">
                  <c:v>588.77285080000001</c:v>
                </c:pt>
                <c:pt idx="294">
                  <c:v>589.57678959999998</c:v>
                </c:pt>
                <c:pt idx="295">
                  <c:v>590.38064889999998</c:v>
                </c:pt>
                <c:pt idx="296">
                  <c:v>591.18442879999998</c:v>
                </c:pt>
                <c:pt idx="297">
                  <c:v>591.9881292</c:v>
                </c:pt>
                <c:pt idx="298">
                  <c:v>592.79175020000002</c:v>
                </c:pt>
                <c:pt idx="299">
                  <c:v>593.59529180000004</c:v>
                </c:pt>
                <c:pt idx="300">
                  <c:v>594.39875389999997</c:v>
                </c:pt>
                <c:pt idx="301">
                  <c:v>595.20213660000002</c:v>
                </c:pt>
                <c:pt idx="302">
                  <c:v>596.00543979999998</c:v>
                </c:pt>
                <c:pt idx="303">
                  <c:v>596.80866349999997</c:v>
                </c:pt>
                <c:pt idx="304">
                  <c:v>597.61180790000003</c:v>
                </c:pt>
                <c:pt idx="305">
                  <c:v>598.41487280000001</c:v>
                </c:pt>
                <c:pt idx="306">
                  <c:v>599.21785820000002</c:v>
                </c:pt>
                <c:pt idx="307">
                  <c:v>600.02076420000003</c:v>
                </c:pt>
                <c:pt idx="308">
                  <c:v>600.82359080000003</c:v>
                </c:pt>
                <c:pt idx="309">
                  <c:v>601.62633789999995</c:v>
                </c:pt>
                <c:pt idx="310">
                  <c:v>602.42900550000002</c:v>
                </c:pt>
                <c:pt idx="311">
                  <c:v>603.23159380000004</c:v>
                </c:pt>
                <c:pt idx="312">
                  <c:v>604.03410250000002</c:v>
                </c:pt>
                <c:pt idx="313">
                  <c:v>604.83653189999995</c:v>
                </c:pt>
                <c:pt idx="314">
                  <c:v>605.63888180000004</c:v>
                </c:pt>
                <c:pt idx="315">
                  <c:v>606.44115220000003</c:v>
                </c:pt>
                <c:pt idx="316">
                  <c:v>607.24334320000003</c:v>
                </c:pt>
                <c:pt idx="317">
                  <c:v>608.04545480000002</c:v>
                </c:pt>
                <c:pt idx="318">
                  <c:v>608.84748690000004</c:v>
                </c:pt>
                <c:pt idx="319">
                  <c:v>609.64943949999997</c:v>
                </c:pt>
                <c:pt idx="320">
                  <c:v>610.45131279999998</c:v>
                </c:pt>
                <c:pt idx="321">
                  <c:v>611.25310660000002</c:v>
                </c:pt>
                <c:pt idx="322">
                  <c:v>612.05482089999998</c:v>
                </c:pt>
                <c:pt idx="323">
                  <c:v>612.85645580000005</c:v>
                </c:pt>
                <c:pt idx="324">
                  <c:v>613.65801120000003</c:v>
                </c:pt>
                <c:pt idx="325">
                  <c:v>614.45948720000001</c:v>
                </c:pt>
                <c:pt idx="326">
                  <c:v>615.26088379999999</c:v>
                </c:pt>
                <c:pt idx="327">
                  <c:v>616.06220089999999</c:v>
                </c:pt>
                <c:pt idx="328">
                  <c:v>616.86343859999999</c:v>
                </c:pt>
                <c:pt idx="329">
                  <c:v>617.66459680000003</c:v>
                </c:pt>
                <c:pt idx="330">
                  <c:v>618.46567560000005</c:v>
                </c:pt>
                <c:pt idx="331">
                  <c:v>619.26667499999996</c:v>
                </c:pt>
                <c:pt idx="332">
                  <c:v>620.06759480000005</c:v>
                </c:pt>
                <c:pt idx="333">
                  <c:v>620.86843529999999</c:v>
                </c:pt>
                <c:pt idx="334">
                  <c:v>621.66919629999995</c:v>
                </c:pt>
                <c:pt idx="335">
                  <c:v>622.46987790000003</c:v>
                </c:pt>
                <c:pt idx="336">
                  <c:v>623.27048000000002</c:v>
                </c:pt>
                <c:pt idx="337">
                  <c:v>624.07100270000001</c:v>
                </c:pt>
                <c:pt idx="338">
                  <c:v>624.87144590000003</c:v>
                </c:pt>
                <c:pt idx="339">
                  <c:v>625.67180970000004</c:v>
                </c:pt>
                <c:pt idx="340">
                  <c:v>626.47209399999997</c:v>
                </c:pt>
                <c:pt idx="341">
                  <c:v>627.27229899999998</c:v>
                </c:pt>
                <c:pt idx="342">
                  <c:v>628.07242440000005</c:v>
                </c:pt>
                <c:pt idx="343">
                  <c:v>628.8724704</c:v>
                </c:pt>
                <c:pt idx="344">
                  <c:v>629.67243699999995</c:v>
                </c:pt>
                <c:pt idx="345">
                  <c:v>630.47232410000004</c:v>
                </c:pt>
                <c:pt idx="346">
                  <c:v>631.27213180000001</c:v>
                </c:pt>
                <c:pt idx="347">
                  <c:v>632.07186000000002</c:v>
                </c:pt>
                <c:pt idx="348">
                  <c:v>632.87150880000002</c:v>
                </c:pt>
                <c:pt idx="349">
                  <c:v>633.67107820000001</c:v>
                </c:pt>
                <c:pt idx="350">
                  <c:v>634.47056810000004</c:v>
                </c:pt>
                <c:pt idx="351">
                  <c:v>635.26997859999994</c:v>
                </c:pt>
                <c:pt idx="352">
                  <c:v>636.0693096</c:v>
                </c:pt>
                <c:pt idx="353">
                  <c:v>636.86856109999997</c:v>
                </c:pt>
                <c:pt idx="354">
                  <c:v>637.66773330000001</c:v>
                </c:pt>
                <c:pt idx="355">
                  <c:v>638.46682599999997</c:v>
                </c:pt>
                <c:pt idx="356">
                  <c:v>639.26583919999996</c:v>
                </c:pt>
                <c:pt idx="357">
                  <c:v>640.06477299999995</c:v>
                </c:pt>
                <c:pt idx="358">
                  <c:v>640.86362740000004</c:v>
                </c:pt>
                <c:pt idx="359">
                  <c:v>641.66240230000005</c:v>
                </c:pt>
                <c:pt idx="360">
                  <c:v>642.46109769999998</c:v>
                </c:pt>
                <c:pt idx="361">
                  <c:v>643.25971379999999</c:v>
                </c:pt>
                <c:pt idx="362">
                  <c:v>644.05825030000005</c:v>
                </c:pt>
                <c:pt idx="363">
                  <c:v>644.85670749999997</c:v>
                </c:pt>
                <c:pt idx="364">
                  <c:v>645.65508520000003</c:v>
                </c:pt>
                <c:pt idx="365">
                  <c:v>646.45338340000001</c:v>
                </c:pt>
                <c:pt idx="366">
                  <c:v>647.25160219999998</c:v>
                </c:pt>
                <c:pt idx="367">
                  <c:v>648.04974159999995</c:v>
                </c:pt>
                <c:pt idx="368">
                  <c:v>648.84780149999995</c:v>
                </c:pt>
                <c:pt idx="369">
                  <c:v>649.64578189999997</c:v>
                </c:pt>
                <c:pt idx="370">
                  <c:v>650.44368299999996</c:v>
                </c:pt>
                <c:pt idx="371">
                  <c:v>651.24150459999998</c:v>
                </c:pt>
                <c:pt idx="372">
                  <c:v>652.03924670000004</c:v>
                </c:pt>
                <c:pt idx="373">
                  <c:v>652.83690939999997</c:v>
                </c:pt>
                <c:pt idx="374">
                  <c:v>653.63449260000004</c:v>
                </c:pt>
                <c:pt idx="375">
                  <c:v>654.4319964</c:v>
                </c:pt>
                <c:pt idx="376">
                  <c:v>655.22942079999996</c:v>
                </c:pt>
                <c:pt idx="377">
                  <c:v>656.02676570000006</c:v>
                </c:pt>
                <c:pt idx="378">
                  <c:v>656.82403120000004</c:v>
                </c:pt>
                <c:pt idx="379">
                  <c:v>657.62121720000005</c:v>
                </c:pt>
                <c:pt idx="380">
                  <c:v>658.41832380000005</c:v>
                </c:pt>
                <c:pt idx="381">
                  <c:v>659.21535100000006</c:v>
                </c:pt>
                <c:pt idx="382">
                  <c:v>660.01229860000001</c:v>
                </c:pt>
                <c:pt idx="383">
                  <c:v>660.80916690000004</c:v>
                </c:pt>
                <c:pt idx="384">
                  <c:v>661.60595569999998</c:v>
                </c:pt>
                <c:pt idx="385">
                  <c:v>662.40266510000004</c:v>
                </c:pt>
                <c:pt idx="386">
                  <c:v>663.19929500000001</c:v>
                </c:pt>
                <c:pt idx="387">
                  <c:v>663.99584549999997</c:v>
                </c:pt>
                <c:pt idx="388">
                  <c:v>664.79231649999997</c:v>
                </c:pt>
                <c:pt idx="389">
                  <c:v>665.58870809999996</c:v>
                </c:pt>
                <c:pt idx="390">
                  <c:v>666.38502019999999</c:v>
                </c:pt>
                <c:pt idx="391">
                  <c:v>667.18125299999997</c:v>
                </c:pt>
                <c:pt idx="392">
                  <c:v>667.97740620000002</c:v>
                </c:pt>
                <c:pt idx="393">
                  <c:v>668.77347999999995</c:v>
                </c:pt>
                <c:pt idx="394">
                  <c:v>669.56947439999999</c:v>
                </c:pt>
                <c:pt idx="395">
                  <c:v>670.36538929999995</c:v>
                </c:pt>
                <c:pt idx="396">
                  <c:v>671.16122480000001</c:v>
                </c:pt>
                <c:pt idx="397">
                  <c:v>671.9569808</c:v>
                </c:pt>
                <c:pt idx="398">
                  <c:v>672.75265739999998</c:v>
                </c:pt>
                <c:pt idx="399">
                  <c:v>673.54825459999995</c:v>
                </c:pt>
                <c:pt idx="400">
                  <c:v>674.34377229999996</c:v>
                </c:pt>
                <c:pt idx="401">
                  <c:v>675.13921059999996</c:v>
                </c:pt>
                <c:pt idx="402">
                  <c:v>675.93456939999999</c:v>
                </c:pt>
                <c:pt idx="403">
                  <c:v>676.72984870000005</c:v>
                </c:pt>
                <c:pt idx="404">
                  <c:v>677.52504869999996</c:v>
                </c:pt>
                <c:pt idx="405">
                  <c:v>678.32016920000001</c:v>
                </c:pt>
                <c:pt idx="406">
                  <c:v>679.11521019999998</c:v>
                </c:pt>
                <c:pt idx="407">
                  <c:v>679.91017179999994</c:v>
                </c:pt>
                <c:pt idx="408">
                  <c:v>680.70505400000002</c:v>
                </c:pt>
                <c:pt idx="409">
                  <c:v>681.49985670000001</c:v>
                </c:pt>
                <c:pt idx="410">
                  <c:v>682.29457990000003</c:v>
                </c:pt>
                <c:pt idx="411">
                  <c:v>683.08922380000001</c:v>
                </c:pt>
                <c:pt idx="412">
                  <c:v>683.88378809999995</c:v>
                </c:pt>
                <c:pt idx="413">
                  <c:v>684.67827309999996</c:v>
                </c:pt>
                <c:pt idx="414">
                  <c:v>685.47267859999999</c:v>
                </c:pt>
                <c:pt idx="415">
                  <c:v>686.26700459999995</c:v>
                </c:pt>
                <c:pt idx="416">
                  <c:v>687.06125120000002</c:v>
                </c:pt>
                <c:pt idx="417">
                  <c:v>687.85541839999996</c:v>
                </c:pt>
                <c:pt idx="418">
                  <c:v>688.64950610000005</c:v>
                </c:pt>
                <c:pt idx="419">
                  <c:v>689.44351429999995</c:v>
                </c:pt>
                <c:pt idx="420">
                  <c:v>690.23744320000003</c:v>
                </c:pt>
                <c:pt idx="421">
                  <c:v>691.03129260000003</c:v>
                </c:pt>
                <c:pt idx="422">
                  <c:v>691.82506249999994</c:v>
                </c:pt>
                <c:pt idx="423">
                  <c:v>692.61875299999997</c:v>
                </c:pt>
                <c:pt idx="424">
                  <c:v>693.41236400000003</c:v>
                </c:pt>
                <c:pt idx="425">
                  <c:v>694.20589559999996</c:v>
                </c:pt>
                <c:pt idx="426">
                  <c:v>694.99934780000001</c:v>
                </c:pt>
                <c:pt idx="427">
                  <c:v>695.79272049999997</c:v>
                </c:pt>
                <c:pt idx="428">
                  <c:v>696.58601380000005</c:v>
                </c:pt>
                <c:pt idx="429">
                  <c:v>697.37922760000004</c:v>
                </c:pt>
                <c:pt idx="430">
                  <c:v>698.17236200000002</c:v>
                </c:pt>
                <c:pt idx="431">
                  <c:v>698.965417</c:v>
                </c:pt>
                <c:pt idx="432">
                  <c:v>699.75839240000005</c:v>
                </c:pt>
                <c:pt idx="433">
                  <c:v>700.55128850000006</c:v>
                </c:pt>
                <c:pt idx="434">
                  <c:v>701.34410509999998</c:v>
                </c:pt>
                <c:pt idx="435">
                  <c:v>702.13684230000001</c:v>
                </c:pt>
                <c:pt idx="436">
                  <c:v>702.92949999999996</c:v>
                </c:pt>
                <c:pt idx="437">
                  <c:v>703.72207830000002</c:v>
                </c:pt>
                <c:pt idx="438">
                  <c:v>704.5145771</c:v>
                </c:pt>
                <c:pt idx="439">
                  <c:v>705.30699649999997</c:v>
                </c:pt>
                <c:pt idx="440">
                  <c:v>706.09933639999997</c:v>
                </c:pt>
                <c:pt idx="441">
                  <c:v>706.89159700000005</c:v>
                </c:pt>
                <c:pt idx="442">
                  <c:v>707.68377799999996</c:v>
                </c:pt>
                <c:pt idx="443">
                  <c:v>708.47587959999998</c:v>
                </c:pt>
                <c:pt idx="444">
                  <c:v>709.2679018</c:v>
                </c:pt>
                <c:pt idx="445">
                  <c:v>710.05984450000005</c:v>
                </c:pt>
                <c:pt idx="446">
                  <c:v>710.85170779999999</c:v>
                </c:pt>
                <c:pt idx="447">
                  <c:v>711.64349159999995</c:v>
                </c:pt>
                <c:pt idx="448">
                  <c:v>712.43519600000002</c:v>
                </c:pt>
                <c:pt idx="449">
                  <c:v>713.22682099999997</c:v>
                </c:pt>
                <c:pt idx="450">
                  <c:v>714.01836649999996</c:v>
                </c:pt>
                <c:pt idx="451">
                  <c:v>714.80983260000005</c:v>
                </c:pt>
                <c:pt idx="452">
                  <c:v>715.60121919999995</c:v>
                </c:pt>
                <c:pt idx="453">
                  <c:v>716.39252629999999</c:v>
                </c:pt>
                <c:pt idx="454">
                  <c:v>717.18375409999999</c:v>
                </c:pt>
                <c:pt idx="455">
                  <c:v>717.97490240000002</c:v>
                </c:pt>
                <c:pt idx="456">
                  <c:v>718.76597119999997</c:v>
                </c:pt>
                <c:pt idx="457">
                  <c:v>719.55696060000002</c:v>
                </c:pt>
                <c:pt idx="458">
                  <c:v>720.34787059999996</c:v>
                </c:pt>
                <c:pt idx="459">
                  <c:v>721.13870110000005</c:v>
                </c:pt>
                <c:pt idx="460">
                  <c:v>721.92945210000005</c:v>
                </c:pt>
                <c:pt idx="461">
                  <c:v>722.72012380000001</c:v>
                </c:pt>
                <c:pt idx="462">
                  <c:v>723.51071590000004</c:v>
                </c:pt>
                <c:pt idx="463">
                  <c:v>724.30122870000002</c:v>
                </c:pt>
                <c:pt idx="464">
                  <c:v>725.09166200000004</c:v>
                </c:pt>
                <c:pt idx="465">
                  <c:v>725.88201579999998</c:v>
                </c:pt>
                <c:pt idx="466">
                  <c:v>726.67229020000002</c:v>
                </c:pt>
                <c:pt idx="467">
                  <c:v>727.46248519999995</c:v>
                </c:pt>
                <c:pt idx="468">
                  <c:v>728.25260070000002</c:v>
                </c:pt>
                <c:pt idx="469">
                  <c:v>729.0426367</c:v>
                </c:pt>
                <c:pt idx="470">
                  <c:v>729.83259339999995</c:v>
                </c:pt>
                <c:pt idx="471">
                  <c:v>730.62247060000004</c:v>
                </c:pt>
                <c:pt idx="472">
                  <c:v>731.41226830000005</c:v>
                </c:pt>
                <c:pt idx="473">
                  <c:v>732.20198660000005</c:v>
                </c:pt>
                <c:pt idx="474">
                  <c:v>732.99162539999998</c:v>
                </c:pt>
                <c:pt idx="475">
                  <c:v>733.78118480000001</c:v>
                </c:pt>
                <c:pt idx="476">
                  <c:v>734.57066480000003</c:v>
                </c:pt>
                <c:pt idx="477">
                  <c:v>735.36006529999997</c:v>
                </c:pt>
                <c:pt idx="478">
                  <c:v>736.14938640000003</c:v>
                </c:pt>
                <c:pt idx="479">
                  <c:v>736.93862799999999</c:v>
                </c:pt>
                <c:pt idx="480">
                  <c:v>737.72779019999996</c:v>
                </c:pt>
                <c:pt idx="481">
                  <c:v>738.51687300000003</c:v>
                </c:pt>
                <c:pt idx="482">
                  <c:v>739.30587619999994</c:v>
                </c:pt>
                <c:pt idx="483">
                  <c:v>740.09480010000004</c:v>
                </c:pt>
                <c:pt idx="484">
                  <c:v>740.88364449999995</c:v>
                </c:pt>
                <c:pt idx="485">
                  <c:v>741.67240949999996</c:v>
                </c:pt>
                <c:pt idx="486">
                  <c:v>742.461095</c:v>
                </c:pt>
                <c:pt idx="487">
                  <c:v>743.24970110000004</c:v>
                </c:pt>
                <c:pt idx="488">
                  <c:v>744.03822769999999</c:v>
                </c:pt>
                <c:pt idx="489">
                  <c:v>744.82667489999994</c:v>
                </c:pt>
                <c:pt idx="490">
                  <c:v>745.61504260000004</c:v>
                </c:pt>
                <c:pt idx="491">
                  <c:v>746.40333099999998</c:v>
                </c:pt>
                <c:pt idx="492">
                  <c:v>747.19153979999999</c:v>
                </c:pt>
                <c:pt idx="493">
                  <c:v>747.97966919999999</c:v>
                </c:pt>
                <c:pt idx="494">
                  <c:v>748.76771919999999</c:v>
                </c:pt>
                <c:pt idx="495">
                  <c:v>749.55568970000002</c:v>
                </c:pt>
                <c:pt idx="496">
                  <c:v>750.34358080000004</c:v>
                </c:pt>
                <c:pt idx="497">
                  <c:v>751.13139239999998</c:v>
                </c:pt>
                <c:pt idx="498">
                  <c:v>751.91912460000003</c:v>
                </c:pt>
                <c:pt idx="499">
                  <c:v>752.70677739999996</c:v>
                </c:pt>
                <c:pt idx="500">
                  <c:v>753.49435070000004</c:v>
                </c:pt>
                <c:pt idx="501">
                  <c:v>754.2818446</c:v>
                </c:pt>
                <c:pt idx="502">
                  <c:v>755.06925899999999</c:v>
                </c:pt>
                <c:pt idx="503">
                  <c:v>755.85659390000001</c:v>
                </c:pt>
                <c:pt idx="504">
                  <c:v>756.64384949999999</c:v>
                </c:pt>
                <c:pt idx="505">
                  <c:v>757.4310256</c:v>
                </c:pt>
                <c:pt idx="506">
                  <c:v>758.21812220000004</c:v>
                </c:pt>
                <c:pt idx="507">
                  <c:v>759.00513939999996</c:v>
                </c:pt>
                <c:pt idx="508">
                  <c:v>759.79207719999999</c:v>
                </c:pt>
                <c:pt idx="509">
                  <c:v>760.57893549999994</c:v>
                </c:pt>
                <c:pt idx="510">
                  <c:v>761.36571430000004</c:v>
                </c:pt>
                <c:pt idx="511">
                  <c:v>762.15241379999998</c:v>
                </c:pt>
                <c:pt idx="512">
                  <c:v>762.93903369999998</c:v>
                </c:pt>
                <c:pt idx="513">
                  <c:v>763.72557429999995</c:v>
                </c:pt>
                <c:pt idx="514">
                  <c:v>764.51203539999995</c:v>
                </c:pt>
                <c:pt idx="515">
                  <c:v>765.29841699999997</c:v>
                </c:pt>
                <c:pt idx="516">
                  <c:v>766.08471919999999</c:v>
                </c:pt>
                <c:pt idx="517">
                  <c:v>766.87094200000001</c:v>
                </c:pt>
                <c:pt idx="518">
                  <c:v>767.65708529999995</c:v>
                </c:pt>
                <c:pt idx="519">
                  <c:v>768.44314910000003</c:v>
                </c:pt>
                <c:pt idx="520">
                  <c:v>769.22913359999995</c:v>
                </c:pt>
                <c:pt idx="521">
                  <c:v>770.01503860000003</c:v>
                </c:pt>
                <c:pt idx="522">
                  <c:v>770.80086410000001</c:v>
                </c:pt>
                <c:pt idx="523">
                  <c:v>771.5866102</c:v>
                </c:pt>
                <c:pt idx="524">
                  <c:v>772.37227680000001</c:v>
                </c:pt>
                <c:pt idx="525">
                  <c:v>773.15786400000002</c:v>
                </c:pt>
                <c:pt idx="526">
                  <c:v>773.94337180000002</c:v>
                </c:pt>
                <c:pt idx="527">
                  <c:v>774.72880009999994</c:v>
                </c:pt>
                <c:pt idx="528">
                  <c:v>775.51414899999997</c:v>
                </c:pt>
                <c:pt idx="529">
                  <c:v>776.29941840000004</c:v>
                </c:pt>
                <c:pt idx="530">
                  <c:v>777.08460839999998</c:v>
                </c:pt>
                <c:pt idx="531">
                  <c:v>777.86971900000003</c:v>
                </c:pt>
                <c:pt idx="532">
                  <c:v>778.65475000000004</c:v>
                </c:pt>
                <c:pt idx="533">
                  <c:v>779.4397017</c:v>
                </c:pt>
                <c:pt idx="534">
                  <c:v>780.2245739</c:v>
                </c:pt>
                <c:pt idx="535">
                  <c:v>781.00936669999999</c:v>
                </c:pt>
                <c:pt idx="536">
                  <c:v>781.79408000000001</c:v>
                </c:pt>
                <c:pt idx="537">
                  <c:v>782.57871390000003</c:v>
                </c:pt>
                <c:pt idx="538">
                  <c:v>783.36326829999996</c:v>
                </c:pt>
                <c:pt idx="539">
                  <c:v>784.1477433</c:v>
                </c:pt>
                <c:pt idx="540">
                  <c:v>784.93213879999996</c:v>
                </c:pt>
                <c:pt idx="541">
                  <c:v>785.716455</c:v>
                </c:pt>
                <c:pt idx="542">
                  <c:v>786.50069159999998</c:v>
                </c:pt>
                <c:pt idx="543">
                  <c:v>787.28484879999996</c:v>
                </c:pt>
                <c:pt idx="544">
                  <c:v>788.06892660000005</c:v>
                </c:pt>
                <c:pt idx="545">
                  <c:v>788.85292489999995</c:v>
                </c:pt>
                <c:pt idx="546">
                  <c:v>789.63684379999995</c:v>
                </c:pt>
                <c:pt idx="547">
                  <c:v>790.42068319999998</c:v>
                </c:pt>
                <c:pt idx="548">
                  <c:v>791.20444320000001</c:v>
                </c:pt>
                <c:pt idx="549">
                  <c:v>791.98812380000004</c:v>
                </c:pt>
                <c:pt idx="550">
                  <c:v>792.77172489999998</c:v>
                </c:pt>
                <c:pt idx="551">
                  <c:v>793.55524660000003</c:v>
                </c:pt>
                <c:pt idx="552">
                  <c:v>794.3386888</c:v>
                </c:pt>
                <c:pt idx="553">
                  <c:v>795.1220515</c:v>
                </c:pt>
                <c:pt idx="554">
                  <c:v>795.90533489999996</c:v>
                </c:pt>
                <c:pt idx="555">
                  <c:v>796.68853879999995</c:v>
                </c:pt>
                <c:pt idx="556">
                  <c:v>797.47166319999997</c:v>
                </c:pt>
                <c:pt idx="557">
                  <c:v>798.25470819999998</c:v>
                </c:pt>
                <c:pt idx="558">
                  <c:v>799.03767379999999</c:v>
                </c:pt>
                <c:pt idx="559">
                  <c:v>799.82055990000003</c:v>
                </c:pt>
                <c:pt idx="560">
                  <c:v>800.60336649999999</c:v>
                </c:pt>
                <c:pt idx="561">
                  <c:v>801.38609380000003</c:v>
                </c:pt>
                <c:pt idx="562">
                  <c:v>802.16874150000001</c:v>
                </c:pt>
                <c:pt idx="563">
                  <c:v>802.95130989999996</c:v>
                </c:pt>
                <c:pt idx="564">
                  <c:v>803.73379880000005</c:v>
                </c:pt>
                <c:pt idx="565">
                  <c:v>804.51620820000005</c:v>
                </c:pt>
                <c:pt idx="566">
                  <c:v>805.29853820000005</c:v>
                </c:pt>
                <c:pt idx="567">
                  <c:v>806.08078880000005</c:v>
                </c:pt>
                <c:pt idx="568">
                  <c:v>806.86295989999996</c:v>
                </c:pt>
                <c:pt idx="569">
                  <c:v>807.64505150000002</c:v>
                </c:pt>
                <c:pt idx="570">
                  <c:v>808.42706380000004</c:v>
                </c:pt>
                <c:pt idx="571">
                  <c:v>809.20899659999998</c:v>
                </c:pt>
                <c:pt idx="572">
                  <c:v>809.99084989999994</c:v>
                </c:pt>
                <c:pt idx="573">
                  <c:v>810.77262380000002</c:v>
                </c:pt>
                <c:pt idx="574">
                  <c:v>811.55431820000001</c:v>
                </c:pt>
                <c:pt idx="575">
                  <c:v>812.3359332</c:v>
                </c:pt>
                <c:pt idx="576">
                  <c:v>813.11746879999998</c:v>
                </c:pt>
                <c:pt idx="577">
                  <c:v>813.8989249</c:v>
                </c:pt>
                <c:pt idx="578">
                  <c:v>814.68030160000001</c:v>
                </c:pt>
                <c:pt idx="579">
                  <c:v>815.46159880000005</c:v>
                </c:pt>
                <c:pt idx="580">
                  <c:v>816.24281659999997</c:v>
                </c:pt>
                <c:pt idx="581">
                  <c:v>817.023955</c:v>
                </c:pt>
                <c:pt idx="582">
                  <c:v>817.80501379999998</c:v>
                </c:pt>
                <c:pt idx="583">
                  <c:v>818.58599330000004</c:v>
                </c:pt>
                <c:pt idx="584">
                  <c:v>819.36689330000002</c:v>
                </c:pt>
                <c:pt idx="585">
                  <c:v>820.14771389999999</c:v>
                </c:pt>
                <c:pt idx="586">
                  <c:v>820.92845499999999</c:v>
                </c:pt>
                <c:pt idx="587">
                  <c:v>821.70911669999998</c:v>
                </c:pt>
                <c:pt idx="588">
                  <c:v>822.48969890000001</c:v>
                </c:pt>
                <c:pt idx="589">
                  <c:v>823.27020170000003</c:v>
                </c:pt>
                <c:pt idx="590">
                  <c:v>824.05062499999997</c:v>
                </c:pt>
                <c:pt idx="591">
                  <c:v>824.83096899999998</c:v>
                </c:pt>
                <c:pt idx="592">
                  <c:v>825.61123339999995</c:v>
                </c:pt>
                <c:pt idx="593">
                  <c:v>826.39141840000002</c:v>
                </c:pt>
                <c:pt idx="594">
                  <c:v>827.17152399999998</c:v>
                </c:pt>
                <c:pt idx="595">
                  <c:v>827.95155009999996</c:v>
                </c:pt>
                <c:pt idx="596">
                  <c:v>828.73149679999995</c:v>
                </c:pt>
                <c:pt idx="597">
                  <c:v>829.51136399999996</c:v>
                </c:pt>
                <c:pt idx="598">
                  <c:v>830.29115179999997</c:v>
                </c:pt>
                <c:pt idx="599">
                  <c:v>831.07086019999997</c:v>
                </c:pt>
                <c:pt idx="600">
                  <c:v>831.8504891</c:v>
                </c:pt>
                <c:pt idx="601">
                  <c:v>832.63003860000003</c:v>
                </c:pt>
                <c:pt idx="602">
                  <c:v>833.40950859999998</c:v>
                </c:pt>
                <c:pt idx="603">
                  <c:v>834.18889909999996</c:v>
                </c:pt>
                <c:pt idx="604">
                  <c:v>834.96821030000001</c:v>
                </c:pt>
                <c:pt idx="605">
                  <c:v>835.74744199999998</c:v>
                </c:pt>
                <c:pt idx="606">
                  <c:v>836.52659419999998</c:v>
                </c:pt>
                <c:pt idx="607">
                  <c:v>837.30566699999997</c:v>
                </c:pt>
                <c:pt idx="608">
                  <c:v>838.08466039999996</c:v>
                </c:pt>
                <c:pt idx="609">
                  <c:v>838.86357429999998</c:v>
                </c:pt>
                <c:pt idx="610">
                  <c:v>839.64240870000003</c:v>
                </c:pt>
                <c:pt idx="611">
                  <c:v>840.42116380000004</c:v>
                </c:pt>
                <c:pt idx="612">
                  <c:v>841.19983930000001</c:v>
                </c:pt>
                <c:pt idx="613">
                  <c:v>841.97843550000005</c:v>
                </c:pt>
                <c:pt idx="614">
                  <c:v>842.7569522</c:v>
                </c:pt>
                <c:pt idx="615">
                  <c:v>843.53538939999999</c:v>
                </c:pt>
                <c:pt idx="616">
                  <c:v>844.31374719999997</c:v>
                </c:pt>
                <c:pt idx="617">
                  <c:v>845.09202560000006</c:v>
                </c:pt>
                <c:pt idx="618">
                  <c:v>845.87022449999995</c:v>
                </c:pt>
                <c:pt idx="619">
                  <c:v>846.64834389999999</c:v>
                </c:pt>
                <c:pt idx="620">
                  <c:v>847.42638399999998</c:v>
                </c:pt>
                <c:pt idx="621">
                  <c:v>848.20434460000001</c:v>
                </c:pt>
                <c:pt idx="622">
                  <c:v>848.98222569999996</c:v>
                </c:pt>
                <c:pt idx="623">
                  <c:v>849.76002740000001</c:v>
                </c:pt>
                <c:pt idx="624">
                  <c:v>850.53774959999998</c:v>
                </c:pt>
                <c:pt idx="625">
                  <c:v>851.31539239999995</c:v>
                </c:pt>
                <c:pt idx="626">
                  <c:v>852.09295580000003</c:v>
                </c:pt>
                <c:pt idx="627">
                  <c:v>852.87043970000002</c:v>
                </c:pt>
                <c:pt idx="628">
                  <c:v>853.64784420000001</c:v>
                </c:pt>
                <c:pt idx="629">
                  <c:v>854.42516920000003</c:v>
                </c:pt>
                <c:pt idx="630">
                  <c:v>855.20241480000004</c:v>
                </c:pt>
                <c:pt idx="631">
                  <c:v>855.97958100000005</c:v>
                </c:pt>
                <c:pt idx="632">
                  <c:v>856.75666760000001</c:v>
                </c:pt>
                <c:pt idx="633">
                  <c:v>857.53367490000005</c:v>
                </c:pt>
                <c:pt idx="634">
                  <c:v>858.3106027</c:v>
                </c:pt>
                <c:pt idx="635">
                  <c:v>859.08745109999995</c:v>
                </c:pt>
                <c:pt idx="636">
                  <c:v>859.86422000000005</c:v>
                </c:pt>
                <c:pt idx="637">
                  <c:v>860.64090950000002</c:v>
                </c:pt>
                <c:pt idx="638">
                  <c:v>861.41751950000003</c:v>
                </c:pt>
                <c:pt idx="639">
                  <c:v>862.19405010000003</c:v>
                </c:pt>
                <c:pt idx="640">
                  <c:v>862.97050119999994</c:v>
                </c:pt>
                <c:pt idx="641">
                  <c:v>863.74687300000005</c:v>
                </c:pt>
                <c:pt idx="642">
                  <c:v>864.52316519999999</c:v>
                </c:pt>
                <c:pt idx="643">
                  <c:v>865.29937800000005</c:v>
                </c:pt>
                <c:pt idx="644">
                  <c:v>866.07551139999998</c:v>
                </c:pt>
                <c:pt idx="645">
                  <c:v>866.85156529999995</c:v>
                </c:pt>
                <c:pt idx="646">
                  <c:v>867.62753980000002</c:v>
                </c:pt>
                <c:pt idx="647">
                  <c:v>868.40343480000001</c:v>
                </c:pt>
                <c:pt idx="648">
                  <c:v>869.1792504</c:v>
                </c:pt>
                <c:pt idx="649">
                  <c:v>869.95498659999998</c:v>
                </c:pt>
                <c:pt idx="650">
                  <c:v>870.7306433</c:v>
                </c:pt>
                <c:pt idx="651">
                  <c:v>871.50622060000001</c:v>
                </c:pt>
                <c:pt idx="652">
                  <c:v>872.28171840000005</c:v>
                </c:pt>
                <c:pt idx="653">
                  <c:v>873.0571367</c:v>
                </c:pt>
                <c:pt idx="654">
                  <c:v>873.83247570000003</c:v>
                </c:pt>
                <c:pt idx="655">
                  <c:v>874.60773519999998</c:v>
                </c:pt>
                <c:pt idx="656">
                  <c:v>875.38291519999996</c:v>
                </c:pt>
                <c:pt idx="657">
                  <c:v>876.15801580000004</c:v>
                </c:pt>
                <c:pt idx="658">
                  <c:v>876.93303700000001</c:v>
                </c:pt>
                <c:pt idx="659">
                  <c:v>877.70797870000001</c:v>
                </c:pt>
                <c:pt idx="660">
                  <c:v>878.48284090000004</c:v>
                </c:pt>
                <c:pt idx="661">
                  <c:v>879.25762380000003</c:v>
                </c:pt>
                <c:pt idx="662">
                  <c:v>880.03232709999997</c:v>
                </c:pt>
                <c:pt idx="663">
                  <c:v>880.80695109999999</c:v>
                </c:pt>
                <c:pt idx="664">
                  <c:v>881.58149560000004</c:v>
                </c:pt>
                <c:pt idx="665">
                  <c:v>882.3559606</c:v>
                </c:pt>
                <c:pt idx="666">
                  <c:v>883.13034619999996</c:v>
                </c:pt>
                <c:pt idx="667">
                  <c:v>883.90465240000003</c:v>
                </c:pt>
                <c:pt idx="668">
                  <c:v>884.67887910000002</c:v>
                </c:pt>
                <c:pt idx="669">
                  <c:v>885.45302630000003</c:v>
                </c:pt>
                <c:pt idx="670">
                  <c:v>886.22709420000001</c:v>
                </c:pt>
                <c:pt idx="671">
                  <c:v>887.00108260000002</c:v>
                </c:pt>
                <c:pt idx="672">
                  <c:v>887.77499150000006</c:v>
                </c:pt>
                <c:pt idx="673">
                  <c:v>888.54882099999998</c:v>
                </c:pt>
                <c:pt idx="674">
                  <c:v>889.32257100000004</c:v>
                </c:pt>
                <c:pt idx="675">
                  <c:v>890.09624159999998</c:v>
                </c:pt>
                <c:pt idx="676">
                  <c:v>890.86983280000004</c:v>
                </c:pt>
                <c:pt idx="677">
                  <c:v>891.64334450000001</c:v>
                </c:pt>
                <c:pt idx="678">
                  <c:v>892.41677679999998</c:v>
                </c:pt>
                <c:pt idx="679">
                  <c:v>893.19012959999998</c:v>
                </c:pt>
                <c:pt idx="680">
                  <c:v>893.96340299999997</c:v>
                </c:pt>
                <c:pt idx="681">
                  <c:v>894.73659699999996</c:v>
                </c:pt>
                <c:pt idx="682">
                  <c:v>895.50971140000001</c:v>
                </c:pt>
                <c:pt idx="683">
                  <c:v>896.28274650000003</c:v>
                </c:pt>
                <c:pt idx="684">
                  <c:v>897.05570209999996</c:v>
                </c:pt>
                <c:pt idx="685">
                  <c:v>897.8285783</c:v>
                </c:pt>
                <c:pt idx="686">
                  <c:v>898.60137499999996</c:v>
                </c:pt>
                <c:pt idx="687">
                  <c:v>899.37409230000003</c:v>
                </c:pt>
                <c:pt idx="688">
                  <c:v>900.14673010000001</c:v>
                </c:pt>
                <c:pt idx="689">
                  <c:v>900.91928849999999</c:v>
                </c:pt>
                <c:pt idx="690">
                  <c:v>901.6917674</c:v>
                </c:pt>
                <c:pt idx="691">
                  <c:v>902.46416699999997</c:v>
                </c:pt>
                <c:pt idx="692">
                  <c:v>903.23648700000001</c:v>
                </c:pt>
                <c:pt idx="693">
                  <c:v>904.00872760000004</c:v>
                </c:pt>
                <c:pt idx="694">
                  <c:v>904.78088879999996</c:v>
                </c:pt>
                <c:pt idx="695">
                  <c:v>905.55297050000001</c:v>
                </c:pt>
                <c:pt idx="696">
                  <c:v>906.32497279999995</c:v>
                </c:pt>
                <c:pt idx="697">
                  <c:v>907.09689560000004</c:v>
                </c:pt>
                <c:pt idx="698">
                  <c:v>907.86873900000001</c:v>
                </c:pt>
                <c:pt idx="699">
                  <c:v>908.64050299999997</c:v>
                </c:pt>
                <c:pt idx="700">
                  <c:v>909.41218749999996</c:v>
                </c:pt>
                <c:pt idx="701">
                  <c:v>910.18379259999995</c:v>
                </c:pt>
                <c:pt idx="702">
                  <c:v>910.95531819999997</c:v>
                </c:pt>
                <c:pt idx="703">
                  <c:v>911.72676430000001</c:v>
                </c:pt>
                <c:pt idx="704">
                  <c:v>912.49813110000002</c:v>
                </c:pt>
                <c:pt idx="705">
                  <c:v>913.26941839999995</c:v>
                </c:pt>
                <c:pt idx="706">
                  <c:v>914.04062620000002</c:v>
                </c:pt>
                <c:pt idx="707">
                  <c:v>914.81175459999997</c:v>
                </c:pt>
                <c:pt idx="708">
                  <c:v>915.58280360000003</c:v>
                </c:pt>
                <c:pt idx="709">
                  <c:v>916.35377310000001</c:v>
                </c:pt>
                <c:pt idx="710">
                  <c:v>917.12466310000002</c:v>
                </c:pt>
                <c:pt idx="711">
                  <c:v>917.89547379999999</c:v>
                </c:pt>
                <c:pt idx="712">
                  <c:v>918.66620490000003</c:v>
                </c:pt>
                <c:pt idx="713">
                  <c:v>919.43685670000002</c:v>
                </c:pt>
                <c:pt idx="714">
                  <c:v>920.20742900000005</c:v>
                </c:pt>
                <c:pt idx="715">
                  <c:v>920.97792179999999</c:v>
                </c:pt>
                <c:pt idx="716">
                  <c:v>921.74833520000004</c:v>
                </c:pt>
                <c:pt idx="717">
                  <c:v>922.51866919999998</c:v>
                </c:pt>
                <c:pt idx="718">
                  <c:v>923.28892370000005</c:v>
                </c:pt>
                <c:pt idx="719">
                  <c:v>924.05909870000005</c:v>
                </c:pt>
                <c:pt idx="720">
                  <c:v>924.82919440000001</c:v>
                </c:pt>
                <c:pt idx="721">
                  <c:v>925.59921059999999</c:v>
                </c:pt>
                <c:pt idx="722">
                  <c:v>926.36914730000001</c:v>
                </c:pt>
                <c:pt idx="723">
                  <c:v>927.13900460000002</c:v>
                </c:pt>
                <c:pt idx="724">
                  <c:v>927.90878239999995</c:v>
                </c:pt>
                <c:pt idx="725">
                  <c:v>928.67848079999999</c:v>
                </c:pt>
                <c:pt idx="726">
                  <c:v>929.44809980000002</c:v>
                </c:pt>
                <c:pt idx="727">
                  <c:v>930.21763929999997</c:v>
                </c:pt>
                <c:pt idx="728">
                  <c:v>930.98709940000003</c:v>
                </c:pt>
                <c:pt idx="729">
                  <c:v>931.75648000000001</c:v>
                </c:pt>
                <c:pt idx="730">
                  <c:v>932.52578119999998</c:v>
                </c:pt>
                <c:pt idx="731">
                  <c:v>933.29500299999995</c:v>
                </c:pt>
                <c:pt idx="732">
                  <c:v>934.06414519999998</c:v>
                </c:pt>
                <c:pt idx="733">
                  <c:v>934.83320809999998</c:v>
                </c:pt>
                <c:pt idx="734">
                  <c:v>935.6021915</c:v>
                </c:pt>
                <c:pt idx="735">
                  <c:v>936.37109550000002</c:v>
                </c:pt>
                <c:pt idx="736">
                  <c:v>937.13991999999996</c:v>
                </c:pt>
                <c:pt idx="737">
                  <c:v>937.90866510000001</c:v>
                </c:pt>
                <c:pt idx="738">
                  <c:v>938.67733069999997</c:v>
                </c:pt>
                <c:pt idx="739">
                  <c:v>939.44591690000004</c:v>
                </c:pt>
                <c:pt idx="740">
                  <c:v>940.21442360000003</c:v>
                </c:pt>
                <c:pt idx="741">
                  <c:v>940.98285099999998</c:v>
                </c:pt>
                <c:pt idx="742">
                  <c:v>941.7511988</c:v>
                </c:pt>
                <c:pt idx="743">
                  <c:v>942.51946720000001</c:v>
                </c:pt>
                <c:pt idx="744">
                  <c:v>943.28765620000001</c:v>
                </c:pt>
                <c:pt idx="745">
                  <c:v>944.05576570000005</c:v>
                </c:pt>
                <c:pt idx="746">
                  <c:v>944.82379579999997</c:v>
                </c:pt>
                <c:pt idx="747">
                  <c:v>945.59174640000003</c:v>
                </c:pt>
                <c:pt idx="748">
                  <c:v>946.35961759999998</c:v>
                </c:pt>
                <c:pt idx="749">
                  <c:v>947.12740940000003</c:v>
                </c:pt>
                <c:pt idx="750">
                  <c:v>947.8951217</c:v>
                </c:pt>
                <c:pt idx="751">
                  <c:v>948.66275459999997</c:v>
                </c:pt>
                <c:pt idx="752">
                  <c:v>949.43030799999997</c:v>
                </c:pt>
                <c:pt idx="753">
                  <c:v>950.1977819</c:v>
                </c:pt>
                <c:pt idx="754">
                  <c:v>950.96517649999998</c:v>
                </c:pt>
                <c:pt idx="755">
                  <c:v>951.7324916</c:v>
                </c:pt>
                <c:pt idx="756">
                  <c:v>952.49972720000005</c:v>
                </c:pt>
                <c:pt idx="757">
                  <c:v>953.26688339999998</c:v>
                </c:pt>
                <c:pt idx="758">
                  <c:v>954.03396020000002</c:v>
                </c:pt>
                <c:pt idx="759">
                  <c:v>954.80095749999998</c:v>
                </c:pt>
                <c:pt idx="760">
                  <c:v>955.56787529999997</c:v>
                </c:pt>
                <c:pt idx="761">
                  <c:v>956.33471380000003</c:v>
                </c:pt>
                <c:pt idx="762">
                  <c:v>957.10147270000004</c:v>
                </c:pt>
                <c:pt idx="763">
                  <c:v>957.86815230000002</c:v>
                </c:pt>
                <c:pt idx="764">
                  <c:v>958.63475240000002</c:v>
                </c:pt>
                <c:pt idx="765">
                  <c:v>959.40127299999995</c:v>
                </c:pt>
                <c:pt idx="766">
                  <c:v>960.16771419999998</c:v>
                </c:pt>
                <c:pt idx="767">
                  <c:v>960.934076</c:v>
                </c:pt>
                <c:pt idx="768">
                  <c:v>961.70035829999995</c:v>
                </c:pt>
                <c:pt idx="769">
                  <c:v>962.46656110000004</c:v>
                </c:pt>
                <c:pt idx="770">
                  <c:v>963.23268459999997</c:v>
                </c:pt>
                <c:pt idx="771">
                  <c:v>963.99872860000005</c:v>
                </c:pt>
                <c:pt idx="772">
                  <c:v>964.76469310000004</c:v>
                </c:pt>
                <c:pt idx="773">
                  <c:v>965.53057820000004</c:v>
                </c:pt>
                <c:pt idx="774">
                  <c:v>966.29638379999994</c:v>
                </c:pt>
                <c:pt idx="775">
                  <c:v>967.06210999999996</c:v>
                </c:pt>
                <c:pt idx="776">
                  <c:v>967.82775679999997</c:v>
                </c:pt>
                <c:pt idx="777">
                  <c:v>968.59332410000002</c:v>
                </c:pt>
                <c:pt idx="778">
                  <c:v>969.35881199999994</c:v>
                </c:pt>
                <c:pt idx="779">
                  <c:v>970.12422040000001</c:v>
                </c:pt>
                <c:pt idx="780">
                  <c:v>970.88954939999996</c:v>
                </c:pt>
                <c:pt idx="781">
                  <c:v>971.65479900000003</c:v>
                </c:pt>
                <c:pt idx="782">
                  <c:v>972.41996900000004</c:v>
                </c:pt>
                <c:pt idx="783">
                  <c:v>973.18505970000001</c:v>
                </c:pt>
                <c:pt idx="784">
                  <c:v>973.95007090000001</c:v>
                </c:pt>
                <c:pt idx="785">
                  <c:v>974.71500270000001</c:v>
                </c:pt>
                <c:pt idx="786">
                  <c:v>975.47985500000004</c:v>
                </c:pt>
                <c:pt idx="787">
                  <c:v>976.24462789999995</c:v>
                </c:pt>
                <c:pt idx="788">
                  <c:v>977.00932130000001</c:v>
                </c:pt>
                <c:pt idx="789">
                  <c:v>977.77393529999995</c:v>
                </c:pt>
                <c:pt idx="790">
                  <c:v>978.53846980000003</c:v>
                </c:pt>
                <c:pt idx="791">
                  <c:v>979.30292499999996</c:v>
                </c:pt>
                <c:pt idx="792">
                  <c:v>980.06730059999995</c:v>
                </c:pt>
                <c:pt idx="793">
                  <c:v>980.83159680000006</c:v>
                </c:pt>
                <c:pt idx="794">
                  <c:v>981.59581360000004</c:v>
                </c:pt>
                <c:pt idx="795">
                  <c:v>982.35995089999994</c:v>
                </c:pt>
                <c:pt idx="796">
                  <c:v>983.12400879999996</c:v>
                </c:pt>
                <c:pt idx="797">
                  <c:v>983.8879872</c:v>
                </c:pt>
                <c:pt idx="798">
                  <c:v>984.65188620000004</c:v>
                </c:pt>
                <c:pt idx="799">
                  <c:v>985.41570579999996</c:v>
                </c:pt>
                <c:pt idx="800">
                  <c:v>986.17944590000002</c:v>
                </c:pt>
                <c:pt idx="801">
                  <c:v>986.94310659999996</c:v>
                </c:pt>
                <c:pt idx="802">
                  <c:v>987.70668780000005</c:v>
                </c:pt>
                <c:pt idx="803">
                  <c:v>988.47018949999995</c:v>
                </c:pt>
                <c:pt idx="804">
                  <c:v>989.23361190000003</c:v>
                </c:pt>
                <c:pt idx="805">
                  <c:v>989.99695480000003</c:v>
                </c:pt>
                <c:pt idx="806">
                  <c:v>990.76021820000005</c:v>
                </c:pt>
                <c:pt idx="807">
                  <c:v>991.52340219999996</c:v>
                </c:pt>
                <c:pt idx="808">
                  <c:v>992.28650679999998</c:v>
                </c:pt>
                <c:pt idx="809">
                  <c:v>993.04953190000003</c:v>
                </c:pt>
                <c:pt idx="810">
                  <c:v>993.8124775</c:v>
                </c:pt>
                <c:pt idx="811">
                  <c:v>994.57534380000004</c:v>
                </c:pt>
                <c:pt idx="812">
                  <c:v>995.33813050000003</c:v>
                </c:pt>
                <c:pt idx="813">
                  <c:v>996.10083789999999</c:v>
                </c:pt>
                <c:pt idx="814">
                  <c:v>996.86346579999997</c:v>
                </c:pt>
                <c:pt idx="815">
                  <c:v>997.62601419999999</c:v>
                </c:pt>
                <c:pt idx="816">
                  <c:v>998.3884832</c:v>
                </c:pt>
                <c:pt idx="817">
                  <c:v>999.1508728</c:v>
                </c:pt>
                <c:pt idx="818">
                  <c:v>999.91318290000004</c:v>
                </c:pt>
                <c:pt idx="819">
                  <c:v>1000.675414</c:v>
                </c:pt>
                <c:pt idx="820">
                  <c:v>1001.4375649999999</c:v>
                </c:pt>
                <c:pt idx="821">
                  <c:v>1002.1996370000001</c:v>
                </c:pt>
                <c:pt idx="822">
                  <c:v>1002.961629</c:v>
                </c:pt>
                <c:pt idx="823">
                  <c:v>1003.723542</c:v>
                </c:pt>
                <c:pt idx="824">
                  <c:v>1004.485375</c:v>
                </c:pt>
                <c:pt idx="825">
                  <c:v>1005.247129</c:v>
                </c:pt>
                <c:pt idx="826">
                  <c:v>1006.0088040000001</c:v>
                </c:pt>
                <c:pt idx="827">
                  <c:v>1006.770399</c:v>
                </c:pt>
                <c:pt idx="828">
                  <c:v>1007.531915</c:v>
                </c:pt>
                <c:pt idx="829">
                  <c:v>1008.293351</c:v>
                </c:pt>
                <c:pt idx="830">
                  <c:v>1009.054708</c:v>
                </c:pt>
                <c:pt idx="831">
                  <c:v>1009.815985</c:v>
                </c:pt>
                <c:pt idx="832">
                  <c:v>1010.577183</c:v>
                </c:pt>
                <c:pt idx="833">
                  <c:v>1011.338301</c:v>
                </c:pt>
                <c:pt idx="834">
                  <c:v>1012.09934</c:v>
                </c:pt>
                <c:pt idx="835">
                  <c:v>1012.8603000000001</c:v>
                </c:pt>
                <c:pt idx="836">
                  <c:v>1013.62118</c:v>
                </c:pt>
                <c:pt idx="837">
                  <c:v>1014.381981</c:v>
                </c:pt>
                <c:pt idx="838">
                  <c:v>1015.142702</c:v>
                </c:pt>
                <c:pt idx="839">
                  <c:v>1015.9033439999999</c:v>
                </c:pt>
                <c:pt idx="840">
                  <c:v>1016.663906</c:v>
                </c:pt>
                <c:pt idx="841">
                  <c:v>1017.424389</c:v>
                </c:pt>
                <c:pt idx="842">
                  <c:v>1018.184792</c:v>
                </c:pt>
                <c:pt idx="843">
                  <c:v>1018.945116</c:v>
                </c:pt>
                <c:pt idx="844">
                  <c:v>1019.705361</c:v>
                </c:pt>
                <c:pt idx="845">
                  <c:v>1020.465526</c:v>
                </c:pt>
                <c:pt idx="846">
                  <c:v>1021.225612</c:v>
                </c:pt>
                <c:pt idx="847">
                  <c:v>1021.985618</c:v>
                </c:pt>
                <c:pt idx="848">
                  <c:v>1022.745545</c:v>
                </c:pt>
                <c:pt idx="849">
                  <c:v>1023.505392</c:v>
                </c:pt>
                <c:pt idx="850">
                  <c:v>1024.2651599999999</c:v>
                </c:pt>
                <c:pt idx="851">
                  <c:v>1025.0248489999999</c:v>
                </c:pt>
                <c:pt idx="852">
                  <c:v>1025.7844580000001</c:v>
                </c:pt>
                <c:pt idx="853">
                  <c:v>1026.543987</c:v>
                </c:pt>
                <c:pt idx="854">
                  <c:v>1027.303437</c:v>
                </c:pt>
                <c:pt idx="855">
                  <c:v>1028.0628079999999</c:v>
                </c:pt>
                <c:pt idx="856">
                  <c:v>1028.822099</c:v>
                </c:pt>
                <c:pt idx="857">
                  <c:v>1029.5813109999999</c:v>
                </c:pt>
                <c:pt idx="858">
                  <c:v>1030.3404430000001</c:v>
                </c:pt>
                <c:pt idx="859">
                  <c:v>1031.099496</c:v>
                </c:pt>
                <c:pt idx="860">
                  <c:v>1031.8584699999999</c:v>
                </c:pt>
                <c:pt idx="861">
                  <c:v>1032.617364</c:v>
                </c:pt>
                <c:pt idx="862">
                  <c:v>1033.376178</c:v>
                </c:pt>
                <c:pt idx="863">
                  <c:v>1034.1349130000001</c:v>
                </c:pt>
                <c:pt idx="864">
                  <c:v>1034.8935690000001</c:v>
                </c:pt>
                <c:pt idx="865">
                  <c:v>1035.652145</c:v>
                </c:pt>
                <c:pt idx="866">
                  <c:v>1036.4106420000001</c:v>
                </c:pt>
                <c:pt idx="867">
                  <c:v>1037.1690599999999</c:v>
                </c:pt>
                <c:pt idx="868">
                  <c:v>1037.9273969999999</c:v>
                </c:pt>
                <c:pt idx="869">
                  <c:v>1038.6856560000001</c:v>
                </c:pt>
                <c:pt idx="870">
                  <c:v>1039.443835</c:v>
                </c:pt>
                <c:pt idx="871">
                  <c:v>1040.201935</c:v>
                </c:pt>
                <c:pt idx="872">
                  <c:v>1040.959955</c:v>
                </c:pt>
                <c:pt idx="873">
                  <c:v>1041.717895</c:v>
                </c:pt>
                <c:pt idx="874">
                  <c:v>1042.4757569999999</c:v>
                </c:pt>
                <c:pt idx="875">
                  <c:v>1043.233538</c:v>
                </c:pt>
                <c:pt idx="876">
                  <c:v>1043.9912409999999</c:v>
                </c:pt>
                <c:pt idx="877">
                  <c:v>1044.7488639999999</c:v>
                </c:pt>
                <c:pt idx="878">
                  <c:v>1045.5064070000001</c:v>
                </c:pt>
                <c:pt idx="879">
                  <c:v>1046.2638710000001</c:v>
                </c:pt>
                <c:pt idx="880">
                  <c:v>1047.021256</c:v>
                </c:pt>
                <c:pt idx="881">
                  <c:v>1047.7785610000001</c:v>
                </c:pt>
                <c:pt idx="882">
                  <c:v>1048.535787</c:v>
                </c:pt>
                <c:pt idx="883">
                  <c:v>1049.2929329999999</c:v>
                </c:pt>
                <c:pt idx="884">
                  <c:v>1050.05</c:v>
                </c:pt>
                <c:pt idx="885">
                  <c:v>1050.8069869999999</c:v>
                </c:pt>
                <c:pt idx="886">
                  <c:v>1051.563895</c:v>
                </c:pt>
                <c:pt idx="887">
                  <c:v>1052.320723</c:v>
                </c:pt>
                <c:pt idx="888">
                  <c:v>1053.0774730000001</c:v>
                </c:pt>
                <c:pt idx="889">
                  <c:v>1053.8341419999999</c:v>
                </c:pt>
                <c:pt idx="890">
                  <c:v>1054.5907319999999</c:v>
                </c:pt>
                <c:pt idx="891">
                  <c:v>1055.3472429999999</c:v>
                </c:pt>
                <c:pt idx="892">
                  <c:v>1056.103674</c:v>
                </c:pt>
                <c:pt idx="893">
                  <c:v>1056.8600260000001</c:v>
                </c:pt>
                <c:pt idx="894">
                  <c:v>1057.6162979999999</c:v>
                </c:pt>
                <c:pt idx="895">
                  <c:v>1058.3724910000001</c:v>
                </c:pt>
                <c:pt idx="896">
                  <c:v>1059.1286050000001</c:v>
                </c:pt>
                <c:pt idx="897">
                  <c:v>1059.8846390000001</c:v>
                </c:pt>
                <c:pt idx="898">
                  <c:v>1060.6405930000001</c:v>
                </c:pt>
                <c:pt idx="899">
                  <c:v>1061.396469</c:v>
                </c:pt>
                <c:pt idx="900">
                  <c:v>1062.1522640000001</c:v>
                </c:pt>
                <c:pt idx="901">
                  <c:v>1062.9079810000001</c:v>
                </c:pt>
                <c:pt idx="902">
                  <c:v>1063.6636169999999</c:v>
                </c:pt>
                <c:pt idx="903">
                  <c:v>1064.419175</c:v>
                </c:pt>
                <c:pt idx="904">
                  <c:v>1065.174653</c:v>
                </c:pt>
                <c:pt idx="905">
                  <c:v>1065.930051</c:v>
                </c:pt>
                <c:pt idx="906">
                  <c:v>1066.6853699999999</c:v>
                </c:pt>
                <c:pt idx="907">
                  <c:v>1067.4406100000001</c:v>
                </c:pt>
                <c:pt idx="908">
                  <c:v>1068.19577</c:v>
                </c:pt>
                <c:pt idx="909">
                  <c:v>1068.9508510000001</c:v>
                </c:pt>
                <c:pt idx="910">
                  <c:v>1069.705852</c:v>
                </c:pt>
                <c:pt idx="911">
                  <c:v>1070.4607739999999</c:v>
                </c:pt>
                <c:pt idx="912">
                  <c:v>1071.215616</c:v>
                </c:pt>
                <c:pt idx="913">
                  <c:v>1071.9703790000001</c:v>
                </c:pt>
                <c:pt idx="914">
                  <c:v>1072.7250630000001</c:v>
                </c:pt>
                <c:pt idx="915">
                  <c:v>1073.4796670000001</c:v>
                </c:pt>
                <c:pt idx="916">
                  <c:v>1074.234191</c:v>
                </c:pt>
                <c:pt idx="917">
                  <c:v>1074.988636</c:v>
                </c:pt>
                <c:pt idx="918">
                  <c:v>1075.7430019999999</c:v>
                </c:pt>
                <c:pt idx="919">
                  <c:v>1076.497288</c:v>
                </c:pt>
                <c:pt idx="920">
                  <c:v>1077.251495</c:v>
                </c:pt>
                <c:pt idx="921">
                  <c:v>1078.005623</c:v>
                </c:pt>
                <c:pt idx="922">
                  <c:v>1078.7596699999999</c:v>
                </c:pt>
                <c:pt idx="923">
                  <c:v>1079.513639</c:v>
                </c:pt>
                <c:pt idx="924">
                  <c:v>1080.2675280000001</c:v>
                </c:pt>
                <c:pt idx="925">
                  <c:v>1081.021338</c:v>
                </c:pt>
                <c:pt idx="926">
                  <c:v>1081.7750679999999</c:v>
                </c:pt>
                <c:pt idx="927">
                  <c:v>1082.5287189999999</c:v>
                </c:pt>
                <c:pt idx="928">
                  <c:v>1083.2822900000001</c:v>
                </c:pt>
                <c:pt idx="929">
                  <c:v>1084.0357819999999</c:v>
                </c:pt>
                <c:pt idx="930">
                  <c:v>1084.789194</c:v>
                </c:pt>
                <c:pt idx="931">
                  <c:v>1085.5425270000001</c:v>
                </c:pt>
                <c:pt idx="932">
                  <c:v>1086.2957799999999</c:v>
                </c:pt>
                <c:pt idx="933">
                  <c:v>1087.048955</c:v>
                </c:pt>
                <c:pt idx="934">
                  <c:v>1087.8020489999999</c:v>
                </c:pt>
                <c:pt idx="935">
                  <c:v>1088.5550639999999</c:v>
                </c:pt>
                <c:pt idx="936">
                  <c:v>1089.308</c:v>
                </c:pt>
                <c:pt idx="937">
                  <c:v>1090.0608560000001</c:v>
                </c:pt>
                <c:pt idx="938">
                  <c:v>1090.813633</c:v>
                </c:pt>
                <c:pt idx="939">
                  <c:v>1091.566331</c:v>
                </c:pt>
                <c:pt idx="940">
                  <c:v>1092.3189480000001</c:v>
                </c:pt>
                <c:pt idx="941">
                  <c:v>1093.0714869999999</c:v>
                </c:pt>
                <c:pt idx="942">
                  <c:v>1093.823946</c:v>
                </c:pt>
                <c:pt idx="943">
                  <c:v>1094.5763260000001</c:v>
                </c:pt>
                <c:pt idx="944">
                  <c:v>1095.328626</c:v>
                </c:pt>
                <c:pt idx="945">
                  <c:v>1096.0808469999999</c:v>
                </c:pt>
                <c:pt idx="946">
                  <c:v>1096.8329879999999</c:v>
                </c:pt>
                <c:pt idx="947">
                  <c:v>1097.5850499999999</c:v>
                </c:pt>
                <c:pt idx="948">
                  <c:v>1098.3370319999999</c:v>
                </c:pt>
                <c:pt idx="949">
                  <c:v>1099.088935</c:v>
                </c:pt>
                <c:pt idx="950">
                  <c:v>1099.8407580000001</c:v>
                </c:pt>
                <c:pt idx="951">
                  <c:v>1100.5925030000001</c:v>
                </c:pt>
                <c:pt idx="952">
                  <c:v>1101.344167</c:v>
                </c:pt>
                <c:pt idx="953">
                  <c:v>1102.0957519999999</c:v>
                </c:pt>
              </c:numCache>
            </c:numRef>
          </c:xVal>
          <c:yVal>
            <c:numRef>
              <c:f>'Lunar Spectral Unc Budget'!$D$5:$D$958</c:f>
              <c:numCache>
                <c:formatCode>0.0000</c:formatCode>
                <c:ptCount val="954"/>
                <c:pt idx="0">
                  <c:v>0.19363187882156799</c:v>
                </c:pt>
                <c:pt idx="1">
                  <c:v>0.19363187882156752</c:v>
                </c:pt>
                <c:pt idx="2">
                  <c:v>0.21805497709287797</c:v>
                </c:pt>
                <c:pt idx="3">
                  <c:v>0.22334483640081804</c:v>
                </c:pt>
                <c:pt idx="4">
                  <c:v>0.24330972555963071</c:v>
                </c:pt>
                <c:pt idx="5">
                  <c:v>0.24850600556180111</c:v>
                </c:pt>
                <c:pt idx="6">
                  <c:v>0.26720868799530378</c:v>
                </c:pt>
                <c:pt idx="7">
                  <c:v>0.27105743187220166</c:v>
                </c:pt>
                <c:pt idx="8">
                  <c:v>0.28465038184477059</c:v>
                </c:pt>
                <c:pt idx="9">
                  <c:v>0.29890724946695102</c:v>
                </c:pt>
                <c:pt idx="10">
                  <c:v>0.2989716578881364</c:v>
                </c:pt>
                <c:pt idx="11">
                  <c:v>0.31092395587076438</c:v>
                </c:pt>
                <c:pt idx="12">
                  <c:v>0.31488216124309265</c:v>
                </c:pt>
                <c:pt idx="13">
                  <c:v>0.31945771347982355</c:v>
                </c:pt>
                <c:pt idx="14">
                  <c:v>0.32420793601968634</c:v>
                </c:pt>
                <c:pt idx="15">
                  <c:v>0.32587630603303003</c:v>
                </c:pt>
                <c:pt idx="16">
                  <c:v>0.32451884522854851</c:v>
                </c:pt>
                <c:pt idx="17">
                  <c:v>0.32136475955141613</c:v>
                </c:pt>
                <c:pt idx="18">
                  <c:v>0.32552900771815807</c:v>
                </c:pt>
                <c:pt idx="19">
                  <c:v>0.32614411597498583</c:v>
                </c:pt>
                <c:pt idx="20">
                  <c:v>0.32342675116066283</c:v>
                </c:pt>
                <c:pt idx="21">
                  <c:v>0.32539395929087328</c:v>
                </c:pt>
                <c:pt idx="22">
                  <c:v>0.32328711127881027</c:v>
                </c:pt>
                <c:pt idx="23">
                  <c:v>0.31540693371228951</c:v>
                </c:pt>
                <c:pt idx="24">
                  <c:v>0.31632770144287314</c:v>
                </c:pt>
                <c:pt idx="25">
                  <c:v>0.31438140919616275</c:v>
                </c:pt>
                <c:pt idx="26">
                  <c:v>0.30812174777083395</c:v>
                </c:pt>
                <c:pt idx="27">
                  <c:v>0.30366681643452648</c:v>
                </c:pt>
                <c:pt idx="28">
                  <c:v>0.30272806213517295</c:v>
                </c:pt>
                <c:pt idx="29">
                  <c:v>0.29387847813742191</c:v>
                </c:pt>
                <c:pt idx="30">
                  <c:v>0.28703564121890818</c:v>
                </c:pt>
                <c:pt idx="31">
                  <c:v>0.28666332414138884</c:v>
                </c:pt>
                <c:pt idx="32">
                  <c:v>0.27996787562711933</c:v>
                </c:pt>
                <c:pt idx="33">
                  <c:v>0.27473743968208914</c:v>
                </c:pt>
                <c:pt idx="34">
                  <c:v>0.26797291715306837</c:v>
                </c:pt>
                <c:pt idx="35">
                  <c:v>0.26454140633090545</c:v>
                </c:pt>
                <c:pt idx="36">
                  <c:v>0.2574899779104966</c:v>
                </c:pt>
                <c:pt idx="37">
                  <c:v>0.25282983420224514</c:v>
                </c:pt>
                <c:pt idx="38">
                  <c:v>0.24828387290167864</c:v>
                </c:pt>
                <c:pt idx="39">
                  <c:v>0.24356124702440704</c:v>
                </c:pt>
                <c:pt idx="40">
                  <c:v>0.23907788658307128</c:v>
                </c:pt>
                <c:pt idx="41">
                  <c:v>0.23465480717358986</c:v>
                </c:pt>
                <c:pt idx="42">
                  <c:v>0.22956836521782847</c:v>
                </c:pt>
                <c:pt idx="43">
                  <c:v>0.22749394687853608</c:v>
                </c:pt>
                <c:pt idx="44">
                  <c:v>0.22274542216220625</c:v>
                </c:pt>
                <c:pt idx="45">
                  <c:v>0.21937689118009637</c:v>
                </c:pt>
                <c:pt idx="46">
                  <c:v>0.2160152793663811</c:v>
                </c:pt>
                <c:pt idx="47">
                  <c:v>0.21166694245645967</c:v>
                </c:pt>
                <c:pt idx="48">
                  <c:v>0.20941664080410863</c:v>
                </c:pt>
                <c:pt idx="49">
                  <c:v>0.20543257816780247</c:v>
                </c:pt>
                <c:pt idx="50">
                  <c:v>0.20447797540438525</c:v>
                </c:pt>
                <c:pt idx="51">
                  <c:v>0.20088034673226468</c:v>
                </c:pt>
                <c:pt idx="52">
                  <c:v>0.19758820669537436</c:v>
                </c:pt>
                <c:pt idx="53">
                  <c:v>0.19534686188598005</c:v>
                </c:pt>
                <c:pt idx="54">
                  <c:v>0.19200576803117331</c:v>
                </c:pt>
                <c:pt idx="55">
                  <c:v>0.19031557238328387</c:v>
                </c:pt>
                <c:pt idx="56">
                  <c:v>0.18774507937716525</c:v>
                </c:pt>
                <c:pt idx="57">
                  <c:v>0.18556571673198852</c:v>
                </c:pt>
                <c:pt idx="58">
                  <c:v>0.18296696628090442</c:v>
                </c:pt>
                <c:pt idx="59">
                  <c:v>0.18119254916923933</c:v>
                </c:pt>
                <c:pt idx="60">
                  <c:v>0.17853692571919277</c:v>
                </c:pt>
                <c:pt idx="61">
                  <c:v>0.17631621735878508</c:v>
                </c:pt>
                <c:pt idx="62">
                  <c:v>0.17391797320365598</c:v>
                </c:pt>
                <c:pt idx="63">
                  <c:v>0.17215744868466173</c:v>
                </c:pt>
                <c:pt idx="64">
                  <c:v>0.17036309523809523</c:v>
                </c:pt>
                <c:pt idx="65">
                  <c:v>0.16855093007781993</c:v>
                </c:pt>
                <c:pt idx="66">
                  <c:v>0.16586656819300838</c:v>
                </c:pt>
                <c:pt idx="67">
                  <c:v>0.16402107770363969</c:v>
                </c:pt>
                <c:pt idx="68">
                  <c:v>0.16239275525704336</c:v>
                </c:pt>
                <c:pt idx="69">
                  <c:v>0.16069148059652305</c:v>
                </c:pt>
                <c:pt idx="70">
                  <c:v>0.15839444114431758</c:v>
                </c:pt>
                <c:pt idx="71">
                  <c:v>0.15648723508496201</c:v>
                </c:pt>
                <c:pt idx="72">
                  <c:v>0.15512616729584744</c:v>
                </c:pt>
                <c:pt idx="73">
                  <c:v>0.1538740344348356</c:v>
                </c:pt>
                <c:pt idx="74">
                  <c:v>0.15180000268958191</c:v>
                </c:pt>
                <c:pt idx="75">
                  <c:v>0.1505566447276292</c:v>
                </c:pt>
                <c:pt idx="76">
                  <c:v>0.14920565116964185</c:v>
                </c:pt>
                <c:pt idx="77">
                  <c:v>0.14750535087172456</c:v>
                </c:pt>
                <c:pt idx="78">
                  <c:v>0.14638326909095339</c:v>
                </c:pt>
                <c:pt idx="79">
                  <c:v>0.14516615355317866</c:v>
                </c:pt>
                <c:pt idx="80">
                  <c:v>0.14316991284840402</c:v>
                </c:pt>
                <c:pt idx="81">
                  <c:v>0.14223191446013145</c:v>
                </c:pt>
                <c:pt idx="82">
                  <c:v>0.14097612747735463</c:v>
                </c:pt>
                <c:pt idx="83">
                  <c:v>0.13971046105226026</c:v>
                </c:pt>
                <c:pt idx="84">
                  <c:v>0.13826589554780691</c:v>
                </c:pt>
                <c:pt idx="85">
                  <c:v>0.13694294815307548</c:v>
                </c:pt>
                <c:pt idx="86">
                  <c:v>0.13582269227673902</c:v>
                </c:pt>
                <c:pt idx="87">
                  <c:v>0.13453846834186658</c:v>
                </c:pt>
                <c:pt idx="88">
                  <c:v>0.13335927466748654</c:v>
                </c:pt>
                <c:pt idx="89">
                  <c:v>0.1324761244197834</c:v>
                </c:pt>
                <c:pt idx="90">
                  <c:v>0.13114206367208811</c:v>
                </c:pt>
                <c:pt idx="91">
                  <c:v>0.13005558405250636</c:v>
                </c:pt>
                <c:pt idx="92">
                  <c:v>0.12857874557321394</c:v>
                </c:pt>
                <c:pt idx="93">
                  <c:v>0.12789290989235819</c:v>
                </c:pt>
                <c:pt idx="94">
                  <c:v>0.12685670552418257</c:v>
                </c:pt>
                <c:pt idx="95">
                  <c:v>0.12578229156337115</c:v>
                </c:pt>
                <c:pt idx="96">
                  <c:v>0.12485824756185804</c:v>
                </c:pt>
                <c:pt idx="97">
                  <c:v>0.12393234784219789</c:v>
                </c:pt>
                <c:pt idx="98">
                  <c:v>0.12320603385989262</c:v>
                </c:pt>
                <c:pt idx="99">
                  <c:v>0.12199787973468719</c:v>
                </c:pt>
                <c:pt idx="100">
                  <c:v>0.1211759833542071</c:v>
                </c:pt>
                <c:pt idx="101">
                  <c:v>0.12036275215609067</c:v>
                </c:pt>
                <c:pt idx="102">
                  <c:v>0.11942321498459714</c:v>
                </c:pt>
                <c:pt idx="103">
                  <c:v>0.11873581281648334</c:v>
                </c:pt>
                <c:pt idx="104">
                  <c:v>0.11801020490957691</c:v>
                </c:pt>
                <c:pt idx="105">
                  <c:v>0.11747875845326859</c:v>
                </c:pt>
                <c:pt idx="106">
                  <c:v>0.11657059712351002</c:v>
                </c:pt>
                <c:pt idx="107">
                  <c:v>0.11590693988950762</c:v>
                </c:pt>
                <c:pt idx="108">
                  <c:v>0.11523370290935614</c:v>
                </c:pt>
                <c:pt idx="109">
                  <c:v>0.1142441169479439</c:v>
                </c:pt>
                <c:pt idx="110">
                  <c:v>0.11370498764008082</c:v>
                </c:pt>
                <c:pt idx="111">
                  <c:v>0.11294184814306724</c:v>
                </c:pt>
                <c:pt idx="112">
                  <c:v>0.11213399588828564</c:v>
                </c:pt>
                <c:pt idx="113">
                  <c:v>0.11123743726058005</c:v>
                </c:pt>
                <c:pt idx="114">
                  <c:v>0.11044632030503387</c:v>
                </c:pt>
                <c:pt idx="115">
                  <c:v>0.10960949764145983</c:v>
                </c:pt>
                <c:pt idx="116">
                  <c:v>0.10885728519461962</c:v>
                </c:pt>
                <c:pt idx="117">
                  <c:v>0.10807219965777599</c:v>
                </c:pt>
                <c:pt idx="118">
                  <c:v>0.10724357146877934</c:v>
                </c:pt>
                <c:pt idx="119">
                  <c:v>0.10642778114850637</c:v>
                </c:pt>
                <c:pt idx="120">
                  <c:v>0.10556127252041014</c:v>
                </c:pt>
                <c:pt idx="121">
                  <c:v>0.10479083205196277</c:v>
                </c:pt>
                <c:pt idx="122">
                  <c:v>0.1038857257017281</c:v>
                </c:pt>
                <c:pt idx="123">
                  <c:v>0.10317522461811174</c:v>
                </c:pt>
                <c:pt idx="124">
                  <c:v>0.10228178385977088</c:v>
                </c:pt>
                <c:pt idx="125">
                  <c:v>0.10152304693096625</c:v>
                </c:pt>
                <c:pt idx="126">
                  <c:v>0.10085272300767133</c:v>
                </c:pt>
                <c:pt idx="127">
                  <c:v>0.10003693239812812</c:v>
                </c:pt>
                <c:pt idx="128">
                  <c:v>9.926815508857563E-2</c:v>
                </c:pt>
                <c:pt idx="129">
                  <c:v>9.8548664768569438E-2</c:v>
                </c:pt>
                <c:pt idx="130">
                  <c:v>9.7701703513078567E-2</c:v>
                </c:pt>
                <c:pt idx="131">
                  <c:v>9.7033697754456916E-2</c:v>
                </c:pt>
                <c:pt idx="132">
                  <c:v>9.626219536734143E-2</c:v>
                </c:pt>
                <c:pt idx="133">
                  <c:v>9.5580980906451674E-2</c:v>
                </c:pt>
                <c:pt idx="134">
                  <c:v>9.4841338952941598E-2</c:v>
                </c:pt>
                <c:pt idx="135">
                  <c:v>9.4062860284128386E-2</c:v>
                </c:pt>
                <c:pt idx="136">
                  <c:v>9.3328726839887022E-2</c:v>
                </c:pt>
                <c:pt idx="137">
                  <c:v>9.2696169649020832E-2</c:v>
                </c:pt>
                <c:pt idx="138">
                  <c:v>9.1955212017488852E-2</c:v>
                </c:pt>
                <c:pt idx="139">
                  <c:v>9.1217914834916924E-2</c:v>
                </c:pt>
                <c:pt idx="140">
                  <c:v>9.0499231238993894E-2</c:v>
                </c:pt>
                <c:pt idx="141">
                  <c:v>8.9785205728847559E-2</c:v>
                </c:pt>
                <c:pt idx="142">
                  <c:v>8.9068332313239754E-2</c:v>
                </c:pt>
                <c:pt idx="143">
                  <c:v>8.8334873388096244E-2</c:v>
                </c:pt>
                <c:pt idx="144">
                  <c:v>8.7753717764520248E-2</c:v>
                </c:pt>
                <c:pt idx="145">
                  <c:v>8.6996514957181914E-2</c:v>
                </c:pt>
                <c:pt idx="146">
                  <c:v>8.6339604767311451E-2</c:v>
                </c:pt>
                <c:pt idx="147">
                  <c:v>8.5656363191217222E-2</c:v>
                </c:pt>
                <c:pt idx="148">
                  <c:v>8.4957831067265149E-2</c:v>
                </c:pt>
                <c:pt idx="149">
                  <c:v>8.4358906781517556E-2</c:v>
                </c:pt>
                <c:pt idx="150">
                  <c:v>8.3735009130241678E-2</c:v>
                </c:pt>
                <c:pt idx="151">
                  <c:v>8.3138206244643936E-2</c:v>
                </c:pt>
                <c:pt idx="152">
                  <c:v>8.2495291851836058E-2</c:v>
                </c:pt>
                <c:pt idx="153">
                  <c:v>8.1927330173775681E-2</c:v>
                </c:pt>
                <c:pt idx="154">
                  <c:v>8.1357947941725017E-2</c:v>
                </c:pt>
                <c:pt idx="155">
                  <c:v>8.0745163239078516E-2</c:v>
                </c:pt>
                <c:pt idx="156">
                  <c:v>8.0162450689312048E-2</c:v>
                </c:pt>
                <c:pt idx="157">
                  <c:v>7.9444323638489189E-2</c:v>
                </c:pt>
                <c:pt idx="158">
                  <c:v>7.8880865714915996E-2</c:v>
                </c:pt>
                <c:pt idx="159">
                  <c:v>7.825244623909261E-2</c:v>
                </c:pt>
                <c:pt idx="160">
                  <c:v>7.7665424429053401E-2</c:v>
                </c:pt>
                <c:pt idx="161">
                  <c:v>7.703887615210589E-2</c:v>
                </c:pt>
                <c:pt idx="162">
                  <c:v>7.6485462622577646E-2</c:v>
                </c:pt>
                <c:pt idx="163">
                  <c:v>7.5888525267581441E-2</c:v>
                </c:pt>
                <c:pt idx="164">
                  <c:v>7.5307623377191088E-2</c:v>
                </c:pt>
                <c:pt idx="165">
                  <c:v>7.4753930855087483E-2</c:v>
                </c:pt>
                <c:pt idx="166">
                  <c:v>7.4265877532437963E-2</c:v>
                </c:pt>
                <c:pt idx="167">
                  <c:v>7.3575956303316703E-2</c:v>
                </c:pt>
                <c:pt idx="168">
                  <c:v>7.3080129866302898E-2</c:v>
                </c:pt>
                <c:pt idx="169">
                  <c:v>7.2573653133749361E-2</c:v>
                </c:pt>
                <c:pt idx="170">
                  <c:v>7.2157211905367599E-2</c:v>
                </c:pt>
                <c:pt idx="171">
                  <c:v>7.164008223837226E-2</c:v>
                </c:pt>
                <c:pt idx="172">
                  <c:v>7.1268944173628918E-2</c:v>
                </c:pt>
                <c:pt idx="173">
                  <c:v>7.0987359532058966E-2</c:v>
                </c:pt>
                <c:pt idx="174">
                  <c:v>7.0621008067476398E-2</c:v>
                </c:pt>
                <c:pt idx="175">
                  <c:v>7.032380662692464E-2</c:v>
                </c:pt>
                <c:pt idx="176">
                  <c:v>7.0037811430735758E-2</c:v>
                </c:pt>
                <c:pt idx="177">
                  <c:v>6.9766293863193579E-2</c:v>
                </c:pt>
                <c:pt idx="178">
                  <c:v>6.9479386439197252E-2</c:v>
                </c:pt>
                <c:pt idx="179">
                  <c:v>6.9191380112944401E-2</c:v>
                </c:pt>
                <c:pt idx="180">
                  <c:v>6.8892005697332337E-2</c:v>
                </c:pt>
                <c:pt idx="181">
                  <c:v>6.8584111745906381E-2</c:v>
                </c:pt>
                <c:pt idx="182">
                  <c:v>6.8230458149921208E-2</c:v>
                </c:pt>
                <c:pt idx="183">
                  <c:v>6.7790861331574845E-2</c:v>
                </c:pt>
                <c:pt idx="184">
                  <c:v>6.7370102478148869E-2</c:v>
                </c:pt>
                <c:pt idx="185">
                  <c:v>6.6875622843006091E-2</c:v>
                </c:pt>
                <c:pt idx="186">
                  <c:v>6.635989148115308E-2</c:v>
                </c:pt>
                <c:pt idx="187">
                  <c:v>6.5847900644318946E-2</c:v>
                </c:pt>
                <c:pt idx="188">
                  <c:v>6.5312166302943606E-2</c:v>
                </c:pt>
                <c:pt idx="189">
                  <c:v>6.4814170007688729E-2</c:v>
                </c:pt>
                <c:pt idx="190">
                  <c:v>6.4299538201862516E-2</c:v>
                </c:pt>
                <c:pt idx="191">
                  <c:v>6.378656347498543E-2</c:v>
                </c:pt>
                <c:pt idx="192">
                  <c:v>6.329553933540201E-2</c:v>
                </c:pt>
                <c:pt idx="193">
                  <c:v>6.2726288564742771E-2</c:v>
                </c:pt>
                <c:pt idx="194">
                  <c:v>6.2224975506617423E-2</c:v>
                </c:pt>
                <c:pt idx="195">
                  <c:v>6.1692792139979968E-2</c:v>
                </c:pt>
                <c:pt idx="196">
                  <c:v>6.1139604291626175E-2</c:v>
                </c:pt>
                <c:pt idx="197">
                  <c:v>6.0662488622523353E-2</c:v>
                </c:pt>
                <c:pt idx="198">
                  <c:v>6.0194253735872262E-2</c:v>
                </c:pt>
                <c:pt idx="199">
                  <c:v>5.9685196921221297E-2</c:v>
                </c:pt>
                <c:pt idx="200">
                  <c:v>5.9210617870277482E-2</c:v>
                </c:pt>
                <c:pt idx="201">
                  <c:v>5.8726135071363088E-2</c:v>
                </c:pt>
                <c:pt idx="202">
                  <c:v>5.8253095422346572E-2</c:v>
                </c:pt>
                <c:pt idx="203">
                  <c:v>5.7751709383087782E-2</c:v>
                </c:pt>
                <c:pt idx="204">
                  <c:v>5.7259780790725683E-2</c:v>
                </c:pt>
                <c:pt idx="205">
                  <c:v>5.6774781038624537E-2</c:v>
                </c:pt>
                <c:pt idx="206">
                  <c:v>5.627244602684861E-2</c:v>
                </c:pt>
                <c:pt idx="207">
                  <c:v>5.5764764657434497E-2</c:v>
                </c:pt>
                <c:pt idx="208">
                  <c:v>5.5331853925073282E-2</c:v>
                </c:pt>
                <c:pt idx="209">
                  <c:v>5.4867055017977728E-2</c:v>
                </c:pt>
                <c:pt idx="210">
                  <c:v>5.4389182398723847E-2</c:v>
                </c:pt>
                <c:pt idx="211">
                  <c:v>5.389548408160303E-2</c:v>
                </c:pt>
                <c:pt idx="212">
                  <c:v>5.3460211110961324E-2</c:v>
                </c:pt>
                <c:pt idx="213">
                  <c:v>5.3015549855098432E-2</c:v>
                </c:pt>
                <c:pt idx="214">
                  <c:v>5.2607238469039676E-2</c:v>
                </c:pt>
                <c:pt idx="215">
                  <c:v>5.2200560913879201E-2</c:v>
                </c:pt>
                <c:pt idx="216">
                  <c:v>5.1781905140106811E-2</c:v>
                </c:pt>
                <c:pt idx="217">
                  <c:v>5.1415508052197828E-2</c:v>
                </c:pt>
                <c:pt idx="218">
                  <c:v>5.108176129549357E-2</c:v>
                </c:pt>
                <c:pt idx="219">
                  <c:v>5.0773233256706851E-2</c:v>
                </c:pt>
                <c:pt idx="220">
                  <c:v>5.045901099388337E-2</c:v>
                </c:pt>
                <c:pt idx="221">
                  <c:v>5.0130109682226177E-2</c:v>
                </c:pt>
                <c:pt idx="222">
                  <c:v>4.9783518229660179E-2</c:v>
                </c:pt>
                <c:pt idx="223">
                  <c:v>4.9424832851335247E-2</c:v>
                </c:pt>
                <c:pt idx="224">
                  <c:v>4.9102458820647378E-2</c:v>
                </c:pt>
                <c:pt idx="225">
                  <c:v>4.8712342141590141E-2</c:v>
                </c:pt>
                <c:pt idx="226">
                  <c:v>4.8352415597031163E-2</c:v>
                </c:pt>
                <c:pt idx="227">
                  <c:v>4.7991601218627021E-2</c:v>
                </c:pt>
                <c:pt idx="228">
                  <c:v>4.7592302904326519E-2</c:v>
                </c:pt>
                <c:pt idx="229">
                  <c:v>4.7172282238058062E-2</c:v>
                </c:pt>
                <c:pt idx="230">
                  <c:v>4.6797949808775705E-2</c:v>
                </c:pt>
                <c:pt idx="231">
                  <c:v>4.6398139694244847E-2</c:v>
                </c:pt>
                <c:pt idx="232">
                  <c:v>4.6025638300133925E-2</c:v>
                </c:pt>
                <c:pt idx="233">
                  <c:v>4.5606963615053842E-2</c:v>
                </c:pt>
                <c:pt idx="234">
                  <c:v>4.5237406594828493E-2</c:v>
                </c:pt>
                <c:pt idx="235">
                  <c:v>4.483811787516407E-2</c:v>
                </c:pt>
                <c:pt idx="236">
                  <c:v>4.4457510154555374E-2</c:v>
                </c:pt>
                <c:pt idx="237">
                  <c:v>4.4090476066432724E-2</c:v>
                </c:pt>
                <c:pt idx="238">
                  <c:v>4.3686894208631054E-2</c:v>
                </c:pt>
                <c:pt idx="239">
                  <c:v>4.3327651644489144E-2</c:v>
                </c:pt>
                <c:pt idx="240">
                  <c:v>4.2938581907846718E-2</c:v>
                </c:pt>
                <c:pt idx="241">
                  <c:v>4.2575074959776027E-2</c:v>
                </c:pt>
                <c:pt idx="242">
                  <c:v>4.2183642850386921E-2</c:v>
                </c:pt>
                <c:pt idx="243">
                  <c:v>4.1827265348573894E-2</c:v>
                </c:pt>
                <c:pt idx="244">
                  <c:v>4.146075552478494E-2</c:v>
                </c:pt>
                <c:pt idx="245">
                  <c:v>4.1065198927448344E-2</c:v>
                </c:pt>
                <c:pt idx="246">
                  <c:v>4.0691943800908487E-2</c:v>
                </c:pt>
                <c:pt idx="247">
                  <c:v>4.034474133581209E-2</c:v>
                </c:pt>
                <c:pt idx="248">
                  <c:v>3.9982569000927851E-2</c:v>
                </c:pt>
                <c:pt idx="249">
                  <c:v>3.9613804875446738E-2</c:v>
                </c:pt>
                <c:pt idx="250">
                  <c:v>3.9260362993562947E-2</c:v>
                </c:pt>
                <c:pt idx="251">
                  <c:v>3.8875642124458439E-2</c:v>
                </c:pt>
                <c:pt idx="252">
                  <c:v>3.8495515156577946E-2</c:v>
                </c:pt>
                <c:pt idx="253">
                  <c:v>3.813027671722085E-2</c:v>
                </c:pt>
                <c:pt idx="254">
                  <c:v>3.773354278807195E-2</c:v>
                </c:pt>
                <c:pt idx="255">
                  <c:v>3.7366318246762377E-2</c:v>
                </c:pt>
                <c:pt idx="256">
                  <c:v>3.6956555223449858E-2</c:v>
                </c:pt>
                <c:pt idx="257">
                  <c:v>3.6550909721806184E-2</c:v>
                </c:pt>
                <c:pt idx="258">
                  <c:v>3.6164323214798046E-2</c:v>
                </c:pt>
                <c:pt idx="259">
                  <c:v>3.5785154408881532E-2</c:v>
                </c:pt>
                <c:pt idx="260">
                  <c:v>3.5406705336481652E-2</c:v>
                </c:pt>
                <c:pt idx="261">
                  <c:v>3.5027824419542539E-2</c:v>
                </c:pt>
                <c:pt idx="262">
                  <c:v>3.4683855839844797E-2</c:v>
                </c:pt>
                <c:pt idx="263">
                  <c:v>3.4315333083907239E-2</c:v>
                </c:pt>
                <c:pt idx="264">
                  <c:v>3.3977853003614666E-2</c:v>
                </c:pt>
                <c:pt idx="265">
                  <c:v>3.3640387469758629E-2</c:v>
                </c:pt>
                <c:pt idx="266">
                  <c:v>3.3320724300151427E-2</c:v>
                </c:pt>
                <c:pt idx="267">
                  <c:v>3.3026884752773079E-2</c:v>
                </c:pt>
                <c:pt idx="268">
                  <c:v>3.2743582085753835E-2</c:v>
                </c:pt>
                <c:pt idx="269">
                  <c:v>3.2486210091286501E-2</c:v>
                </c:pt>
                <c:pt idx="270">
                  <c:v>3.2258028540966863E-2</c:v>
                </c:pt>
                <c:pt idx="271">
                  <c:v>3.2032223144907772E-2</c:v>
                </c:pt>
                <c:pt idx="272">
                  <c:v>3.1837705050289732E-2</c:v>
                </c:pt>
                <c:pt idx="273">
                  <c:v>3.1630739095704311E-2</c:v>
                </c:pt>
                <c:pt idx="274">
                  <c:v>3.1459965243315235E-2</c:v>
                </c:pt>
                <c:pt idx="275">
                  <c:v>3.1276706537373404E-2</c:v>
                </c:pt>
                <c:pt idx="276">
                  <c:v>3.1056208925392292E-2</c:v>
                </c:pt>
                <c:pt idx="277">
                  <c:v>3.0843167665969159E-2</c:v>
                </c:pt>
                <c:pt idx="278">
                  <c:v>3.0616450490258518E-2</c:v>
                </c:pt>
                <c:pt idx="279">
                  <c:v>3.0345768565612309E-2</c:v>
                </c:pt>
                <c:pt idx="280">
                  <c:v>3.0079096816945296E-2</c:v>
                </c:pt>
                <c:pt idx="281">
                  <c:v>2.9796530557316139E-2</c:v>
                </c:pt>
                <c:pt idx="282">
                  <c:v>2.9518257001420696E-2</c:v>
                </c:pt>
                <c:pt idx="283">
                  <c:v>2.9227084853428727E-2</c:v>
                </c:pt>
                <c:pt idx="284">
                  <c:v>2.8907126868839957E-2</c:v>
                </c:pt>
                <c:pt idx="285">
                  <c:v>2.8581950001011089E-2</c:v>
                </c:pt>
                <c:pt idx="286">
                  <c:v>2.8246754620689464E-2</c:v>
                </c:pt>
                <c:pt idx="287">
                  <c:v>2.7912291678715957E-2</c:v>
                </c:pt>
                <c:pt idx="288">
                  <c:v>2.7556356412949526E-2</c:v>
                </c:pt>
                <c:pt idx="289">
                  <c:v>2.720698369068077E-2</c:v>
                </c:pt>
                <c:pt idx="290">
                  <c:v>2.6854499313695452E-2</c:v>
                </c:pt>
                <c:pt idx="291">
                  <c:v>2.6500570500761517E-2</c:v>
                </c:pt>
                <c:pt idx="292">
                  <c:v>2.6150606352574813E-2</c:v>
                </c:pt>
                <c:pt idx="293">
                  <c:v>2.5836310731166247E-2</c:v>
                </c:pt>
                <c:pt idx="294">
                  <c:v>2.5506530837218301E-2</c:v>
                </c:pt>
                <c:pt idx="295">
                  <c:v>2.5202640489188733E-2</c:v>
                </c:pt>
                <c:pt idx="296">
                  <c:v>2.4914828326934545E-2</c:v>
                </c:pt>
                <c:pt idx="297">
                  <c:v>2.464232216851114E-2</c:v>
                </c:pt>
                <c:pt idx="298">
                  <c:v>2.4412100782063913E-2</c:v>
                </c:pt>
                <c:pt idx="299">
                  <c:v>2.4172001698795201E-2</c:v>
                </c:pt>
                <c:pt idx="300">
                  <c:v>2.3953876235352497E-2</c:v>
                </c:pt>
                <c:pt idx="301">
                  <c:v>2.3736816065478158E-2</c:v>
                </c:pt>
                <c:pt idx="302">
                  <c:v>2.3515934834462737E-2</c:v>
                </c:pt>
                <c:pt idx="303">
                  <c:v>2.3276926571135441E-2</c:v>
                </c:pt>
                <c:pt idx="304">
                  <c:v>2.3037401842015571E-2</c:v>
                </c:pt>
                <c:pt idx="305">
                  <c:v>2.2789647656464566E-2</c:v>
                </c:pt>
                <c:pt idx="306">
                  <c:v>2.2537547204072104E-2</c:v>
                </c:pt>
                <c:pt idx="307">
                  <c:v>2.2268928024438094E-2</c:v>
                </c:pt>
                <c:pt idx="308">
                  <c:v>2.2006503280084262E-2</c:v>
                </c:pt>
                <c:pt idx="309">
                  <c:v>2.1750943763789592E-2</c:v>
                </c:pt>
                <c:pt idx="310">
                  <c:v>2.1479263365646397E-2</c:v>
                </c:pt>
                <c:pt idx="311">
                  <c:v>2.1219017355403193E-2</c:v>
                </c:pt>
                <c:pt idx="312">
                  <c:v>2.0947551893519253E-2</c:v>
                </c:pt>
                <c:pt idx="313">
                  <c:v>2.0664077412596904E-2</c:v>
                </c:pt>
                <c:pt idx="314">
                  <c:v>2.0404267710533303E-2</c:v>
                </c:pt>
                <c:pt idx="315">
                  <c:v>2.0128137398063628E-2</c:v>
                </c:pt>
                <c:pt idx="316">
                  <c:v>1.9865014015662968E-2</c:v>
                </c:pt>
                <c:pt idx="317">
                  <c:v>1.960614782114864E-2</c:v>
                </c:pt>
                <c:pt idx="318">
                  <c:v>1.9339677743304549E-2</c:v>
                </c:pt>
                <c:pt idx="319">
                  <c:v>1.9072476955762287E-2</c:v>
                </c:pt>
                <c:pt idx="320">
                  <c:v>1.8818073596636623E-2</c:v>
                </c:pt>
                <c:pt idx="321">
                  <c:v>1.8558937235989344E-2</c:v>
                </c:pt>
                <c:pt idx="322">
                  <c:v>1.8290718113415587E-2</c:v>
                </c:pt>
                <c:pt idx="323">
                  <c:v>1.8033283880931929E-2</c:v>
                </c:pt>
                <c:pt idx="324">
                  <c:v>1.7777249246742149E-2</c:v>
                </c:pt>
                <c:pt idx="325">
                  <c:v>1.7521750252016893E-2</c:v>
                </c:pt>
                <c:pt idx="326">
                  <c:v>1.7274333295146906E-2</c:v>
                </c:pt>
                <c:pt idx="327">
                  <c:v>1.7017199854236997E-2</c:v>
                </c:pt>
                <c:pt idx="328">
                  <c:v>1.6770366980198747E-2</c:v>
                </c:pt>
                <c:pt idx="329">
                  <c:v>1.6510410092566315E-2</c:v>
                </c:pt>
                <c:pt idx="330">
                  <c:v>1.6259952212129839E-2</c:v>
                </c:pt>
                <c:pt idx="331">
                  <c:v>1.6005453710153092E-2</c:v>
                </c:pt>
                <c:pt idx="332">
                  <c:v>1.5761679039198069E-2</c:v>
                </c:pt>
                <c:pt idx="333">
                  <c:v>1.5506574098367511E-2</c:v>
                </c:pt>
                <c:pt idx="334">
                  <c:v>1.5260601406828438E-2</c:v>
                </c:pt>
                <c:pt idx="335">
                  <c:v>1.5012291560555719E-2</c:v>
                </c:pt>
                <c:pt idx="336">
                  <c:v>1.4765726949966832E-2</c:v>
                </c:pt>
                <c:pt idx="337">
                  <c:v>1.4515193102468342E-2</c:v>
                </c:pt>
                <c:pt idx="338">
                  <c:v>1.427158326779893E-2</c:v>
                </c:pt>
                <c:pt idx="339">
                  <c:v>1.4035199214264566E-2</c:v>
                </c:pt>
                <c:pt idx="340">
                  <c:v>1.3785539156785143E-2</c:v>
                </c:pt>
                <c:pt idx="341">
                  <c:v>1.3549396605561884E-2</c:v>
                </c:pt>
                <c:pt idx="342">
                  <c:v>1.3310856476407885E-2</c:v>
                </c:pt>
                <c:pt idx="343">
                  <c:v>1.3076614898378122E-2</c:v>
                </c:pt>
                <c:pt idx="344">
                  <c:v>1.2843501229640919E-2</c:v>
                </c:pt>
                <c:pt idx="345">
                  <c:v>1.2613345255075611E-2</c:v>
                </c:pt>
                <c:pt idx="346">
                  <c:v>1.2371939437773861E-2</c:v>
                </c:pt>
                <c:pt idx="347">
                  <c:v>1.2146643047214164E-2</c:v>
                </c:pt>
                <c:pt idx="348">
                  <c:v>1.1913947197070868E-2</c:v>
                </c:pt>
                <c:pt idx="349">
                  <c:v>1.1680701405942561E-2</c:v>
                </c:pt>
                <c:pt idx="350">
                  <c:v>1.1453122927845227E-2</c:v>
                </c:pt>
                <c:pt idx="351">
                  <c:v>1.1227147416586833E-2</c:v>
                </c:pt>
                <c:pt idx="352">
                  <c:v>1.1002319764538611E-2</c:v>
                </c:pt>
                <c:pt idx="353">
                  <c:v>1.0774811681571163E-2</c:v>
                </c:pt>
                <c:pt idx="354">
                  <c:v>1.0556768876449464E-2</c:v>
                </c:pt>
                <c:pt idx="355">
                  <c:v>1.033593980333627E-2</c:v>
                </c:pt>
                <c:pt idx="356">
                  <c:v>1.0117805799776183E-2</c:v>
                </c:pt>
                <c:pt idx="357">
                  <c:v>9.8974448811957362E-3</c:v>
                </c:pt>
                <c:pt idx="358">
                  <c:v>9.6848189135554531E-3</c:v>
                </c:pt>
                <c:pt idx="359">
                  <c:v>9.4765845204592466E-3</c:v>
                </c:pt>
                <c:pt idx="360">
                  <c:v>9.2679575402234669E-3</c:v>
                </c:pt>
                <c:pt idx="361">
                  <c:v>9.0603116068253605E-3</c:v>
                </c:pt>
                <c:pt idx="362">
                  <c:v>8.8515474039563315E-3</c:v>
                </c:pt>
                <c:pt idx="363">
                  <c:v>8.6368922650730453E-3</c:v>
                </c:pt>
                <c:pt idx="364">
                  <c:v>8.4243896463220419E-3</c:v>
                </c:pt>
                <c:pt idx="365">
                  <c:v>8.2154810042333309E-3</c:v>
                </c:pt>
                <c:pt idx="366">
                  <c:v>8.0062162349355866E-3</c:v>
                </c:pt>
                <c:pt idx="367">
                  <c:v>7.7974188413458406E-3</c:v>
                </c:pt>
                <c:pt idx="368">
                  <c:v>7.5897409646101272E-3</c:v>
                </c:pt>
                <c:pt idx="369">
                  <c:v>7.3792492592399507E-3</c:v>
                </c:pt>
                <c:pt idx="370">
                  <c:v>7.1757839724058458E-3</c:v>
                </c:pt>
                <c:pt idx="371">
                  <c:v>6.9712324223346073E-3</c:v>
                </c:pt>
                <c:pt idx="372">
                  <c:v>6.7679261672037531E-3</c:v>
                </c:pt>
                <c:pt idx="373">
                  <c:v>6.5598823047028302E-3</c:v>
                </c:pt>
                <c:pt idx="374">
                  <c:v>6.3556641793980177E-3</c:v>
                </c:pt>
                <c:pt idx="375">
                  <c:v>6.1581857937417755E-3</c:v>
                </c:pt>
                <c:pt idx="376">
                  <c:v>5.9587194387381781E-3</c:v>
                </c:pt>
                <c:pt idx="377">
                  <c:v>5.7661338647859474E-3</c:v>
                </c:pt>
                <c:pt idx="378">
                  <c:v>5.572057233331317E-3</c:v>
                </c:pt>
                <c:pt idx="379">
                  <c:v>5.3810140667823773E-3</c:v>
                </c:pt>
                <c:pt idx="380">
                  <c:v>5.1893089427465146E-3</c:v>
                </c:pt>
                <c:pt idx="381">
                  <c:v>5.0051438240627617E-3</c:v>
                </c:pt>
                <c:pt idx="382">
                  <c:v>4.8197379266678641E-3</c:v>
                </c:pt>
                <c:pt idx="383">
                  <c:v>4.6343560047666455E-3</c:v>
                </c:pt>
                <c:pt idx="384">
                  <c:v>4.4439205330494384E-3</c:v>
                </c:pt>
                <c:pt idx="385">
                  <c:v>4.2553431905968577E-3</c:v>
                </c:pt>
                <c:pt idx="386">
                  <c:v>4.0704916340819864E-3</c:v>
                </c:pt>
                <c:pt idx="387">
                  <c:v>3.8921572518799035E-3</c:v>
                </c:pt>
                <c:pt idx="388">
                  <c:v>3.7126095912171329E-3</c:v>
                </c:pt>
                <c:pt idx="389">
                  <c:v>3.5335265950671942E-3</c:v>
                </c:pt>
                <c:pt idx="390">
                  <c:v>3.3448218466577517E-3</c:v>
                </c:pt>
                <c:pt idx="391">
                  <c:v>3.1531582194896306E-3</c:v>
                </c:pt>
                <c:pt idx="392">
                  <c:v>2.9644606217077664E-3</c:v>
                </c:pt>
                <c:pt idx="393">
                  <c:v>2.7820260894479746E-3</c:v>
                </c:pt>
                <c:pt idx="394">
                  <c:v>2.607046721120867E-3</c:v>
                </c:pt>
                <c:pt idx="395">
                  <c:v>2.4364537011152955E-3</c:v>
                </c:pt>
                <c:pt idx="396">
                  <c:v>2.2692659632116874E-3</c:v>
                </c:pt>
                <c:pt idx="397">
                  <c:v>2.1020151713520663E-3</c:v>
                </c:pt>
                <c:pt idx="398">
                  <c:v>1.9319081259210722E-3</c:v>
                </c:pt>
                <c:pt idx="399">
                  <c:v>1.7591828312009906E-3</c:v>
                </c:pt>
                <c:pt idx="400">
                  <c:v>1.5887309346314675E-3</c:v>
                </c:pt>
                <c:pt idx="401">
                  <c:v>1.418402098003682E-3</c:v>
                </c:pt>
                <c:pt idx="402">
                  <c:v>1.2494120201179577E-3</c:v>
                </c:pt>
                <c:pt idx="403">
                  <c:v>1.0805092235169798E-3</c:v>
                </c:pt>
                <c:pt idx="404">
                  <c:v>9.0934216449172791E-4</c:v>
                </c:pt>
                <c:pt idx="405">
                  <c:v>7.3564465419096684E-4</c:v>
                </c:pt>
                <c:pt idx="406">
                  <c:v>5.5933940466570855E-4</c:v>
                </c:pt>
                <c:pt idx="407">
                  <c:v>3.8252363556793168E-4</c:v>
                </c:pt>
                <c:pt idx="408">
                  <c:v>2.0659002011706403E-4</c:v>
                </c:pt>
                <c:pt idx="409">
                  <c:v>3.2106289852995772E-5</c:v>
                </c:pt>
                <c:pt idx="410">
                  <c:v>1.4063742806542573E-4</c:v>
                </c:pt>
                <c:pt idx="411">
                  <c:v>3.1269852933400971E-4</c:v>
                </c:pt>
                <c:pt idx="412">
                  <c:v>4.8555579020245185E-4</c:v>
                </c:pt>
                <c:pt idx="413">
                  <c:v>6.5997692317584615E-4</c:v>
                </c:pt>
                <c:pt idx="414">
                  <c:v>8.3635515341738817E-4</c:v>
                </c:pt>
                <c:pt idx="415">
                  <c:v>1.0133063110929882E-3</c:v>
                </c:pt>
                <c:pt idx="416">
                  <c:v>1.1902220190795167E-3</c:v>
                </c:pt>
                <c:pt idx="417">
                  <c:v>1.3650255247086829E-3</c:v>
                </c:pt>
                <c:pt idx="418">
                  <c:v>1.5389146952017414E-3</c:v>
                </c:pt>
                <c:pt idx="419">
                  <c:v>1.7106519939078504E-3</c:v>
                </c:pt>
                <c:pt idx="420">
                  <c:v>1.8840489005130688E-3</c:v>
                </c:pt>
                <c:pt idx="421">
                  <c:v>2.057589432549304E-3</c:v>
                </c:pt>
                <c:pt idx="422">
                  <c:v>2.2317133520785974E-3</c:v>
                </c:pt>
                <c:pt idx="423">
                  <c:v>2.4031946124124454E-3</c:v>
                </c:pt>
                <c:pt idx="424">
                  <c:v>2.5778471566990854E-3</c:v>
                </c:pt>
                <c:pt idx="425">
                  <c:v>2.7510535329775369E-3</c:v>
                </c:pt>
                <c:pt idx="426">
                  <c:v>2.919434478551071E-3</c:v>
                </c:pt>
                <c:pt idx="427">
                  <c:v>3.0890395887323242E-3</c:v>
                </c:pt>
                <c:pt idx="428">
                  <c:v>3.2570040642981093E-3</c:v>
                </c:pt>
                <c:pt idx="429">
                  <c:v>3.4230040499524613E-3</c:v>
                </c:pt>
                <c:pt idx="430">
                  <c:v>3.5884644060651693E-3</c:v>
                </c:pt>
                <c:pt idx="431">
                  <c:v>3.7525608411781829E-3</c:v>
                </c:pt>
                <c:pt idx="432">
                  <c:v>3.9161539631862056E-3</c:v>
                </c:pt>
                <c:pt idx="433">
                  <c:v>4.0772988078169236E-3</c:v>
                </c:pt>
                <c:pt idx="434">
                  <c:v>4.2379458177558491E-3</c:v>
                </c:pt>
                <c:pt idx="435">
                  <c:v>4.3958308341259054E-3</c:v>
                </c:pt>
                <c:pt idx="436">
                  <c:v>4.5518343962938938E-3</c:v>
                </c:pt>
                <c:pt idx="437">
                  <c:v>4.7026092942214067E-3</c:v>
                </c:pt>
                <c:pt idx="438">
                  <c:v>4.8559187048818212E-3</c:v>
                </c:pt>
                <c:pt idx="439">
                  <c:v>5.0021059990888331E-3</c:v>
                </c:pt>
                <c:pt idx="440">
                  <c:v>5.1548652588397697E-3</c:v>
                </c:pt>
                <c:pt idx="441">
                  <c:v>5.30095876815597E-3</c:v>
                </c:pt>
                <c:pt idx="442">
                  <c:v>5.4221882626645087E-3</c:v>
                </c:pt>
                <c:pt idx="443">
                  <c:v>5.5341680823961653E-3</c:v>
                </c:pt>
                <c:pt idx="444">
                  <c:v>5.6454719150733478E-3</c:v>
                </c:pt>
                <c:pt idx="445">
                  <c:v>5.7652868453717983E-3</c:v>
                </c:pt>
                <c:pt idx="446">
                  <c:v>5.8989171274560362E-3</c:v>
                </c:pt>
                <c:pt idx="447">
                  <c:v>6.0396806739756248E-3</c:v>
                </c:pt>
                <c:pt idx="448">
                  <c:v>6.1793322538187603E-3</c:v>
                </c:pt>
                <c:pt idx="449">
                  <c:v>6.3151868414664447E-3</c:v>
                </c:pt>
                <c:pt idx="450">
                  <c:v>6.455101054925797E-3</c:v>
                </c:pt>
                <c:pt idx="451">
                  <c:v>6.5886873322669572E-3</c:v>
                </c:pt>
                <c:pt idx="452">
                  <c:v>6.7227263775352097E-3</c:v>
                </c:pt>
                <c:pt idx="453">
                  <c:v>6.8542069855312875E-3</c:v>
                </c:pt>
                <c:pt idx="454">
                  <c:v>6.9909015482836684E-3</c:v>
                </c:pt>
                <c:pt idx="455">
                  <c:v>7.1228943381530284E-3</c:v>
                </c:pt>
                <c:pt idx="456">
                  <c:v>7.2562890889801557E-3</c:v>
                </c:pt>
                <c:pt idx="457">
                  <c:v>7.3838984955861406E-3</c:v>
                </c:pt>
                <c:pt idx="458">
                  <c:v>7.5187333663362145E-3</c:v>
                </c:pt>
                <c:pt idx="459">
                  <c:v>7.6425025027905165E-3</c:v>
                </c:pt>
                <c:pt idx="460">
                  <c:v>7.7673121908411391E-3</c:v>
                </c:pt>
                <c:pt idx="461">
                  <c:v>7.8856277910341072E-3</c:v>
                </c:pt>
                <c:pt idx="462">
                  <c:v>8.0102620323995229E-3</c:v>
                </c:pt>
                <c:pt idx="463">
                  <c:v>8.1326172243452958E-3</c:v>
                </c:pt>
                <c:pt idx="464">
                  <c:v>8.2543021297241063E-3</c:v>
                </c:pt>
                <c:pt idx="465">
                  <c:v>8.3744471858391376E-3</c:v>
                </c:pt>
                <c:pt idx="466">
                  <c:v>8.49829813272923E-3</c:v>
                </c:pt>
                <c:pt idx="467">
                  <c:v>8.6151535641354107E-3</c:v>
                </c:pt>
                <c:pt idx="468">
                  <c:v>8.7293396329550799E-3</c:v>
                </c:pt>
                <c:pt idx="469">
                  <c:v>8.8464422915040478E-3</c:v>
                </c:pt>
                <c:pt idx="470">
                  <c:v>8.9608555458188348E-3</c:v>
                </c:pt>
                <c:pt idx="471">
                  <c:v>9.0793017869853516E-3</c:v>
                </c:pt>
                <c:pt idx="472">
                  <c:v>9.192952846124449E-3</c:v>
                </c:pt>
                <c:pt idx="473">
                  <c:v>9.3015859210390569E-3</c:v>
                </c:pt>
                <c:pt idx="474">
                  <c:v>9.4160629634477393E-3</c:v>
                </c:pt>
                <c:pt idx="475">
                  <c:v>9.5289868798581721E-3</c:v>
                </c:pt>
                <c:pt idx="476">
                  <c:v>9.6393360176741123E-3</c:v>
                </c:pt>
                <c:pt idx="477">
                  <c:v>9.7446995680242066E-3</c:v>
                </c:pt>
                <c:pt idx="478">
                  <c:v>9.853674665838235E-3</c:v>
                </c:pt>
                <c:pt idx="479">
                  <c:v>9.9585564950635842E-3</c:v>
                </c:pt>
                <c:pt idx="480">
                  <c:v>1.006913913295527E-2</c:v>
                </c:pt>
                <c:pt idx="481">
                  <c:v>1.0174981904300604E-2</c:v>
                </c:pt>
                <c:pt idx="482">
                  <c:v>1.0276624098455627E-2</c:v>
                </c:pt>
                <c:pt idx="483">
                  <c:v>1.0390898509894398E-2</c:v>
                </c:pt>
                <c:pt idx="484">
                  <c:v>1.0488254350730121E-2</c:v>
                </c:pt>
                <c:pt idx="485">
                  <c:v>1.059157059809699E-2</c:v>
                </c:pt>
                <c:pt idx="486">
                  <c:v>1.0699931447100398E-2</c:v>
                </c:pt>
                <c:pt idx="487">
                  <c:v>1.0799234550393591E-2</c:v>
                </c:pt>
                <c:pt idx="488">
                  <c:v>1.090094289594217E-2</c:v>
                </c:pt>
                <c:pt idx="489">
                  <c:v>1.1001371988231172E-2</c:v>
                </c:pt>
                <c:pt idx="490">
                  <c:v>1.1093211180059471E-2</c:v>
                </c:pt>
                <c:pt idx="491">
                  <c:v>1.1196504573820862E-2</c:v>
                </c:pt>
                <c:pt idx="492">
                  <c:v>1.1291225819869025E-2</c:v>
                </c:pt>
                <c:pt idx="493">
                  <c:v>1.1383136907589863E-2</c:v>
                </c:pt>
                <c:pt idx="494">
                  <c:v>1.1482902935652401E-2</c:v>
                </c:pt>
                <c:pt idx="495">
                  <c:v>1.1574434554482182E-2</c:v>
                </c:pt>
                <c:pt idx="496">
                  <c:v>1.1667276519929062E-2</c:v>
                </c:pt>
                <c:pt idx="497">
                  <c:v>1.1761672459191512E-2</c:v>
                </c:pt>
                <c:pt idx="498">
                  <c:v>1.185651635920605E-2</c:v>
                </c:pt>
                <c:pt idx="499">
                  <c:v>1.1941235302226407E-2</c:v>
                </c:pt>
                <c:pt idx="500">
                  <c:v>1.2032794090083569E-2</c:v>
                </c:pt>
                <c:pt idx="501">
                  <c:v>1.2128593293372771E-2</c:v>
                </c:pt>
                <c:pt idx="502">
                  <c:v>1.222449885750279E-2</c:v>
                </c:pt>
                <c:pt idx="503">
                  <c:v>1.230971444204125E-2</c:v>
                </c:pt>
                <c:pt idx="504">
                  <c:v>1.2396026619789198E-2</c:v>
                </c:pt>
                <c:pt idx="505">
                  <c:v>1.2489783741528957E-2</c:v>
                </c:pt>
                <c:pt idx="506">
                  <c:v>1.2577553160104664E-2</c:v>
                </c:pt>
                <c:pt idx="507">
                  <c:v>1.2697021068598054E-2</c:v>
                </c:pt>
                <c:pt idx="508">
                  <c:v>1.2846327174402884E-2</c:v>
                </c:pt>
                <c:pt idx="509">
                  <c:v>1.2972337937487489E-2</c:v>
                </c:pt>
                <c:pt idx="510">
                  <c:v>1.3091194059680393E-2</c:v>
                </c:pt>
                <c:pt idx="511">
                  <c:v>1.3184454973306062E-2</c:v>
                </c:pt>
                <c:pt idx="512">
                  <c:v>1.3256888063733136E-2</c:v>
                </c:pt>
                <c:pt idx="513">
                  <c:v>1.3313492413724259E-2</c:v>
                </c:pt>
                <c:pt idx="514">
                  <c:v>1.3383732291232209E-2</c:v>
                </c:pt>
                <c:pt idx="515">
                  <c:v>1.3441799789068174E-2</c:v>
                </c:pt>
                <c:pt idx="516">
                  <c:v>1.3482913463733924E-2</c:v>
                </c:pt>
                <c:pt idx="517">
                  <c:v>1.3533204070264726E-2</c:v>
                </c:pt>
                <c:pt idx="518">
                  <c:v>1.35669006474065E-2</c:v>
                </c:pt>
                <c:pt idx="519">
                  <c:v>1.3619700396692075E-2</c:v>
                </c:pt>
                <c:pt idx="520">
                  <c:v>1.3684854591475637E-2</c:v>
                </c:pt>
                <c:pt idx="521">
                  <c:v>1.3750612281350405E-2</c:v>
                </c:pt>
                <c:pt idx="522">
                  <c:v>1.3814272408442988E-2</c:v>
                </c:pt>
                <c:pt idx="523">
                  <c:v>1.3873580887141808E-2</c:v>
                </c:pt>
                <c:pt idx="524">
                  <c:v>1.3948609210861065E-2</c:v>
                </c:pt>
                <c:pt idx="525">
                  <c:v>1.4016989007167134E-2</c:v>
                </c:pt>
                <c:pt idx="526">
                  <c:v>1.4069913122690798E-2</c:v>
                </c:pt>
                <c:pt idx="527">
                  <c:v>1.412005842486275E-2</c:v>
                </c:pt>
                <c:pt idx="528">
                  <c:v>1.4147678214075971E-2</c:v>
                </c:pt>
                <c:pt idx="529">
                  <c:v>1.4173771204404993E-2</c:v>
                </c:pt>
                <c:pt idx="530">
                  <c:v>1.421074653126346E-2</c:v>
                </c:pt>
                <c:pt idx="531">
                  <c:v>1.4236224263525816E-2</c:v>
                </c:pt>
                <c:pt idx="532">
                  <c:v>1.426529986242568E-2</c:v>
                </c:pt>
                <c:pt idx="533">
                  <c:v>1.4312541190723276E-2</c:v>
                </c:pt>
                <c:pt idx="534">
                  <c:v>1.4368259628116357E-2</c:v>
                </c:pt>
                <c:pt idx="535">
                  <c:v>1.4454709030104457E-2</c:v>
                </c:pt>
                <c:pt idx="536">
                  <c:v>1.4550582496610263E-2</c:v>
                </c:pt>
                <c:pt idx="537">
                  <c:v>1.4652206511359567E-2</c:v>
                </c:pt>
                <c:pt idx="538">
                  <c:v>1.4776569090537673E-2</c:v>
                </c:pt>
                <c:pt idx="539">
                  <c:v>1.4913258333782348E-2</c:v>
                </c:pt>
                <c:pt idx="540">
                  <c:v>1.5060137653488213E-2</c:v>
                </c:pt>
                <c:pt idx="541">
                  <c:v>1.5218570246565217E-2</c:v>
                </c:pt>
                <c:pt idx="542">
                  <c:v>1.5358222459716351E-2</c:v>
                </c:pt>
                <c:pt idx="543">
                  <c:v>1.5489386447659952E-2</c:v>
                </c:pt>
                <c:pt idx="544">
                  <c:v>1.5617330599968022E-2</c:v>
                </c:pt>
                <c:pt idx="545">
                  <c:v>1.5748048345525723E-2</c:v>
                </c:pt>
                <c:pt idx="546">
                  <c:v>1.5868930779863052E-2</c:v>
                </c:pt>
                <c:pt idx="547">
                  <c:v>1.5985542165463516E-2</c:v>
                </c:pt>
                <c:pt idx="548">
                  <c:v>1.6054904864401785E-2</c:v>
                </c:pt>
                <c:pt idx="549">
                  <c:v>1.6138374732142292E-2</c:v>
                </c:pt>
                <c:pt idx="550">
                  <c:v>1.6222041006523767E-2</c:v>
                </c:pt>
                <c:pt idx="551">
                  <c:v>1.6288887515780896E-2</c:v>
                </c:pt>
                <c:pt idx="552">
                  <c:v>1.6370664614988324E-2</c:v>
                </c:pt>
                <c:pt idx="553">
                  <c:v>1.6425098128726955E-2</c:v>
                </c:pt>
                <c:pt idx="554">
                  <c:v>1.6485885295207375E-2</c:v>
                </c:pt>
                <c:pt idx="555">
                  <c:v>1.6536828887114496E-2</c:v>
                </c:pt>
                <c:pt idx="556">
                  <c:v>1.6600168355929073E-2</c:v>
                </c:pt>
                <c:pt idx="557">
                  <c:v>1.6664327368179389E-2</c:v>
                </c:pt>
                <c:pt idx="558">
                  <c:v>1.6743666264874713E-2</c:v>
                </c:pt>
                <c:pt idx="559">
                  <c:v>1.6772768584270344E-2</c:v>
                </c:pt>
                <c:pt idx="560">
                  <c:v>1.6828163532642416E-2</c:v>
                </c:pt>
                <c:pt idx="561">
                  <c:v>1.6875726439128731E-2</c:v>
                </c:pt>
                <c:pt idx="562">
                  <c:v>1.6939199378060585E-2</c:v>
                </c:pt>
                <c:pt idx="563">
                  <c:v>1.6990227881472805E-2</c:v>
                </c:pt>
                <c:pt idx="564">
                  <c:v>1.7031824082671045E-2</c:v>
                </c:pt>
                <c:pt idx="565">
                  <c:v>1.7074491783801729E-2</c:v>
                </c:pt>
                <c:pt idx="566">
                  <c:v>1.7122458921262674E-2</c:v>
                </c:pt>
                <c:pt idx="567">
                  <c:v>1.7185944901128868E-2</c:v>
                </c:pt>
                <c:pt idx="568">
                  <c:v>1.7243401966155078E-2</c:v>
                </c:pt>
                <c:pt idx="569">
                  <c:v>1.7297731867141269E-2</c:v>
                </c:pt>
                <c:pt idx="570">
                  <c:v>1.7329797077990983E-2</c:v>
                </c:pt>
                <c:pt idx="571">
                  <c:v>1.7368427020679325E-2</c:v>
                </c:pt>
                <c:pt idx="572">
                  <c:v>1.7421109476810703E-2</c:v>
                </c:pt>
                <c:pt idx="573">
                  <c:v>1.7488055907018431E-2</c:v>
                </c:pt>
                <c:pt idx="574">
                  <c:v>1.7544951115840299E-2</c:v>
                </c:pt>
                <c:pt idx="575">
                  <c:v>1.7579780709372769E-2</c:v>
                </c:pt>
                <c:pt idx="576">
                  <c:v>1.7602268531298062E-2</c:v>
                </c:pt>
                <c:pt idx="577">
                  <c:v>1.7648263632492688E-2</c:v>
                </c:pt>
                <c:pt idx="578">
                  <c:v>1.772384122087832E-2</c:v>
                </c:pt>
                <c:pt idx="579">
                  <c:v>1.7789005266686652E-2</c:v>
                </c:pt>
                <c:pt idx="580">
                  <c:v>1.7820495527834466E-2</c:v>
                </c:pt>
                <c:pt idx="581">
                  <c:v>1.7851326044034301E-2</c:v>
                </c:pt>
                <c:pt idx="582">
                  <c:v>1.7883936921433335E-2</c:v>
                </c:pt>
                <c:pt idx="583">
                  <c:v>1.7925415573053369E-2</c:v>
                </c:pt>
                <c:pt idx="584">
                  <c:v>1.7993943904279146E-2</c:v>
                </c:pt>
                <c:pt idx="585">
                  <c:v>1.8051069492516322E-2</c:v>
                </c:pt>
                <c:pt idx="586">
                  <c:v>1.8073679163306291E-2</c:v>
                </c:pt>
                <c:pt idx="587">
                  <c:v>1.8102758624242595E-2</c:v>
                </c:pt>
                <c:pt idx="588">
                  <c:v>1.8134119169122401E-2</c:v>
                </c:pt>
                <c:pt idx="589">
                  <c:v>1.819409848771714E-2</c:v>
                </c:pt>
                <c:pt idx="590">
                  <c:v>1.8261437243845709E-2</c:v>
                </c:pt>
                <c:pt idx="591">
                  <c:v>1.8306548042016167E-2</c:v>
                </c:pt>
                <c:pt idx="592">
                  <c:v>1.8313701408660382E-2</c:v>
                </c:pt>
                <c:pt idx="593">
                  <c:v>1.8353624719200861E-2</c:v>
                </c:pt>
                <c:pt idx="594">
                  <c:v>1.8378571572623566E-2</c:v>
                </c:pt>
                <c:pt idx="595">
                  <c:v>1.842188899699139E-2</c:v>
                </c:pt>
                <c:pt idx="596">
                  <c:v>1.8481776419759764E-2</c:v>
                </c:pt>
                <c:pt idx="597">
                  <c:v>1.8516957682459471E-2</c:v>
                </c:pt>
                <c:pt idx="598">
                  <c:v>1.8534273831354375E-2</c:v>
                </c:pt>
                <c:pt idx="599">
                  <c:v>1.8569521940087146E-2</c:v>
                </c:pt>
                <c:pt idx="600">
                  <c:v>1.8601382001623087E-2</c:v>
                </c:pt>
                <c:pt idx="601">
                  <c:v>1.8641256339197644E-2</c:v>
                </c:pt>
                <c:pt idx="602">
                  <c:v>1.869920429160446E-2</c:v>
                </c:pt>
                <c:pt idx="603">
                  <c:v>1.874626686007887E-2</c:v>
                </c:pt>
                <c:pt idx="604">
                  <c:v>1.8757289546504449E-2</c:v>
                </c:pt>
                <c:pt idx="605">
                  <c:v>1.8759413156519422E-2</c:v>
                </c:pt>
                <c:pt idx="606">
                  <c:v>1.8769971402134506E-2</c:v>
                </c:pt>
                <c:pt idx="607">
                  <c:v>1.8802775170181477E-2</c:v>
                </c:pt>
                <c:pt idx="608">
                  <c:v>1.8827456268709533E-2</c:v>
                </c:pt>
                <c:pt idx="609">
                  <c:v>1.8789939502320111E-2</c:v>
                </c:pt>
                <c:pt idx="610">
                  <c:v>1.8729586223719195E-2</c:v>
                </c:pt>
                <c:pt idx="611">
                  <c:v>1.8667301804986238E-2</c:v>
                </c:pt>
                <c:pt idx="612">
                  <c:v>1.862757118950794E-2</c:v>
                </c:pt>
                <c:pt idx="613">
                  <c:v>1.8619291728587874E-2</c:v>
                </c:pt>
                <c:pt idx="614">
                  <c:v>1.8638275220799357E-2</c:v>
                </c:pt>
                <c:pt idx="615">
                  <c:v>1.861629018029828E-2</c:v>
                </c:pt>
                <c:pt idx="616">
                  <c:v>1.856592299660988E-2</c:v>
                </c:pt>
                <c:pt idx="617">
                  <c:v>1.8518274783979473E-2</c:v>
                </c:pt>
                <c:pt idx="618">
                  <c:v>1.851429984891733E-2</c:v>
                </c:pt>
                <c:pt idx="619">
                  <c:v>1.8556693651713942E-2</c:v>
                </c:pt>
                <c:pt idx="620">
                  <c:v>1.8619104939029806E-2</c:v>
                </c:pt>
                <c:pt idx="621">
                  <c:v>1.8664443428448484E-2</c:v>
                </c:pt>
                <c:pt idx="622">
                  <c:v>1.8669265328696654E-2</c:v>
                </c:pt>
                <c:pt idx="623">
                  <c:v>1.8685383828681335E-2</c:v>
                </c:pt>
                <c:pt idx="624">
                  <c:v>1.8763395765720239E-2</c:v>
                </c:pt>
                <c:pt idx="625">
                  <c:v>1.8895098239798441E-2</c:v>
                </c:pt>
                <c:pt idx="626">
                  <c:v>1.9011304268737293E-2</c:v>
                </c:pt>
                <c:pt idx="627">
                  <c:v>1.9133212432400362E-2</c:v>
                </c:pt>
                <c:pt idx="628">
                  <c:v>1.9257795156269877E-2</c:v>
                </c:pt>
                <c:pt idx="629">
                  <c:v>1.9339817933485128E-2</c:v>
                </c:pt>
                <c:pt idx="630">
                  <c:v>1.9466569029032356E-2</c:v>
                </c:pt>
                <c:pt idx="631">
                  <c:v>1.961209642496653E-2</c:v>
                </c:pt>
                <c:pt idx="632">
                  <c:v>1.9796087879732062E-2</c:v>
                </c:pt>
                <c:pt idx="633">
                  <c:v>1.9963255063631478E-2</c:v>
                </c:pt>
                <c:pt idx="634">
                  <c:v>2.0094085420983926E-2</c:v>
                </c:pt>
                <c:pt idx="635">
                  <c:v>2.0205455125886576E-2</c:v>
                </c:pt>
                <c:pt idx="636">
                  <c:v>2.0306378448777137E-2</c:v>
                </c:pt>
                <c:pt idx="637">
                  <c:v>2.0448813168135925E-2</c:v>
                </c:pt>
                <c:pt idx="638">
                  <c:v>2.0621170566488885E-2</c:v>
                </c:pt>
                <c:pt idx="639">
                  <c:v>2.080381552533939E-2</c:v>
                </c:pt>
                <c:pt idx="640">
                  <c:v>2.0936151256299849E-2</c:v>
                </c:pt>
                <c:pt idx="641">
                  <c:v>2.1050911416991554E-2</c:v>
                </c:pt>
                <c:pt idx="642">
                  <c:v>2.1134994479292672E-2</c:v>
                </c:pt>
                <c:pt idx="643">
                  <c:v>2.1231844051304846E-2</c:v>
                </c:pt>
                <c:pt idx="644">
                  <c:v>2.1392210079116722E-2</c:v>
                </c:pt>
                <c:pt idx="645">
                  <c:v>2.1593156587677641E-2</c:v>
                </c:pt>
                <c:pt idx="646">
                  <c:v>2.178618425366903E-2</c:v>
                </c:pt>
                <c:pt idx="647">
                  <c:v>2.195792145032132E-2</c:v>
                </c:pt>
                <c:pt idx="648">
                  <c:v>2.2090353897976228E-2</c:v>
                </c:pt>
                <c:pt idx="649">
                  <c:v>2.2203682731130756E-2</c:v>
                </c:pt>
                <c:pt idx="650">
                  <c:v>2.2321890971951874E-2</c:v>
                </c:pt>
                <c:pt idx="651">
                  <c:v>2.2500588985344606E-2</c:v>
                </c:pt>
                <c:pt idx="652">
                  <c:v>2.2702591966119706E-2</c:v>
                </c:pt>
                <c:pt idx="653">
                  <c:v>2.2953957022280924E-2</c:v>
                </c:pt>
                <c:pt idx="654">
                  <c:v>2.3170709748134823E-2</c:v>
                </c:pt>
                <c:pt idx="655">
                  <c:v>2.3332421523601557E-2</c:v>
                </c:pt>
                <c:pt idx="656">
                  <c:v>2.3423348733094457E-2</c:v>
                </c:pt>
                <c:pt idx="657">
                  <c:v>2.353182580699743E-2</c:v>
                </c:pt>
                <c:pt idx="658">
                  <c:v>2.367433138802981E-2</c:v>
                </c:pt>
                <c:pt idx="659">
                  <c:v>2.3871864555615695E-2</c:v>
                </c:pt>
                <c:pt idx="660">
                  <c:v>2.4099840081829249E-2</c:v>
                </c:pt>
                <c:pt idx="661">
                  <c:v>2.4332861029654099E-2</c:v>
                </c:pt>
                <c:pt idx="662">
                  <c:v>2.4538809944045604E-2</c:v>
                </c:pt>
                <c:pt idx="663">
                  <c:v>2.4699537675320436E-2</c:v>
                </c:pt>
                <c:pt idx="664">
                  <c:v>2.4794074623986251E-2</c:v>
                </c:pt>
                <c:pt idx="665">
                  <c:v>2.4876510613015365E-2</c:v>
                </c:pt>
                <c:pt idx="666">
                  <c:v>2.4940937097089569E-2</c:v>
                </c:pt>
                <c:pt idx="667">
                  <c:v>2.5051969380216296E-2</c:v>
                </c:pt>
                <c:pt idx="668">
                  <c:v>2.5205879709155717E-2</c:v>
                </c:pt>
                <c:pt idx="669">
                  <c:v>2.5335480727238843E-2</c:v>
                </c:pt>
                <c:pt idx="670">
                  <c:v>2.5493456281063614E-2</c:v>
                </c:pt>
                <c:pt idx="671">
                  <c:v>2.5650932126497557E-2</c:v>
                </c:pt>
                <c:pt idx="672">
                  <c:v>2.5842167208159957E-2</c:v>
                </c:pt>
                <c:pt idx="673">
                  <c:v>2.5970129047445369E-2</c:v>
                </c:pt>
                <c:pt idx="674">
                  <c:v>2.6134402598720942E-2</c:v>
                </c:pt>
                <c:pt idx="675">
                  <c:v>2.6213285769545725E-2</c:v>
                </c:pt>
                <c:pt idx="676">
                  <c:v>2.6254996988464674E-2</c:v>
                </c:pt>
                <c:pt idx="677">
                  <c:v>2.6314343873312725E-2</c:v>
                </c:pt>
                <c:pt idx="678">
                  <c:v>2.6445332873355334E-2</c:v>
                </c:pt>
                <c:pt idx="679">
                  <c:v>2.6659599895436439E-2</c:v>
                </c:pt>
                <c:pt idx="680">
                  <c:v>2.6909726265538631E-2</c:v>
                </c:pt>
                <c:pt idx="681">
                  <c:v>2.7080439068622147E-2</c:v>
                </c:pt>
                <c:pt idx="682">
                  <c:v>2.7192820157345712E-2</c:v>
                </c:pt>
                <c:pt idx="683">
                  <c:v>2.7302650653012125E-2</c:v>
                </c:pt>
                <c:pt idx="684">
                  <c:v>2.7456205621600421E-2</c:v>
                </c:pt>
                <c:pt idx="685">
                  <c:v>2.7678065917644892E-2</c:v>
                </c:pt>
                <c:pt idx="686">
                  <c:v>2.7885217969011597E-2</c:v>
                </c:pt>
                <c:pt idx="687">
                  <c:v>2.8057266776135042E-2</c:v>
                </c:pt>
                <c:pt idx="688">
                  <c:v>2.8228629418149822E-2</c:v>
                </c:pt>
                <c:pt idx="689">
                  <c:v>2.8372739617827145E-2</c:v>
                </c:pt>
                <c:pt idx="690">
                  <c:v>2.8470845617458107E-2</c:v>
                </c:pt>
                <c:pt idx="691">
                  <c:v>2.8632552686002278E-2</c:v>
                </c:pt>
                <c:pt idx="692">
                  <c:v>2.8784600834395924E-2</c:v>
                </c:pt>
                <c:pt idx="693">
                  <c:v>2.8974016709102404E-2</c:v>
                </c:pt>
                <c:pt idx="694">
                  <c:v>2.9198878018745301E-2</c:v>
                </c:pt>
                <c:pt idx="695">
                  <c:v>2.932630957566687E-2</c:v>
                </c:pt>
                <c:pt idx="696">
                  <c:v>2.9368189140788554E-2</c:v>
                </c:pt>
                <c:pt idx="697">
                  <c:v>2.9378789023451569E-2</c:v>
                </c:pt>
                <c:pt idx="698">
                  <c:v>2.9446507519346694E-2</c:v>
                </c:pt>
                <c:pt idx="699">
                  <c:v>2.9575859774854597E-2</c:v>
                </c:pt>
                <c:pt idx="700">
                  <c:v>2.9780668876360307E-2</c:v>
                </c:pt>
                <c:pt idx="701">
                  <c:v>2.9988801667553661E-2</c:v>
                </c:pt>
                <c:pt idx="702">
                  <c:v>3.0176034756022548E-2</c:v>
                </c:pt>
                <c:pt idx="703">
                  <c:v>3.0386132980660625E-2</c:v>
                </c:pt>
                <c:pt idx="704">
                  <c:v>3.0527920455781912E-2</c:v>
                </c:pt>
                <c:pt idx="705">
                  <c:v>3.0641895460235203E-2</c:v>
                </c:pt>
                <c:pt idx="706">
                  <c:v>3.0754997194626515E-2</c:v>
                </c:pt>
                <c:pt idx="707">
                  <c:v>3.0910413702290359E-2</c:v>
                </c:pt>
                <c:pt idx="708">
                  <c:v>3.110700697023704E-2</c:v>
                </c:pt>
                <c:pt idx="709">
                  <c:v>3.1306486460328894E-2</c:v>
                </c:pt>
                <c:pt idx="710">
                  <c:v>3.1502504536292053E-2</c:v>
                </c:pt>
                <c:pt idx="711">
                  <c:v>3.1697927335020373E-2</c:v>
                </c:pt>
                <c:pt idx="712">
                  <c:v>3.183494847893617E-2</c:v>
                </c:pt>
                <c:pt idx="713">
                  <c:v>3.1944583680463129E-2</c:v>
                </c:pt>
                <c:pt idx="714">
                  <c:v>3.207104116591742E-2</c:v>
                </c:pt>
                <c:pt idx="715">
                  <c:v>3.2232551460915644E-2</c:v>
                </c:pt>
                <c:pt idx="716">
                  <c:v>3.2430839207916652E-2</c:v>
                </c:pt>
                <c:pt idx="717">
                  <c:v>3.2637437768463361E-2</c:v>
                </c:pt>
                <c:pt idx="718">
                  <c:v>3.2888884713640945E-2</c:v>
                </c:pt>
                <c:pt idx="719">
                  <c:v>3.310024079872282E-2</c:v>
                </c:pt>
                <c:pt idx="720">
                  <c:v>3.3298381085288022E-2</c:v>
                </c:pt>
                <c:pt idx="721">
                  <c:v>3.3426734032217312E-2</c:v>
                </c:pt>
                <c:pt idx="722">
                  <c:v>3.3605638295846271E-2</c:v>
                </c:pt>
                <c:pt idx="723">
                  <c:v>3.3772934616123858E-2</c:v>
                </c:pt>
                <c:pt idx="724">
                  <c:v>3.4001834143743373E-2</c:v>
                </c:pt>
                <c:pt idx="725">
                  <c:v>3.4275590228077503E-2</c:v>
                </c:pt>
                <c:pt idx="726">
                  <c:v>3.4514274208661259E-2</c:v>
                </c:pt>
                <c:pt idx="727">
                  <c:v>3.4753564800282806E-2</c:v>
                </c:pt>
                <c:pt idx="728">
                  <c:v>3.4986790389135415E-2</c:v>
                </c:pt>
                <c:pt idx="729">
                  <c:v>3.5136525412596362E-2</c:v>
                </c:pt>
                <c:pt idx="730">
                  <c:v>3.5278456827411757E-2</c:v>
                </c:pt>
                <c:pt idx="731">
                  <c:v>3.5480526313514338E-2</c:v>
                </c:pt>
                <c:pt idx="732">
                  <c:v>3.5641573083801045E-2</c:v>
                </c:pt>
                <c:pt idx="733">
                  <c:v>3.5837204070395423E-2</c:v>
                </c:pt>
                <c:pt idx="734">
                  <c:v>3.6016838199170564E-2</c:v>
                </c:pt>
                <c:pt idx="735">
                  <c:v>3.6143065833841824E-2</c:v>
                </c:pt>
                <c:pt idx="736">
                  <c:v>3.6231340578351444E-2</c:v>
                </c:pt>
                <c:pt idx="737">
                  <c:v>3.6302910358847161E-2</c:v>
                </c:pt>
                <c:pt idx="738">
                  <c:v>3.6392506034136511E-2</c:v>
                </c:pt>
                <c:pt idx="739">
                  <c:v>3.6551454624947702E-2</c:v>
                </c:pt>
                <c:pt idx="740">
                  <c:v>3.6803165961375117E-2</c:v>
                </c:pt>
                <c:pt idx="741">
                  <c:v>3.7191702038863614E-2</c:v>
                </c:pt>
                <c:pt idx="742">
                  <c:v>3.7646269097203255E-2</c:v>
                </c:pt>
                <c:pt idx="743">
                  <c:v>3.8208771240578115E-2</c:v>
                </c:pt>
                <c:pt idx="744">
                  <c:v>3.8801712217220882E-2</c:v>
                </c:pt>
                <c:pt idx="745">
                  <c:v>3.9398216028416019E-2</c:v>
                </c:pt>
                <c:pt idx="746">
                  <c:v>3.9935674445439558E-2</c:v>
                </c:pt>
                <c:pt idx="747">
                  <c:v>4.0500144864054358E-2</c:v>
                </c:pt>
                <c:pt idx="748">
                  <c:v>4.100824608002266E-2</c:v>
                </c:pt>
                <c:pt idx="749">
                  <c:v>4.1531417481672467E-2</c:v>
                </c:pt>
                <c:pt idx="750">
                  <c:v>4.207725079192328E-2</c:v>
                </c:pt>
                <c:pt idx="751">
                  <c:v>4.259535383483877E-2</c:v>
                </c:pt>
                <c:pt idx="752">
                  <c:v>4.3072120050659433E-2</c:v>
                </c:pt>
                <c:pt idx="753">
                  <c:v>4.3480582208286982E-2</c:v>
                </c:pt>
                <c:pt idx="754">
                  <c:v>4.3835452985988718E-2</c:v>
                </c:pt>
                <c:pt idx="755">
                  <c:v>4.4226669754405971E-2</c:v>
                </c:pt>
                <c:pt idx="756">
                  <c:v>4.4597460161745713E-2</c:v>
                </c:pt>
                <c:pt idx="757">
                  <c:v>4.4969799213725167E-2</c:v>
                </c:pt>
                <c:pt idx="758">
                  <c:v>4.5339406403882968E-2</c:v>
                </c:pt>
                <c:pt idx="759">
                  <c:v>4.5751898904554618E-2</c:v>
                </c:pt>
                <c:pt idx="760">
                  <c:v>4.6126456209333609E-2</c:v>
                </c:pt>
                <c:pt idx="761">
                  <c:v>4.6445315436740985E-2</c:v>
                </c:pt>
                <c:pt idx="762">
                  <c:v>4.6735672078056179E-2</c:v>
                </c:pt>
                <c:pt idx="763">
                  <c:v>4.7064506289251462E-2</c:v>
                </c:pt>
                <c:pt idx="764">
                  <c:v>4.7404774101175967E-2</c:v>
                </c:pt>
                <c:pt idx="765">
                  <c:v>4.7751166367923925E-2</c:v>
                </c:pt>
                <c:pt idx="766">
                  <c:v>4.8157968708331778E-2</c:v>
                </c:pt>
                <c:pt idx="767">
                  <c:v>4.8503696824890127E-2</c:v>
                </c:pt>
                <c:pt idx="768">
                  <c:v>4.8870895595693201E-2</c:v>
                </c:pt>
                <c:pt idx="769">
                  <c:v>4.9171253126018027E-2</c:v>
                </c:pt>
                <c:pt idx="770">
                  <c:v>4.9552224565467005E-2</c:v>
                </c:pt>
                <c:pt idx="771">
                  <c:v>4.9869585221423769E-2</c:v>
                </c:pt>
                <c:pt idx="772">
                  <c:v>5.0225864341427576E-2</c:v>
                </c:pt>
                <c:pt idx="773">
                  <c:v>5.0561505667047937E-2</c:v>
                </c:pt>
                <c:pt idx="774">
                  <c:v>5.0987149428999734E-2</c:v>
                </c:pt>
                <c:pt idx="775">
                  <c:v>5.1324427227561843E-2</c:v>
                </c:pt>
                <c:pt idx="776">
                  <c:v>5.168734789017243E-2</c:v>
                </c:pt>
                <c:pt idx="777">
                  <c:v>5.2060001709007778E-2</c:v>
                </c:pt>
                <c:pt idx="778">
                  <c:v>5.2409753723690833E-2</c:v>
                </c:pt>
                <c:pt idx="779">
                  <c:v>5.2721265380314436E-2</c:v>
                </c:pt>
                <c:pt idx="780">
                  <c:v>5.3111455653828535E-2</c:v>
                </c:pt>
                <c:pt idx="781">
                  <c:v>5.3493069953705036E-2</c:v>
                </c:pt>
                <c:pt idx="782">
                  <c:v>5.3903990953076235E-2</c:v>
                </c:pt>
                <c:pt idx="783">
                  <c:v>5.4372749890767014E-2</c:v>
                </c:pt>
                <c:pt idx="784">
                  <c:v>5.4776521800054781E-2</c:v>
                </c:pt>
                <c:pt idx="785">
                  <c:v>5.5133600708847499E-2</c:v>
                </c:pt>
                <c:pt idx="786">
                  <c:v>5.5529956257520108E-2</c:v>
                </c:pt>
                <c:pt idx="787">
                  <c:v>5.5883974843609498E-2</c:v>
                </c:pt>
                <c:pt idx="788">
                  <c:v>5.6255661396279494E-2</c:v>
                </c:pt>
                <c:pt idx="789">
                  <c:v>5.6719422692494914E-2</c:v>
                </c:pt>
                <c:pt idx="790">
                  <c:v>5.7134607247818686E-2</c:v>
                </c:pt>
                <c:pt idx="791">
                  <c:v>5.7585236339307344E-2</c:v>
                </c:pt>
                <c:pt idx="792">
                  <c:v>5.8005922235522756E-2</c:v>
                </c:pt>
                <c:pt idx="793">
                  <c:v>5.8370412898904357E-2</c:v>
                </c:pt>
                <c:pt idx="794">
                  <c:v>5.8797639232691559E-2</c:v>
                </c:pt>
                <c:pt idx="795">
                  <c:v>5.9159419484868206E-2</c:v>
                </c:pt>
                <c:pt idx="796">
                  <c:v>5.9554813522551757E-2</c:v>
                </c:pt>
                <c:pt idx="797">
                  <c:v>6.0084124844096365E-2</c:v>
                </c:pt>
                <c:pt idx="798">
                  <c:v>6.0536770917079596E-2</c:v>
                </c:pt>
                <c:pt idx="799">
                  <c:v>6.0957127077500062E-2</c:v>
                </c:pt>
                <c:pt idx="800">
                  <c:v>6.1514416711234803E-2</c:v>
                </c:pt>
                <c:pt idx="801">
                  <c:v>6.197667229074752E-2</c:v>
                </c:pt>
                <c:pt idx="802">
                  <c:v>6.2412589075894101E-2</c:v>
                </c:pt>
                <c:pt idx="803">
                  <c:v>6.2798931544476536E-2</c:v>
                </c:pt>
                <c:pt idx="804">
                  <c:v>6.3227611880149637E-2</c:v>
                </c:pt>
                <c:pt idx="805">
                  <c:v>6.3712752857445099E-2</c:v>
                </c:pt>
                <c:pt idx="806">
                  <c:v>6.4164039236293574E-2</c:v>
                </c:pt>
                <c:pt idx="807">
                  <c:v>6.4736362147350346E-2</c:v>
                </c:pt>
                <c:pt idx="808">
                  <c:v>6.5273713506822581E-2</c:v>
                </c:pt>
                <c:pt idx="809">
                  <c:v>6.5774393266508815E-2</c:v>
                </c:pt>
                <c:pt idx="810">
                  <c:v>6.6272135372125118E-2</c:v>
                </c:pt>
                <c:pt idx="811">
                  <c:v>6.6752308531725479E-2</c:v>
                </c:pt>
                <c:pt idx="812">
                  <c:v>6.7211827329905452E-2</c:v>
                </c:pt>
                <c:pt idx="813">
                  <c:v>6.7606745797932966E-2</c:v>
                </c:pt>
                <c:pt idx="814">
                  <c:v>6.8038907737704837E-2</c:v>
                </c:pt>
                <c:pt idx="815">
                  <c:v>6.8597378894510785E-2</c:v>
                </c:pt>
                <c:pt idx="816">
                  <c:v>6.9134157439525709E-2</c:v>
                </c:pt>
                <c:pt idx="817">
                  <c:v>6.9748901512793005E-2</c:v>
                </c:pt>
                <c:pt idx="818">
                  <c:v>7.036600201310371E-2</c:v>
                </c:pt>
                <c:pt idx="819">
                  <c:v>7.1028072434507025E-2</c:v>
                </c:pt>
                <c:pt idx="820">
                  <c:v>7.1482284304052374E-2</c:v>
                </c:pt>
                <c:pt idx="821">
                  <c:v>7.2043592143620452E-2</c:v>
                </c:pt>
                <c:pt idx="822">
                  <c:v>7.2567482090015623E-2</c:v>
                </c:pt>
                <c:pt idx="823">
                  <c:v>7.3016995693869477E-2</c:v>
                </c:pt>
                <c:pt idx="824">
                  <c:v>7.3724599972611687E-2</c:v>
                </c:pt>
                <c:pt idx="825">
                  <c:v>7.442992398986531E-2</c:v>
                </c:pt>
                <c:pt idx="826">
                  <c:v>7.5087820631336899E-2</c:v>
                </c:pt>
                <c:pt idx="827">
                  <c:v>7.5847705629126405E-2</c:v>
                </c:pt>
                <c:pt idx="828">
                  <c:v>7.6559085583876418E-2</c:v>
                </c:pt>
                <c:pt idx="829">
                  <c:v>7.729120993950514E-2</c:v>
                </c:pt>
                <c:pt idx="830">
                  <c:v>7.7968835180810478E-2</c:v>
                </c:pt>
                <c:pt idx="831">
                  <c:v>7.8545751985707221E-2</c:v>
                </c:pt>
                <c:pt idx="832">
                  <c:v>7.9194667897777182E-2</c:v>
                </c:pt>
                <c:pt idx="833">
                  <c:v>7.9840744406815517E-2</c:v>
                </c:pt>
                <c:pt idx="834">
                  <c:v>8.0694526980836179E-2</c:v>
                </c:pt>
                <c:pt idx="835">
                  <c:v>8.1574498110596236E-2</c:v>
                </c:pt>
                <c:pt idx="836">
                  <c:v>8.2387459954794101E-2</c:v>
                </c:pt>
                <c:pt idx="837">
                  <c:v>8.3421113640359534E-2</c:v>
                </c:pt>
                <c:pt idx="838">
                  <c:v>8.421236806597647E-2</c:v>
                </c:pt>
                <c:pt idx="839">
                  <c:v>8.5165780106387229E-2</c:v>
                </c:pt>
                <c:pt idx="840">
                  <c:v>8.5871405768900788E-2</c:v>
                </c:pt>
                <c:pt idx="841">
                  <c:v>8.6827114501409342E-2</c:v>
                </c:pt>
                <c:pt idx="842">
                  <c:v>8.7680892823551154E-2</c:v>
                </c:pt>
                <c:pt idx="843">
                  <c:v>8.8486101182849358E-2</c:v>
                </c:pt>
                <c:pt idx="844">
                  <c:v>8.960235741575151E-2</c:v>
                </c:pt>
                <c:pt idx="845">
                  <c:v>9.0685408723826688E-2</c:v>
                </c:pt>
                <c:pt idx="846">
                  <c:v>9.1721164833185265E-2</c:v>
                </c:pt>
                <c:pt idx="847">
                  <c:v>9.289906840659834E-2</c:v>
                </c:pt>
                <c:pt idx="848">
                  <c:v>9.4010177449222104E-2</c:v>
                </c:pt>
                <c:pt idx="849">
                  <c:v>9.5265364215582723E-2</c:v>
                </c:pt>
                <c:pt idx="850">
                  <c:v>9.649666353392311E-2</c:v>
                </c:pt>
                <c:pt idx="851">
                  <c:v>9.7602232437236591E-2</c:v>
                </c:pt>
                <c:pt idx="852">
                  <c:v>9.8688738819961888E-2</c:v>
                </c:pt>
                <c:pt idx="853">
                  <c:v>9.9934217523348856E-2</c:v>
                </c:pt>
                <c:pt idx="854">
                  <c:v>0.10130689499774673</c:v>
                </c:pt>
                <c:pt idx="855">
                  <c:v>0.10291647704429918</c:v>
                </c:pt>
                <c:pt idx="856">
                  <c:v>0.10464770237057169</c:v>
                </c:pt>
                <c:pt idx="857">
                  <c:v>0.1062810533991284</c:v>
                </c:pt>
                <c:pt idx="858">
                  <c:v>0.10792057839646058</c:v>
                </c:pt>
                <c:pt idx="859">
                  <c:v>0.10954404691309216</c:v>
                </c:pt>
                <c:pt idx="860">
                  <c:v>0.11101182109053911</c:v>
                </c:pt>
                <c:pt idx="861">
                  <c:v>0.11257087132036103</c:v>
                </c:pt>
                <c:pt idx="862">
                  <c:v>0.11423852897827005</c:v>
                </c:pt>
                <c:pt idx="863">
                  <c:v>0.11611904392728437</c:v>
                </c:pt>
                <c:pt idx="864">
                  <c:v>0.11837543160021402</c:v>
                </c:pt>
                <c:pt idx="865">
                  <c:v>0.12058842253203857</c:v>
                </c:pt>
                <c:pt idx="866">
                  <c:v>0.12316042036085316</c:v>
                </c:pt>
                <c:pt idx="867">
                  <c:v>0.1254582427492266</c:v>
                </c:pt>
                <c:pt idx="868">
                  <c:v>0.12811643030635431</c:v>
                </c:pt>
                <c:pt idx="869">
                  <c:v>0.13027408074895735</c:v>
                </c:pt>
                <c:pt idx="870">
                  <c:v>0.13268924934232448</c:v>
                </c:pt>
                <c:pt idx="871">
                  <c:v>0.13515849109738626</c:v>
                </c:pt>
                <c:pt idx="872">
                  <c:v>0.1375367063352676</c:v>
                </c:pt>
                <c:pt idx="873">
                  <c:v>0.14076375787972209</c:v>
                </c:pt>
                <c:pt idx="874">
                  <c:v>0.14401769484625837</c:v>
                </c:pt>
                <c:pt idx="875">
                  <c:v>0.14713929190304434</c:v>
                </c:pt>
                <c:pt idx="876">
                  <c:v>0.15023789172479926</c:v>
                </c:pt>
                <c:pt idx="877">
                  <c:v>0.1542965067313615</c:v>
                </c:pt>
                <c:pt idx="878">
                  <c:v>0.15783164239656189</c:v>
                </c:pt>
                <c:pt idx="879">
                  <c:v>0.16188507756459336</c:v>
                </c:pt>
                <c:pt idx="880">
                  <c:v>0.16523988648228966</c:v>
                </c:pt>
                <c:pt idx="881">
                  <c:v>0.16913701733345635</c:v>
                </c:pt>
                <c:pt idx="882">
                  <c:v>0.17356071093957573</c:v>
                </c:pt>
                <c:pt idx="883">
                  <c:v>0.17793809792588039</c:v>
                </c:pt>
                <c:pt idx="884">
                  <c:v>0.18270759402535608</c:v>
                </c:pt>
                <c:pt idx="885">
                  <c:v>0.1874738478091936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7E5-418C-83BC-EA705881837A}"/>
            </c:ext>
          </c:extLst>
        </c:ser>
        <c:ser>
          <c:idx val="3"/>
          <c:order val="3"/>
          <c:tx>
            <c:strRef>
              <c:f>'Lunar Spectral Unc Budget'!$E$4</c:f>
              <c:strCache>
                <c:ptCount val="1"/>
                <c:pt idx="0">
                  <c:v>Stray Light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'Lunar Spectral Unc Budget'!$A$5:$A$958</c:f>
              <c:numCache>
                <c:formatCode>0.000</c:formatCode>
                <c:ptCount val="954"/>
                <c:pt idx="0">
                  <c:v>349.79705869999998</c:v>
                </c:pt>
                <c:pt idx="1">
                  <c:v>350.62427459999998</c:v>
                </c:pt>
                <c:pt idx="2">
                  <c:v>351.45141100000001</c:v>
                </c:pt>
                <c:pt idx="3">
                  <c:v>352.27846790000001</c:v>
                </c:pt>
                <c:pt idx="4">
                  <c:v>353.10544549999997</c:v>
                </c:pt>
                <c:pt idx="5">
                  <c:v>353.93234360000002</c:v>
                </c:pt>
                <c:pt idx="6">
                  <c:v>354.75916219999999</c:v>
                </c:pt>
                <c:pt idx="7">
                  <c:v>355.58590140000001</c:v>
                </c:pt>
                <c:pt idx="8">
                  <c:v>356.41256120000003</c:v>
                </c:pt>
                <c:pt idx="9">
                  <c:v>357.23914150000002</c:v>
                </c:pt>
                <c:pt idx="10">
                  <c:v>358.06564229999998</c:v>
                </c:pt>
                <c:pt idx="11">
                  <c:v>358.89206380000002</c:v>
                </c:pt>
                <c:pt idx="12">
                  <c:v>359.71840570000001</c:v>
                </c:pt>
                <c:pt idx="13">
                  <c:v>360.54466830000001</c:v>
                </c:pt>
                <c:pt idx="14">
                  <c:v>361.37085139999999</c:v>
                </c:pt>
                <c:pt idx="15">
                  <c:v>362.196955</c:v>
                </c:pt>
                <c:pt idx="16">
                  <c:v>363.02297920000001</c:v>
                </c:pt>
                <c:pt idx="17">
                  <c:v>363.84892400000001</c:v>
                </c:pt>
                <c:pt idx="18">
                  <c:v>364.67478929999999</c:v>
                </c:pt>
                <c:pt idx="19">
                  <c:v>365.50057509999999</c:v>
                </c:pt>
                <c:pt idx="20">
                  <c:v>366.32628160000002</c:v>
                </c:pt>
                <c:pt idx="21">
                  <c:v>367.15190860000001</c:v>
                </c:pt>
                <c:pt idx="22">
                  <c:v>367.97745609999998</c:v>
                </c:pt>
                <c:pt idx="23">
                  <c:v>368.80292420000001</c:v>
                </c:pt>
                <c:pt idx="24">
                  <c:v>369.6283128</c:v>
                </c:pt>
                <c:pt idx="25">
                  <c:v>370.453622</c:v>
                </c:pt>
                <c:pt idx="26">
                  <c:v>371.27885179999998</c:v>
                </c:pt>
                <c:pt idx="27">
                  <c:v>372.1040021</c:v>
                </c:pt>
                <c:pt idx="28">
                  <c:v>372.92907300000002</c:v>
                </c:pt>
                <c:pt idx="29">
                  <c:v>373.7540644</c:v>
                </c:pt>
                <c:pt idx="30">
                  <c:v>374.57897639999999</c:v>
                </c:pt>
                <c:pt idx="31">
                  <c:v>375.40380900000002</c:v>
                </c:pt>
                <c:pt idx="32">
                  <c:v>376.22856200000001</c:v>
                </c:pt>
                <c:pt idx="33">
                  <c:v>377.05323570000002</c:v>
                </c:pt>
                <c:pt idx="34">
                  <c:v>377.87782989999999</c:v>
                </c:pt>
                <c:pt idx="35">
                  <c:v>378.70234470000003</c:v>
                </c:pt>
                <c:pt idx="36">
                  <c:v>379.52677999999997</c:v>
                </c:pt>
                <c:pt idx="37">
                  <c:v>380.35113589999997</c:v>
                </c:pt>
                <c:pt idx="38">
                  <c:v>381.1754123</c:v>
                </c:pt>
                <c:pt idx="39">
                  <c:v>381.99960929999997</c:v>
                </c:pt>
                <c:pt idx="40">
                  <c:v>382.82372679999997</c:v>
                </c:pt>
                <c:pt idx="41">
                  <c:v>383.64776499999999</c:v>
                </c:pt>
                <c:pt idx="42">
                  <c:v>384.47172360000002</c:v>
                </c:pt>
                <c:pt idx="43">
                  <c:v>385.29560279999998</c:v>
                </c:pt>
                <c:pt idx="44">
                  <c:v>386.1194026</c:v>
                </c:pt>
                <c:pt idx="45">
                  <c:v>386.94312289999999</c:v>
                </c:pt>
                <c:pt idx="46">
                  <c:v>387.76676379999998</c:v>
                </c:pt>
                <c:pt idx="47">
                  <c:v>388.5903252</c:v>
                </c:pt>
                <c:pt idx="48">
                  <c:v>389.41380720000001</c:v>
                </c:pt>
                <c:pt idx="49">
                  <c:v>390.23720980000002</c:v>
                </c:pt>
                <c:pt idx="50">
                  <c:v>391.0605329</c:v>
                </c:pt>
                <c:pt idx="51">
                  <c:v>391.88377659999998</c:v>
                </c:pt>
                <c:pt idx="52">
                  <c:v>392.70694079999998</c:v>
                </c:pt>
                <c:pt idx="53">
                  <c:v>393.53002550000002</c:v>
                </c:pt>
                <c:pt idx="54">
                  <c:v>394.35303090000002</c:v>
                </c:pt>
                <c:pt idx="55">
                  <c:v>395.17595679999999</c:v>
                </c:pt>
                <c:pt idx="56">
                  <c:v>395.9988032</c:v>
                </c:pt>
                <c:pt idx="57">
                  <c:v>396.8215702</c:v>
                </c:pt>
                <c:pt idx="58">
                  <c:v>397.64425779999999</c:v>
                </c:pt>
                <c:pt idx="59">
                  <c:v>398.46686590000002</c:v>
                </c:pt>
                <c:pt idx="60">
                  <c:v>399.28939450000001</c:v>
                </c:pt>
                <c:pt idx="61">
                  <c:v>400.11184379999997</c:v>
                </c:pt>
                <c:pt idx="62">
                  <c:v>400.9342135</c:v>
                </c:pt>
                <c:pt idx="63">
                  <c:v>401.75650389999998</c:v>
                </c:pt>
                <c:pt idx="64">
                  <c:v>402.5787148</c:v>
                </c:pt>
                <c:pt idx="65">
                  <c:v>403.40084619999999</c:v>
                </c:pt>
                <c:pt idx="66">
                  <c:v>404.22289819999997</c:v>
                </c:pt>
                <c:pt idx="67">
                  <c:v>405.04487080000001</c:v>
                </c:pt>
                <c:pt idx="68">
                  <c:v>405.86676390000002</c:v>
                </c:pt>
                <c:pt idx="69">
                  <c:v>406.68857750000001</c:v>
                </c:pt>
                <c:pt idx="70">
                  <c:v>407.51031180000001</c:v>
                </c:pt>
                <c:pt idx="71">
                  <c:v>408.33196659999999</c:v>
                </c:pt>
                <c:pt idx="72">
                  <c:v>409.15354189999999</c:v>
                </c:pt>
                <c:pt idx="73">
                  <c:v>409.9750378</c:v>
                </c:pt>
                <c:pt idx="74">
                  <c:v>410.79645420000003</c:v>
                </c:pt>
                <c:pt idx="75">
                  <c:v>411.6177912</c:v>
                </c:pt>
                <c:pt idx="76">
                  <c:v>412.43904880000002</c:v>
                </c:pt>
                <c:pt idx="77">
                  <c:v>413.26022690000002</c:v>
                </c:pt>
                <c:pt idx="78">
                  <c:v>414.08132560000001</c:v>
                </c:pt>
                <c:pt idx="79">
                  <c:v>414.90234479999998</c:v>
                </c:pt>
                <c:pt idx="80">
                  <c:v>415.7232846</c:v>
                </c:pt>
                <c:pt idx="81">
                  <c:v>416.54414500000001</c:v>
                </c:pt>
                <c:pt idx="82">
                  <c:v>417.36492579999998</c:v>
                </c:pt>
                <c:pt idx="83">
                  <c:v>418.18562730000002</c:v>
                </c:pt>
                <c:pt idx="84">
                  <c:v>419.00624929999998</c:v>
                </c:pt>
                <c:pt idx="85">
                  <c:v>419.82679189999999</c:v>
                </c:pt>
                <c:pt idx="86">
                  <c:v>420.64725499999997</c:v>
                </c:pt>
                <c:pt idx="87">
                  <c:v>421.46763870000001</c:v>
                </c:pt>
                <c:pt idx="88">
                  <c:v>422.28794290000002</c:v>
                </c:pt>
                <c:pt idx="89">
                  <c:v>423.10816770000002</c:v>
                </c:pt>
                <c:pt idx="90">
                  <c:v>423.928313</c:v>
                </c:pt>
                <c:pt idx="91">
                  <c:v>424.748379</c:v>
                </c:pt>
                <c:pt idx="92">
                  <c:v>425.5683654</c:v>
                </c:pt>
                <c:pt idx="93">
                  <c:v>426.38827240000001</c:v>
                </c:pt>
                <c:pt idx="94">
                  <c:v>427.2081</c:v>
                </c:pt>
                <c:pt idx="95">
                  <c:v>428.02784810000003</c:v>
                </c:pt>
                <c:pt idx="96">
                  <c:v>428.84751679999999</c:v>
                </c:pt>
                <c:pt idx="97">
                  <c:v>429.66710599999999</c:v>
                </c:pt>
                <c:pt idx="98">
                  <c:v>430.48661579999998</c:v>
                </c:pt>
                <c:pt idx="99">
                  <c:v>431.30604620000003</c:v>
                </c:pt>
                <c:pt idx="100">
                  <c:v>432.12539709999999</c:v>
                </c:pt>
                <c:pt idx="101">
                  <c:v>432.9446686</c:v>
                </c:pt>
                <c:pt idx="102">
                  <c:v>433.76386059999999</c:v>
                </c:pt>
                <c:pt idx="103">
                  <c:v>434.5829731</c:v>
                </c:pt>
                <c:pt idx="104">
                  <c:v>435.40200629999998</c:v>
                </c:pt>
                <c:pt idx="105">
                  <c:v>436.22095999999999</c:v>
                </c:pt>
                <c:pt idx="106">
                  <c:v>437.03983419999997</c:v>
                </c:pt>
                <c:pt idx="107">
                  <c:v>437.85862900000001</c:v>
                </c:pt>
                <c:pt idx="108">
                  <c:v>438.67734439999998</c:v>
                </c:pt>
                <c:pt idx="109">
                  <c:v>439.49598029999999</c:v>
                </c:pt>
                <c:pt idx="110">
                  <c:v>440.31453670000002</c:v>
                </c:pt>
                <c:pt idx="111">
                  <c:v>441.13301380000001</c:v>
                </c:pt>
                <c:pt idx="112">
                  <c:v>441.95141130000002</c:v>
                </c:pt>
                <c:pt idx="113">
                  <c:v>442.76972949999998</c:v>
                </c:pt>
                <c:pt idx="114">
                  <c:v>443.58796819999998</c:v>
                </c:pt>
                <c:pt idx="115">
                  <c:v>444.4061274</c:v>
                </c:pt>
                <c:pt idx="116">
                  <c:v>445.22420720000002</c:v>
                </c:pt>
                <c:pt idx="117">
                  <c:v>446.04220759999998</c:v>
                </c:pt>
                <c:pt idx="118">
                  <c:v>446.86012849999997</c:v>
                </c:pt>
                <c:pt idx="119">
                  <c:v>447.67796989999999</c:v>
                </c:pt>
                <c:pt idx="120">
                  <c:v>448.49573199999998</c:v>
                </c:pt>
                <c:pt idx="121">
                  <c:v>449.31341459999999</c:v>
                </c:pt>
                <c:pt idx="122">
                  <c:v>450.13101769999997</c:v>
                </c:pt>
                <c:pt idx="123">
                  <c:v>450.94854140000001</c:v>
                </c:pt>
                <c:pt idx="124">
                  <c:v>451.76598560000002</c:v>
                </c:pt>
                <c:pt idx="125">
                  <c:v>452.58335039999997</c:v>
                </c:pt>
                <c:pt idx="126">
                  <c:v>453.40063579999998</c:v>
                </c:pt>
                <c:pt idx="127">
                  <c:v>454.21784170000001</c:v>
                </c:pt>
                <c:pt idx="128">
                  <c:v>455.03496819999998</c:v>
                </c:pt>
                <c:pt idx="129">
                  <c:v>455.85201519999998</c:v>
                </c:pt>
                <c:pt idx="130">
                  <c:v>456.66898279999998</c:v>
                </c:pt>
                <c:pt idx="131">
                  <c:v>457.48587099999997</c:v>
                </c:pt>
                <c:pt idx="132">
                  <c:v>458.30267959999998</c:v>
                </c:pt>
                <c:pt idx="133">
                  <c:v>459.1194089</c:v>
                </c:pt>
                <c:pt idx="134">
                  <c:v>459.93605869999999</c:v>
                </c:pt>
                <c:pt idx="135">
                  <c:v>460.75262909999998</c:v>
                </c:pt>
                <c:pt idx="136">
                  <c:v>461.56912</c:v>
                </c:pt>
                <c:pt idx="137">
                  <c:v>462.38553150000001</c:v>
                </c:pt>
                <c:pt idx="138">
                  <c:v>463.2018635</c:v>
                </c:pt>
                <c:pt idx="139">
                  <c:v>464.01811609999999</c:v>
                </c:pt>
                <c:pt idx="140">
                  <c:v>464.8342892</c:v>
                </c:pt>
                <c:pt idx="141">
                  <c:v>465.65038299999998</c:v>
                </c:pt>
                <c:pt idx="142">
                  <c:v>466.46639720000002</c:v>
                </c:pt>
                <c:pt idx="143">
                  <c:v>467.282332</c:v>
                </c:pt>
                <c:pt idx="144">
                  <c:v>468.09818739999997</c:v>
                </c:pt>
                <c:pt idx="145">
                  <c:v>468.91396329999998</c:v>
                </c:pt>
                <c:pt idx="146">
                  <c:v>469.72965979999998</c:v>
                </c:pt>
                <c:pt idx="147">
                  <c:v>470.54527680000001</c:v>
                </c:pt>
                <c:pt idx="148">
                  <c:v>471.36081439999998</c:v>
                </c:pt>
                <c:pt idx="149">
                  <c:v>472.1762726</c:v>
                </c:pt>
                <c:pt idx="150">
                  <c:v>472.9916513</c:v>
                </c:pt>
                <c:pt idx="151">
                  <c:v>473.80695059999999</c:v>
                </c:pt>
                <c:pt idx="152">
                  <c:v>474.62217040000002</c:v>
                </c:pt>
                <c:pt idx="153">
                  <c:v>475.43731070000001</c:v>
                </c:pt>
                <c:pt idx="154">
                  <c:v>476.25237170000003</c:v>
                </c:pt>
                <c:pt idx="155">
                  <c:v>477.06735320000001</c:v>
                </c:pt>
                <c:pt idx="156">
                  <c:v>477.88225519999997</c:v>
                </c:pt>
                <c:pt idx="157">
                  <c:v>478.69707779999999</c:v>
                </c:pt>
                <c:pt idx="158">
                  <c:v>479.511821</c:v>
                </c:pt>
                <c:pt idx="159">
                  <c:v>480.32648469999998</c:v>
                </c:pt>
                <c:pt idx="160">
                  <c:v>481.14106889999999</c:v>
                </c:pt>
                <c:pt idx="161">
                  <c:v>481.95557380000002</c:v>
                </c:pt>
                <c:pt idx="162">
                  <c:v>482.76999910000001</c:v>
                </c:pt>
                <c:pt idx="163">
                  <c:v>483.58434510000001</c:v>
                </c:pt>
                <c:pt idx="164">
                  <c:v>484.39861159999998</c:v>
                </c:pt>
                <c:pt idx="165">
                  <c:v>485.21279859999999</c:v>
                </c:pt>
                <c:pt idx="166">
                  <c:v>486.02690619999998</c:v>
                </c:pt>
                <c:pt idx="167">
                  <c:v>486.84093439999998</c:v>
                </c:pt>
                <c:pt idx="168">
                  <c:v>487.65488310000001</c:v>
                </c:pt>
                <c:pt idx="169">
                  <c:v>488.46875230000001</c:v>
                </c:pt>
                <c:pt idx="170">
                  <c:v>489.28254220000002</c:v>
                </c:pt>
                <c:pt idx="171">
                  <c:v>490.09625260000001</c:v>
                </c:pt>
                <c:pt idx="172">
                  <c:v>490.90988349999998</c:v>
                </c:pt>
                <c:pt idx="173">
                  <c:v>491.72343499999999</c:v>
                </c:pt>
                <c:pt idx="174">
                  <c:v>492.53690699999999</c:v>
                </c:pt>
                <c:pt idx="175">
                  <c:v>493.35029960000003</c:v>
                </c:pt>
                <c:pt idx="176">
                  <c:v>494.16361280000001</c:v>
                </c:pt>
                <c:pt idx="177">
                  <c:v>494.97684650000002</c:v>
                </c:pt>
                <c:pt idx="178">
                  <c:v>495.79000079999997</c:v>
                </c:pt>
                <c:pt idx="179">
                  <c:v>496.60307560000001</c:v>
                </c:pt>
                <c:pt idx="180">
                  <c:v>497.41607099999999</c:v>
                </c:pt>
                <c:pt idx="181">
                  <c:v>498.22898700000002</c:v>
                </c:pt>
                <c:pt idx="182">
                  <c:v>499.0418234</c:v>
                </c:pt>
                <c:pt idx="183">
                  <c:v>499.8545805</c:v>
                </c:pt>
                <c:pt idx="184">
                  <c:v>500.66725810000003</c:v>
                </c:pt>
                <c:pt idx="185">
                  <c:v>501.47985629999999</c:v>
                </c:pt>
                <c:pt idx="186">
                  <c:v>502.29237499999999</c:v>
                </c:pt>
                <c:pt idx="187">
                  <c:v>503.10481429999999</c:v>
                </c:pt>
                <c:pt idx="188">
                  <c:v>503.91717410000001</c:v>
                </c:pt>
                <c:pt idx="189">
                  <c:v>504.72945449999997</c:v>
                </c:pt>
                <c:pt idx="190">
                  <c:v>505.54165540000002</c:v>
                </c:pt>
                <c:pt idx="191">
                  <c:v>506.35377699999998</c:v>
                </c:pt>
                <c:pt idx="192">
                  <c:v>507.165819</c:v>
                </c:pt>
                <c:pt idx="193">
                  <c:v>507.97778160000001</c:v>
                </c:pt>
                <c:pt idx="194">
                  <c:v>508.78966480000003</c:v>
                </c:pt>
                <c:pt idx="195">
                  <c:v>509.60146850000001</c:v>
                </c:pt>
                <c:pt idx="196">
                  <c:v>510.41319279999999</c:v>
                </c:pt>
                <c:pt idx="197">
                  <c:v>511.2248376</c:v>
                </c:pt>
                <c:pt idx="198">
                  <c:v>512.03640299999995</c:v>
                </c:pt>
                <c:pt idx="199">
                  <c:v>512.84788900000001</c:v>
                </c:pt>
                <c:pt idx="200">
                  <c:v>513.65929549999998</c:v>
                </c:pt>
                <c:pt idx="201">
                  <c:v>514.47062259999996</c:v>
                </c:pt>
                <c:pt idx="202">
                  <c:v>515.28187019999996</c:v>
                </c:pt>
                <c:pt idx="203">
                  <c:v>516.09303829999999</c:v>
                </c:pt>
                <c:pt idx="204">
                  <c:v>516.90412709999998</c:v>
                </c:pt>
                <c:pt idx="205">
                  <c:v>517.71513640000001</c:v>
                </c:pt>
                <c:pt idx="206">
                  <c:v>518.52606619999995</c:v>
                </c:pt>
                <c:pt idx="207">
                  <c:v>519.3369166</c:v>
                </c:pt>
                <c:pt idx="208">
                  <c:v>520.14768760000004</c:v>
                </c:pt>
                <c:pt idx="209">
                  <c:v>520.9583791</c:v>
                </c:pt>
                <c:pt idx="210">
                  <c:v>521.76899109999999</c:v>
                </c:pt>
                <c:pt idx="211">
                  <c:v>522.57952379999995</c:v>
                </c:pt>
                <c:pt idx="212">
                  <c:v>523.38997689999997</c:v>
                </c:pt>
                <c:pt idx="213">
                  <c:v>524.20035069999994</c:v>
                </c:pt>
                <c:pt idx="214">
                  <c:v>525.01064499999995</c:v>
                </c:pt>
                <c:pt idx="215">
                  <c:v>525.82085979999999</c:v>
                </c:pt>
                <c:pt idx="216">
                  <c:v>526.63099520000003</c:v>
                </c:pt>
                <c:pt idx="217">
                  <c:v>527.44105119999995</c:v>
                </c:pt>
                <c:pt idx="218">
                  <c:v>528.25102770000001</c:v>
                </c:pt>
                <c:pt idx="219">
                  <c:v>529.06092469999999</c:v>
                </c:pt>
                <c:pt idx="220">
                  <c:v>529.87074240000004</c:v>
                </c:pt>
                <c:pt idx="221">
                  <c:v>530.68048060000001</c:v>
                </c:pt>
                <c:pt idx="222">
                  <c:v>531.49013930000001</c:v>
                </c:pt>
                <c:pt idx="223">
                  <c:v>532.29971860000001</c:v>
                </c:pt>
                <c:pt idx="224">
                  <c:v>533.10921840000003</c:v>
                </c:pt>
                <c:pt idx="225">
                  <c:v>533.91863880000005</c:v>
                </c:pt>
                <c:pt idx="226">
                  <c:v>534.72797979999996</c:v>
                </c:pt>
                <c:pt idx="227">
                  <c:v>535.53724130000001</c:v>
                </c:pt>
                <c:pt idx="228">
                  <c:v>536.34642340000005</c:v>
                </c:pt>
                <c:pt idx="229">
                  <c:v>537.15552600000001</c:v>
                </c:pt>
                <c:pt idx="230">
                  <c:v>537.96454919999996</c:v>
                </c:pt>
                <c:pt idx="231">
                  <c:v>538.77349300000003</c:v>
                </c:pt>
                <c:pt idx="232">
                  <c:v>539.58235720000005</c:v>
                </c:pt>
                <c:pt idx="233">
                  <c:v>540.39114210000002</c:v>
                </c:pt>
                <c:pt idx="234">
                  <c:v>541.19984750000003</c:v>
                </c:pt>
                <c:pt idx="235">
                  <c:v>542.00847350000004</c:v>
                </c:pt>
                <c:pt idx="236">
                  <c:v>542.81701999999996</c:v>
                </c:pt>
                <c:pt idx="237">
                  <c:v>543.62548709999999</c:v>
                </c:pt>
                <c:pt idx="238">
                  <c:v>544.43387470000005</c:v>
                </c:pt>
                <c:pt idx="239">
                  <c:v>545.24218289999999</c:v>
                </c:pt>
                <c:pt idx="240">
                  <c:v>546.05041159999996</c:v>
                </c:pt>
                <c:pt idx="241">
                  <c:v>546.85856100000001</c:v>
                </c:pt>
                <c:pt idx="242">
                  <c:v>547.66663080000001</c:v>
                </c:pt>
                <c:pt idx="243">
                  <c:v>548.4746212</c:v>
                </c:pt>
                <c:pt idx="244">
                  <c:v>549.28253219999999</c:v>
                </c:pt>
                <c:pt idx="245">
                  <c:v>550.09036370000001</c:v>
                </c:pt>
                <c:pt idx="246">
                  <c:v>550.89811580000003</c:v>
                </c:pt>
                <c:pt idx="247">
                  <c:v>551.70578839999996</c:v>
                </c:pt>
                <c:pt idx="248">
                  <c:v>552.5133816</c:v>
                </c:pt>
                <c:pt idx="249">
                  <c:v>553.32089540000004</c:v>
                </c:pt>
                <c:pt idx="250">
                  <c:v>554.12832969999999</c:v>
                </c:pt>
                <c:pt idx="251">
                  <c:v>554.93568459999995</c:v>
                </c:pt>
                <c:pt idx="252">
                  <c:v>555.74296000000004</c:v>
                </c:pt>
                <c:pt idx="253">
                  <c:v>556.55015590000005</c:v>
                </c:pt>
                <c:pt idx="254">
                  <c:v>557.35727250000002</c:v>
                </c:pt>
                <c:pt idx="255">
                  <c:v>558.16430960000002</c:v>
                </c:pt>
                <c:pt idx="256">
                  <c:v>558.97126720000006</c:v>
                </c:pt>
                <c:pt idx="257">
                  <c:v>559.77814539999997</c:v>
                </c:pt>
                <c:pt idx="258">
                  <c:v>560.5849442</c:v>
                </c:pt>
                <c:pt idx="259">
                  <c:v>561.39166350000005</c:v>
                </c:pt>
                <c:pt idx="260">
                  <c:v>562.19830330000002</c:v>
                </c:pt>
                <c:pt idx="261">
                  <c:v>563.00486379999995</c:v>
                </c:pt>
                <c:pt idx="262">
                  <c:v>563.81134469999995</c:v>
                </c:pt>
                <c:pt idx="263">
                  <c:v>564.61774630000002</c:v>
                </c:pt>
                <c:pt idx="264">
                  <c:v>565.42406840000001</c:v>
                </c:pt>
                <c:pt idx="265">
                  <c:v>566.23031100000003</c:v>
                </c:pt>
                <c:pt idx="266">
                  <c:v>567.03647420000004</c:v>
                </c:pt>
                <c:pt idx="267">
                  <c:v>567.84255800000005</c:v>
                </c:pt>
                <c:pt idx="268">
                  <c:v>568.64856229999998</c:v>
                </c:pt>
                <c:pt idx="269">
                  <c:v>569.45448710000005</c:v>
                </c:pt>
                <c:pt idx="270">
                  <c:v>570.26033259999997</c:v>
                </c:pt>
                <c:pt idx="271">
                  <c:v>571.06609860000003</c:v>
                </c:pt>
                <c:pt idx="272">
                  <c:v>571.87178510000001</c:v>
                </c:pt>
                <c:pt idx="273">
                  <c:v>572.67739219999999</c:v>
                </c:pt>
                <c:pt idx="274">
                  <c:v>573.48291979999999</c:v>
                </c:pt>
                <c:pt idx="275">
                  <c:v>574.28836799999999</c:v>
                </c:pt>
                <c:pt idx="276">
                  <c:v>575.09373679999999</c:v>
                </c:pt>
                <c:pt idx="277">
                  <c:v>575.89902610000001</c:v>
                </c:pt>
                <c:pt idx="278">
                  <c:v>576.70423600000004</c:v>
                </c:pt>
                <c:pt idx="279">
                  <c:v>577.50936639999998</c:v>
                </c:pt>
                <c:pt idx="280">
                  <c:v>578.31441740000002</c:v>
                </c:pt>
                <c:pt idx="281">
                  <c:v>579.11938899999996</c:v>
                </c:pt>
                <c:pt idx="282">
                  <c:v>579.92428099999995</c:v>
                </c:pt>
                <c:pt idx="283">
                  <c:v>580.72909370000002</c:v>
                </c:pt>
                <c:pt idx="284">
                  <c:v>581.53382690000001</c:v>
                </c:pt>
                <c:pt idx="285">
                  <c:v>582.33848069999999</c:v>
                </c:pt>
                <c:pt idx="286">
                  <c:v>583.143055</c:v>
                </c:pt>
                <c:pt idx="287">
                  <c:v>583.94754990000001</c:v>
                </c:pt>
                <c:pt idx="288">
                  <c:v>584.75196530000005</c:v>
                </c:pt>
                <c:pt idx="289">
                  <c:v>585.55630129999997</c:v>
                </c:pt>
                <c:pt idx="290">
                  <c:v>586.36055780000004</c:v>
                </c:pt>
                <c:pt idx="291">
                  <c:v>587.16473499999995</c:v>
                </c:pt>
                <c:pt idx="292">
                  <c:v>587.96883260000004</c:v>
                </c:pt>
                <c:pt idx="293">
                  <c:v>588.77285080000001</c:v>
                </c:pt>
                <c:pt idx="294">
                  <c:v>589.57678959999998</c:v>
                </c:pt>
                <c:pt idx="295">
                  <c:v>590.38064889999998</c:v>
                </c:pt>
                <c:pt idx="296">
                  <c:v>591.18442879999998</c:v>
                </c:pt>
                <c:pt idx="297">
                  <c:v>591.9881292</c:v>
                </c:pt>
                <c:pt idx="298">
                  <c:v>592.79175020000002</c:v>
                </c:pt>
                <c:pt idx="299">
                  <c:v>593.59529180000004</c:v>
                </c:pt>
                <c:pt idx="300">
                  <c:v>594.39875389999997</c:v>
                </c:pt>
                <c:pt idx="301">
                  <c:v>595.20213660000002</c:v>
                </c:pt>
                <c:pt idx="302">
                  <c:v>596.00543979999998</c:v>
                </c:pt>
                <c:pt idx="303">
                  <c:v>596.80866349999997</c:v>
                </c:pt>
                <c:pt idx="304">
                  <c:v>597.61180790000003</c:v>
                </c:pt>
                <c:pt idx="305">
                  <c:v>598.41487280000001</c:v>
                </c:pt>
                <c:pt idx="306">
                  <c:v>599.21785820000002</c:v>
                </c:pt>
                <c:pt idx="307">
                  <c:v>600.02076420000003</c:v>
                </c:pt>
                <c:pt idx="308">
                  <c:v>600.82359080000003</c:v>
                </c:pt>
                <c:pt idx="309">
                  <c:v>601.62633789999995</c:v>
                </c:pt>
                <c:pt idx="310">
                  <c:v>602.42900550000002</c:v>
                </c:pt>
                <c:pt idx="311">
                  <c:v>603.23159380000004</c:v>
                </c:pt>
                <c:pt idx="312">
                  <c:v>604.03410250000002</c:v>
                </c:pt>
                <c:pt idx="313">
                  <c:v>604.83653189999995</c:v>
                </c:pt>
                <c:pt idx="314">
                  <c:v>605.63888180000004</c:v>
                </c:pt>
                <c:pt idx="315">
                  <c:v>606.44115220000003</c:v>
                </c:pt>
                <c:pt idx="316">
                  <c:v>607.24334320000003</c:v>
                </c:pt>
                <c:pt idx="317">
                  <c:v>608.04545480000002</c:v>
                </c:pt>
                <c:pt idx="318">
                  <c:v>608.84748690000004</c:v>
                </c:pt>
                <c:pt idx="319">
                  <c:v>609.64943949999997</c:v>
                </c:pt>
                <c:pt idx="320">
                  <c:v>610.45131279999998</c:v>
                </c:pt>
                <c:pt idx="321">
                  <c:v>611.25310660000002</c:v>
                </c:pt>
                <c:pt idx="322">
                  <c:v>612.05482089999998</c:v>
                </c:pt>
                <c:pt idx="323">
                  <c:v>612.85645580000005</c:v>
                </c:pt>
                <c:pt idx="324">
                  <c:v>613.65801120000003</c:v>
                </c:pt>
                <c:pt idx="325">
                  <c:v>614.45948720000001</c:v>
                </c:pt>
                <c:pt idx="326">
                  <c:v>615.26088379999999</c:v>
                </c:pt>
                <c:pt idx="327">
                  <c:v>616.06220089999999</c:v>
                </c:pt>
                <c:pt idx="328">
                  <c:v>616.86343859999999</c:v>
                </c:pt>
                <c:pt idx="329">
                  <c:v>617.66459680000003</c:v>
                </c:pt>
                <c:pt idx="330">
                  <c:v>618.46567560000005</c:v>
                </c:pt>
                <c:pt idx="331">
                  <c:v>619.26667499999996</c:v>
                </c:pt>
                <c:pt idx="332">
                  <c:v>620.06759480000005</c:v>
                </c:pt>
                <c:pt idx="333">
                  <c:v>620.86843529999999</c:v>
                </c:pt>
                <c:pt idx="334">
                  <c:v>621.66919629999995</c:v>
                </c:pt>
                <c:pt idx="335">
                  <c:v>622.46987790000003</c:v>
                </c:pt>
                <c:pt idx="336">
                  <c:v>623.27048000000002</c:v>
                </c:pt>
                <c:pt idx="337">
                  <c:v>624.07100270000001</c:v>
                </c:pt>
                <c:pt idx="338">
                  <c:v>624.87144590000003</c:v>
                </c:pt>
                <c:pt idx="339">
                  <c:v>625.67180970000004</c:v>
                </c:pt>
                <c:pt idx="340">
                  <c:v>626.47209399999997</c:v>
                </c:pt>
                <c:pt idx="341">
                  <c:v>627.27229899999998</c:v>
                </c:pt>
                <c:pt idx="342">
                  <c:v>628.07242440000005</c:v>
                </c:pt>
                <c:pt idx="343">
                  <c:v>628.8724704</c:v>
                </c:pt>
                <c:pt idx="344">
                  <c:v>629.67243699999995</c:v>
                </c:pt>
                <c:pt idx="345">
                  <c:v>630.47232410000004</c:v>
                </c:pt>
                <c:pt idx="346">
                  <c:v>631.27213180000001</c:v>
                </c:pt>
                <c:pt idx="347">
                  <c:v>632.07186000000002</c:v>
                </c:pt>
                <c:pt idx="348">
                  <c:v>632.87150880000002</c:v>
                </c:pt>
                <c:pt idx="349">
                  <c:v>633.67107820000001</c:v>
                </c:pt>
                <c:pt idx="350">
                  <c:v>634.47056810000004</c:v>
                </c:pt>
                <c:pt idx="351">
                  <c:v>635.26997859999994</c:v>
                </c:pt>
                <c:pt idx="352">
                  <c:v>636.0693096</c:v>
                </c:pt>
                <c:pt idx="353">
                  <c:v>636.86856109999997</c:v>
                </c:pt>
                <c:pt idx="354">
                  <c:v>637.66773330000001</c:v>
                </c:pt>
                <c:pt idx="355">
                  <c:v>638.46682599999997</c:v>
                </c:pt>
                <c:pt idx="356">
                  <c:v>639.26583919999996</c:v>
                </c:pt>
                <c:pt idx="357">
                  <c:v>640.06477299999995</c:v>
                </c:pt>
                <c:pt idx="358">
                  <c:v>640.86362740000004</c:v>
                </c:pt>
                <c:pt idx="359">
                  <c:v>641.66240230000005</c:v>
                </c:pt>
                <c:pt idx="360">
                  <c:v>642.46109769999998</c:v>
                </c:pt>
                <c:pt idx="361">
                  <c:v>643.25971379999999</c:v>
                </c:pt>
                <c:pt idx="362">
                  <c:v>644.05825030000005</c:v>
                </c:pt>
                <c:pt idx="363">
                  <c:v>644.85670749999997</c:v>
                </c:pt>
                <c:pt idx="364">
                  <c:v>645.65508520000003</c:v>
                </c:pt>
                <c:pt idx="365">
                  <c:v>646.45338340000001</c:v>
                </c:pt>
                <c:pt idx="366">
                  <c:v>647.25160219999998</c:v>
                </c:pt>
                <c:pt idx="367">
                  <c:v>648.04974159999995</c:v>
                </c:pt>
                <c:pt idx="368">
                  <c:v>648.84780149999995</c:v>
                </c:pt>
                <c:pt idx="369">
                  <c:v>649.64578189999997</c:v>
                </c:pt>
                <c:pt idx="370">
                  <c:v>650.44368299999996</c:v>
                </c:pt>
                <c:pt idx="371">
                  <c:v>651.24150459999998</c:v>
                </c:pt>
                <c:pt idx="372">
                  <c:v>652.03924670000004</c:v>
                </c:pt>
                <c:pt idx="373">
                  <c:v>652.83690939999997</c:v>
                </c:pt>
                <c:pt idx="374">
                  <c:v>653.63449260000004</c:v>
                </c:pt>
                <c:pt idx="375">
                  <c:v>654.4319964</c:v>
                </c:pt>
                <c:pt idx="376">
                  <c:v>655.22942079999996</c:v>
                </c:pt>
                <c:pt idx="377">
                  <c:v>656.02676570000006</c:v>
                </c:pt>
                <c:pt idx="378">
                  <c:v>656.82403120000004</c:v>
                </c:pt>
                <c:pt idx="379">
                  <c:v>657.62121720000005</c:v>
                </c:pt>
                <c:pt idx="380">
                  <c:v>658.41832380000005</c:v>
                </c:pt>
                <c:pt idx="381">
                  <c:v>659.21535100000006</c:v>
                </c:pt>
                <c:pt idx="382">
                  <c:v>660.01229860000001</c:v>
                </c:pt>
                <c:pt idx="383">
                  <c:v>660.80916690000004</c:v>
                </c:pt>
                <c:pt idx="384">
                  <c:v>661.60595569999998</c:v>
                </c:pt>
                <c:pt idx="385">
                  <c:v>662.40266510000004</c:v>
                </c:pt>
                <c:pt idx="386">
                  <c:v>663.19929500000001</c:v>
                </c:pt>
                <c:pt idx="387">
                  <c:v>663.99584549999997</c:v>
                </c:pt>
                <c:pt idx="388">
                  <c:v>664.79231649999997</c:v>
                </c:pt>
                <c:pt idx="389">
                  <c:v>665.58870809999996</c:v>
                </c:pt>
                <c:pt idx="390">
                  <c:v>666.38502019999999</c:v>
                </c:pt>
                <c:pt idx="391">
                  <c:v>667.18125299999997</c:v>
                </c:pt>
                <c:pt idx="392">
                  <c:v>667.97740620000002</c:v>
                </c:pt>
                <c:pt idx="393">
                  <c:v>668.77347999999995</c:v>
                </c:pt>
                <c:pt idx="394">
                  <c:v>669.56947439999999</c:v>
                </c:pt>
                <c:pt idx="395">
                  <c:v>670.36538929999995</c:v>
                </c:pt>
                <c:pt idx="396">
                  <c:v>671.16122480000001</c:v>
                </c:pt>
                <c:pt idx="397">
                  <c:v>671.9569808</c:v>
                </c:pt>
                <c:pt idx="398">
                  <c:v>672.75265739999998</c:v>
                </c:pt>
                <c:pt idx="399">
                  <c:v>673.54825459999995</c:v>
                </c:pt>
                <c:pt idx="400">
                  <c:v>674.34377229999996</c:v>
                </c:pt>
                <c:pt idx="401">
                  <c:v>675.13921059999996</c:v>
                </c:pt>
                <c:pt idx="402">
                  <c:v>675.93456939999999</c:v>
                </c:pt>
                <c:pt idx="403">
                  <c:v>676.72984870000005</c:v>
                </c:pt>
                <c:pt idx="404">
                  <c:v>677.52504869999996</c:v>
                </c:pt>
                <c:pt idx="405">
                  <c:v>678.32016920000001</c:v>
                </c:pt>
                <c:pt idx="406">
                  <c:v>679.11521019999998</c:v>
                </c:pt>
                <c:pt idx="407">
                  <c:v>679.91017179999994</c:v>
                </c:pt>
                <c:pt idx="408">
                  <c:v>680.70505400000002</c:v>
                </c:pt>
                <c:pt idx="409">
                  <c:v>681.49985670000001</c:v>
                </c:pt>
                <c:pt idx="410">
                  <c:v>682.29457990000003</c:v>
                </c:pt>
                <c:pt idx="411">
                  <c:v>683.08922380000001</c:v>
                </c:pt>
                <c:pt idx="412">
                  <c:v>683.88378809999995</c:v>
                </c:pt>
                <c:pt idx="413">
                  <c:v>684.67827309999996</c:v>
                </c:pt>
                <c:pt idx="414">
                  <c:v>685.47267859999999</c:v>
                </c:pt>
                <c:pt idx="415">
                  <c:v>686.26700459999995</c:v>
                </c:pt>
                <c:pt idx="416">
                  <c:v>687.06125120000002</c:v>
                </c:pt>
                <c:pt idx="417">
                  <c:v>687.85541839999996</c:v>
                </c:pt>
                <c:pt idx="418">
                  <c:v>688.64950610000005</c:v>
                </c:pt>
                <c:pt idx="419">
                  <c:v>689.44351429999995</c:v>
                </c:pt>
                <c:pt idx="420">
                  <c:v>690.23744320000003</c:v>
                </c:pt>
                <c:pt idx="421">
                  <c:v>691.03129260000003</c:v>
                </c:pt>
                <c:pt idx="422">
                  <c:v>691.82506249999994</c:v>
                </c:pt>
                <c:pt idx="423">
                  <c:v>692.61875299999997</c:v>
                </c:pt>
                <c:pt idx="424">
                  <c:v>693.41236400000003</c:v>
                </c:pt>
                <c:pt idx="425">
                  <c:v>694.20589559999996</c:v>
                </c:pt>
                <c:pt idx="426">
                  <c:v>694.99934780000001</c:v>
                </c:pt>
                <c:pt idx="427">
                  <c:v>695.79272049999997</c:v>
                </c:pt>
                <c:pt idx="428">
                  <c:v>696.58601380000005</c:v>
                </c:pt>
                <c:pt idx="429">
                  <c:v>697.37922760000004</c:v>
                </c:pt>
                <c:pt idx="430">
                  <c:v>698.17236200000002</c:v>
                </c:pt>
                <c:pt idx="431">
                  <c:v>698.965417</c:v>
                </c:pt>
                <c:pt idx="432">
                  <c:v>699.75839240000005</c:v>
                </c:pt>
                <c:pt idx="433">
                  <c:v>700.55128850000006</c:v>
                </c:pt>
                <c:pt idx="434">
                  <c:v>701.34410509999998</c:v>
                </c:pt>
                <c:pt idx="435">
                  <c:v>702.13684230000001</c:v>
                </c:pt>
                <c:pt idx="436">
                  <c:v>702.92949999999996</c:v>
                </c:pt>
                <c:pt idx="437">
                  <c:v>703.72207830000002</c:v>
                </c:pt>
                <c:pt idx="438">
                  <c:v>704.5145771</c:v>
                </c:pt>
                <c:pt idx="439">
                  <c:v>705.30699649999997</c:v>
                </c:pt>
                <c:pt idx="440">
                  <c:v>706.09933639999997</c:v>
                </c:pt>
                <c:pt idx="441">
                  <c:v>706.89159700000005</c:v>
                </c:pt>
                <c:pt idx="442">
                  <c:v>707.68377799999996</c:v>
                </c:pt>
                <c:pt idx="443">
                  <c:v>708.47587959999998</c:v>
                </c:pt>
                <c:pt idx="444">
                  <c:v>709.2679018</c:v>
                </c:pt>
                <c:pt idx="445">
                  <c:v>710.05984450000005</c:v>
                </c:pt>
                <c:pt idx="446">
                  <c:v>710.85170779999999</c:v>
                </c:pt>
                <c:pt idx="447">
                  <c:v>711.64349159999995</c:v>
                </c:pt>
                <c:pt idx="448">
                  <c:v>712.43519600000002</c:v>
                </c:pt>
                <c:pt idx="449">
                  <c:v>713.22682099999997</c:v>
                </c:pt>
                <c:pt idx="450">
                  <c:v>714.01836649999996</c:v>
                </c:pt>
                <c:pt idx="451">
                  <c:v>714.80983260000005</c:v>
                </c:pt>
                <c:pt idx="452">
                  <c:v>715.60121919999995</c:v>
                </c:pt>
                <c:pt idx="453">
                  <c:v>716.39252629999999</c:v>
                </c:pt>
                <c:pt idx="454">
                  <c:v>717.18375409999999</c:v>
                </c:pt>
                <c:pt idx="455">
                  <c:v>717.97490240000002</c:v>
                </c:pt>
                <c:pt idx="456">
                  <c:v>718.76597119999997</c:v>
                </c:pt>
                <c:pt idx="457">
                  <c:v>719.55696060000002</c:v>
                </c:pt>
                <c:pt idx="458">
                  <c:v>720.34787059999996</c:v>
                </c:pt>
                <c:pt idx="459">
                  <c:v>721.13870110000005</c:v>
                </c:pt>
                <c:pt idx="460">
                  <c:v>721.92945210000005</c:v>
                </c:pt>
                <c:pt idx="461">
                  <c:v>722.72012380000001</c:v>
                </c:pt>
                <c:pt idx="462">
                  <c:v>723.51071590000004</c:v>
                </c:pt>
                <c:pt idx="463">
                  <c:v>724.30122870000002</c:v>
                </c:pt>
                <c:pt idx="464">
                  <c:v>725.09166200000004</c:v>
                </c:pt>
                <c:pt idx="465">
                  <c:v>725.88201579999998</c:v>
                </c:pt>
                <c:pt idx="466">
                  <c:v>726.67229020000002</c:v>
                </c:pt>
                <c:pt idx="467">
                  <c:v>727.46248519999995</c:v>
                </c:pt>
                <c:pt idx="468">
                  <c:v>728.25260070000002</c:v>
                </c:pt>
                <c:pt idx="469">
                  <c:v>729.0426367</c:v>
                </c:pt>
                <c:pt idx="470">
                  <c:v>729.83259339999995</c:v>
                </c:pt>
                <c:pt idx="471">
                  <c:v>730.62247060000004</c:v>
                </c:pt>
                <c:pt idx="472">
                  <c:v>731.41226830000005</c:v>
                </c:pt>
                <c:pt idx="473">
                  <c:v>732.20198660000005</c:v>
                </c:pt>
                <c:pt idx="474">
                  <c:v>732.99162539999998</c:v>
                </c:pt>
                <c:pt idx="475">
                  <c:v>733.78118480000001</c:v>
                </c:pt>
                <c:pt idx="476">
                  <c:v>734.57066480000003</c:v>
                </c:pt>
                <c:pt idx="477">
                  <c:v>735.36006529999997</c:v>
                </c:pt>
                <c:pt idx="478">
                  <c:v>736.14938640000003</c:v>
                </c:pt>
                <c:pt idx="479">
                  <c:v>736.93862799999999</c:v>
                </c:pt>
                <c:pt idx="480">
                  <c:v>737.72779019999996</c:v>
                </c:pt>
                <c:pt idx="481">
                  <c:v>738.51687300000003</c:v>
                </c:pt>
                <c:pt idx="482">
                  <c:v>739.30587619999994</c:v>
                </c:pt>
                <c:pt idx="483">
                  <c:v>740.09480010000004</c:v>
                </c:pt>
                <c:pt idx="484">
                  <c:v>740.88364449999995</c:v>
                </c:pt>
                <c:pt idx="485">
                  <c:v>741.67240949999996</c:v>
                </c:pt>
                <c:pt idx="486">
                  <c:v>742.461095</c:v>
                </c:pt>
                <c:pt idx="487">
                  <c:v>743.24970110000004</c:v>
                </c:pt>
                <c:pt idx="488">
                  <c:v>744.03822769999999</c:v>
                </c:pt>
                <c:pt idx="489">
                  <c:v>744.82667489999994</c:v>
                </c:pt>
                <c:pt idx="490">
                  <c:v>745.61504260000004</c:v>
                </c:pt>
                <c:pt idx="491">
                  <c:v>746.40333099999998</c:v>
                </c:pt>
                <c:pt idx="492">
                  <c:v>747.19153979999999</c:v>
                </c:pt>
                <c:pt idx="493">
                  <c:v>747.97966919999999</c:v>
                </c:pt>
                <c:pt idx="494">
                  <c:v>748.76771919999999</c:v>
                </c:pt>
                <c:pt idx="495">
                  <c:v>749.55568970000002</c:v>
                </c:pt>
                <c:pt idx="496">
                  <c:v>750.34358080000004</c:v>
                </c:pt>
                <c:pt idx="497">
                  <c:v>751.13139239999998</c:v>
                </c:pt>
                <c:pt idx="498">
                  <c:v>751.91912460000003</c:v>
                </c:pt>
                <c:pt idx="499">
                  <c:v>752.70677739999996</c:v>
                </c:pt>
                <c:pt idx="500">
                  <c:v>753.49435070000004</c:v>
                </c:pt>
                <c:pt idx="501">
                  <c:v>754.2818446</c:v>
                </c:pt>
                <c:pt idx="502">
                  <c:v>755.06925899999999</c:v>
                </c:pt>
                <c:pt idx="503">
                  <c:v>755.85659390000001</c:v>
                </c:pt>
                <c:pt idx="504">
                  <c:v>756.64384949999999</c:v>
                </c:pt>
                <c:pt idx="505">
                  <c:v>757.4310256</c:v>
                </c:pt>
                <c:pt idx="506">
                  <c:v>758.21812220000004</c:v>
                </c:pt>
                <c:pt idx="507">
                  <c:v>759.00513939999996</c:v>
                </c:pt>
                <c:pt idx="508">
                  <c:v>759.79207719999999</c:v>
                </c:pt>
                <c:pt idx="509">
                  <c:v>760.57893549999994</c:v>
                </c:pt>
                <c:pt idx="510">
                  <c:v>761.36571430000004</c:v>
                </c:pt>
                <c:pt idx="511">
                  <c:v>762.15241379999998</c:v>
                </c:pt>
                <c:pt idx="512">
                  <c:v>762.93903369999998</c:v>
                </c:pt>
                <c:pt idx="513">
                  <c:v>763.72557429999995</c:v>
                </c:pt>
                <c:pt idx="514">
                  <c:v>764.51203539999995</c:v>
                </c:pt>
                <c:pt idx="515">
                  <c:v>765.29841699999997</c:v>
                </c:pt>
                <c:pt idx="516">
                  <c:v>766.08471919999999</c:v>
                </c:pt>
                <c:pt idx="517">
                  <c:v>766.87094200000001</c:v>
                </c:pt>
                <c:pt idx="518">
                  <c:v>767.65708529999995</c:v>
                </c:pt>
                <c:pt idx="519">
                  <c:v>768.44314910000003</c:v>
                </c:pt>
                <c:pt idx="520">
                  <c:v>769.22913359999995</c:v>
                </c:pt>
                <c:pt idx="521">
                  <c:v>770.01503860000003</c:v>
                </c:pt>
                <c:pt idx="522">
                  <c:v>770.80086410000001</c:v>
                </c:pt>
                <c:pt idx="523">
                  <c:v>771.5866102</c:v>
                </c:pt>
                <c:pt idx="524">
                  <c:v>772.37227680000001</c:v>
                </c:pt>
                <c:pt idx="525">
                  <c:v>773.15786400000002</c:v>
                </c:pt>
                <c:pt idx="526">
                  <c:v>773.94337180000002</c:v>
                </c:pt>
                <c:pt idx="527">
                  <c:v>774.72880009999994</c:v>
                </c:pt>
                <c:pt idx="528">
                  <c:v>775.51414899999997</c:v>
                </c:pt>
                <c:pt idx="529">
                  <c:v>776.29941840000004</c:v>
                </c:pt>
                <c:pt idx="530">
                  <c:v>777.08460839999998</c:v>
                </c:pt>
                <c:pt idx="531">
                  <c:v>777.86971900000003</c:v>
                </c:pt>
                <c:pt idx="532">
                  <c:v>778.65475000000004</c:v>
                </c:pt>
                <c:pt idx="533">
                  <c:v>779.4397017</c:v>
                </c:pt>
                <c:pt idx="534">
                  <c:v>780.2245739</c:v>
                </c:pt>
                <c:pt idx="535">
                  <c:v>781.00936669999999</c:v>
                </c:pt>
                <c:pt idx="536">
                  <c:v>781.79408000000001</c:v>
                </c:pt>
                <c:pt idx="537">
                  <c:v>782.57871390000003</c:v>
                </c:pt>
                <c:pt idx="538">
                  <c:v>783.36326829999996</c:v>
                </c:pt>
                <c:pt idx="539">
                  <c:v>784.1477433</c:v>
                </c:pt>
                <c:pt idx="540">
                  <c:v>784.93213879999996</c:v>
                </c:pt>
                <c:pt idx="541">
                  <c:v>785.716455</c:v>
                </c:pt>
                <c:pt idx="542">
                  <c:v>786.50069159999998</c:v>
                </c:pt>
                <c:pt idx="543">
                  <c:v>787.28484879999996</c:v>
                </c:pt>
                <c:pt idx="544">
                  <c:v>788.06892660000005</c:v>
                </c:pt>
                <c:pt idx="545">
                  <c:v>788.85292489999995</c:v>
                </c:pt>
                <c:pt idx="546">
                  <c:v>789.63684379999995</c:v>
                </c:pt>
                <c:pt idx="547">
                  <c:v>790.42068319999998</c:v>
                </c:pt>
                <c:pt idx="548">
                  <c:v>791.20444320000001</c:v>
                </c:pt>
                <c:pt idx="549">
                  <c:v>791.98812380000004</c:v>
                </c:pt>
                <c:pt idx="550">
                  <c:v>792.77172489999998</c:v>
                </c:pt>
                <c:pt idx="551">
                  <c:v>793.55524660000003</c:v>
                </c:pt>
                <c:pt idx="552">
                  <c:v>794.3386888</c:v>
                </c:pt>
                <c:pt idx="553">
                  <c:v>795.1220515</c:v>
                </c:pt>
                <c:pt idx="554">
                  <c:v>795.90533489999996</c:v>
                </c:pt>
                <c:pt idx="555">
                  <c:v>796.68853879999995</c:v>
                </c:pt>
                <c:pt idx="556">
                  <c:v>797.47166319999997</c:v>
                </c:pt>
                <c:pt idx="557">
                  <c:v>798.25470819999998</c:v>
                </c:pt>
                <c:pt idx="558">
                  <c:v>799.03767379999999</c:v>
                </c:pt>
                <c:pt idx="559">
                  <c:v>799.82055990000003</c:v>
                </c:pt>
                <c:pt idx="560">
                  <c:v>800.60336649999999</c:v>
                </c:pt>
                <c:pt idx="561">
                  <c:v>801.38609380000003</c:v>
                </c:pt>
                <c:pt idx="562">
                  <c:v>802.16874150000001</c:v>
                </c:pt>
                <c:pt idx="563">
                  <c:v>802.95130989999996</c:v>
                </c:pt>
                <c:pt idx="564">
                  <c:v>803.73379880000005</c:v>
                </c:pt>
                <c:pt idx="565">
                  <c:v>804.51620820000005</c:v>
                </c:pt>
                <c:pt idx="566">
                  <c:v>805.29853820000005</c:v>
                </c:pt>
                <c:pt idx="567">
                  <c:v>806.08078880000005</c:v>
                </c:pt>
                <c:pt idx="568">
                  <c:v>806.86295989999996</c:v>
                </c:pt>
                <c:pt idx="569">
                  <c:v>807.64505150000002</c:v>
                </c:pt>
                <c:pt idx="570">
                  <c:v>808.42706380000004</c:v>
                </c:pt>
                <c:pt idx="571">
                  <c:v>809.20899659999998</c:v>
                </c:pt>
                <c:pt idx="572">
                  <c:v>809.99084989999994</c:v>
                </c:pt>
                <c:pt idx="573">
                  <c:v>810.77262380000002</c:v>
                </c:pt>
                <c:pt idx="574">
                  <c:v>811.55431820000001</c:v>
                </c:pt>
                <c:pt idx="575">
                  <c:v>812.3359332</c:v>
                </c:pt>
                <c:pt idx="576">
                  <c:v>813.11746879999998</c:v>
                </c:pt>
                <c:pt idx="577">
                  <c:v>813.8989249</c:v>
                </c:pt>
                <c:pt idx="578">
                  <c:v>814.68030160000001</c:v>
                </c:pt>
                <c:pt idx="579">
                  <c:v>815.46159880000005</c:v>
                </c:pt>
                <c:pt idx="580">
                  <c:v>816.24281659999997</c:v>
                </c:pt>
                <c:pt idx="581">
                  <c:v>817.023955</c:v>
                </c:pt>
                <c:pt idx="582">
                  <c:v>817.80501379999998</c:v>
                </c:pt>
                <c:pt idx="583">
                  <c:v>818.58599330000004</c:v>
                </c:pt>
                <c:pt idx="584">
                  <c:v>819.36689330000002</c:v>
                </c:pt>
                <c:pt idx="585">
                  <c:v>820.14771389999999</c:v>
                </c:pt>
                <c:pt idx="586">
                  <c:v>820.92845499999999</c:v>
                </c:pt>
                <c:pt idx="587">
                  <c:v>821.70911669999998</c:v>
                </c:pt>
                <c:pt idx="588">
                  <c:v>822.48969890000001</c:v>
                </c:pt>
                <c:pt idx="589">
                  <c:v>823.27020170000003</c:v>
                </c:pt>
                <c:pt idx="590">
                  <c:v>824.05062499999997</c:v>
                </c:pt>
                <c:pt idx="591">
                  <c:v>824.83096899999998</c:v>
                </c:pt>
                <c:pt idx="592">
                  <c:v>825.61123339999995</c:v>
                </c:pt>
                <c:pt idx="593">
                  <c:v>826.39141840000002</c:v>
                </c:pt>
                <c:pt idx="594">
                  <c:v>827.17152399999998</c:v>
                </c:pt>
                <c:pt idx="595">
                  <c:v>827.95155009999996</c:v>
                </c:pt>
                <c:pt idx="596">
                  <c:v>828.73149679999995</c:v>
                </c:pt>
                <c:pt idx="597">
                  <c:v>829.51136399999996</c:v>
                </c:pt>
                <c:pt idx="598">
                  <c:v>830.29115179999997</c:v>
                </c:pt>
                <c:pt idx="599">
                  <c:v>831.07086019999997</c:v>
                </c:pt>
                <c:pt idx="600">
                  <c:v>831.8504891</c:v>
                </c:pt>
                <c:pt idx="601">
                  <c:v>832.63003860000003</c:v>
                </c:pt>
                <c:pt idx="602">
                  <c:v>833.40950859999998</c:v>
                </c:pt>
                <c:pt idx="603">
                  <c:v>834.18889909999996</c:v>
                </c:pt>
                <c:pt idx="604">
                  <c:v>834.96821030000001</c:v>
                </c:pt>
                <c:pt idx="605">
                  <c:v>835.74744199999998</c:v>
                </c:pt>
                <c:pt idx="606">
                  <c:v>836.52659419999998</c:v>
                </c:pt>
                <c:pt idx="607">
                  <c:v>837.30566699999997</c:v>
                </c:pt>
                <c:pt idx="608">
                  <c:v>838.08466039999996</c:v>
                </c:pt>
                <c:pt idx="609">
                  <c:v>838.86357429999998</c:v>
                </c:pt>
                <c:pt idx="610">
                  <c:v>839.64240870000003</c:v>
                </c:pt>
                <c:pt idx="611">
                  <c:v>840.42116380000004</c:v>
                </c:pt>
                <c:pt idx="612">
                  <c:v>841.19983930000001</c:v>
                </c:pt>
                <c:pt idx="613">
                  <c:v>841.97843550000005</c:v>
                </c:pt>
                <c:pt idx="614">
                  <c:v>842.7569522</c:v>
                </c:pt>
                <c:pt idx="615">
                  <c:v>843.53538939999999</c:v>
                </c:pt>
                <c:pt idx="616">
                  <c:v>844.31374719999997</c:v>
                </c:pt>
                <c:pt idx="617">
                  <c:v>845.09202560000006</c:v>
                </c:pt>
                <c:pt idx="618">
                  <c:v>845.87022449999995</c:v>
                </c:pt>
                <c:pt idx="619">
                  <c:v>846.64834389999999</c:v>
                </c:pt>
                <c:pt idx="620">
                  <c:v>847.42638399999998</c:v>
                </c:pt>
                <c:pt idx="621">
                  <c:v>848.20434460000001</c:v>
                </c:pt>
                <c:pt idx="622">
                  <c:v>848.98222569999996</c:v>
                </c:pt>
                <c:pt idx="623">
                  <c:v>849.76002740000001</c:v>
                </c:pt>
                <c:pt idx="624">
                  <c:v>850.53774959999998</c:v>
                </c:pt>
                <c:pt idx="625">
                  <c:v>851.31539239999995</c:v>
                </c:pt>
                <c:pt idx="626">
                  <c:v>852.09295580000003</c:v>
                </c:pt>
                <c:pt idx="627">
                  <c:v>852.87043970000002</c:v>
                </c:pt>
                <c:pt idx="628">
                  <c:v>853.64784420000001</c:v>
                </c:pt>
                <c:pt idx="629">
                  <c:v>854.42516920000003</c:v>
                </c:pt>
                <c:pt idx="630">
                  <c:v>855.20241480000004</c:v>
                </c:pt>
                <c:pt idx="631">
                  <c:v>855.97958100000005</c:v>
                </c:pt>
                <c:pt idx="632">
                  <c:v>856.75666760000001</c:v>
                </c:pt>
                <c:pt idx="633">
                  <c:v>857.53367490000005</c:v>
                </c:pt>
                <c:pt idx="634">
                  <c:v>858.3106027</c:v>
                </c:pt>
                <c:pt idx="635">
                  <c:v>859.08745109999995</c:v>
                </c:pt>
                <c:pt idx="636">
                  <c:v>859.86422000000005</c:v>
                </c:pt>
                <c:pt idx="637">
                  <c:v>860.64090950000002</c:v>
                </c:pt>
                <c:pt idx="638">
                  <c:v>861.41751950000003</c:v>
                </c:pt>
                <c:pt idx="639">
                  <c:v>862.19405010000003</c:v>
                </c:pt>
                <c:pt idx="640">
                  <c:v>862.97050119999994</c:v>
                </c:pt>
                <c:pt idx="641">
                  <c:v>863.74687300000005</c:v>
                </c:pt>
                <c:pt idx="642">
                  <c:v>864.52316519999999</c:v>
                </c:pt>
                <c:pt idx="643">
                  <c:v>865.29937800000005</c:v>
                </c:pt>
                <c:pt idx="644">
                  <c:v>866.07551139999998</c:v>
                </c:pt>
                <c:pt idx="645">
                  <c:v>866.85156529999995</c:v>
                </c:pt>
                <c:pt idx="646">
                  <c:v>867.62753980000002</c:v>
                </c:pt>
                <c:pt idx="647">
                  <c:v>868.40343480000001</c:v>
                </c:pt>
                <c:pt idx="648">
                  <c:v>869.1792504</c:v>
                </c:pt>
                <c:pt idx="649">
                  <c:v>869.95498659999998</c:v>
                </c:pt>
                <c:pt idx="650">
                  <c:v>870.7306433</c:v>
                </c:pt>
                <c:pt idx="651">
                  <c:v>871.50622060000001</c:v>
                </c:pt>
                <c:pt idx="652">
                  <c:v>872.28171840000005</c:v>
                </c:pt>
                <c:pt idx="653">
                  <c:v>873.0571367</c:v>
                </c:pt>
                <c:pt idx="654">
                  <c:v>873.83247570000003</c:v>
                </c:pt>
                <c:pt idx="655">
                  <c:v>874.60773519999998</c:v>
                </c:pt>
                <c:pt idx="656">
                  <c:v>875.38291519999996</c:v>
                </c:pt>
                <c:pt idx="657">
                  <c:v>876.15801580000004</c:v>
                </c:pt>
                <c:pt idx="658">
                  <c:v>876.93303700000001</c:v>
                </c:pt>
                <c:pt idx="659">
                  <c:v>877.70797870000001</c:v>
                </c:pt>
                <c:pt idx="660">
                  <c:v>878.48284090000004</c:v>
                </c:pt>
                <c:pt idx="661">
                  <c:v>879.25762380000003</c:v>
                </c:pt>
                <c:pt idx="662">
                  <c:v>880.03232709999997</c:v>
                </c:pt>
                <c:pt idx="663">
                  <c:v>880.80695109999999</c:v>
                </c:pt>
                <c:pt idx="664">
                  <c:v>881.58149560000004</c:v>
                </c:pt>
                <c:pt idx="665">
                  <c:v>882.3559606</c:v>
                </c:pt>
                <c:pt idx="666">
                  <c:v>883.13034619999996</c:v>
                </c:pt>
                <c:pt idx="667">
                  <c:v>883.90465240000003</c:v>
                </c:pt>
                <c:pt idx="668">
                  <c:v>884.67887910000002</c:v>
                </c:pt>
                <c:pt idx="669">
                  <c:v>885.45302630000003</c:v>
                </c:pt>
                <c:pt idx="670">
                  <c:v>886.22709420000001</c:v>
                </c:pt>
                <c:pt idx="671">
                  <c:v>887.00108260000002</c:v>
                </c:pt>
                <c:pt idx="672">
                  <c:v>887.77499150000006</c:v>
                </c:pt>
                <c:pt idx="673">
                  <c:v>888.54882099999998</c:v>
                </c:pt>
                <c:pt idx="674">
                  <c:v>889.32257100000004</c:v>
                </c:pt>
                <c:pt idx="675">
                  <c:v>890.09624159999998</c:v>
                </c:pt>
                <c:pt idx="676">
                  <c:v>890.86983280000004</c:v>
                </c:pt>
                <c:pt idx="677">
                  <c:v>891.64334450000001</c:v>
                </c:pt>
                <c:pt idx="678">
                  <c:v>892.41677679999998</c:v>
                </c:pt>
                <c:pt idx="679">
                  <c:v>893.19012959999998</c:v>
                </c:pt>
                <c:pt idx="680">
                  <c:v>893.96340299999997</c:v>
                </c:pt>
                <c:pt idx="681">
                  <c:v>894.73659699999996</c:v>
                </c:pt>
                <c:pt idx="682">
                  <c:v>895.50971140000001</c:v>
                </c:pt>
                <c:pt idx="683">
                  <c:v>896.28274650000003</c:v>
                </c:pt>
                <c:pt idx="684">
                  <c:v>897.05570209999996</c:v>
                </c:pt>
                <c:pt idx="685">
                  <c:v>897.8285783</c:v>
                </c:pt>
                <c:pt idx="686">
                  <c:v>898.60137499999996</c:v>
                </c:pt>
                <c:pt idx="687">
                  <c:v>899.37409230000003</c:v>
                </c:pt>
                <c:pt idx="688">
                  <c:v>900.14673010000001</c:v>
                </c:pt>
                <c:pt idx="689">
                  <c:v>900.91928849999999</c:v>
                </c:pt>
                <c:pt idx="690">
                  <c:v>901.6917674</c:v>
                </c:pt>
                <c:pt idx="691">
                  <c:v>902.46416699999997</c:v>
                </c:pt>
                <c:pt idx="692">
                  <c:v>903.23648700000001</c:v>
                </c:pt>
                <c:pt idx="693">
                  <c:v>904.00872760000004</c:v>
                </c:pt>
                <c:pt idx="694">
                  <c:v>904.78088879999996</c:v>
                </c:pt>
                <c:pt idx="695">
                  <c:v>905.55297050000001</c:v>
                </c:pt>
                <c:pt idx="696">
                  <c:v>906.32497279999995</c:v>
                </c:pt>
                <c:pt idx="697">
                  <c:v>907.09689560000004</c:v>
                </c:pt>
                <c:pt idx="698">
                  <c:v>907.86873900000001</c:v>
                </c:pt>
                <c:pt idx="699">
                  <c:v>908.64050299999997</c:v>
                </c:pt>
                <c:pt idx="700">
                  <c:v>909.41218749999996</c:v>
                </c:pt>
                <c:pt idx="701">
                  <c:v>910.18379259999995</c:v>
                </c:pt>
                <c:pt idx="702">
                  <c:v>910.95531819999997</c:v>
                </c:pt>
                <c:pt idx="703">
                  <c:v>911.72676430000001</c:v>
                </c:pt>
                <c:pt idx="704">
                  <c:v>912.49813110000002</c:v>
                </c:pt>
                <c:pt idx="705">
                  <c:v>913.26941839999995</c:v>
                </c:pt>
                <c:pt idx="706">
                  <c:v>914.04062620000002</c:v>
                </c:pt>
                <c:pt idx="707">
                  <c:v>914.81175459999997</c:v>
                </c:pt>
                <c:pt idx="708">
                  <c:v>915.58280360000003</c:v>
                </c:pt>
                <c:pt idx="709">
                  <c:v>916.35377310000001</c:v>
                </c:pt>
                <c:pt idx="710">
                  <c:v>917.12466310000002</c:v>
                </c:pt>
                <c:pt idx="711">
                  <c:v>917.89547379999999</c:v>
                </c:pt>
                <c:pt idx="712">
                  <c:v>918.66620490000003</c:v>
                </c:pt>
                <c:pt idx="713">
                  <c:v>919.43685670000002</c:v>
                </c:pt>
                <c:pt idx="714">
                  <c:v>920.20742900000005</c:v>
                </c:pt>
                <c:pt idx="715">
                  <c:v>920.97792179999999</c:v>
                </c:pt>
                <c:pt idx="716">
                  <c:v>921.74833520000004</c:v>
                </c:pt>
                <c:pt idx="717">
                  <c:v>922.51866919999998</c:v>
                </c:pt>
                <c:pt idx="718">
                  <c:v>923.28892370000005</c:v>
                </c:pt>
                <c:pt idx="719">
                  <c:v>924.05909870000005</c:v>
                </c:pt>
                <c:pt idx="720">
                  <c:v>924.82919440000001</c:v>
                </c:pt>
                <c:pt idx="721">
                  <c:v>925.59921059999999</c:v>
                </c:pt>
                <c:pt idx="722">
                  <c:v>926.36914730000001</c:v>
                </c:pt>
                <c:pt idx="723">
                  <c:v>927.13900460000002</c:v>
                </c:pt>
                <c:pt idx="724">
                  <c:v>927.90878239999995</c:v>
                </c:pt>
                <c:pt idx="725">
                  <c:v>928.67848079999999</c:v>
                </c:pt>
                <c:pt idx="726">
                  <c:v>929.44809980000002</c:v>
                </c:pt>
                <c:pt idx="727">
                  <c:v>930.21763929999997</c:v>
                </c:pt>
                <c:pt idx="728">
                  <c:v>930.98709940000003</c:v>
                </c:pt>
                <c:pt idx="729">
                  <c:v>931.75648000000001</c:v>
                </c:pt>
                <c:pt idx="730">
                  <c:v>932.52578119999998</c:v>
                </c:pt>
                <c:pt idx="731">
                  <c:v>933.29500299999995</c:v>
                </c:pt>
                <c:pt idx="732">
                  <c:v>934.06414519999998</c:v>
                </c:pt>
                <c:pt idx="733">
                  <c:v>934.83320809999998</c:v>
                </c:pt>
                <c:pt idx="734">
                  <c:v>935.6021915</c:v>
                </c:pt>
                <c:pt idx="735">
                  <c:v>936.37109550000002</c:v>
                </c:pt>
                <c:pt idx="736">
                  <c:v>937.13991999999996</c:v>
                </c:pt>
                <c:pt idx="737">
                  <c:v>937.90866510000001</c:v>
                </c:pt>
                <c:pt idx="738">
                  <c:v>938.67733069999997</c:v>
                </c:pt>
                <c:pt idx="739">
                  <c:v>939.44591690000004</c:v>
                </c:pt>
                <c:pt idx="740">
                  <c:v>940.21442360000003</c:v>
                </c:pt>
                <c:pt idx="741">
                  <c:v>940.98285099999998</c:v>
                </c:pt>
                <c:pt idx="742">
                  <c:v>941.7511988</c:v>
                </c:pt>
                <c:pt idx="743">
                  <c:v>942.51946720000001</c:v>
                </c:pt>
                <c:pt idx="744">
                  <c:v>943.28765620000001</c:v>
                </c:pt>
                <c:pt idx="745">
                  <c:v>944.05576570000005</c:v>
                </c:pt>
                <c:pt idx="746">
                  <c:v>944.82379579999997</c:v>
                </c:pt>
                <c:pt idx="747">
                  <c:v>945.59174640000003</c:v>
                </c:pt>
                <c:pt idx="748">
                  <c:v>946.35961759999998</c:v>
                </c:pt>
                <c:pt idx="749">
                  <c:v>947.12740940000003</c:v>
                </c:pt>
                <c:pt idx="750">
                  <c:v>947.8951217</c:v>
                </c:pt>
                <c:pt idx="751">
                  <c:v>948.66275459999997</c:v>
                </c:pt>
                <c:pt idx="752">
                  <c:v>949.43030799999997</c:v>
                </c:pt>
                <c:pt idx="753">
                  <c:v>950.1977819</c:v>
                </c:pt>
                <c:pt idx="754">
                  <c:v>950.96517649999998</c:v>
                </c:pt>
                <c:pt idx="755">
                  <c:v>951.7324916</c:v>
                </c:pt>
                <c:pt idx="756">
                  <c:v>952.49972720000005</c:v>
                </c:pt>
                <c:pt idx="757">
                  <c:v>953.26688339999998</c:v>
                </c:pt>
                <c:pt idx="758">
                  <c:v>954.03396020000002</c:v>
                </c:pt>
                <c:pt idx="759">
                  <c:v>954.80095749999998</c:v>
                </c:pt>
                <c:pt idx="760">
                  <c:v>955.56787529999997</c:v>
                </c:pt>
                <c:pt idx="761">
                  <c:v>956.33471380000003</c:v>
                </c:pt>
                <c:pt idx="762">
                  <c:v>957.10147270000004</c:v>
                </c:pt>
                <c:pt idx="763">
                  <c:v>957.86815230000002</c:v>
                </c:pt>
                <c:pt idx="764">
                  <c:v>958.63475240000002</c:v>
                </c:pt>
                <c:pt idx="765">
                  <c:v>959.40127299999995</c:v>
                </c:pt>
                <c:pt idx="766">
                  <c:v>960.16771419999998</c:v>
                </c:pt>
                <c:pt idx="767">
                  <c:v>960.934076</c:v>
                </c:pt>
                <c:pt idx="768">
                  <c:v>961.70035829999995</c:v>
                </c:pt>
                <c:pt idx="769">
                  <c:v>962.46656110000004</c:v>
                </c:pt>
                <c:pt idx="770">
                  <c:v>963.23268459999997</c:v>
                </c:pt>
                <c:pt idx="771">
                  <c:v>963.99872860000005</c:v>
                </c:pt>
                <c:pt idx="772">
                  <c:v>964.76469310000004</c:v>
                </c:pt>
                <c:pt idx="773">
                  <c:v>965.53057820000004</c:v>
                </c:pt>
                <c:pt idx="774">
                  <c:v>966.29638379999994</c:v>
                </c:pt>
                <c:pt idx="775">
                  <c:v>967.06210999999996</c:v>
                </c:pt>
                <c:pt idx="776">
                  <c:v>967.82775679999997</c:v>
                </c:pt>
                <c:pt idx="777">
                  <c:v>968.59332410000002</c:v>
                </c:pt>
                <c:pt idx="778">
                  <c:v>969.35881199999994</c:v>
                </c:pt>
                <c:pt idx="779">
                  <c:v>970.12422040000001</c:v>
                </c:pt>
                <c:pt idx="780">
                  <c:v>970.88954939999996</c:v>
                </c:pt>
                <c:pt idx="781">
                  <c:v>971.65479900000003</c:v>
                </c:pt>
                <c:pt idx="782">
                  <c:v>972.41996900000004</c:v>
                </c:pt>
                <c:pt idx="783">
                  <c:v>973.18505970000001</c:v>
                </c:pt>
                <c:pt idx="784">
                  <c:v>973.95007090000001</c:v>
                </c:pt>
                <c:pt idx="785">
                  <c:v>974.71500270000001</c:v>
                </c:pt>
                <c:pt idx="786">
                  <c:v>975.47985500000004</c:v>
                </c:pt>
                <c:pt idx="787">
                  <c:v>976.24462789999995</c:v>
                </c:pt>
                <c:pt idx="788">
                  <c:v>977.00932130000001</c:v>
                </c:pt>
                <c:pt idx="789">
                  <c:v>977.77393529999995</c:v>
                </c:pt>
                <c:pt idx="790">
                  <c:v>978.53846980000003</c:v>
                </c:pt>
                <c:pt idx="791">
                  <c:v>979.30292499999996</c:v>
                </c:pt>
                <c:pt idx="792">
                  <c:v>980.06730059999995</c:v>
                </c:pt>
                <c:pt idx="793">
                  <c:v>980.83159680000006</c:v>
                </c:pt>
                <c:pt idx="794">
                  <c:v>981.59581360000004</c:v>
                </c:pt>
                <c:pt idx="795">
                  <c:v>982.35995089999994</c:v>
                </c:pt>
                <c:pt idx="796">
                  <c:v>983.12400879999996</c:v>
                </c:pt>
                <c:pt idx="797">
                  <c:v>983.8879872</c:v>
                </c:pt>
                <c:pt idx="798">
                  <c:v>984.65188620000004</c:v>
                </c:pt>
                <c:pt idx="799">
                  <c:v>985.41570579999996</c:v>
                </c:pt>
                <c:pt idx="800">
                  <c:v>986.17944590000002</c:v>
                </c:pt>
                <c:pt idx="801">
                  <c:v>986.94310659999996</c:v>
                </c:pt>
                <c:pt idx="802">
                  <c:v>987.70668780000005</c:v>
                </c:pt>
                <c:pt idx="803">
                  <c:v>988.47018949999995</c:v>
                </c:pt>
                <c:pt idx="804">
                  <c:v>989.23361190000003</c:v>
                </c:pt>
                <c:pt idx="805">
                  <c:v>989.99695480000003</c:v>
                </c:pt>
                <c:pt idx="806">
                  <c:v>990.76021820000005</c:v>
                </c:pt>
                <c:pt idx="807">
                  <c:v>991.52340219999996</c:v>
                </c:pt>
                <c:pt idx="808">
                  <c:v>992.28650679999998</c:v>
                </c:pt>
                <c:pt idx="809">
                  <c:v>993.04953190000003</c:v>
                </c:pt>
                <c:pt idx="810">
                  <c:v>993.8124775</c:v>
                </c:pt>
                <c:pt idx="811">
                  <c:v>994.57534380000004</c:v>
                </c:pt>
                <c:pt idx="812">
                  <c:v>995.33813050000003</c:v>
                </c:pt>
                <c:pt idx="813">
                  <c:v>996.10083789999999</c:v>
                </c:pt>
                <c:pt idx="814">
                  <c:v>996.86346579999997</c:v>
                </c:pt>
                <c:pt idx="815">
                  <c:v>997.62601419999999</c:v>
                </c:pt>
                <c:pt idx="816">
                  <c:v>998.3884832</c:v>
                </c:pt>
                <c:pt idx="817">
                  <c:v>999.1508728</c:v>
                </c:pt>
                <c:pt idx="818">
                  <c:v>999.91318290000004</c:v>
                </c:pt>
                <c:pt idx="819">
                  <c:v>1000.675414</c:v>
                </c:pt>
                <c:pt idx="820">
                  <c:v>1001.4375649999999</c:v>
                </c:pt>
                <c:pt idx="821">
                  <c:v>1002.1996370000001</c:v>
                </c:pt>
                <c:pt idx="822">
                  <c:v>1002.961629</c:v>
                </c:pt>
                <c:pt idx="823">
                  <c:v>1003.723542</c:v>
                </c:pt>
                <c:pt idx="824">
                  <c:v>1004.485375</c:v>
                </c:pt>
                <c:pt idx="825">
                  <c:v>1005.247129</c:v>
                </c:pt>
                <c:pt idx="826">
                  <c:v>1006.0088040000001</c:v>
                </c:pt>
                <c:pt idx="827">
                  <c:v>1006.770399</c:v>
                </c:pt>
                <c:pt idx="828">
                  <c:v>1007.531915</c:v>
                </c:pt>
                <c:pt idx="829">
                  <c:v>1008.293351</c:v>
                </c:pt>
                <c:pt idx="830">
                  <c:v>1009.054708</c:v>
                </c:pt>
                <c:pt idx="831">
                  <c:v>1009.815985</c:v>
                </c:pt>
                <c:pt idx="832">
                  <c:v>1010.577183</c:v>
                </c:pt>
                <c:pt idx="833">
                  <c:v>1011.338301</c:v>
                </c:pt>
                <c:pt idx="834">
                  <c:v>1012.09934</c:v>
                </c:pt>
                <c:pt idx="835">
                  <c:v>1012.8603000000001</c:v>
                </c:pt>
                <c:pt idx="836">
                  <c:v>1013.62118</c:v>
                </c:pt>
                <c:pt idx="837">
                  <c:v>1014.381981</c:v>
                </c:pt>
                <c:pt idx="838">
                  <c:v>1015.142702</c:v>
                </c:pt>
                <c:pt idx="839">
                  <c:v>1015.9033439999999</c:v>
                </c:pt>
                <c:pt idx="840">
                  <c:v>1016.663906</c:v>
                </c:pt>
                <c:pt idx="841">
                  <c:v>1017.424389</c:v>
                </c:pt>
                <c:pt idx="842">
                  <c:v>1018.184792</c:v>
                </c:pt>
                <c:pt idx="843">
                  <c:v>1018.945116</c:v>
                </c:pt>
                <c:pt idx="844">
                  <c:v>1019.705361</c:v>
                </c:pt>
                <c:pt idx="845">
                  <c:v>1020.465526</c:v>
                </c:pt>
                <c:pt idx="846">
                  <c:v>1021.225612</c:v>
                </c:pt>
                <c:pt idx="847">
                  <c:v>1021.985618</c:v>
                </c:pt>
                <c:pt idx="848">
                  <c:v>1022.745545</c:v>
                </c:pt>
                <c:pt idx="849">
                  <c:v>1023.505392</c:v>
                </c:pt>
                <c:pt idx="850">
                  <c:v>1024.2651599999999</c:v>
                </c:pt>
                <c:pt idx="851">
                  <c:v>1025.0248489999999</c:v>
                </c:pt>
                <c:pt idx="852">
                  <c:v>1025.7844580000001</c:v>
                </c:pt>
                <c:pt idx="853">
                  <c:v>1026.543987</c:v>
                </c:pt>
                <c:pt idx="854">
                  <c:v>1027.303437</c:v>
                </c:pt>
                <c:pt idx="855">
                  <c:v>1028.0628079999999</c:v>
                </c:pt>
                <c:pt idx="856">
                  <c:v>1028.822099</c:v>
                </c:pt>
                <c:pt idx="857">
                  <c:v>1029.5813109999999</c:v>
                </c:pt>
                <c:pt idx="858">
                  <c:v>1030.3404430000001</c:v>
                </c:pt>
                <c:pt idx="859">
                  <c:v>1031.099496</c:v>
                </c:pt>
                <c:pt idx="860">
                  <c:v>1031.8584699999999</c:v>
                </c:pt>
                <c:pt idx="861">
                  <c:v>1032.617364</c:v>
                </c:pt>
                <c:pt idx="862">
                  <c:v>1033.376178</c:v>
                </c:pt>
                <c:pt idx="863">
                  <c:v>1034.1349130000001</c:v>
                </c:pt>
                <c:pt idx="864">
                  <c:v>1034.8935690000001</c:v>
                </c:pt>
                <c:pt idx="865">
                  <c:v>1035.652145</c:v>
                </c:pt>
                <c:pt idx="866">
                  <c:v>1036.4106420000001</c:v>
                </c:pt>
                <c:pt idx="867">
                  <c:v>1037.1690599999999</c:v>
                </c:pt>
                <c:pt idx="868">
                  <c:v>1037.9273969999999</c:v>
                </c:pt>
                <c:pt idx="869">
                  <c:v>1038.6856560000001</c:v>
                </c:pt>
                <c:pt idx="870">
                  <c:v>1039.443835</c:v>
                </c:pt>
                <c:pt idx="871">
                  <c:v>1040.201935</c:v>
                </c:pt>
                <c:pt idx="872">
                  <c:v>1040.959955</c:v>
                </c:pt>
                <c:pt idx="873">
                  <c:v>1041.717895</c:v>
                </c:pt>
                <c:pt idx="874">
                  <c:v>1042.4757569999999</c:v>
                </c:pt>
                <c:pt idx="875">
                  <c:v>1043.233538</c:v>
                </c:pt>
                <c:pt idx="876">
                  <c:v>1043.9912409999999</c:v>
                </c:pt>
                <c:pt idx="877">
                  <c:v>1044.7488639999999</c:v>
                </c:pt>
                <c:pt idx="878">
                  <c:v>1045.5064070000001</c:v>
                </c:pt>
                <c:pt idx="879">
                  <c:v>1046.2638710000001</c:v>
                </c:pt>
                <c:pt idx="880">
                  <c:v>1047.021256</c:v>
                </c:pt>
                <c:pt idx="881">
                  <c:v>1047.7785610000001</c:v>
                </c:pt>
                <c:pt idx="882">
                  <c:v>1048.535787</c:v>
                </c:pt>
                <c:pt idx="883">
                  <c:v>1049.2929329999999</c:v>
                </c:pt>
                <c:pt idx="884">
                  <c:v>1050.05</c:v>
                </c:pt>
                <c:pt idx="885">
                  <c:v>1050.8069869999999</c:v>
                </c:pt>
                <c:pt idx="886">
                  <c:v>1051.563895</c:v>
                </c:pt>
                <c:pt idx="887">
                  <c:v>1052.320723</c:v>
                </c:pt>
                <c:pt idx="888">
                  <c:v>1053.0774730000001</c:v>
                </c:pt>
                <c:pt idx="889">
                  <c:v>1053.8341419999999</c:v>
                </c:pt>
                <c:pt idx="890">
                  <c:v>1054.5907319999999</c:v>
                </c:pt>
                <c:pt idx="891">
                  <c:v>1055.3472429999999</c:v>
                </c:pt>
                <c:pt idx="892">
                  <c:v>1056.103674</c:v>
                </c:pt>
                <c:pt idx="893">
                  <c:v>1056.8600260000001</c:v>
                </c:pt>
                <c:pt idx="894">
                  <c:v>1057.6162979999999</c:v>
                </c:pt>
                <c:pt idx="895">
                  <c:v>1058.3724910000001</c:v>
                </c:pt>
                <c:pt idx="896">
                  <c:v>1059.1286050000001</c:v>
                </c:pt>
                <c:pt idx="897">
                  <c:v>1059.8846390000001</c:v>
                </c:pt>
                <c:pt idx="898">
                  <c:v>1060.6405930000001</c:v>
                </c:pt>
                <c:pt idx="899">
                  <c:v>1061.396469</c:v>
                </c:pt>
                <c:pt idx="900">
                  <c:v>1062.1522640000001</c:v>
                </c:pt>
                <c:pt idx="901">
                  <c:v>1062.9079810000001</c:v>
                </c:pt>
                <c:pt idx="902">
                  <c:v>1063.6636169999999</c:v>
                </c:pt>
                <c:pt idx="903">
                  <c:v>1064.419175</c:v>
                </c:pt>
                <c:pt idx="904">
                  <c:v>1065.174653</c:v>
                </c:pt>
                <c:pt idx="905">
                  <c:v>1065.930051</c:v>
                </c:pt>
                <c:pt idx="906">
                  <c:v>1066.6853699999999</c:v>
                </c:pt>
                <c:pt idx="907">
                  <c:v>1067.4406100000001</c:v>
                </c:pt>
                <c:pt idx="908">
                  <c:v>1068.19577</c:v>
                </c:pt>
                <c:pt idx="909">
                  <c:v>1068.9508510000001</c:v>
                </c:pt>
                <c:pt idx="910">
                  <c:v>1069.705852</c:v>
                </c:pt>
                <c:pt idx="911">
                  <c:v>1070.4607739999999</c:v>
                </c:pt>
                <c:pt idx="912">
                  <c:v>1071.215616</c:v>
                </c:pt>
                <c:pt idx="913">
                  <c:v>1071.9703790000001</c:v>
                </c:pt>
                <c:pt idx="914">
                  <c:v>1072.7250630000001</c:v>
                </c:pt>
                <c:pt idx="915">
                  <c:v>1073.4796670000001</c:v>
                </c:pt>
                <c:pt idx="916">
                  <c:v>1074.234191</c:v>
                </c:pt>
                <c:pt idx="917">
                  <c:v>1074.988636</c:v>
                </c:pt>
                <c:pt idx="918">
                  <c:v>1075.7430019999999</c:v>
                </c:pt>
                <c:pt idx="919">
                  <c:v>1076.497288</c:v>
                </c:pt>
                <c:pt idx="920">
                  <c:v>1077.251495</c:v>
                </c:pt>
                <c:pt idx="921">
                  <c:v>1078.005623</c:v>
                </c:pt>
                <c:pt idx="922">
                  <c:v>1078.7596699999999</c:v>
                </c:pt>
                <c:pt idx="923">
                  <c:v>1079.513639</c:v>
                </c:pt>
                <c:pt idx="924">
                  <c:v>1080.2675280000001</c:v>
                </c:pt>
                <c:pt idx="925">
                  <c:v>1081.021338</c:v>
                </c:pt>
                <c:pt idx="926">
                  <c:v>1081.7750679999999</c:v>
                </c:pt>
                <c:pt idx="927">
                  <c:v>1082.5287189999999</c:v>
                </c:pt>
                <c:pt idx="928">
                  <c:v>1083.2822900000001</c:v>
                </c:pt>
                <c:pt idx="929">
                  <c:v>1084.0357819999999</c:v>
                </c:pt>
                <c:pt idx="930">
                  <c:v>1084.789194</c:v>
                </c:pt>
                <c:pt idx="931">
                  <c:v>1085.5425270000001</c:v>
                </c:pt>
                <c:pt idx="932">
                  <c:v>1086.2957799999999</c:v>
                </c:pt>
                <c:pt idx="933">
                  <c:v>1087.048955</c:v>
                </c:pt>
                <c:pt idx="934">
                  <c:v>1087.8020489999999</c:v>
                </c:pt>
                <c:pt idx="935">
                  <c:v>1088.5550639999999</c:v>
                </c:pt>
                <c:pt idx="936">
                  <c:v>1089.308</c:v>
                </c:pt>
                <c:pt idx="937">
                  <c:v>1090.0608560000001</c:v>
                </c:pt>
                <c:pt idx="938">
                  <c:v>1090.813633</c:v>
                </c:pt>
                <c:pt idx="939">
                  <c:v>1091.566331</c:v>
                </c:pt>
                <c:pt idx="940">
                  <c:v>1092.3189480000001</c:v>
                </c:pt>
                <c:pt idx="941">
                  <c:v>1093.0714869999999</c:v>
                </c:pt>
                <c:pt idx="942">
                  <c:v>1093.823946</c:v>
                </c:pt>
                <c:pt idx="943">
                  <c:v>1094.5763260000001</c:v>
                </c:pt>
                <c:pt idx="944">
                  <c:v>1095.328626</c:v>
                </c:pt>
                <c:pt idx="945">
                  <c:v>1096.0808469999999</c:v>
                </c:pt>
                <c:pt idx="946">
                  <c:v>1096.8329879999999</c:v>
                </c:pt>
                <c:pt idx="947">
                  <c:v>1097.5850499999999</c:v>
                </c:pt>
                <c:pt idx="948">
                  <c:v>1098.3370319999999</c:v>
                </c:pt>
                <c:pt idx="949">
                  <c:v>1099.088935</c:v>
                </c:pt>
                <c:pt idx="950">
                  <c:v>1099.8407580000001</c:v>
                </c:pt>
                <c:pt idx="951">
                  <c:v>1100.5925030000001</c:v>
                </c:pt>
                <c:pt idx="952">
                  <c:v>1101.344167</c:v>
                </c:pt>
                <c:pt idx="953">
                  <c:v>1102.0957519999999</c:v>
                </c:pt>
              </c:numCache>
            </c:numRef>
          </c:xVal>
          <c:yVal>
            <c:numRef>
              <c:f>'Lunar Spectral Unc Budget'!$E$5:$E$958</c:f>
              <c:numCache>
                <c:formatCode>0.0000</c:formatCode>
                <c:ptCount val="954"/>
                <c:pt idx="0">
                  <c:v>2.9089026499399333</c:v>
                </c:pt>
                <c:pt idx="1">
                  <c:v>2.7110772607120937</c:v>
                </c:pt>
                <c:pt idx="2">
                  <c:v>2.4409354400874883</c:v>
                </c:pt>
                <c:pt idx="3">
                  <c:v>2.5225371491235316</c:v>
                </c:pt>
                <c:pt idx="4">
                  <c:v>2.4322211363218549</c:v>
                </c:pt>
                <c:pt idx="5">
                  <c:v>2.3669401406781065</c:v>
                </c:pt>
                <c:pt idx="6">
                  <c:v>2.3130564773252793</c:v>
                </c:pt>
                <c:pt idx="7">
                  <c:v>2.1544191186910644</c:v>
                </c:pt>
                <c:pt idx="8">
                  <c:v>1.8637071369040248</c:v>
                </c:pt>
                <c:pt idx="9">
                  <c:v>1.6882060910568188</c:v>
                </c:pt>
                <c:pt idx="10">
                  <c:v>1.6052070962777367</c:v>
                </c:pt>
                <c:pt idx="11">
                  <c:v>1.669009872583449</c:v>
                </c:pt>
                <c:pt idx="12">
                  <c:v>1.628860181066889</c:v>
                </c:pt>
                <c:pt idx="13">
                  <c:v>1.602879507626467</c:v>
                </c:pt>
                <c:pt idx="14">
                  <c:v>1.4991993494770519</c:v>
                </c:pt>
                <c:pt idx="15">
                  <c:v>1.5715120074936029</c:v>
                </c:pt>
                <c:pt idx="16">
                  <c:v>1.4387841720207728</c:v>
                </c:pt>
                <c:pt idx="17">
                  <c:v>1.417605038257419</c:v>
                </c:pt>
                <c:pt idx="18">
                  <c:v>1.3587527085057993</c:v>
                </c:pt>
                <c:pt idx="19">
                  <c:v>1.3550333365007086</c:v>
                </c:pt>
                <c:pt idx="20">
                  <c:v>1.2522503324039702</c:v>
                </c:pt>
                <c:pt idx="21">
                  <c:v>1.1571087232285349</c:v>
                </c:pt>
                <c:pt idx="22">
                  <c:v>1.168835687424421</c:v>
                </c:pt>
                <c:pt idx="23">
                  <c:v>1.0885159895329122</c:v>
                </c:pt>
                <c:pt idx="24">
                  <c:v>1.0502960271087058</c:v>
                </c:pt>
                <c:pt idx="25">
                  <c:v>0.99339632233911968</c:v>
                </c:pt>
                <c:pt idx="26">
                  <c:v>0.92896562710564246</c:v>
                </c:pt>
                <c:pt idx="27">
                  <c:v>0.87454200824226958</c:v>
                </c:pt>
                <c:pt idx="28">
                  <c:v>0.76219133744113821</c:v>
                </c:pt>
                <c:pt idx="29">
                  <c:v>0.70251821393368497</c:v>
                </c:pt>
                <c:pt idx="30">
                  <c:v>0.68018626220140987</c:v>
                </c:pt>
                <c:pt idx="31">
                  <c:v>0.68036106833839538</c:v>
                </c:pt>
                <c:pt idx="32">
                  <c:v>0.66897629376305945</c:v>
                </c:pt>
                <c:pt idx="33">
                  <c:v>0.66222886317494289</c:v>
                </c:pt>
                <c:pt idx="34">
                  <c:v>0.64601667443320077</c:v>
                </c:pt>
                <c:pt idx="35">
                  <c:v>0.60561956693020669</c:v>
                </c:pt>
                <c:pt idx="36">
                  <c:v>0.54174361844631758</c:v>
                </c:pt>
                <c:pt idx="37">
                  <c:v>0.50670583486457821</c:v>
                </c:pt>
                <c:pt idx="38">
                  <c:v>0.43294557828300606</c:v>
                </c:pt>
                <c:pt idx="39">
                  <c:v>0.34518989645399012</c:v>
                </c:pt>
                <c:pt idx="40">
                  <c:v>0.27452081675791945</c:v>
                </c:pt>
                <c:pt idx="41">
                  <c:v>0.23635970578894885</c:v>
                </c:pt>
                <c:pt idx="42">
                  <c:v>0.23280223331511918</c:v>
                </c:pt>
                <c:pt idx="43">
                  <c:v>0.22076743294743964</c:v>
                </c:pt>
                <c:pt idx="44">
                  <c:v>0.23113914726492937</c:v>
                </c:pt>
                <c:pt idx="45">
                  <c:v>0.2102920756232729</c:v>
                </c:pt>
                <c:pt idx="46">
                  <c:v>0.19889611662918583</c:v>
                </c:pt>
                <c:pt idx="47">
                  <c:v>0.19416886396455671</c:v>
                </c:pt>
                <c:pt idx="48">
                  <c:v>0.20452366995566962</c:v>
                </c:pt>
                <c:pt idx="49">
                  <c:v>0.22030234942642005</c:v>
                </c:pt>
                <c:pt idx="50">
                  <c:v>0.20358649585292321</c:v>
                </c:pt>
                <c:pt idx="51">
                  <c:v>0.15882059457772879</c:v>
                </c:pt>
                <c:pt idx="52">
                  <c:v>0.11509277038839638</c:v>
                </c:pt>
                <c:pt idx="53">
                  <c:v>8.2511146860517762E-2</c:v>
                </c:pt>
                <c:pt idx="54">
                  <c:v>9.2674545784483531E-2</c:v>
                </c:pt>
                <c:pt idx="55">
                  <c:v>9.840838338170288E-2</c:v>
                </c:pt>
                <c:pt idx="56">
                  <c:v>0.10689507169593161</c:v>
                </c:pt>
                <c:pt idx="57">
                  <c:v>0.12466821915843253</c:v>
                </c:pt>
                <c:pt idx="58">
                  <c:v>0.15150016890253859</c:v>
                </c:pt>
                <c:pt idx="59">
                  <c:v>0.18793310193188528</c:v>
                </c:pt>
                <c:pt idx="60">
                  <c:v>0.21644584063577724</c:v>
                </c:pt>
                <c:pt idx="61">
                  <c:v>0.22670106577984853</c:v>
                </c:pt>
                <c:pt idx="62">
                  <c:v>0.23023371386407424</c:v>
                </c:pt>
                <c:pt idx="63">
                  <c:v>0.22380916572662723</c:v>
                </c:pt>
                <c:pt idx="64">
                  <c:v>0.21840909315405502</c:v>
                </c:pt>
                <c:pt idx="65">
                  <c:v>0.2084544720568671</c:v>
                </c:pt>
                <c:pt idx="66">
                  <c:v>0.20167144833599604</c:v>
                </c:pt>
                <c:pt idx="67">
                  <c:v>0.19451696059450851</c:v>
                </c:pt>
                <c:pt idx="68">
                  <c:v>0.18753017496903279</c:v>
                </c:pt>
                <c:pt idx="69">
                  <c:v>0.18682857311560719</c:v>
                </c:pt>
                <c:pt idx="70">
                  <c:v>0.18346524977830736</c:v>
                </c:pt>
                <c:pt idx="71">
                  <c:v>0.1795512218301476</c:v>
                </c:pt>
                <c:pt idx="72">
                  <c:v>0.17474508654336643</c:v>
                </c:pt>
                <c:pt idx="73">
                  <c:v>0.17201737477472004</c:v>
                </c:pt>
                <c:pt idx="74">
                  <c:v>0.16894901655929218</c:v>
                </c:pt>
                <c:pt idx="75">
                  <c:v>0.16662860367253177</c:v>
                </c:pt>
                <c:pt idx="76">
                  <c:v>0.16748736175563605</c:v>
                </c:pt>
                <c:pt idx="77">
                  <c:v>0.16457296279606795</c:v>
                </c:pt>
                <c:pt idx="78">
                  <c:v>0.16080038513984321</c:v>
                </c:pt>
                <c:pt idx="79">
                  <c:v>0.15658066423224204</c:v>
                </c:pt>
                <c:pt idx="80">
                  <c:v>0.15135401826693373</c:v>
                </c:pt>
                <c:pt idx="81">
                  <c:v>0.14689321166358574</c:v>
                </c:pt>
                <c:pt idx="82">
                  <c:v>0.1413887408857617</c:v>
                </c:pt>
                <c:pt idx="83">
                  <c:v>0.13360348524475318</c:v>
                </c:pt>
                <c:pt idx="84">
                  <c:v>0.1279205245523829</c:v>
                </c:pt>
                <c:pt idx="85">
                  <c:v>0.12514478327736003</c:v>
                </c:pt>
                <c:pt idx="86">
                  <c:v>0.1192453926873749</c:v>
                </c:pt>
                <c:pt idx="87">
                  <c:v>0.11278322864330727</c:v>
                </c:pt>
                <c:pt idx="88">
                  <c:v>0.10626588635820999</c:v>
                </c:pt>
                <c:pt idx="89">
                  <c:v>0.10082689320938698</c:v>
                </c:pt>
                <c:pt idx="90">
                  <c:v>9.6690493165410007E-2</c:v>
                </c:pt>
                <c:pt idx="91">
                  <c:v>9.3858390303946937E-2</c:v>
                </c:pt>
                <c:pt idx="92">
                  <c:v>8.8681358358906337E-2</c:v>
                </c:pt>
                <c:pt idx="93">
                  <c:v>8.4561487141754377E-2</c:v>
                </c:pt>
                <c:pt idx="94">
                  <c:v>7.7639888499985155E-2</c:v>
                </c:pt>
                <c:pt idx="95">
                  <c:v>6.8622955392636534E-2</c:v>
                </c:pt>
                <c:pt idx="96">
                  <c:v>5.7345570914226762E-2</c:v>
                </c:pt>
                <c:pt idx="97">
                  <c:v>4.6184197056666765E-2</c:v>
                </c:pt>
                <c:pt idx="98">
                  <c:v>4.3113112716512976E-2</c:v>
                </c:pt>
                <c:pt idx="99">
                  <c:v>4.7025136054261736E-2</c:v>
                </c:pt>
                <c:pt idx="100">
                  <c:v>5.4012591702925494E-2</c:v>
                </c:pt>
                <c:pt idx="101">
                  <c:v>6.01869249471454E-2</c:v>
                </c:pt>
                <c:pt idx="102">
                  <c:v>6.1116091090096525E-2</c:v>
                </c:pt>
                <c:pt idx="103">
                  <c:v>6.3020833391127518E-2</c:v>
                </c:pt>
                <c:pt idx="104">
                  <c:v>6.3790826869711839E-2</c:v>
                </c:pt>
                <c:pt idx="105">
                  <c:v>5.950503617584646E-2</c:v>
                </c:pt>
                <c:pt idx="106">
                  <c:v>5.2750155409944099E-2</c:v>
                </c:pt>
                <c:pt idx="107">
                  <c:v>5.7378372536576183E-2</c:v>
                </c:pt>
                <c:pt idx="108">
                  <c:v>5.5719596082000063E-2</c:v>
                </c:pt>
                <c:pt idx="109">
                  <c:v>5.4671636935090806E-2</c:v>
                </c:pt>
                <c:pt idx="110">
                  <c:v>5.8195801751588234E-2</c:v>
                </c:pt>
                <c:pt idx="111">
                  <c:v>6.0295968417753983E-2</c:v>
                </c:pt>
                <c:pt idx="112">
                  <c:v>6.20720935957908E-2</c:v>
                </c:pt>
                <c:pt idx="113">
                  <c:v>6.3060515883257562E-2</c:v>
                </c:pt>
                <c:pt idx="114">
                  <c:v>6.1800264440738939E-2</c:v>
                </c:pt>
                <c:pt idx="115">
                  <c:v>6.033061960043274E-2</c:v>
                </c:pt>
                <c:pt idx="116">
                  <c:v>5.9021191118204808E-2</c:v>
                </c:pt>
                <c:pt idx="117">
                  <c:v>5.8013116692265942E-2</c:v>
                </c:pt>
                <c:pt idx="118">
                  <c:v>5.805727573572117E-2</c:v>
                </c:pt>
                <c:pt idx="119">
                  <c:v>5.7775697762607603E-2</c:v>
                </c:pt>
                <c:pt idx="120">
                  <c:v>5.928810047748146E-2</c:v>
                </c:pt>
                <c:pt idx="121">
                  <c:v>5.9543655224922894E-2</c:v>
                </c:pt>
                <c:pt idx="122">
                  <c:v>5.9515166861634494E-2</c:v>
                </c:pt>
                <c:pt idx="123">
                  <c:v>5.8363915522301475E-2</c:v>
                </c:pt>
                <c:pt idx="124">
                  <c:v>5.6631743122503853E-2</c:v>
                </c:pt>
                <c:pt idx="125">
                  <c:v>5.3537561899619224E-2</c:v>
                </c:pt>
                <c:pt idx="126">
                  <c:v>5.1756703854632935E-2</c:v>
                </c:pt>
                <c:pt idx="127">
                  <c:v>5.0673281669091352E-2</c:v>
                </c:pt>
                <c:pt idx="128">
                  <c:v>5.0357952683832696E-2</c:v>
                </c:pt>
                <c:pt idx="129">
                  <c:v>5.0732733101019889E-2</c:v>
                </c:pt>
                <c:pt idx="130">
                  <c:v>4.9445379285220081E-2</c:v>
                </c:pt>
                <c:pt idx="131">
                  <c:v>4.887390177043871E-2</c:v>
                </c:pt>
                <c:pt idx="132">
                  <c:v>4.745144006822688E-2</c:v>
                </c:pt>
                <c:pt idx="133">
                  <c:v>4.6651064241371998E-2</c:v>
                </c:pt>
                <c:pt idx="134">
                  <c:v>4.4345287687226342E-2</c:v>
                </c:pt>
                <c:pt idx="135">
                  <c:v>4.467159174502023E-2</c:v>
                </c:pt>
                <c:pt idx="136">
                  <c:v>4.4539211534482266E-2</c:v>
                </c:pt>
                <c:pt idx="137">
                  <c:v>4.4119268774669429E-2</c:v>
                </c:pt>
                <c:pt idx="138">
                  <c:v>4.2571089555238917E-2</c:v>
                </c:pt>
                <c:pt idx="139">
                  <c:v>4.0849133530758142E-2</c:v>
                </c:pt>
                <c:pt idx="140">
                  <c:v>3.932503458483616E-2</c:v>
                </c:pt>
                <c:pt idx="141">
                  <c:v>3.7183844507679975E-2</c:v>
                </c:pt>
                <c:pt idx="142">
                  <c:v>3.6753662906263695E-2</c:v>
                </c:pt>
                <c:pt idx="143">
                  <c:v>3.5950993263451636E-2</c:v>
                </c:pt>
                <c:pt idx="144">
                  <c:v>3.5471292980917557E-2</c:v>
                </c:pt>
                <c:pt idx="145">
                  <c:v>3.4601174468007478E-2</c:v>
                </c:pt>
                <c:pt idx="146">
                  <c:v>3.3865639890200423E-2</c:v>
                </c:pt>
                <c:pt idx="147">
                  <c:v>3.4253148773932818E-2</c:v>
                </c:pt>
                <c:pt idx="148">
                  <c:v>3.3396694949232593E-2</c:v>
                </c:pt>
                <c:pt idx="149">
                  <c:v>3.430641189856809E-2</c:v>
                </c:pt>
                <c:pt idx="150">
                  <c:v>3.4452425199456016E-2</c:v>
                </c:pt>
                <c:pt idx="151">
                  <c:v>3.4268621814410594E-2</c:v>
                </c:pt>
                <c:pt idx="152">
                  <c:v>3.3851483345479494E-2</c:v>
                </c:pt>
                <c:pt idx="153">
                  <c:v>3.2832925763524035E-2</c:v>
                </c:pt>
                <c:pt idx="154">
                  <c:v>3.239403005303787E-2</c:v>
                </c:pt>
                <c:pt idx="155">
                  <c:v>3.1893878653479479E-2</c:v>
                </c:pt>
                <c:pt idx="156">
                  <c:v>3.1505212055524812E-2</c:v>
                </c:pt>
                <c:pt idx="157">
                  <c:v>3.1075059155580845E-2</c:v>
                </c:pt>
                <c:pt idx="158">
                  <c:v>3.0333128376578426E-2</c:v>
                </c:pt>
                <c:pt idx="159">
                  <c:v>3.0153157637970999E-2</c:v>
                </c:pt>
                <c:pt idx="160">
                  <c:v>2.9442382455109328E-2</c:v>
                </c:pt>
                <c:pt idx="161">
                  <c:v>2.8237831402040392E-2</c:v>
                </c:pt>
                <c:pt idx="162">
                  <c:v>2.769647842448153E-2</c:v>
                </c:pt>
                <c:pt idx="163">
                  <c:v>2.5757436974007678E-2</c:v>
                </c:pt>
                <c:pt idx="164">
                  <c:v>2.2104855699727199E-2</c:v>
                </c:pt>
                <c:pt idx="165">
                  <c:v>1.8811501570079603E-2</c:v>
                </c:pt>
                <c:pt idx="166">
                  <c:v>1.6877366249170581E-2</c:v>
                </c:pt>
                <c:pt idx="167">
                  <c:v>1.6188504418706007E-2</c:v>
                </c:pt>
                <c:pt idx="168">
                  <c:v>1.6932015762078922E-2</c:v>
                </c:pt>
                <c:pt idx="169">
                  <c:v>1.8990522646502587E-2</c:v>
                </c:pt>
                <c:pt idx="170">
                  <c:v>2.0243063580016596E-2</c:v>
                </c:pt>
                <c:pt idx="171">
                  <c:v>2.0765483090074977E-2</c:v>
                </c:pt>
                <c:pt idx="172">
                  <c:v>2.0426889261266901E-2</c:v>
                </c:pt>
                <c:pt idx="173">
                  <c:v>1.9578905699815245E-2</c:v>
                </c:pt>
                <c:pt idx="174">
                  <c:v>1.9086567562289772E-2</c:v>
                </c:pt>
                <c:pt idx="175">
                  <c:v>1.9255285481891708E-2</c:v>
                </c:pt>
                <c:pt idx="176">
                  <c:v>1.9487109470739394E-2</c:v>
                </c:pt>
                <c:pt idx="177">
                  <c:v>1.9762301742638488E-2</c:v>
                </c:pt>
                <c:pt idx="178">
                  <c:v>2.0936405198002106E-2</c:v>
                </c:pt>
                <c:pt idx="179">
                  <c:v>1.9608511847586385E-2</c:v>
                </c:pt>
                <c:pt idx="180">
                  <c:v>1.8616692507074095E-2</c:v>
                </c:pt>
                <c:pt idx="181">
                  <c:v>1.8397840275627964E-2</c:v>
                </c:pt>
                <c:pt idx="182">
                  <c:v>1.7397133964367484E-2</c:v>
                </c:pt>
                <c:pt idx="183">
                  <c:v>1.6639014968031773E-2</c:v>
                </c:pt>
                <c:pt idx="184">
                  <c:v>1.5125521383525522E-2</c:v>
                </c:pt>
                <c:pt idx="185">
                  <c:v>1.4801297446775941E-2</c:v>
                </c:pt>
                <c:pt idx="186">
                  <c:v>1.4879238474145852E-2</c:v>
                </c:pt>
                <c:pt idx="187">
                  <c:v>1.4689032153998307E-2</c:v>
                </c:pt>
                <c:pt idx="188">
                  <c:v>1.5584754760256114E-2</c:v>
                </c:pt>
                <c:pt idx="189">
                  <c:v>1.6310102048178177E-2</c:v>
                </c:pt>
                <c:pt idx="190">
                  <c:v>1.6399574777823389E-2</c:v>
                </c:pt>
                <c:pt idx="191">
                  <c:v>1.6185890799416128E-2</c:v>
                </c:pt>
                <c:pt idx="192">
                  <c:v>1.5638564967319635E-2</c:v>
                </c:pt>
                <c:pt idx="193">
                  <c:v>1.503797201938495E-2</c:v>
                </c:pt>
                <c:pt idx="194">
                  <c:v>1.439153406840088E-2</c:v>
                </c:pt>
                <c:pt idx="195">
                  <c:v>1.42115948191468E-2</c:v>
                </c:pt>
                <c:pt idx="196">
                  <c:v>1.4107260092022234E-2</c:v>
                </c:pt>
                <c:pt idx="197">
                  <c:v>1.3834157235177448E-2</c:v>
                </c:pt>
                <c:pt idx="198">
                  <c:v>1.3138067721933934E-2</c:v>
                </c:pt>
                <c:pt idx="199">
                  <c:v>1.2166347616875406E-2</c:v>
                </c:pt>
                <c:pt idx="200">
                  <c:v>1.087985386444501E-2</c:v>
                </c:pt>
                <c:pt idx="201">
                  <c:v>1.0231379575365018E-2</c:v>
                </c:pt>
                <c:pt idx="202">
                  <c:v>7.6353401281092914E-3</c:v>
                </c:pt>
                <c:pt idx="203">
                  <c:v>5.7384290559658888E-3</c:v>
                </c:pt>
                <c:pt idx="204">
                  <c:v>4.4491963791526423E-3</c:v>
                </c:pt>
                <c:pt idx="205">
                  <c:v>3.3225013145932181E-3</c:v>
                </c:pt>
                <c:pt idx="206">
                  <c:v>3.9174023890242715E-3</c:v>
                </c:pt>
                <c:pt idx="207">
                  <c:v>5.3897621144738395E-3</c:v>
                </c:pt>
                <c:pt idx="208">
                  <c:v>6.9289977032216399E-3</c:v>
                </c:pt>
                <c:pt idx="209">
                  <c:v>7.8610253780264667E-3</c:v>
                </c:pt>
                <c:pt idx="210">
                  <c:v>8.224753310912547E-3</c:v>
                </c:pt>
                <c:pt idx="211">
                  <c:v>8.5236755132789294E-3</c:v>
                </c:pt>
                <c:pt idx="212">
                  <c:v>9.2617052370225217E-3</c:v>
                </c:pt>
                <c:pt idx="213">
                  <c:v>9.4494427544966619E-3</c:v>
                </c:pt>
                <c:pt idx="214">
                  <c:v>8.8310609449648875E-3</c:v>
                </c:pt>
                <c:pt idx="215">
                  <c:v>7.9131186009684384E-3</c:v>
                </c:pt>
                <c:pt idx="216">
                  <c:v>7.5075480899622349E-3</c:v>
                </c:pt>
                <c:pt idx="217">
                  <c:v>7.7298245086154802E-3</c:v>
                </c:pt>
                <c:pt idx="218">
                  <c:v>8.5276933636024843E-3</c:v>
                </c:pt>
                <c:pt idx="219">
                  <c:v>9.8603279120856868E-3</c:v>
                </c:pt>
                <c:pt idx="220">
                  <c:v>1.0891060299678124E-2</c:v>
                </c:pt>
                <c:pt idx="221">
                  <c:v>1.0602349616806173E-2</c:v>
                </c:pt>
                <c:pt idx="222">
                  <c:v>9.7969397826069837E-3</c:v>
                </c:pt>
                <c:pt idx="223">
                  <c:v>9.1677274719970114E-3</c:v>
                </c:pt>
                <c:pt idx="224">
                  <c:v>8.3664715807540979E-3</c:v>
                </c:pt>
                <c:pt idx="225">
                  <c:v>8.3169993145593146E-3</c:v>
                </c:pt>
                <c:pt idx="226">
                  <c:v>8.4232638767200996E-3</c:v>
                </c:pt>
                <c:pt idx="227">
                  <c:v>8.4401875575701446E-3</c:v>
                </c:pt>
                <c:pt idx="228">
                  <c:v>8.4991080746510423E-3</c:v>
                </c:pt>
                <c:pt idx="229">
                  <c:v>7.8896874520317795E-3</c:v>
                </c:pt>
                <c:pt idx="230">
                  <c:v>7.6494110072222741E-3</c:v>
                </c:pt>
                <c:pt idx="231">
                  <c:v>6.9503682405969167E-3</c:v>
                </c:pt>
                <c:pt idx="232">
                  <c:v>6.7586367185801244E-3</c:v>
                </c:pt>
                <c:pt idx="233">
                  <c:v>6.376932453664442E-3</c:v>
                </c:pt>
                <c:pt idx="234">
                  <c:v>6.2139487833845486E-3</c:v>
                </c:pt>
                <c:pt idx="235">
                  <c:v>6.9407901183704546E-3</c:v>
                </c:pt>
                <c:pt idx="236">
                  <c:v>7.2533012686726295E-3</c:v>
                </c:pt>
                <c:pt idx="237">
                  <c:v>7.5240447411539799E-3</c:v>
                </c:pt>
                <c:pt idx="238">
                  <c:v>7.8345063301643592E-3</c:v>
                </c:pt>
                <c:pt idx="239">
                  <c:v>7.782214495903883E-3</c:v>
                </c:pt>
                <c:pt idx="240">
                  <c:v>7.468824621783555E-3</c:v>
                </c:pt>
                <c:pt idx="241">
                  <c:v>6.6599638601116951E-3</c:v>
                </c:pt>
                <c:pt idx="242">
                  <c:v>6.8931742048672371E-3</c:v>
                </c:pt>
                <c:pt idx="243">
                  <c:v>6.9166062911008019E-3</c:v>
                </c:pt>
                <c:pt idx="244">
                  <c:v>6.3682759331040728E-3</c:v>
                </c:pt>
                <c:pt idx="245">
                  <c:v>6.495001419268843E-3</c:v>
                </c:pt>
                <c:pt idx="246">
                  <c:v>6.2291716638207548E-3</c:v>
                </c:pt>
                <c:pt idx="247">
                  <c:v>5.8134189972425254E-3</c:v>
                </c:pt>
                <c:pt idx="248">
                  <c:v>6.0192841893580429E-3</c:v>
                </c:pt>
                <c:pt idx="249">
                  <c:v>6.1030623017233054E-3</c:v>
                </c:pt>
                <c:pt idx="250">
                  <c:v>5.9006395870109252E-3</c:v>
                </c:pt>
                <c:pt idx="251">
                  <c:v>6.001886956905623E-3</c:v>
                </c:pt>
                <c:pt idx="252">
                  <c:v>5.7400405289231848E-3</c:v>
                </c:pt>
                <c:pt idx="253">
                  <c:v>5.2998413306970527E-3</c:v>
                </c:pt>
                <c:pt idx="254">
                  <c:v>3.8808002235812826E-3</c:v>
                </c:pt>
                <c:pt idx="255">
                  <c:v>3.541015503265577E-3</c:v>
                </c:pt>
                <c:pt idx="256">
                  <c:v>3.9573944016058071E-3</c:v>
                </c:pt>
                <c:pt idx="257">
                  <c:v>4.0078828889766891E-3</c:v>
                </c:pt>
                <c:pt idx="258">
                  <c:v>4.1047115102599285E-3</c:v>
                </c:pt>
                <c:pt idx="259">
                  <c:v>4.4375129990847917E-3</c:v>
                </c:pt>
                <c:pt idx="260">
                  <c:v>4.4249632750226198E-3</c:v>
                </c:pt>
                <c:pt idx="261">
                  <c:v>4.067364799524853E-3</c:v>
                </c:pt>
                <c:pt idx="262">
                  <c:v>4.010449816949091E-3</c:v>
                </c:pt>
                <c:pt idx="263">
                  <c:v>3.8662995287852557E-3</c:v>
                </c:pt>
                <c:pt idx="264">
                  <c:v>3.7128648614226383E-3</c:v>
                </c:pt>
                <c:pt idx="265">
                  <c:v>3.8420196545163603E-3</c:v>
                </c:pt>
                <c:pt idx="266">
                  <c:v>3.9068317830581734E-3</c:v>
                </c:pt>
                <c:pt idx="267">
                  <c:v>3.8942738354719175E-3</c:v>
                </c:pt>
                <c:pt idx="268">
                  <c:v>4.104595326737126E-3</c:v>
                </c:pt>
                <c:pt idx="269">
                  <c:v>3.6929358192416832E-3</c:v>
                </c:pt>
                <c:pt idx="270">
                  <c:v>3.5377209740716791E-3</c:v>
                </c:pt>
                <c:pt idx="271">
                  <c:v>3.8799312730386508E-3</c:v>
                </c:pt>
                <c:pt idx="272">
                  <c:v>4.4183256289964667E-3</c:v>
                </c:pt>
                <c:pt idx="273">
                  <c:v>5.0626607280523928E-3</c:v>
                </c:pt>
                <c:pt idx="274">
                  <c:v>5.2450592316644062E-3</c:v>
                </c:pt>
                <c:pt idx="275">
                  <c:v>5.372445082234556E-3</c:v>
                </c:pt>
                <c:pt idx="276">
                  <c:v>5.0359403939426173E-3</c:v>
                </c:pt>
                <c:pt idx="277">
                  <c:v>4.8358119246838535E-3</c:v>
                </c:pt>
                <c:pt idx="278">
                  <c:v>4.5277542685306926E-3</c:v>
                </c:pt>
                <c:pt idx="279">
                  <c:v>4.3103732579208298E-3</c:v>
                </c:pt>
                <c:pt idx="280">
                  <c:v>4.2460566847823955E-3</c:v>
                </c:pt>
                <c:pt idx="281">
                  <c:v>4.138346144624272E-3</c:v>
                </c:pt>
                <c:pt idx="282">
                  <c:v>3.9636465319747849E-3</c:v>
                </c:pt>
                <c:pt idx="283">
                  <c:v>4.2555888402473485E-3</c:v>
                </c:pt>
                <c:pt idx="284">
                  <c:v>4.4702111462546776E-3</c:v>
                </c:pt>
                <c:pt idx="285">
                  <c:v>4.484368574046993E-3</c:v>
                </c:pt>
                <c:pt idx="286">
                  <c:v>4.6134597027713839E-3</c:v>
                </c:pt>
                <c:pt idx="287">
                  <c:v>4.4793279461652347E-3</c:v>
                </c:pt>
                <c:pt idx="288">
                  <c:v>4.2543806059214262E-3</c:v>
                </c:pt>
                <c:pt idx="289">
                  <c:v>4.1046372856401447E-3</c:v>
                </c:pt>
                <c:pt idx="290">
                  <c:v>4.0435506307900937E-3</c:v>
                </c:pt>
                <c:pt idx="291">
                  <c:v>3.747477250153342E-3</c:v>
                </c:pt>
                <c:pt idx="292">
                  <c:v>2.8078906769857252E-3</c:v>
                </c:pt>
                <c:pt idx="293">
                  <c:v>2.332636933437549E-3</c:v>
                </c:pt>
                <c:pt idx="294">
                  <c:v>2.1658331077012427E-3</c:v>
                </c:pt>
                <c:pt idx="295">
                  <c:v>2.2590835551139499E-3</c:v>
                </c:pt>
                <c:pt idx="296">
                  <c:v>3.444525539575416E-3</c:v>
                </c:pt>
                <c:pt idx="297">
                  <c:v>3.4600634888981578E-3</c:v>
                </c:pt>
                <c:pt idx="298">
                  <c:v>3.9403528216008787E-3</c:v>
                </c:pt>
                <c:pt idx="299">
                  <c:v>3.4219773069299464E-3</c:v>
                </c:pt>
                <c:pt idx="300">
                  <c:v>3.3368122099353141E-3</c:v>
                </c:pt>
                <c:pt idx="301">
                  <c:v>3.2713127931249812E-3</c:v>
                </c:pt>
                <c:pt idx="302">
                  <c:v>3.4329713301772813E-3</c:v>
                </c:pt>
                <c:pt idx="303">
                  <c:v>3.587421653961087E-3</c:v>
                </c:pt>
                <c:pt idx="304">
                  <c:v>3.1855197794339318E-3</c:v>
                </c:pt>
                <c:pt idx="305">
                  <c:v>2.985288639849593E-3</c:v>
                </c:pt>
                <c:pt idx="306">
                  <c:v>3.1535818839079077E-3</c:v>
                </c:pt>
                <c:pt idx="307">
                  <c:v>2.5602149544945441E-3</c:v>
                </c:pt>
                <c:pt idx="308">
                  <c:v>2.5033700268983772E-3</c:v>
                </c:pt>
                <c:pt idx="309">
                  <c:v>2.4298858551197182E-3</c:v>
                </c:pt>
                <c:pt idx="310">
                  <c:v>2.7633184701314484E-3</c:v>
                </c:pt>
                <c:pt idx="311">
                  <c:v>3.2302333713385427E-3</c:v>
                </c:pt>
                <c:pt idx="312">
                  <c:v>3.1973855155720265E-3</c:v>
                </c:pt>
                <c:pt idx="313">
                  <c:v>3.2522063931961225E-3</c:v>
                </c:pt>
                <c:pt idx="314">
                  <c:v>3.1344985651249324E-3</c:v>
                </c:pt>
                <c:pt idx="315">
                  <c:v>2.7923842831478751E-3</c:v>
                </c:pt>
                <c:pt idx="316">
                  <c:v>2.6644485653593009E-3</c:v>
                </c:pt>
                <c:pt idx="317">
                  <c:v>2.2675663571858351E-3</c:v>
                </c:pt>
                <c:pt idx="318">
                  <c:v>2.0975763080888221E-3</c:v>
                </c:pt>
                <c:pt idx="319">
                  <c:v>1.9263678351677529E-3</c:v>
                </c:pt>
                <c:pt idx="320">
                  <c:v>1.9656942597423566E-3</c:v>
                </c:pt>
                <c:pt idx="321">
                  <c:v>1.7417629076921237E-3</c:v>
                </c:pt>
                <c:pt idx="322">
                  <c:v>1.7321209967113838E-3</c:v>
                </c:pt>
                <c:pt idx="323">
                  <c:v>1.1172149843075019E-3</c:v>
                </c:pt>
                <c:pt idx="324">
                  <c:v>8.309327677302748E-4</c:v>
                </c:pt>
                <c:pt idx="325">
                  <c:v>6.9720217710234067E-4</c:v>
                </c:pt>
                <c:pt idx="326">
                  <c:v>5.7021205055018964E-4</c:v>
                </c:pt>
                <c:pt idx="327">
                  <c:v>9.2337512481721618E-4</c:v>
                </c:pt>
                <c:pt idx="328">
                  <c:v>9.0441423749476624E-4</c:v>
                </c:pt>
                <c:pt idx="329">
                  <c:v>1.1433471255073435E-3</c:v>
                </c:pt>
                <c:pt idx="330">
                  <c:v>1.7474149849872056E-3</c:v>
                </c:pt>
                <c:pt idx="331">
                  <c:v>1.960747300631116E-3</c:v>
                </c:pt>
                <c:pt idx="332">
                  <c:v>1.9805970492292602E-3</c:v>
                </c:pt>
                <c:pt idx="333">
                  <c:v>2.0484161402301027E-3</c:v>
                </c:pt>
                <c:pt idx="334">
                  <c:v>1.8710986386616391E-3</c:v>
                </c:pt>
                <c:pt idx="335">
                  <c:v>1.6224580400825419E-3</c:v>
                </c:pt>
                <c:pt idx="336">
                  <c:v>1.4040910322732358E-3</c:v>
                </c:pt>
                <c:pt idx="337">
                  <c:v>1.4073436367656456E-3</c:v>
                </c:pt>
                <c:pt idx="338">
                  <c:v>1.0077543173392378E-3</c:v>
                </c:pt>
                <c:pt idx="339">
                  <c:v>1.2663327925444001E-3</c:v>
                </c:pt>
                <c:pt idx="340">
                  <c:v>1.6645586354457897E-3</c:v>
                </c:pt>
                <c:pt idx="341">
                  <c:v>1.8660923713120781E-3</c:v>
                </c:pt>
                <c:pt idx="342">
                  <c:v>2.064473267757716E-3</c:v>
                </c:pt>
                <c:pt idx="343">
                  <c:v>1.9244989555833316E-3</c:v>
                </c:pt>
                <c:pt idx="344">
                  <c:v>1.7637718249341463E-3</c:v>
                </c:pt>
                <c:pt idx="345">
                  <c:v>1.7498550391437109E-3</c:v>
                </c:pt>
                <c:pt idx="346">
                  <c:v>1.3788433797712329E-3</c:v>
                </c:pt>
                <c:pt idx="347">
                  <c:v>1.4515628701339267E-3</c:v>
                </c:pt>
                <c:pt idx="348">
                  <c:v>1.5025859574868683E-3</c:v>
                </c:pt>
                <c:pt idx="349">
                  <c:v>1.5266376293610051E-3</c:v>
                </c:pt>
                <c:pt idx="350">
                  <c:v>1.4918805764652099E-3</c:v>
                </c:pt>
                <c:pt idx="351">
                  <c:v>1.6052639576025209E-3</c:v>
                </c:pt>
                <c:pt idx="352">
                  <c:v>1.6917754755607639E-3</c:v>
                </c:pt>
                <c:pt idx="353">
                  <c:v>1.9285155329962222E-3</c:v>
                </c:pt>
                <c:pt idx="354">
                  <c:v>1.7908518888964944E-3</c:v>
                </c:pt>
                <c:pt idx="355">
                  <c:v>1.9189367471339482E-3</c:v>
                </c:pt>
                <c:pt idx="356">
                  <c:v>1.7132866986768749E-3</c:v>
                </c:pt>
                <c:pt idx="357">
                  <c:v>1.4179453075802151E-3</c:v>
                </c:pt>
                <c:pt idx="358">
                  <c:v>1.4641818783256433E-3</c:v>
                </c:pt>
                <c:pt idx="359">
                  <c:v>1.4866755447440205E-3</c:v>
                </c:pt>
                <c:pt idx="360">
                  <c:v>1.516320834040741E-3</c:v>
                </c:pt>
                <c:pt idx="361">
                  <c:v>1.8455356928015476E-3</c:v>
                </c:pt>
                <c:pt idx="362">
                  <c:v>1.64763324222994E-3</c:v>
                </c:pt>
                <c:pt idx="363">
                  <c:v>1.6994224048683117E-3</c:v>
                </c:pt>
                <c:pt idx="364">
                  <c:v>1.7345437228111218E-3</c:v>
                </c:pt>
                <c:pt idx="365">
                  <c:v>1.6134698109837586E-3</c:v>
                </c:pt>
                <c:pt idx="366">
                  <c:v>1.6841832922120936E-3</c:v>
                </c:pt>
                <c:pt idx="367">
                  <c:v>1.43259546260488E-3</c:v>
                </c:pt>
                <c:pt idx="368">
                  <c:v>1.3561463148037414E-3</c:v>
                </c:pt>
                <c:pt idx="369">
                  <c:v>1.4911060581446201E-3</c:v>
                </c:pt>
                <c:pt idx="370">
                  <c:v>1.3815016296780946E-3</c:v>
                </c:pt>
                <c:pt idx="371">
                  <c:v>1.7433990047122094E-3</c:v>
                </c:pt>
                <c:pt idx="372">
                  <c:v>1.7522892298993398E-3</c:v>
                </c:pt>
                <c:pt idx="373">
                  <c:v>1.8618567879502557E-3</c:v>
                </c:pt>
                <c:pt idx="374">
                  <c:v>1.3274532640594749E-3</c:v>
                </c:pt>
                <c:pt idx="375">
                  <c:v>1.8580539645096653E-4</c:v>
                </c:pt>
                <c:pt idx="376">
                  <c:v>1.6180574069135647E-3</c:v>
                </c:pt>
                <c:pt idx="377">
                  <c:v>2.6756584730813771E-3</c:v>
                </c:pt>
                <c:pt idx="378">
                  <c:v>2.7758460992299838E-3</c:v>
                </c:pt>
                <c:pt idx="379">
                  <c:v>1.800509842958542E-3</c:v>
                </c:pt>
                <c:pt idx="380">
                  <c:v>3.5315333923868764E-5</c:v>
                </c:pt>
                <c:pt idx="381">
                  <c:v>1.162713355822298E-3</c:v>
                </c:pt>
                <c:pt idx="382">
                  <c:v>1.6906239022396186E-3</c:v>
                </c:pt>
                <c:pt idx="383">
                  <c:v>2.0579947238963396E-3</c:v>
                </c:pt>
                <c:pt idx="384">
                  <c:v>2.0882722485060516E-3</c:v>
                </c:pt>
                <c:pt idx="385">
                  <c:v>2.0254442567790854E-3</c:v>
                </c:pt>
                <c:pt idx="386">
                  <c:v>2.2548354382512237E-3</c:v>
                </c:pt>
                <c:pt idx="387">
                  <c:v>1.9684376184336827E-3</c:v>
                </c:pt>
                <c:pt idx="388">
                  <c:v>2.0806088444569326E-3</c:v>
                </c:pt>
                <c:pt idx="389">
                  <c:v>2.6554937199718687E-3</c:v>
                </c:pt>
                <c:pt idx="390">
                  <c:v>2.3311361535194308E-3</c:v>
                </c:pt>
                <c:pt idx="391">
                  <c:v>2.547926900977604E-3</c:v>
                </c:pt>
                <c:pt idx="392">
                  <c:v>2.7515115364562526E-3</c:v>
                </c:pt>
                <c:pt idx="393">
                  <c:v>2.6219823806128417E-3</c:v>
                </c:pt>
                <c:pt idx="394">
                  <c:v>2.544696569379834E-3</c:v>
                </c:pt>
                <c:pt idx="395">
                  <c:v>2.5428330418098E-3</c:v>
                </c:pt>
                <c:pt idx="396">
                  <c:v>2.5476769416066247E-3</c:v>
                </c:pt>
                <c:pt idx="397">
                  <c:v>2.0958426839956528E-3</c:v>
                </c:pt>
                <c:pt idx="398">
                  <c:v>2.2807377090483527E-3</c:v>
                </c:pt>
                <c:pt idx="399">
                  <c:v>2.3129590514026081E-3</c:v>
                </c:pt>
                <c:pt idx="400">
                  <c:v>2.3947878698371561E-3</c:v>
                </c:pt>
                <c:pt idx="401">
                  <c:v>2.4248910591384565E-3</c:v>
                </c:pt>
                <c:pt idx="402">
                  <c:v>2.6535145266071147E-3</c:v>
                </c:pt>
                <c:pt idx="403">
                  <c:v>2.4320285921919371E-3</c:v>
                </c:pt>
                <c:pt idx="404">
                  <c:v>2.5864132655994965E-3</c:v>
                </c:pt>
                <c:pt idx="405">
                  <c:v>2.3835123640547629E-3</c:v>
                </c:pt>
                <c:pt idx="406">
                  <c:v>2.2943018161591944E-3</c:v>
                </c:pt>
                <c:pt idx="407">
                  <c:v>2.8274630212954399E-3</c:v>
                </c:pt>
                <c:pt idx="408">
                  <c:v>2.1434640202344646E-3</c:v>
                </c:pt>
                <c:pt idx="409">
                  <c:v>1.8296174220644448E-3</c:v>
                </c:pt>
                <c:pt idx="410">
                  <c:v>2.167299186044414E-3</c:v>
                </c:pt>
                <c:pt idx="411">
                  <c:v>2.3828043140095016E-3</c:v>
                </c:pt>
                <c:pt idx="412">
                  <c:v>1.8773428067286879E-3</c:v>
                </c:pt>
                <c:pt idx="413">
                  <c:v>1.7383904791490323E-3</c:v>
                </c:pt>
                <c:pt idx="414">
                  <c:v>1.5057996573020205E-3</c:v>
                </c:pt>
                <c:pt idx="415">
                  <c:v>1.7458712790174857E-3</c:v>
                </c:pt>
                <c:pt idx="416">
                  <c:v>1.283886556546765E-3</c:v>
                </c:pt>
                <c:pt idx="417">
                  <c:v>1.2678316032177506E-3</c:v>
                </c:pt>
                <c:pt idx="418">
                  <c:v>1.5597740460360223E-3</c:v>
                </c:pt>
                <c:pt idx="419">
                  <c:v>1.5908541407738677E-3</c:v>
                </c:pt>
                <c:pt idx="420">
                  <c:v>1.8441947621972155E-3</c:v>
                </c:pt>
                <c:pt idx="421">
                  <c:v>1.9007323352071561E-3</c:v>
                </c:pt>
                <c:pt idx="422">
                  <c:v>1.860008563439042E-3</c:v>
                </c:pt>
                <c:pt idx="423">
                  <c:v>1.6137288638184977E-3</c:v>
                </c:pt>
                <c:pt idx="424">
                  <c:v>1.2755719465196158E-3</c:v>
                </c:pt>
                <c:pt idx="425">
                  <c:v>1.5988283297185824E-3</c:v>
                </c:pt>
                <c:pt idx="426">
                  <c:v>1.5292457642268609E-3</c:v>
                </c:pt>
                <c:pt idx="427">
                  <c:v>1.4143248140463527E-3</c:v>
                </c:pt>
                <c:pt idx="428">
                  <c:v>1.3504271816056068E-3</c:v>
                </c:pt>
                <c:pt idx="429">
                  <c:v>1.2790248977112562E-3</c:v>
                </c:pt>
                <c:pt idx="430">
                  <c:v>1.2758904420606676E-3</c:v>
                </c:pt>
                <c:pt idx="431">
                  <c:v>1.0829485804064731E-3</c:v>
                </c:pt>
                <c:pt idx="432">
                  <c:v>9.2582466533874818E-4</c:v>
                </c:pt>
                <c:pt idx="433">
                  <c:v>6.772514599751035E-4</c:v>
                </c:pt>
                <c:pt idx="434">
                  <c:v>2.0807542650436164E-4</c:v>
                </c:pt>
                <c:pt idx="435">
                  <c:v>1.0901815560626639E-4</c:v>
                </c:pt>
                <c:pt idx="436">
                  <c:v>5.118441769169646E-4</c:v>
                </c:pt>
                <c:pt idx="437">
                  <c:v>2.0170020519350018E-4</c:v>
                </c:pt>
                <c:pt idx="438">
                  <c:v>6.5658068398866121E-4</c:v>
                </c:pt>
                <c:pt idx="439">
                  <c:v>3.9929331455912381E-4</c:v>
                </c:pt>
                <c:pt idx="440">
                  <c:v>4.7315652957236054E-4</c:v>
                </c:pt>
                <c:pt idx="441">
                  <c:v>6.1150267147702664E-5</c:v>
                </c:pt>
                <c:pt idx="442">
                  <c:v>2.7803100829171262E-4</c:v>
                </c:pt>
                <c:pt idx="443">
                  <c:v>5.7896560522463509E-5</c:v>
                </c:pt>
                <c:pt idx="444">
                  <c:v>3.379110169454691E-5</c:v>
                </c:pt>
                <c:pt idx="445">
                  <c:v>1.6560288401690215E-4</c:v>
                </c:pt>
                <c:pt idx="446">
                  <c:v>4.3810431787472126E-4</c:v>
                </c:pt>
                <c:pt idx="447">
                  <c:v>1.6794100833439352E-4</c:v>
                </c:pt>
                <c:pt idx="448">
                  <c:v>6.8272295819737927E-4</c:v>
                </c:pt>
                <c:pt idx="449">
                  <c:v>7.7782203095733149E-4</c:v>
                </c:pt>
                <c:pt idx="450">
                  <c:v>8.0183481995010908E-4</c:v>
                </c:pt>
                <c:pt idx="451">
                  <c:v>7.7700471968311657E-4</c:v>
                </c:pt>
                <c:pt idx="452">
                  <c:v>1.0692140121060234E-3</c:v>
                </c:pt>
                <c:pt idx="453">
                  <c:v>1.3697933449707824E-3</c:v>
                </c:pt>
                <c:pt idx="454">
                  <c:v>1.1645521604064515E-3</c:v>
                </c:pt>
                <c:pt idx="455">
                  <c:v>1.2717428690434132E-3</c:v>
                </c:pt>
                <c:pt idx="456">
                  <c:v>2.3491621911397864E-3</c:v>
                </c:pt>
                <c:pt idx="457">
                  <c:v>2.2895450533122479E-3</c:v>
                </c:pt>
                <c:pt idx="458">
                  <c:v>2.3232840120002156E-3</c:v>
                </c:pt>
                <c:pt idx="459">
                  <c:v>2.0169680643777887E-3</c:v>
                </c:pt>
                <c:pt idx="460">
                  <c:v>1.6810309686343674E-3</c:v>
                </c:pt>
                <c:pt idx="461">
                  <c:v>1.0722172579036293E-3</c:v>
                </c:pt>
                <c:pt idx="462">
                  <c:v>8.4578282754654843E-4</c:v>
                </c:pt>
                <c:pt idx="463">
                  <c:v>9.531289472108907E-4</c:v>
                </c:pt>
                <c:pt idx="464">
                  <c:v>6.903256322343676E-4</c:v>
                </c:pt>
                <c:pt idx="465">
                  <c:v>3.7135152940015459E-4</c:v>
                </c:pt>
                <c:pt idx="466">
                  <c:v>3.4678054329662089E-4</c:v>
                </c:pt>
                <c:pt idx="467">
                  <c:v>1.1401894986906582E-3</c:v>
                </c:pt>
                <c:pt idx="468">
                  <c:v>9.3226924646083742E-4</c:v>
                </c:pt>
                <c:pt idx="469">
                  <c:v>1.2200229968339915E-3</c:v>
                </c:pt>
                <c:pt idx="470">
                  <c:v>1.1626551050436531E-3</c:v>
                </c:pt>
                <c:pt idx="471">
                  <c:v>1.3321828278889392E-3</c:v>
                </c:pt>
                <c:pt idx="472">
                  <c:v>6.3462244621170793E-4</c:v>
                </c:pt>
                <c:pt idx="473">
                  <c:v>5.2283780311745964E-4</c:v>
                </c:pt>
                <c:pt idx="474">
                  <c:v>6.2399744523045086E-4</c:v>
                </c:pt>
                <c:pt idx="475">
                  <c:v>5.8475508813105037E-4</c:v>
                </c:pt>
                <c:pt idx="476">
                  <c:v>8.3543488001103228E-4</c:v>
                </c:pt>
                <c:pt idx="477">
                  <c:v>8.4311808042802927E-4</c:v>
                </c:pt>
                <c:pt idx="478">
                  <c:v>8.7804463574925329E-4</c:v>
                </c:pt>
                <c:pt idx="479">
                  <c:v>1.1188572185161227E-3</c:v>
                </c:pt>
                <c:pt idx="480">
                  <c:v>1.3676848458366031E-3</c:v>
                </c:pt>
                <c:pt idx="481">
                  <c:v>1.6610660552429657E-3</c:v>
                </c:pt>
                <c:pt idx="482">
                  <c:v>1.8336883386393945E-3</c:v>
                </c:pt>
                <c:pt idx="483">
                  <c:v>1.9714107001278514E-3</c:v>
                </c:pt>
                <c:pt idx="484">
                  <c:v>9.7893803793436284E-4</c:v>
                </c:pt>
                <c:pt idx="485">
                  <c:v>6.5374299691445259E-4</c:v>
                </c:pt>
                <c:pt idx="486">
                  <c:v>1.5958153699136002E-3</c:v>
                </c:pt>
                <c:pt idx="487">
                  <c:v>9.6027358672756702E-4</c:v>
                </c:pt>
                <c:pt idx="488">
                  <c:v>1.2074194519151593E-3</c:v>
                </c:pt>
                <c:pt idx="489">
                  <c:v>4.5752653738739829E-4</c:v>
                </c:pt>
                <c:pt idx="490">
                  <c:v>3.6225684306168127E-4</c:v>
                </c:pt>
                <c:pt idx="491">
                  <c:v>3.5070728674480023E-5</c:v>
                </c:pt>
                <c:pt idx="492">
                  <c:v>2.2326953136309058E-5</c:v>
                </c:pt>
                <c:pt idx="493">
                  <c:v>1.1779956225144163E-4</c:v>
                </c:pt>
                <c:pt idx="494">
                  <c:v>3.9541099985940242E-4</c:v>
                </c:pt>
                <c:pt idx="495">
                  <c:v>3.2972896704674959E-4</c:v>
                </c:pt>
                <c:pt idx="496">
                  <c:v>3.3084615764122915E-4</c:v>
                </c:pt>
                <c:pt idx="497">
                  <c:v>9.491167432440496E-4</c:v>
                </c:pt>
                <c:pt idx="498">
                  <c:v>6.7397945735847564E-4</c:v>
                </c:pt>
                <c:pt idx="499">
                  <c:v>1.0736222190166345E-4</c:v>
                </c:pt>
                <c:pt idx="500">
                  <c:v>2.3590898679093367E-4</c:v>
                </c:pt>
                <c:pt idx="501">
                  <c:v>3.6184683706697029E-4</c:v>
                </c:pt>
                <c:pt idx="502">
                  <c:v>4.2036164875636217E-5</c:v>
                </c:pt>
                <c:pt idx="503">
                  <c:v>4.8273630492978725E-5</c:v>
                </c:pt>
                <c:pt idx="504">
                  <c:v>2.5732819013413177E-4</c:v>
                </c:pt>
                <c:pt idx="505">
                  <c:v>4.6621083370834709E-4</c:v>
                </c:pt>
                <c:pt idx="506">
                  <c:v>8.6168995150015526E-4</c:v>
                </c:pt>
                <c:pt idx="507">
                  <c:v>7.7855716588248758E-4</c:v>
                </c:pt>
                <c:pt idx="508">
                  <c:v>1.4828126161214872E-3</c:v>
                </c:pt>
                <c:pt idx="509">
                  <c:v>1.8357504584731732E-3</c:v>
                </c:pt>
                <c:pt idx="510">
                  <c:v>2.2492859376666008E-3</c:v>
                </c:pt>
                <c:pt idx="511">
                  <c:v>1.7050596689971444E-3</c:v>
                </c:pt>
                <c:pt idx="512">
                  <c:v>1.9659828317664108E-3</c:v>
                </c:pt>
                <c:pt idx="513">
                  <c:v>3.4002526486620614E-3</c:v>
                </c:pt>
                <c:pt idx="514">
                  <c:v>1.6320080426346362E-3</c:v>
                </c:pt>
                <c:pt idx="515">
                  <c:v>1.6911110699269207E-3</c:v>
                </c:pt>
                <c:pt idx="516">
                  <c:v>1.714513418176189E-3</c:v>
                </c:pt>
                <c:pt idx="517">
                  <c:v>1.9661139570326114E-3</c:v>
                </c:pt>
                <c:pt idx="518">
                  <c:v>1.4699423087793928E-3</c:v>
                </c:pt>
                <c:pt idx="519">
                  <c:v>1.044312148514859E-3</c:v>
                </c:pt>
                <c:pt idx="520">
                  <c:v>1.2187986466782874E-3</c:v>
                </c:pt>
                <c:pt idx="521">
                  <c:v>1.1370695171186718E-3</c:v>
                </c:pt>
                <c:pt idx="522">
                  <c:v>4.980177610836023E-4</c:v>
                </c:pt>
                <c:pt idx="523">
                  <c:v>5.6749328273042465E-4</c:v>
                </c:pt>
                <c:pt idx="524">
                  <c:v>2.0884566580559039E-4</c:v>
                </c:pt>
                <c:pt idx="525">
                  <c:v>8.3930220663441801E-5</c:v>
                </c:pt>
                <c:pt idx="526">
                  <c:v>2.6113265599647667E-4</c:v>
                </c:pt>
                <c:pt idx="527">
                  <c:v>4.9512788791172824E-4</c:v>
                </c:pt>
                <c:pt idx="528">
                  <c:v>6.8109335527921644E-4</c:v>
                </c:pt>
                <c:pt idx="529">
                  <c:v>7.964066762644606E-4</c:v>
                </c:pt>
                <c:pt idx="530">
                  <c:v>8.6074623905307845E-4</c:v>
                </c:pt>
                <c:pt idx="531">
                  <c:v>9.0825816244644031E-4</c:v>
                </c:pt>
                <c:pt idx="532">
                  <c:v>1.2211082651991667E-3</c:v>
                </c:pt>
                <c:pt idx="533">
                  <c:v>9.3654454993652447E-4</c:v>
                </c:pt>
                <c:pt idx="534">
                  <c:v>4.1892600893600479E-4</c:v>
                </c:pt>
                <c:pt idx="535">
                  <c:v>5.5102437686582739E-4</c:v>
                </c:pt>
                <c:pt idx="536">
                  <c:v>2.5878694765557597E-4</c:v>
                </c:pt>
                <c:pt idx="537">
                  <c:v>1.766440132366931E-4</c:v>
                </c:pt>
                <c:pt idx="538">
                  <c:v>7.5868489019859098E-4</c:v>
                </c:pt>
                <c:pt idx="539">
                  <c:v>6.1437567869138121E-4</c:v>
                </c:pt>
                <c:pt idx="540">
                  <c:v>4.8493387619474865E-4</c:v>
                </c:pt>
                <c:pt idx="541">
                  <c:v>5.3660788659426473E-4</c:v>
                </c:pt>
                <c:pt idx="542">
                  <c:v>1.4982807230135011E-3</c:v>
                </c:pt>
                <c:pt idx="543">
                  <c:v>1.2768331725454551E-3</c:v>
                </c:pt>
                <c:pt idx="544">
                  <c:v>1.902314916655268E-3</c:v>
                </c:pt>
                <c:pt idx="545">
                  <c:v>1.6775432307958307E-3</c:v>
                </c:pt>
                <c:pt idx="546">
                  <c:v>1.2851846800954192E-3</c:v>
                </c:pt>
                <c:pt idx="547">
                  <c:v>1.220028476720536E-3</c:v>
                </c:pt>
                <c:pt idx="548">
                  <c:v>8.0689867832273176E-4</c:v>
                </c:pt>
                <c:pt idx="549">
                  <c:v>7.2269924964452059E-4</c:v>
                </c:pt>
                <c:pt idx="550">
                  <c:v>4.0824368640057784E-4</c:v>
                </c:pt>
                <c:pt idx="551">
                  <c:v>4.4877600522297278E-4</c:v>
                </c:pt>
                <c:pt idx="552">
                  <c:v>1.1638867605012759E-3</c:v>
                </c:pt>
                <c:pt idx="553">
                  <c:v>1.7209180412924852E-5</c:v>
                </c:pt>
                <c:pt idx="554">
                  <c:v>1.0867634915312507E-4</c:v>
                </c:pt>
                <c:pt idx="555">
                  <c:v>3.0390955916947959E-4</c:v>
                </c:pt>
                <c:pt idx="556">
                  <c:v>1.1486842610386461E-3</c:v>
                </c:pt>
                <c:pt idx="557">
                  <c:v>1.0607758682001922E-3</c:v>
                </c:pt>
                <c:pt idx="558">
                  <c:v>7.5410389763552743E-4</c:v>
                </c:pt>
                <c:pt idx="559">
                  <c:v>9.2993994265766499E-4</c:v>
                </c:pt>
                <c:pt idx="560">
                  <c:v>7.4710548124246056E-4</c:v>
                </c:pt>
                <c:pt idx="561">
                  <c:v>9.0861824671106817E-4</c:v>
                </c:pt>
                <c:pt idx="562">
                  <c:v>3.9090274990938312E-4</c:v>
                </c:pt>
                <c:pt idx="563">
                  <c:v>6.4705125812025699E-4</c:v>
                </c:pt>
                <c:pt idx="564">
                  <c:v>1.0971432488715571E-3</c:v>
                </c:pt>
                <c:pt idx="565">
                  <c:v>1.4799031551615549E-3</c:v>
                </c:pt>
                <c:pt idx="566">
                  <c:v>7.0838854581145583E-4</c:v>
                </c:pt>
                <c:pt idx="567">
                  <c:v>8.2327659942649234E-4</c:v>
                </c:pt>
                <c:pt idx="568">
                  <c:v>1.8100516389596424E-3</c:v>
                </c:pt>
                <c:pt idx="569">
                  <c:v>9.6481761618694151E-4</c:v>
                </c:pt>
                <c:pt idx="570">
                  <c:v>9.654478388587685E-4</c:v>
                </c:pt>
                <c:pt idx="571">
                  <c:v>1.3395898440715648E-3</c:v>
                </c:pt>
                <c:pt idx="572">
                  <c:v>5.6932744833870785E-4</c:v>
                </c:pt>
                <c:pt idx="573">
                  <c:v>8.3649104385630224E-4</c:v>
                </c:pt>
                <c:pt idx="574">
                  <c:v>1.0612609881510693E-3</c:v>
                </c:pt>
                <c:pt idx="575">
                  <c:v>1.6609504726683435E-3</c:v>
                </c:pt>
                <c:pt idx="576">
                  <c:v>1.8102029185262938E-3</c:v>
                </c:pt>
                <c:pt idx="577">
                  <c:v>2.2512898790516545E-3</c:v>
                </c:pt>
                <c:pt idx="578">
                  <c:v>2.279495480861371E-3</c:v>
                </c:pt>
                <c:pt idx="579">
                  <c:v>1.0088642048855512E-3</c:v>
                </c:pt>
                <c:pt idx="580">
                  <c:v>1.9193383861848547E-3</c:v>
                </c:pt>
                <c:pt idx="581">
                  <c:v>7.248161713113711E-4</c:v>
                </c:pt>
                <c:pt idx="582">
                  <c:v>3.1992629696553365E-4</c:v>
                </c:pt>
                <c:pt idx="583">
                  <c:v>1.6184311257383399E-4</c:v>
                </c:pt>
                <c:pt idx="584">
                  <c:v>1.257520308114435E-3</c:v>
                </c:pt>
                <c:pt idx="585">
                  <c:v>5.8399041233725413E-4</c:v>
                </c:pt>
                <c:pt idx="586">
                  <c:v>7.6982327703811748E-4</c:v>
                </c:pt>
                <c:pt idx="587">
                  <c:v>2.410750740788892E-4</c:v>
                </c:pt>
                <c:pt idx="588">
                  <c:v>1.8544646357643302E-4</c:v>
                </c:pt>
                <c:pt idx="589">
                  <c:v>1.0103922601367721E-3</c:v>
                </c:pt>
                <c:pt idx="590">
                  <c:v>1.0558586653885982E-4</c:v>
                </c:pt>
                <c:pt idx="591">
                  <c:v>1.7104034396808743E-4</c:v>
                </c:pt>
                <c:pt idx="592">
                  <c:v>1.2782561283075644E-3</c:v>
                </c:pt>
                <c:pt idx="593">
                  <c:v>2.0273721443642145E-4</c:v>
                </c:pt>
                <c:pt idx="594">
                  <c:v>1.2618707587375155E-3</c:v>
                </c:pt>
                <c:pt idx="595">
                  <c:v>1.1170477631861075E-3</c:v>
                </c:pt>
                <c:pt idx="596">
                  <c:v>1.6697862388204145E-3</c:v>
                </c:pt>
                <c:pt idx="597">
                  <c:v>1.8915929828144942E-3</c:v>
                </c:pt>
                <c:pt idx="598">
                  <c:v>1.2606041654095179E-3</c:v>
                </c:pt>
                <c:pt idx="599">
                  <c:v>1.1862406998419672E-3</c:v>
                </c:pt>
                <c:pt idx="600">
                  <c:v>3.0419677699011771E-4</c:v>
                </c:pt>
                <c:pt idx="601">
                  <c:v>1.9544438323082503E-4</c:v>
                </c:pt>
                <c:pt idx="602">
                  <c:v>1.1568086088087348E-3</c:v>
                </c:pt>
                <c:pt idx="603">
                  <c:v>3.3105212100092984E-4</c:v>
                </c:pt>
                <c:pt idx="604">
                  <c:v>5.5630092344993731E-4</c:v>
                </c:pt>
                <c:pt idx="605">
                  <c:v>5.1345052447171477E-3</c:v>
                </c:pt>
                <c:pt idx="606">
                  <c:v>1.9485760452431224E-3</c:v>
                </c:pt>
                <c:pt idx="607">
                  <c:v>2.7027639973087325E-3</c:v>
                </c:pt>
                <c:pt idx="608">
                  <c:v>3.5100761632556048E-3</c:v>
                </c:pt>
                <c:pt idx="609">
                  <c:v>2.1873744289346857E-3</c:v>
                </c:pt>
                <c:pt idx="610">
                  <c:v>1.4771060394447311E-3</c:v>
                </c:pt>
                <c:pt idx="611">
                  <c:v>2.2569224962531997E-3</c:v>
                </c:pt>
                <c:pt idx="612">
                  <c:v>1.3618630264544684E-3</c:v>
                </c:pt>
                <c:pt idx="613">
                  <c:v>2.0027171804182231E-3</c:v>
                </c:pt>
                <c:pt idx="614">
                  <c:v>1.5164473238904463E-3</c:v>
                </c:pt>
                <c:pt idx="615">
                  <c:v>1.3895051247314605E-3</c:v>
                </c:pt>
                <c:pt idx="616">
                  <c:v>1.3459749225797069E-3</c:v>
                </c:pt>
                <c:pt idx="617">
                  <c:v>2.7614102456663408E-4</c:v>
                </c:pt>
                <c:pt idx="618">
                  <c:v>1.7674600683781352E-3</c:v>
                </c:pt>
                <c:pt idx="619">
                  <c:v>2.922268877147971E-4</c:v>
                </c:pt>
                <c:pt idx="620">
                  <c:v>5.7321965281964538E-4</c:v>
                </c:pt>
                <c:pt idx="621">
                  <c:v>3.0219839265599457E-3</c:v>
                </c:pt>
                <c:pt idx="622">
                  <c:v>4.1888705609860466E-3</c:v>
                </c:pt>
                <c:pt idx="623">
                  <c:v>3.978711580997496E-3</c:v>
                </c:pt>
                <c:pt idx="624">
                  <c:v>4.5351532577564413E-3</c:v>
                </c:pt>
                <c:pt idx="625">
                  <c:v>4.1030562071553422E-3</c:v>
                </c:pt>
                <c:pt idx="626">
                  <c:v>6.6693459147770806E-3</c:v>
                </c:pt>
                <c:pt idx="627">
                  <c:v>8.9947693839287357E-3</c:v>
                </c:pt>
                <c:pt idx="628">
                  <c:v>1.3036684649331276E-2</c:v>
                </c:pt>
                <c:pt idx="629">
                  <c:v>1.4613752099439383E-2</c:v>
                </c:pt>
                <c:pt idx="630">
                  <c:v>1.2102382075463993E-2</c:v>
                </c:pt>
                <c:pt idx="631">
                  <c:v>8.5500058904197651E-3</c:v>
                </c:pt>
                <c:pt idx="632">
                  <c:v>4.3735097683472723E-3</c:v>
                </c:pt>
                <c:pt idx="633">
                  <c:v>5.0607213297526599E-4</c:v>
                </c:pt>
                <c:pt idx="634">
                  <c:v>3.9505240161941124E-4</c:v>
                </c:pt>
                <c:pt idx="635">
                  <c:v>1.2114093593473818E-3</c:v>
                </c:pt>
                <c:pt idx="636">
                  <c:v>9.8086670147212729E-4</c:v>
                </c:pt>
                <c:pt idx="637">
                  <c:v>1.9991436992172762E-3</c:v>
                </c:pt>
                <c:pt idx="638">
                  <c:v>5.2191141372115457E-4</c:v>
                </c:pt>
                <c:pt idx="639">
                  <c:v>1.1538739346250717E-3</c:v>
                </c:pt>
                <c:pt idx="640">
                  <c:v>7.0358003770532029E-4</c:v>
                </c:pt>
                <c:pt idx="641">
                  <c:v>1.2767860224294214E-3</c:v>
                </c:pt>
                <c:pt idx="642">
                  <c:v>5.415629817213663E-3</c:v>
                </c:pt>
                <c:pt idx="643">
                  <c:v>1.0098268452148895E-2</c:v>
                </c:pt>
                <c:pt idx="644">
                  <c:v>1.2079439542796999E-2</c:v>
                </c:pt>
                <c:pt idx="645">
                  <c:v>1.3175092201408445E-2</c:v>
                </c:pt>
                <c:pt idx="646">
                  <c:v>1.1963637783982684E-2</c:v>
                </c:pt>
                <c:pt idx="647">
                  <c:v>1.0971738105519657E-2</c:v>
                </c:pt>
                <c:pt idx="648">
                  <c:v>5.5204060247493469E-3</c:v>
                </c:pt>
                <c:pt idx="649">
                  <c:v>4.534336400058292E-3</c:v>
                </c:pt>
                <c:pt idx="650">
                  <c:v>3.0337314740946919E-3</c:v>
                </c:pt>
                <c:pt idx="651">
                  <c:v>4.1083328124891247E-3</c:v>
                </c:pt>
                <c:pt idx="652">
                  <c:v>4.905690484543479E-3</c:v>
                </c:pt>
                <c:pt idx="653">
                  <c:v>6.7650408095631942E-3</c:v>
                </c:pt>
                <c:pt idx="654">
                  <c:v>7.4474507664124001E-3</c:v>
                </c:pt>
                <c:pt idx="655">
                  <c:v>6.8299194649912298E-3</c:v>
                </c:pt>
                <c:pt idx="656">
                  <c:v>8.4834181091586469E-3</c:v>
                </c:pt>
                <c:pt idx="657">
                  <c:v>1.098937436296854E-2</c:v>
                </c:pt>
                <c:pt idx="658">
                  <c:v>9.7350241829974316E-3</c:v>
                </c:pt>
                <c:pt idx="659">
                  <c:v>1.1048818163054142E-2</c:v>
                </c:pt>
                <c:pt idx="660">
                  <c:v>1.5377254518333938E-3</c:v>
                </c:pt>
                <c:pt idx="661">
                  <c:v>1.2837362916684469E-3</c:v>
                </c:pt>
                <c:pt idx="662">
                  <c:v>3.7790692005268411E-4</c:v>
                </c:pt>
                <c:pt idx="663">
                  <c:v>3.4765685368309818E-4</c:v>
                </c:pt>
                <c:pt idx="664">
                  <c:v>2.039086775385002E-4</c:v>
                </c:pt>
                <c:pt idx="665">
                  <c:v>8.4763786104335992E-4</c:v>
                </c:pt>
                <c:pt idx="666">
                  <c:v>7.8089642111089941E-4</c:v>
                </c:pt>
                <c:pt idx="667">
                  <c:v>2.8962727231673928E-3</c:v>
                </c:pt>
                <c:pt idx="668">
                  <c:v>2.1348100069173981E-3</c:v>
                </c:pt>
                <c:pt idx="669">
                  <c:v>3.9981715730275091E-4</c:v>
                </c:pt>
                <c:pt idx="670">
                  <c:v>6.724651788014846E-4</c:v>
                </c:pt>
                <c:pt idx="671">
                  <c:v>1.3555727505281114E-2</c:v>
                </c:pt>
                <c:pt idx="672">
                  <c:v>0.13111350728960192</c:v>
                </c:pt>
                <c:pt idx="673">
                  <c:v>3.1767046810908812E-2</c:v>
                </c:pt>
                <c:pt idx="674">
                  <c:v>4.4284706148856046E-3</c:v>
                </c:pt>
                <c:pt idx="675">
                  <c:v>2.87841793513266E-3</c:v>
                </c:pt>
                <c:pt idx="676">
                  <c:v>2.1841194742222569E-3</c:v>
                </c:pt>
                <c:pt idx="677">
                  <c:v>1.5297108462841715E-3</c:v>
                </c:pt>
                <c:pt idx="678">
                  <c:v>2.5129849217053746E-3</c:v>
                </c:pt>
                <c:pt idx="679">
                  <c:v>1.9714373269152929E-3</c:v>
                </c:pt>
                <c:pt idx="680">
                  <c:v>1.8104266300666971E-4</c:v>
                </c:pt>
                <c:pt idx="681">
                  <c:v>2.6756994889176604E-3</c:v>
                </c:pt>
                <c:pt idx="682">
                  <c:v>3.6134279020827442E-4</c:v>
                </c:pt>
                <c:pt idx="683">
                  <c:v>4.6078397330528986E-3</c:v>
                </c:pt>
                <c:pt idx="684">
                  <c:v>1.9711695308122226E-4</c:v>
                </c:pt>
                <c:pt idx="685">
                  <c:v>8.7443535546938289E-3</c:v>
                </c:pt>
                <c:pt idx="686">
                  <c:v>8.1114009658089792E-3</c:v>
                </c:pt>
                <c:pt idx="687">
                  <c:v>7.9362590387188625E-3</c:v>
                </c:pt>
                <c:pt idx="688">
                  <c:v>7.840188494413482E-3</c:v>
                </c:pt>
                <c:pt idx="689">
                  <c:v>1.4782698486281998E-2</c:v>
                </c:pt>
                <c:pt idx="690">
                  <c:v>1.2304945654637578E-2</c:v>
                </c:pt>
                <c:pt idx="691">
                  <c:v>3.0164587264729373E-2</c:v>
                </c:pt>
                <c:pt idx="692">
                  <c:v>1.4262273752770893E-2</c:v>
                </c:pt>
                <c:pt idx="693">
                  <c:v>8.5462453326312655E-3</c:v>
                </c:pt>
                <c:pt idx="694">
                  <c:v>3.8268998998880481E-3</c:v>
                </c:pt>
                <c:pt idx="695">
                  <c:v>5.8254098876053817E-3</c:v>
                </c:pt>
                <c:pt idx="696">
                  <c:v>6.1561926558406652E-3</c:v>
                </c:pt>
                <c:pt idx="697">
                  <c:v>1.0998667406686424E-2</c:v>
                </c:pt>
                <c:pt idx="698">
                  <c:v>9.8072207755395269E-3</c:v>
                </c:pt>
                <c:pt idx="699">
                  <c:v>1.0307807043520302E-2</c:v>
                </c:pt>
                <c:pt idx="700">
                  <c:v>1.0316198245561292E-2</c:v>
                </c:pt>
                <c:pt idx="701">
                  <c:v>8.0132457822190712E-3</c:v>
                </c:pt>
                <c:pt idx="702">
                  <c:v>8.01284411169223E-3</c:v>
                </c:pt>
                <c:pt idx="703">
                  <c:v>6.7237591569790922E-3</c:v>
                </c:pt>
                <c:pt idx="704">
                  <c:v>5.7727368795712497E-3</c:v>
                </c:pt>
                <c:pt idx="705">
                  <c:v>5.2738182198408534E-3</c:v>
                </c:pt>
                <c:pt idx="706">
                  <c:v>7.268114805765169E-3</c:v>
                </c:pt>
                <c:pt idx="707">
                  <c:v>3.8083104491570818E-3</c:v>
                </c:pt>
                <c:pt idx="708">
                  <c:v>1.0574451188983815E-2</c:v>
                </c:pt>
                <c:pt idx="709">
                  <c:v>1.5105394056077472E-2</c:v>
                </c:pt>
                <c:pt idx="710">
                  <c:v>9.4888580300434011E-3</c:v>
                </c:pt>
                <c:pt idx="711">
                  <c:v>1.1508155012420751E-2</c:v>
                </c:pt>
                <c:pt idx="712">
                  <c:v>1.2924013893885755E-2</c:v>
                </c:pt>
                <c:pt idx="713">
                  <c:v>1.4515800793430957E-2</c:v>
                </c:pt>
                <c:pt idx="714">
                  <c:v>1.9955347561128045E-2</c:v>
                </c:pt>
                <c:pt idx="715">
                  <c:v>2.5831119338848296E-2</c:v>
                </c:pt>
                <c:pt idx="716">
                  <c:v>2.5836680540404222E-2</c:v>
                </c:pt>
                <c:pt idx="717">
                  <c:v>3.0521907746503544E-2</c:v>
                </c:pt>
                <c:pt idx="718">
                  <c:v>3.1783030958347787E-2</c:v>
                </c:pt>
                <c:pt idx="719">
                  <c:v>4.5604384147629462E-2</c:v>
                </c:pt>
                <c:pt idx="720">
                  <c:v>2.8775951902244579E-2</c:v>
                </c:pt>
                <c:pt idx="721">
                  <c:v>2.4231071972236062E-2</c:v>
                </c:pt>
                <c:pt idx="722">
                  <c:v>2.5648812850936897E-2</c:v>
                </c:pt>
                <c:pt idx="723">
                  <c:v>1.4881107005922935E-2</c:v>
                </c:pt>
                <c:pt idx="724">
                  <c:v>1.8197468290087615E-2</c:v>
                </c:pt>
                <c:pt idx="725">
                  <c:v>1.3522679314208476E-2</c:v>
                </c:pt>
                <c:pt idx="726">
                  <c:v>1.3377331985252596E-2</c:v>
                </c:pt>
                <c:pt idx="727">
                  <c:v>1.2860721666194674E-2</c:v>
                </c:pt>
                <c:pt idx="728">
                  <c:v>8.703458270656883E-3</c:v>
                </c:pt>
                <c:pt idx="729">
                  <c:v>5.0958523602695482E-3</c:v>
                </c:pt>
                <c:pt idx="730">
                  <c:v>4.9537070129401783E-3</c:v>
                </c:pt>
                <c:pt idx="731">
                  <c:v>1.838428708008655E-3</c:v>
                </c:pt>
                <c:pt idx="732">
                  <c:v>4.3020169355090232E-4</c:v>
                </c:pt>
                <c:pt idx="733">
                  <c:v>2.1393278804016091E-4</c:v>
                </c:pt>
                <c:pt idx="734">
                  <c:v>2.4612250309530292E-3</c:v>
                </c:pt>
                <c:pt idx="735">
                  <c:v>3.7850808291595155E-3</c:v>
                </c:pt>
                <c:pt idx="736">
                  <c:v>1.9643418241033217E-3</c:v>
                </c:pt>
                <c:pt idx="737">
                  <c:v>5.2741301743486346E-3</c:v>
                </c:pt>
                <c:pt idx="738">
                  <c:v>4.6709506778075402E-3</c:v>
                </c:pt>
                <c:pt idx="739">
                  <c:v>8.8214346424486684E-3</c:v>
                </c:pt>
                <c:pt idx="740">
                  <c:v>1.1396513353810755E-2</c:v>
                </c:pt>
                <c:pt idx="741">
                  <c:v>1.6032322600786356E-2</c:v>
                </c:pt>
                <c:pt idx="742">
                  <c:v>1.3934891217086689E-2</c:v>
                </c:pt>
                <c:pt idx="743">
                  <c:v>1.4380924510127848E-2</c:v>
                </c:pt>
                <c:pt idx="744">
                  <c:v>1.3051631464017222E-2</c:v>
                </c:pt>
                <c:pt idx="745">
                  <c:v>1.5912734741996282E-2</c:v>
                </c:pt>
                <c:pt idx="746">
                  <c:v>1.1501486762363067E-2</c:v>
                </c:pt>
                <c:pt idx="747">
                  <c:v>1.3897298633752664E-2</c:v>
                </c:pt>
                <c:pt idx="748">
                  <c:v>1.0415480806842405E-2</c:v>
                </c:pt>
                <c:pt idx="749">
                  <c:v>1.4149660049014301E-2</c:v>
                </c:pt>
                <c:pt idx="750">
                  <c:v>1.0316072572789103E-2</c:v>
                </c:pt>
                <c:pt idx="751">
                  <c:v>1.224423880085701E-2</c:v>
                </c:pt>
                <c:pt idx="752">
                  <c:v>4.6308044831500092E-3</c:v>
                </c:pt>
                <c:pt idx="753">
                  <c:v>1.210674638909337E-2</c:v>
                </c:pt>
                <c:pt idx="754">
                  <c:v>9.3662432792873673E-3</c:v>
                </c:pt>
                <c:pt idx="755">
                  <c:v>1.4893666054989209E-2</c:v>
                </c:pt>
                <c:pt idx="756">
                  <c:v>9.2308729422674318E-3</c:v>
                </c:pt>
                <c:pt idx="757">
                  <c:v>1.5083659797202609E-2</c:v>
                </c:pt>
                <c:pt idx="758">
                  <c:v>1.6429011158094479E-2</c:v>
                </c:pt>
                <c:pt idx="759">
                  <c:v>1.8705870050590434E-2</c:v>
                </c:pt>
                <c:pt idx="760">
                  <c:v>2.1228227041826253E-2</c:v>
                </c:pt>
                <c:pt idx="761">
                  <c:v>1.9242300693100844E-2</c:v>
                </c:pt>
                <c:pt idx="762">
                  <c:v>1.0769932909487911E-2</c:v>
                </c:pt>
                <c:pt idx="763">
                  <c:v>1.083160016009943E-2</c:v>
                </c:pt>
                <c:pt idx="764">
                  <c:v>1.4719871463021452E-2</c:v>
                </c:pt>
                <c:pt idx="765">
                  <c:v>1.5802414152398248E-2</c:v>
                </c:pt>
                <c:pt idx="766">
                  <c:v>1.1152395427096451E-2</c:v>
                </c:pt>
                <c:pt idx="767">
                  <c:v>1.8264583796168132E-3</c:v>
                </c:pt>
                <c:pt idx="768">
                  <c:v>9.0149296792629851E-4</c:v>
                </c:pt>
                <c:pt idx="769">
                  <c:v>1.0333281569846475E-2</c:v>
                </c:pt>
                <c:pt idx="770">
                  <c:v>1.8307816465481522E-2</c:v>
                </c:pt>
                <c:pt idx="771">
                  <c:v>1.7855005159989057E-2</c:v>
                </c:pt>
                <c:pt idx="772">
                  <c:v>1.5251289362228082E-2</c:v>
                </c:pt>
                <c:pt idx="773">
                  <c:v>1.4573976622448415E-2</c:v>
                </c:pt>
                <c:pt idx="774">
                  <c:v>2.061306688366793E-2</c:v>
                </c:pt>
                <c:pt idx="775">
                  <c:v>4.1342852718483376E-2</c:v>
                </c:pt>
                <c:pt idx="776">
                  <c:v>1.7612283187224964E-2</c:v>
                </c:pt>
                <c:pt idx="777">
                  <c:v>1.7309326347294544E-2</c:v>
                </c:pt>
                <c:pt idx="778">
                  <c:v>1.4385868544248838E-2</c:v>
                </c:pt>
                <c:pt idx="779">
                  <c:v>1.9938016431546579E-2</c:v>
                </c:pt>
                <c:pt idx="780">
                  <c:v>1.393406220912108E-2</c:v>
                </c:pt>
                <c:pt idx="781">
                  <c:v>9.8882922254928118E-3</c:v>
                </c:pt>
                <c:pt idx="782">
                  <c:v>1.4164990557700152E-2</c:v>
                </c:pt>
                <c:pt idx="783">
                  <c:v>2.1034563267282595E-2</c:v>
                </c:pt>
                <c:pt idx="784">
                  <c:v>1.20408323243848E-2</c:v>
                </c:pt>
                <c:pt idx="785">
                  <c:v>1.9173602491269204E-2</c:v>
                </c:pt>
                <c:pt idx="786">
                  <c:v>1.9803836422987997E-2</c:v>
                </c:pt>
                <c:pt idx="787">
                  <c:v>2.7693689840132544E-2</c:v>
                </c:pt>
                <c:pt idx="788">
                  <c:v>1.4742529515926472E-2</c:v>
                </c:pt>
                <c:pt idx="789">
                  <c:v>1.6195981220742398E-2</c:v>
                </c:pt>
                <c:pt idx="790">
                  <c:v>2.0988737253688772E-2</c:v>
                </c:pt>
                <c:pt idx="791">
                  <c:v>1.6148900982674297E-2</c:v>
                </c:pt>
                <c:pt idx="792">
                  <c:v>1.3518076655352207E-2</c:v>
                </c:pt>
                <c:pt idx="793">
                  <c:v>1.825052263165983E-2</c:v>
                </c:pt>
                <c:pt idx="794">
                  <c:v>3.9491483538223182E-2</c:v>
                </c:pt>
                <c:pt idx="795">
                  <c:v>0.15113110565675325</c:v>
                </c:pt>
                <c:pt idx="796">
                  <c:v>6.9938093748763697E-2</c:v>
                </c:pt>
                <c:pt idx="797">
                  <c:v>2.7475758856272403E-2</c:v>
                </c:pt>
                <c:pt idx="798">
                  <c:v>1.6278985731986717E-2</c:v>
                </c:pt>
                <c:pt idx="799">
                  <c:v>1.1150919947968685E-2</c:v>
                </c:pt>
                <c:pt idx="800">
                  <c:v>2.4771483618464263E-2</c:v>
                </c:pt>
                <c:pt idx="801">
                  <c:v>3.0624937552838908E-2</c:v>
                </c:pt>
                <c:pt idx="802">
                  <c:v>3.281702021552646E-2</c:v>
                </c:pt>
                <c:pt idx="803">
                  <c:v>1.6208212049293458E-2</c:v>
                </c:pt>
                <c:pt idx="804">
                  <c:v>2.6234349353957413E-2</c:v>
                </c:pt>
                <c:pt idx="805">
                  <c:v>2.2757718521594361E-2</c:v>
                </c:pt>
                <c:pt idx="806">
                  <c:v>2.330286279174865E-2</c:v>
                </c:pt>
                <c:pt idx="807">
                  <c:v>1.976226337518816E-2</c:v>
                </c:pt>
                <c:pt idx="808">
                  <c:v>1.4922759219779813E-2</c:v>
                </c:pt>
                <c:pt idx="809">
                  <c:v>1.6554773672106118E-3</c:v>
                </c:pt>
                <c:pt idx="810">
                  <c:v>1.4022356873067967E-2</c:v>
                </c:pt>
                <c:pt idx="811">
                  <c:v>7.9148694962660748E-3</c:v>
                </c:pt>
                <c:pt idx="812">
                  <c:v>1.6482702428550766E-2</c:v>
                </c:pt>
                <c:pt idx="813">
                  <c:v>9.9581657854552752E-3</c:v>
                </c:pt>
                <c:pt idx="814">
                  <c:v>2.8684619986975024E-2</c:v>
                </c:pt>
                <c:pt idx="815">
                  <c:v>1.3265046481936162E-3</c:v>
                </c:pt>
                <c:pt idx="816">
                  <c:v>1.858658185377671E-2</c:v>
                </c:pt>
                <c:pt idx="817">
                  <c:v>3.9317695846829981E-3</c:v>
                </c:pt>
                <c:pt idx="818">
                  <c:v>1.3387310597360313E-2</c:v>
                </c:pt>
                <c:pt idx="819">
                  <c:v>4.1431213844600467E-3</c:v>
                </c:pt>
                <c:pt idx="820">
                  <c:v>1.6581115717405615E-2</c:v>
                </c:pt>
                <c:pt idx="821">
                  <c:v>2.7499339620196128E-2</c:v>
                </c:pt>
                <c:pt idx="822">
                  <c:v>2.1782474218834391E-2</c:v>
                </c:pt>
                <c:pt idx="823">
                  <c:v>2.9264063199342383E-2</c:v>
                </c:pt>
                <c:pt idx="824">
                  <c:v>4.6230301287153441E-2</c:v>
                </c:pt>
                <c:pt idx="825">
                  <c:v>2.1316558306958555E-2</c:v>
                </c:pt>
                <c:pt idx="826">
                  <c:v>2.9478099424127272E-2</c:v>
                </c:pt>
                <c:pt idx="827">
                  <c:v>4.3851004112344105E-2</c:v>
                </c:pt>
                <c:pt idx="828">
                  <c:v>2.3201687423346495E-2</c:v>
                </c:pt>
                <c:pt idx="829">
                  <c:v>5.0219449754557166E-2</c:v>
                </c:pt>
                <c:pt idx="830">
                  <c:v>2.9146922785403543E-2</c:v>
                </c:pt>
                <c:pt idx="831">
                  <c:v>3.8616652296179506E-2</c:v>
                </c:pt>
                <c:pt idx="832">
                  <c:v>4.4610913344214076E-2</c:v>
                </c:pt>
                <c:pt idx="833">
                  <c:v>5.3210155612309906E-2</c:v>
                </c:pt>
                <c:pt idx="834">
                  <c:v>2.785510307072192E-2</c:v>
                </c:pt>
                <c:pt idx="835">
                  <c:v>2.3164499593779642E-2</c:v>
                </c:pt>
                <c:pt idx="836">
                  <c:v>5.2753957074014313E-3</c:v>
                </c:pt>
                <c:pt idx="837">
                  <c:v>1.0058929697025487E-2</c:v>
                </c:pt>
                <c:pt idx="838">
                  <c:v>1.7684408230699278E-2</c:v>
                </c:pt>
                <c:pt idx="839">
                  <c:v>1.3058999891281122E-2</c:v>
                </c:pt>
                <c:pt idx="840">
                  <c:v>2.2447068563902217E-2</c:v>
                </c:pt>
                <c:pt idx="841">
                  <c:v>7.5526108043943996E-3</c:v>
                </c:pt>
                <c:pt idx="842">
                  <c:v>2.7783531926730557E-2</c:v>
                </c:pt>
                <c:pt idx="843">
                  <c:v>8.8217727438810734E-3</c:v>
                </c:pt>
                <c:pt idx="844">
                  <c:v>1.2330241995027748E-2</c:v>
                </c:pt>
                <c:pt idx="845">
                  <c:v>2.4242578357598354E-2</c:v>
                </c:pt>
                <c:pt idx="846">
                  <c:v>3.5233032777526319E-3</c:v>
                </c:pt>
                <c:pt idx="847">
                  <c:v>4.806653253698779E-2</c:v>
                </c:pt>
                <c:pt idx="848">
                  <c:v>3.1994774877874836E-3</c:v>
                </c:pt>
                <c:pt idx="849">
                  <c:v>1.5325182742712551E-2</c:v>
                </c:pt>
                <c:pt idx="850">
                  <c:v>2.7653649355701138E-2</c:v>
                </c:pt>
                <c:pt idx="851">
                  <c:v>3.4170605023483569E-2</c:v>
                </c:pt>
                <c:pt idx="852">
                  <c:v>6.6746405709825499E-2</c:v>
                </c:pt>
                <c:pt idx="853">
                  <c:v>2.6252337743817303E-2</c:v>
                </c:pt>
                <c:pt idx="854">
                  <c:v>3.7752827288402013E-2</c:v>
                </c:pt>
                <c:pt idx="855">
                  <c:v>1.2968106859546637E-2</c:v>
                </c:pt>
                <c:pt idx="856">
                  <c:v>4.2444051405073902E-2</c:v>
                </c:pt>
                <c:pt idx="857">
                  <c:v>4.8327938216721211E-2</c:v>
                </c:pt>
                <c:pt idx="858">
                  <c:v>2.2064357243731791E-2</c:v>
                </c:pt>
                <c:pt idx="859">
                  <c:v>2.2429189576489428E-3</c:v>
                </c:pt>
                <c:pt idx="860">
                  <c:v>2.550328309685046E-2</c:v>
                </c:pt>
                <c:pt idx="861">
                  <c:v>2.5113117783130967E-2</c:v>
                </c:pt>
                <c:pt idx="862">
                  <c:v>2.615939768802145E-2</c:v>
                </c:pt>
                <c:pt idx="863">
                  <c:v>2.5229362468185416E-2</c:v>
                </c:pt>
                <c:pt idx="864">
                  <c:v>4.0889359343271314E-2</c:v>
                </c:pt>
                <c:pt idx="865">
                  <c:v>3.0064094989037397E-2</c:v>
                </c:pt>
                <c:pt idx="866">
                  <c:v>4.3885661449960534E-2</c:v>
                </c:pt>
                <c:pt idx="867">
                  <c:v>2.1483605328908029E-2</c:v>
                </c:pt>
                <c:pt idx="868">
                  <c:v>7.6969241553093148E-3</c:v>
                </c:pt>
                <c:pt idx="869">
                  <c:v>5.0032649950978447E-2</c:v>
                </c:pt>
                <c:pt idx="870">
                  <c:v>3.9776660668344738E-4</c:v>
                </c:pt>
                <c:pt idx="871">
                  <c:v>1.317103110316631E-2</c:v>
                </c:pt>
                <c:pt idx="872">
                  <c:v>4.3413579748787789E-2</c:v>
                </c:pt>
                <c:pt idx="873">
                  <c:v>2.1724770858100317E-3</c:v>
                </c:pt>
                <c:pt idx="874">
                  <c:v>7.940379767839012E-3</c:v>
                </c:pt>
                <c:pt idx="875">
                  <c:v>0.12680880538217032</c:v>
                </c:pt>
                <c:pt idx="876">
                  <c:v>3.0536106661416267E-3</c:v>
                </c:pt>
                <c:pt idx="877">
                  <c:v>4.1091563642543516E-2</c:v>
                </c:pt>
                <c:pt idx="878">
                  <c:v>0.18422388988615146</c:v>
                </c:pt>
                <c:pt idx="879">
                  <c:v>0.91842623968026116</c:v>
                </c:pt>
                <c:pt idx="880">
                  <c:v>0.70431685659043575</c:v>
                </c:pt>
                <c:pt idx="881">
                  <c:v>0.1819587023178515</c:v>
                </c:pt>
                <c:pt idx="882">
                  <c:v>7.3954263343868343E-2</c:v>
                </c:pt>
                <c:pt idx="883">
                  <c:v>0.10288921061943125</c:v>
                </c:pt>
                <c:pt idx="884">
                  <c:v>0.11111712838640876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7E5-418C-83BC-EA705881837A}"/>
            </c:ext>
          </c:extLst>
        </c:ser>
        <c:ser>
          <c:idx val="4"/>
          <c:order val="4"/>
          <c:tx>
            <c:strRef>
              <c:f>'Lunar Spectral Unc Budget'!$F$4</c:f>
              <c:strCache>
                <c:ptCount val="1"/>
                <c:pt idx="0">
                  <c:v>Temperature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'Lunar Spectral Unc Budget'!$A$5:$A$958</c:f>
              <c:numCache>
                <c:formatCode>0.000</c:formatCode>
                <c:ptCount val="954"/>
                <c:pt idx="0">
                  <c:v>349.79705869999998</c:v>
                </c:pt>
                <c:pt idx="1">
                  <c:v>350.62427459999998</c:v>
                </c:pt>
                <c:pt idx="2">
                  <c:v>351.45141100000001</c:v>
                </c:pt>
                <c:pt idx="3">
                  <c:v>352.27846790000001</c:v>
                </c:pt>
                <c:pt idx="4">
                  <c:v>353.10544549999997</c:v>
                </c:pt>
                <c:pt idx="5">
                  <c:v>353.93234360000002</c:v>
                </c:pt>
                <c:pt idx="6">
                  <c:v>354.75916219999999</c:v>
                </c:pt>
                <c:pt idx="7">
                  <c:v>355.58590140000001</c:v>
                </c:pt>
                <c:pt idx="8">
                  <c:v>356.41256120000003</c:v>
                </c:pt>
                <c:pt idx="9">
                  <c:v>357.23914150000002</c:v>
                </c:pt>
                <c:pt idx="10">
                  <c:v>358.06564229999998</c:v>
                </c:pt>
                <c:pt idx="11">
                  <c:v>358.89206380000002</c:v>
                </c:pt>
                <c:pt idx="12">
                  <c:v>359.71840570000001</c:v>
                </c:pt>
                <c:pt idx="13">
                  <c:v>360.54466830000001</c:v>
                </c:pt>
                <c:pt idx="14">
                  <c:v>361.37085139999999</c:v>
                </c:pt>
                <c:pt idx="15">
                  <c:v>362.196955</c:v>
                </c:pt>
                <c:pt idx="16">
                  <c:v>363.02297920000001</c:v>
                </c:pt>
                <c:pt idx="17">
                  <c:v>363.84892400000001</c:v>
                </c:pt>
                <c:pt idx="18">
                  <c:v>364.67478929999999</c:v>
                </c:pt>
                <c:pt idx="19">
                  <c:v>365.50057509999999</c:v>
                </c:pt>
                <c:pt idx="20">
                  <c:v>366.32628160000002</c:v>
                </c:pt>
                <c:pt idx="21">
                  <c:v>367.15190860000001</c:v>
                </c:pt>
                <c:pt idx="22">
                  <c:v>367.97745609999998</c:v>
                </c:pt>
                <c:pt idx="23">
                  <c:v>368.80292420000001</c:v>
                </c:pt>
                <c:pt idx="24">
                  <c:v>369.6283128</c:v>
                </c:pt>
                <c:pt idx="25">
                  <c:v>370.453622</c:v>
                </c:pt>
                <c:pt idx="26">
                  <c:v>371.27885179999998</c:v>
                </c:pt>
                <c:pt idx="27">
                  <c:v>372.1040021</c:v>
                </c:pt>
                <c:pt idx="28">
                  <c:v>372.92907300000002</c:v>
                </c:pt>
                <c:pt idx="29">
                  <c:v>373.7540644</c:v>
                </c:pt>
                <c:pt idx="30">
                  <c:v>374.57897639999999</c:v>
                </c:pt>
                <c:pt idx="31">
                  <c:v>375.40380900000002</c:v>
                </c:pt>
                <c:pt idx="32">
                  <c:v>376.22856200000001</c:v>
                </c:pt>
                <c:pt idx="33">
                  <c:v>377.05323570000002</c:v>
                </c:pt>
                <c:pt idx="34">
                  <c:v>377.87782989999999</c:v>
                </c:pt>
                <c:pt idx="35">
                  <c:v>378.70234470000003</c:v>
                </c:pt>
                <c:pt idx="36">
                  <c:v>379.52677999999997</c:v>
                </c:pt>
                <c:pt idx="37">
                  <c:v>380.35113589999997</c:v>
                </c:pt>
                <c:pt idx="38">
                  <c:v>381.1754123</c:v>
                </c:pt>
                <c:pt idx="39">
                  <c:v>381.99960929999997</c:v>
                </c:pt>
                <c:pt idx="40">
                  <c:v>382.82372679999997</c:v>
                </c:pt>
                <c:pt idx="41">
                  <c:v>383.64776499999999</c:v>
                </c:pt>
                <c:pt idx="42">
                  <c:v>384.47172360000002</c:v>
                </c:pt>
                <c:pt idx="43">
                  <c:v>385.29560279999998</c:v>
                </c:pt>
                <c:pt idx="44">
                  <c:v>386.1194026</c:v>
                </c:pt>
                <c:pt idx="45">
                  <c:v>386.94312289999999</c:v>
                </c:pt>
                <c:pt idx="46">
                  <c:v>387.76676379999998</c:v>
                </c:pt>
                <c:pt idx="47">
                  <c:v>388.5903252</c:v>
                </c:pt>
                <c:pt idx="48">
                  <c:v>389.41380720000001</c:v>
                </c:pt>
                <c:pt idx="49">
                  <c:v>390.23720980000002</c:v>
                </c:pt>
                <c:pt idx="50">
                  <c:v>391.0605329</c:v>
                </c:pt>
                <c:pt idx="51">
                  <c:v>391.88377659999998</c:v>
                </c:pt>
                <c:pt idx="52">
                  <c:v>392.70694079999998</c:v>
                </c:pt>
                <c:pt idx="53">
                  <c:v>393.53002550000002</c:v>
                </c:pt>
                <c:pt idx="54">
                  <c:v>394.35303090000002</c:v>
                </c:pt>
                <c:pt idx="55">
                  <c:v>395.17595679999999</c:v>
                </c:pt>
                <c:pt idx="56">
                  <c:v>395.9988032</c:v>
                </c:pt>
                <c:pt idx="57">
                  <c:v>396.8215702</c:v>
                </c:pt>
                <c:pt idx="58">
                  <c:v>397.64425779999999</c:v>
                </c:pt>
                <c:pt idx="59">
                  <c:v>398.46686590000002</c:v>
                </c:pt>
                <c:pt idx="60">
                  <c:v>399.28939450000001</c:v>
                </c:pt>
                <c:pt idx="61">
                  <c:v>400.11184379999997</c:v>
                </c:pt>
                <c:pt idx="62">
                  <c:v>400.9342135</c:v>
                </c:pt>
                <c:pt idx="63">
                  <c:v>401.75650389999998</c:v>
                </c:pt>
                <c:pt idx="64">
                  <c:v>402.5787148</c:v>
                </c:pt>
                <c:pt idx="65">
                  <c:v>403.40084619999999</c:v>
                </c:pt>
                <c:pt idx="66">
                  <c:v>404.22289819999997</c:v>
                </c:pt>
                <c:pt idx="67">
                  <c:v>405.04487080000001</c:v>
                </c:pt>
                <c:pt idx="68">
                  <c:v>405.86676390000002</c:v>
                </c:pt>
                <c:pt idx="69">
                  <c:v>406.68857750000001</c:v>
                </c:pt>
                <c:pt idx="70">
                  <c:v>407.51031180000001</c:v>
                </c:pt>
                <c:pt idx="71">
                  <c:v>408.33196659999999</c:v>
                </c:pt>
                <c:pt idx="72">
                  <c:v>409.15354189999999</c:v>
                </c:pt>
                <c:pt idx="73">
                  <c:v>409.9750378</c:v>
                </c:pt>
                <c:pt idx="74">
                  <c:v>410.79645420000003</c:v>
                </c:pt>
                <c:pt idx="75">
                  <c:v>411.6177912</c:v>
                </c:pt>
                <c:pt idx="76">
                  <c:v>412.43904880000002</c:v>
                </c:pt>
                <c:pt idx="77">
                  <c:v>413.26022690000002</c:v>
                </c:pt>
                <c:pt idx="78">
                  <c:v>414.08132560000001</c:v>
                </c:pt>
                <c:pt idx="79">
                  <c:v>414.90234479999998</c:v>
                </c:pt>
                <c:pt idx="80">
                  <c:v>415.7232846</c:v>
                </c:pt>
                <c:pt idx="81">
                  <c:v>416.54414500000001</c:v>
                </c:pt>
                <c:pt idx="82">
                  <c:v>417.36492579999998</c:v>
                </c:pt>
                <c:pt idx="83">
                  <c:v>418.18562730000002</c:v>
                </c:pt>
                <c:pt idx="84">
                  <c:v>419.00624929999998</c:v>
                </c:pt>
                <c:pt idx="85">
                  <c:v>419.82679189999999</c:v>
                </c:pt>
                <c:pt idx="86">
                  <c:v>420.64725499999997</c:v>
                </c:pt>
                <c:pt idx="87">
                  <c:v>421.46763870000001</c:v>
                </c:pt>
                <c:pt idx="88">
                  <c:v>422.28794290000002</c:v>
                </c:pt>
                <c:pt idx="89">
                  <c:v>423.10816770000002</c:v>
                </c:pt>
                <c:pt idx="90">
                  <c:v>423.928313</c:v>
                </c:pt>
                <c:pt idx="91">
                  <c:v>424.748379</c:v>
                </c:pt>
                <c:pt idx="92">
                  <c:v>425.5683654</c:v>
                </c:pt>
                <c:pt idx="93">
                  <c:v>426.38827240000001</c:v>
                </c:pt>
                <c:pt idx="94">
                  <c:v>427.2081</c:v>
                </c:pt>
                <c:pt idx="95">
                  <c:v>428.02784810000003</c:v>
                </c:pt>
                <c:pt idx="96">
                  <c:v>428.84751679999999</c:v>
                </c:pt>
                <c:pt idx="97">
                  <c:v>429.66710599999999</c:v>
                </c:pt>
                <c:pt idx="98">
                  <c:v>430.48661579999998</c:v>
                </c:pt>
                <c:pt idx="99">
                  <c:v>431.30604620000003</c:v>
                </c:pt>
                <c:pt idx="100">
                  <c:v>432.12539709999999</c:v>
                </c:pt>
                <c:pt idx="101">
                  <c:v>432.9446686</c:v>
                </c:pt>
                <c:pt idx="102">
                  <c:v>433.76386059999999</c:v>
                </c:pt>
                <c:pt idx="103">
                  <c:v>434.5829731</c:v>
                </c:pt>
                <c:pt idx="104">
                  <c:v>435.40200629999998</c:v>
                </c:pt>
                <c:pt idx="105">
                  <c:v>436.22095999999999</c:v>
                </c:pt>
                <c:pt idx="106">
                  <c:v>437.03983419999997</c:v>
                </c:pt>
                <c:pt idx="107">
                  <c:v>437.85862900000001</c:v>
                </c:pt>
                <c:pt idx="108">
                  <c:v>438.67734439999998</c:v>
                </c:pt>
                <c:pt idx="109">
                  <c:v>439.49598029999999</c:v>
                </c:pt>
                <c:pt idx="110">
                  <c:v>440.31453670000002</c:v>
                </c:pt>
                <c:pt idx="111">
                  <c:v>441.13301380000001</c:v>
                </c:pt>
                <c:pt idx="112">
                  <c:v>441.95141130000002</c:v>
                </c:pt>
                <c:pt idx="113">
                  <c:v>442.76972949999998</c:v>
                </c:pt>
                <c:pt idx="114">
                  <c:v>443.58796819999998</c:v>
                </c:pt>
                <c:pt idx="115">
                  <c:v>444.4061274</c:v>
                </c:pt>
                <c:pt idx="116">
                  <c:v>445.22420720000002</c:v>
                </c:pt>
                <c:pt idx="117">
                  <c:v>446.04220759999998</c:v>
                </c:pt>
                <c:pt idx="118">
                  <c:v>446.86012849999997</c:v>
                </c:pt>
                <c:pt idx="119">
                  <c:v>447.67796989999999</c:v>
                </c:pt>
                <c:pt idx="120">
                  <c:v>448.49573199999998</c:v>
                </c:pt>
                <c:pt idx="121">
                  <c:v>449.31341459999999</c:v>
                </c:pt>
                <c:pt idx="122">
                  <c:v>450.13101769999997</c:v>
                </c:pt>
                <c:pt idx="123">
                  <c:v>450.94854140000001</c:v>
                </c:pt>
                <c:pt idx="124">
                  <c:v>451.76598560000002</c:v>
                </c:pt>
                <c:pt idx="125">
                  <c:v>452.58335039999997</c:v>
                </c:pt>
                <c:pt idx="126">
                  <c:v>453.40063579999998</c:v>
                </c:pt>
                <c:pt idx="127">
                  <c:v>454.21784170000001</c:v>
                </c:pt>
                <c:pt idx="128">
                  <c:v>455.03496819999998</c:v>
                </c:pt>
                <c:pt idx="129">
                  <c:v>455.85201519999998</c:v>
                </c:pt>
                <c:pt idx="130">
                  <c:v>456.66898279999998</c:v>
                </c:pt>
                <c:pt idx="131">
                  <c:v>457.48587099999997</c:v>
                </c:pt>
                <c:pt idx="132">
                  <c:v>458.30267959999998</c:v>
                </c:pt>
                <c:pt idx="133">
                  <c:v>459.1194089</c:v>
                </c:pt>
                <c:pt idx="134">
                  <c:v>459.93605869999999</c:v>
                </c:pt>
                <c:pt idx="135">
                  <c:v>460.75262909999998</c:v>
                </c:pt>
                <c:pt idx="136">
                  <c:v>461.56912</c:v>
                </c:pt>
                <c:pt idx="137">
                  <c:v>462.38553150000001</c:v>
                </c:pt>
                <c:pt idx="138">
                  <c:v>463.2018635</c:v>
                </c:pt>
                <c:pt idx="139">
                  <c:v>464.01811609999999</c:v>
                </c:pt>
                <c:pt idx="140">
                  <c:v>464.8342892</c:v>
                </c:pt>
                <c:pt idx="141">
                  <c:v>465.65038299999998</c:v>
                </c:pt>
                <c:pt idx="142">
                  <c:v>466.46639720000002</c:v>
                </c:pt>
                <c:pt idx="143">
                  <c:v>467.282332</c:v>
                </c:pt>
                <c:pt idx="144">
                  <c:v>468.09818739999997</c:v>
                </c:pt>
                <c:pt idx="145">
                  <c:v>468.91396329999998</c:v>
                </c:pt>
                <c:pt idx="146">
                  <c:v>469.72965979999998</c:v>
                </c:pt>
                <c:pt idx="147">
                  <c:v>470.54527680000001</c:v>
                </c:pt>
                <c:pt idx="148">
                  <c:v>471.36081439999998</c:v>
                </c:pt>
                <c:pt idx="149">
                  <c:v>472.1762726</c:v>
                </c:pt>
                <c:pt idx="150">
                  <c:v>472.9916513</c:v>
                </c:pt>
                <c:pt idx="151">
                  <c:v>473.80695059999999</c:v>
                </c:pt>
                <c:pt idx="152">
                  <c:v>474.62217040000002</c:v>
                </c:pt>
                <c:pt idx="153">
                  <c:v>475.43731070000001</c:v>
                </c:pt>
                <c:pt idx="154">
                  <c:v>476.25237170000003</c:v>
                </c:pt>
                <c:pt idx="155">
                  <c:v>477.06735320000001</c:v>
                </c:pt>
                <c:pt idx="156">
                  <c:v>477.88225519999997</c:v>
                </c:pt>
                <c:pt idx="157">
                  <c:v>478.69707779999999</c:v>
                </c:pt>
                <c:pt idx="158">
                  <c:v>479.511821</c:v>
                </c:pt>
                <c:pt idx="159">
                  <c:v>480.32648469999998</c:v>
                </c:pt>
                <c:pt idx="160">
                  <c:v>481.14106889999999</c:v>
                </c:pt>
                <c:pt idx="161">
                  <c:v>481.95557380000002</c:v>
                </c:pt>
                <c:pt idx="162">
                  <c:v>482.76999910000001</c:v>
                </c:pt>
                <c:pt idx="163">
                  <c:v>483.58434510000001</c:v>
                </c:pt>
                <c:pt idx="164">
                  <c:v>484.39861159999998</c:v>
                </c:pt>
                <c:pt idx="165">
                  <c:v>485.21279859999999</c:v>
                </c:pt>
                <c:pt idx="166">
                  <c:v>486.02690619999998</c:v>
                </c:pt>
                <c:pt idx="167">
                  <c:v>486.84093439999998</c:v>
                </c:pt>
                <c:pt idx="168">
                  <c:v>487.65488310000001</c:v>
                </c:pt>
                <c:pt idx="169">
                  <c:v>488.46875230000001</c:v>
                </c:pt>
                <c:pt idx="170">
                  <c:v>489.28254220000002</c:v>
                </c:pt>
                <c:pt idx="171">
                  <c:v>490.09625260000001</c:v>
                </c:pt>
                <c:pt idx="172">
                  <c:v>490.90988349999998</c:v>
                </c:pt>
                <c:pt idx="173">
                  <c:v>491.72343499999999</c:v>
                </c:pt>
                <c:pt idx="174">
                  <c:v>492.53690699999999</c:v>
                </c:pt>
                <c:pt idx="175">
                  <c:v>493.35029960000003</c:v>
                </c:pt>
                <c:pt idx="176">
                  <c:v>494.16361280000001</c:v>
                </c:pt>
                <c:pt idx="177">
                  <c:v>494.97684650000002</c:v>
                </c:pt>
                <c:pt idx="178">
                  <c:v>495.79000079999997</c:v>
                </c:pt>
                <c:pt idx="179">
                  <c:v>496.60307560000001</c:v>
                </c:pt>
                <c:pt idx="180">
                  <c:v>497.41607099999999</c:v>
                </c:pt>
                <c:pt idx="181">
                  <c:v>498.22898700000002</c:v>
                </c:pt>
                <c:pt idx="182">
                  <c:v>499.0418234</c:v>
                </c:pt>
                <c:pt idx="183">
                  <c:v>499.8545805</c:v>
                </c:pt>
                <c:pt idx="184">
                  <c:v>500.66725810000003</c:v>
                </c:pt>
                <c:pt idx="185">
                  <c:v>501.47985629999999</c:v>
                </c:pt>
                <c:pt idx="186">
                  <c:v>502.29237499999999</c:v>
                </c:pt>
                <c:pt idx="187">
                  <c:v>503.10481429999999</c:v>
                </c:pt>
                <c:pt idx="188">
                  <c:v>503.91717410000001</c:v>
                </c:pt>
                <c:pt idx="189">
                  <c:v>504.72945449999997</c:v>
                </c:pt>
                <c:pt idx="190">
                  <c:v>505.54165540000002</c:v>
                </c:pt>
                <c:pt idx="191">
                  <c:v>506.35377699999998</c:v>
                </c:pt>
                <c:pt idx="192">
                  <c:v>507.165819</c:v>
                </c:pt>
                <c:pt idx="193">
                  <c:v>507.97778160000001</c:v>
                </c:pt>
                <c:pt idx="194">
                  <c:v>508.78966480000003</c:v>
                </c:pt>
                <c:pt idx="195">
                  <c:v>509.60146850000001</c:v>
                </c:pt>
                <c:pt idx="196">
                  <c:v>510.41319279999999</c:v>
                </c:pt>
                <c:pt idx="197">
                  <c:v>511.2248376</c:v>
                </c:pt>
                <c:pt idx="198">
                  <c:v>512.03640299999995</c:v>
                </c:pt>
                <c:pt idx="199">
                  <c:v>512.84788900000001</c:v>
                </c:pt>
                <c:pt idx="200">
                  <c:v>513.65929549999998</c:v>
                </c:pt>
                <c:pt idx="201">
                  <c:v>514.47062259999996</c:v>
                </c:pt>
                <c:pt idx="202">
                  <c:v>515.28187019999996</c:v>
                </c:pt>
                <c:pt idx="203">
                  <c:v>516.09303829999999</c:v>
                </c:pt>
                <c:pt idx="204">
                  <c:v>516.90412709999998</c:v>
                </c:pt>
                <c:pt idx="205">
                  <c:v>517.71513640000001</c:v>
                </c:pt>
                <c:pt idx="206">
                  <c:v>518.52606619999995</c:v>
                </c:pt>
                <c:pt idx="207">
                  <c:v>519.3369166</c:v>
                </c:pt>
                <c:pt idx="208">
                  <c:v>520.14768760000004</c:v>
                </c:pt>
                <c:pt idx="209">
                  <c:v>520.9583791</c:v>
                </c:pt>
                <c:pt idx="210">
                  <c:v>521.76899109999999</c:v>
                </c:pt>
                <c:pt idx="211">
                  <c:v>522.57952379999995</c:v>
                </c:pt>
                <c:pt idx="212">
                  <c:v>523.38997689999997</c:v>
                </c:pt>
                <c:pt idx="213">
                  <c:v>524.20035069999994</c:v>
                </c:pt>
                <c:pt idx="214">
                  <c:v>525.01064499999995</c:v>
                </c:pt>
                <c:pt idx="215">
                  <c:v>525.82085979999999</c:v>
                </c:pt>
                <c:pt idx="216">
                  <c:v>526.63099520000003</c:v>
                </c:pt>
                <c:pt idx="217">
                  <c:v>527.44105119999995</c:v>
                </c:pt>
                <c:pt idx="218">
                  <c:v>528.25102770000001</c:v>
                </c:pt>
                <c:pt idx="219">
                  <c:v>529.06092469999999</c:v>
                </c:pt>
                <c:pt idx="220">
                  <c:v>529.87074240000004</c:v>
                </c:pt>
                <c:pt idx="221">
                  <c:v>530.68048060000001</c:v>
                </c:pt>
                <c:pt idx="222">
                  <c:v>531.49013930000001</c:v>
                </c:pt>
                <c:pt idx="223">
                  <c:v>532.29971860000001</c:v>
                </c:pt>
                <c:pt idx="224">
                  <c:v>533.10921840000003</c:v>
                </c:pt>
                <c:pt idx="225">
                  <c:v>533.91863880000005</c:v>
                </c:pt>
                <c:pt idx="226">
                  <c:v>534.72797979999996</c:v>
                </c:pt>
                <c:pt idx="227">
                  <c:v>535.53724130000001</c:v>
                </c:pt>
                <c:pt idx="228">
                  <c:v>536.34642340000005</c:v>
                </c:pt>
                <c:pt idx="229">
                  <c:v>537.15552600000001</c:v>
                </c:pt>
                <c:pt idx="230">
                  <c:v>537.96454919999996</c:v>
                </c:pt>
                <c:pt idx="231">
                  <c:v>538.77349300000003</c:v>
                </c:pt>
                <c:pt idx="232">
                  <c:v>539.58235720000005</c:v>
                </c:pt>
                <c:pt idx="233">
                  <c:v>540.39114210000002</c:v>
                </c:pt>
                <c:pt idx="234">
                  <c:v>541.19984750000003</c:v>
                </c:pt>
                <c:pt idx="235">
                  <c:v>542.00847350000004</c:v>
                </c:pt>
                <c:pt idx="236">
                  <c:v>542.81701999999996</c:v>
                </c:pt>
                <c:pt idx="237">
                  <c:v>543.62548709999999</c:v>
                </c:pt>
                <c:pt idx="238">
                  <c:v>544.43387470000005</c:v>
                </c:pt>
                <c:pt idx="239">
                  <c:v>545.24218289999999</c:v>
                </c:pt>
                <c:pt idx="240">
                  <c:v>546.05041159999996</c:v>
                </c:pt>
                <c:pt idx="241">
                  <c:v>546.85856100000001</c:v>
                </c:pt>
                <c:pt idx="242">
                  <c:v>547.66663080000001</c:v>
                </c:pt>
                <c:pt idx="243">
                  <c:v>548.4746212</c:v>
                </c:pt>
                <c:pt idx="244">
                  <c:v>549.28253219999999</c:v>
                </c:pt>
                <c:pt idx="245">
                  <c:v>550.09036370000001</c:v>
                </c:pt>
                <c:pt idx="246">
                  <c:v>550.89811580000003</c:v>
                </c:pt>
                <c:pt idx="247">
                  <c:v>551.70578839999996</c:v>
                </c:pt>
                <c:pt idx="248">
                  <c:v>552.5133816</c:v>
                </c:pt>
                <c:pt idx="249">
                  <c:v>553.32089540000004</c:v>
                </c:pt>
                <c:pt idx="250">
                  <c:v>554.12832969999999</c:v>
                </c:pt>
                <c:pt idx="251">
                  <c:v>554.93568459999995</c:v>
                </c:pt>
                <c:pt idx="252">
                  <c:v>555.74296000000004</c:v>
                </c:pt>
                <c:pt idx="253">
                  <c:v>556.55015590000005</c:v>
                </c:pt>
                <c:pt idx="254">
                  <c:v>557.35727250000002</c:v>
                </c:pt>
                <c:pt idx="255">
                  <c:v>558.16430960000002</c:v>
                </c:pt>
                <c:pt idx="256">
                  <c:v>558.97126720000006</c:v>
                </c:pt>
                <c:pt idx="257">
                  <c:v>559.77814539999997</c:v>
                </c:pt>
                <c:pt idx="258">
                  <c:v>560.5849442</c:v>
                </c:pt>
                <c:pt idx="259">
                  <c:v>561.39166350000005</c:v>
                </c:pt>
                <c:pt idx="260">
                  <c:v>562.19830330000002</c:v>
                </c:pt>
                <c:pt idx="261">
                  <c:v>563.00486379999995</c:v>
                </c:pt>
                <c:pt idx="262">
                  <c:v>563.81134469999995</c:v>
                </c:pt>
                <c:pt idx="263">
                  <c:v>564.61774630000002</c:v>
                </c:pt>
                <c:pt idx="264">
                  <c:v>565.42406840000001</c:v>
                </c:pt>
                <c:pt idx="265">
                  <c:v>566.23031100000003</c:v>
                </c:pt>
                <c:pt idx="266">
                  <c:v>567.03647420000004</c:v>
                </c:pt>
                <c:pt idx="267">
                  <c:v>567.84255800000005</c:v>
                </c:pt>
                <c:pt idx="268">
                  <c:v>568.64856229999998</c:v>
                </c:pt>
                <c:pt idx="269">
                  <c:v>569.45448710000005</c:v>
                </c:pt>
                <c:pt idx="270">
                  <c:v>570.26033259999997</c:v>
                </c:pt>
                <c:pt idx="271">
                  <c:v>571.06609860000003</c:v>
                </c:pt>
                <c:pt idx="272">
                  <c:v>571.87178510000001</c:v>
                </c:pt>
                <c:pt idx="273">
                  <c:v>572.67739219999999</c:v>
                </c:pt>
                <c:pt idx="274">
                  <c:v>573.48291979999999</c:v>
                </c:pt>
                <c:pt idx="275">
                  <c:v>574.28836799999999</c:v>
                </c:pt>
                <c:pt idx="276">
                  <c:v>575.09373679999999</c:v>
                </c:pt>
                <c:pt idx="277">
                  <c:v>575.89902610000001</c:v>
                </c:pt>
                <c:pt idx="278">
                  <c:v>576.70423600000004</c:v>
                </c:pt>
                <c:pt idx="279">
                  <c:v>577.50936639999998</c:v>
                </c:pt>
                <c:pt idx="280">
                  <c:v>578.31441740000002</c:v>
                </c:pt>
                <c:pt idx="281">
                  <c:v>579.11938899999996</c:v>
                </c:pt>
                <c:pt idx="282">
                  <c:v>579.92428099999995</c:v>
                </c:pt>
                <c:pt idx="283">
                  <c:v>580.72909370000002</c:v>
                </c:pt>
                <c:pt idx="284">
                  <c:v>581.53382690000001</c:v>
                </c:pt>
                <c:pt idx="285">
                  <c:v>582.33848069999999</c:v>
                </c:pt>
                <c:pt idx="286">
                  <c:v>583.143055</c:v>
                </c:pt>
                <c:pt idx="287">
                  <c:v>583.94754990000001</c:v>
                </c:pt>
                <c:pt idx="288">
                  <c:v>584.75196530000005</c:v>
                </c:pt>
                <c:pt idx="289">
                  <c:v>585.55630129999997</c:v>
                </c:pt>
                <c:pt idx="290">
                  <c:v>586.36055780000004</c:v>
                </c:pt>
                <c:pt idx="291">
                  <c:v>587.16473499999995</c:v>
                </c:pt>
                <c:pt idx="292">
                  <c:v>587.96883260000004</c:v>
                </c:pt>
                <c:pt idx="293">
                  <c:v>588.77285080000001</c:v>
                </c:pt>
                <c:pt idx="294">
                  <c:v>589.57678959999998</c:v>
                </c:pt>
                <c:pt idx="295">
                  <c:v>590.38064889999998</c:v>
                </c:pt>
                <c:pt idx="296">
                  <c:v>591.18442879999998</c:v>
                </c:pt>
                <c:pt idx="297">
                  <c:v>591.9881292</c:v>
                </c:pt>
                <c:pt idx="298">
                  <c:v>592.79175020000002</c:v>
                </c:pt>
                <c:pt idx="299">
                  <c:v>593.59529180000004</c:v>
                </c:pt>
                <c:pt idx="300">
                  <c:v>594.39875389999997</c:v>
                </c:pt>
                <c:pt idx="301">
                  <c:v>595.20213660000002</c:v>
                </c:pt>
                <c:pt idx="302">
                  <c:v>596.00543979999998</c:v>
                </c:pt>
                <c:pt idx="303">
                  <c:v>596.80866349999997</c:v>
                </c:pt>
                <c:pt idx="304">
                  <c:v>597.61180790000003</c:v>
                </c:pt>
                <c:pt idx="305">
                  <c:v>598.41487280000001</c:v>
                </c:pt>
                <c:pt idx="306">
                  <c:v>599.21785820000002</c:v>
                </c:pt>
                <c:pt idx="307">
                  <c:v>600.02076420000003</c:v>
                </c:pt>
                <c:pt idx="308">
                  <c:v>600.82359080000003</c:v>
                </c:pt>
                <c:pt idx="309">
                  <c:v>601.62633789999995</c:v>
                </c:pt>
                <c:pt idx="310">
                  <c:v>602.42900550000002</c:v>
                </c:pt>
                <c:pt idx="311">
                  <c:v>603.23159380000004</c:v>
                </c:pt>
                <c:pt idx="312">
                  <c:v>604.03410250000002</c:v>
                </c:pt>
                <c:pt idx="313">
                  <c:v>604.83653189999995</c:v>
                </c:pt>
                <c:pt idx="314">
                  <c:v>605.63888180000004</c:v>
                </c:pt>
                <c:pt idx="315">
                  <c:v>606.44115220000003</c:v>
                </c:pt>
                <c:pt idx="316">
                  <c:v>607.24334320000003</c:v>
                </c:pt>
                <c:pt idx="317">
                  <c:v>608.04545480000002</c:v>
                </c:pt>
                <c:pt idx="318">
                  <c:v>608.84748690000004</c:v>
                </c:pt>
                <c:pt idx="319">
                  <c:v>609.64943949999997</c:v>
                </c:pt>
                <c:pt idx="320">
                  <c:v>610.45131279999998</c:v>
                </c:pt>
                <c:pt idx="321">
                  <c:v>611.25310660000002</c:v>
                </c:pt>
                <c:pt idx="322">
                  <c:v>612.05482089999998</c:v>
                </c:pt>
                <c:pt idx="323">
                  <c:v>612.85645580000005</c:v>
                </c:pt>
                <c:pt idx="324">
                  <c:v>613.65801120000003</c:v>
                </c:pt>
                <c:pt idx="325">
                  <c:v>614.45948720000001</c:v>
                </c:pt>
                <c:pt idx="326">
                  <c:v>615.26088379999999</c:v>
                </c:pt>
                <c:pt idx="327">
                  <c:v>616.06220089999999</c:v>
                </c:pt>
                <c:pt idx="328">
                  <c:v>616.86343859999999</c:v>
                </c:pt>
                <c:pt idx="329">
                  <c:v>617.66459680000003</c:v>
                </c:pt>
                <c:pt idx="330">
                  <c:v>618.46567560000005</c:v>
                </c:pt>
                <c:pt idx="331">
                  <c:v>619.26667499999996</c:v>
                </c:pt>
                <c:pt idx="332">
                  <c:v>620.06759480000005</c:v>
                </c:pt>
                <c:pt idx="333">
                  <c:v>620.86843529999999</c:v>
                </c:pt>
                <c:pt idx="334">
                  <c:v>621.66919629999995</c:v>
                </c:pt>
                <c:pt idx="335">
                  <c:v>622.46987790000003</c:v>
                </c:pt>
                <c:pt idx="336">
                  <c:v>623.27048000000002</c:v>
                </c:pt>
                <c:pt idx="337">
                  <c:v>624.07100270000001</c:v>
                </c:pt>
                <c:pt idx="338">
                  <c:v>624.87144590000003</c:v>
                </c:pt>
                <c:pt idx="339">
                  <c:v>625.67180970000004</c:v>
                </c:pt>
                <c:pt idx="340">
                  <c:v>626.47209399999997</c:v>
                </c:pt>
                <c:pt idx="341">
                  <c:v>627.27229899999998</c:v>
                </c:pt>
                <c:pt idx="342">
                  <c:v>628.07242440000005</c:v>
                </c:pt>
                <c:pt idx="343">
                  <c:v>628.8724704</c:v>
                </c:pt>
                <c:pt idx="344">
                  <c:v>629.67243699999995</c:v>
                </c:pt>
                <c:pt idx="345">
                  <c:v>630.47232410000004</c:v>
                </c:pt>
                <c:pt idx="346">
                  <c:v>631.27213180000001</c:v>
                </c:pt>
                <c:pt idx="347">
                  <c:v>632.07186000000002</c:v>
                </c:pt>
                <c:pt idx="348">
                  <c:v>632.87150880000002</c:v>
                </c:pt>
                <c:pt idx="349">
                  <c:v>633.67107820000001</c:v>
                </c:pt>
                <c:pt idx="350">
                  <c:v>634.47056810000004</c:v>
                </c:pt>
                <c:pt idx="351">
                  <c:v>635.26997859999994</c:v>
                </c:pt>
                <c:pt idx="352">
                  <c:v>636.0693096</c:v>
                </c:pt>
                <c:pt idx="353">
                  <c:v>636.86856109999997</c:v>
                </c:pt>
                <c:pt idx="354">
                  <c:v>637.66773330000001</c:v>
                </c:pt>
                <c:pt idx="355">
                  <c:v>638.46682599999997</c:v>
                </c:pt>
                <c:pt idx="356">
                  <c:v>639.26583919999996</c:v>
                </c:pt>
                <c:pt idx="357">
                  <c:v>640.06477299999995</c:v>
                </c:pt>
                <c:pt idx="358">
                  <c:v>640.86362740000004</c:v>
                </c:pt>
                <c:pt idx="359">
                  <c:v>641.66240230000005</c:v>
                </c:pt>
                <c:pt idx="360">
                  <c:v>642.46109769999998</c:v>
                </c:pt>
                <c:pt idx="361">
                  <c:v>643.25971379999999</c:v>
                </c:pt>
                <c:pt idx="362">
                  <c:v>644.05825030000005</c:v>
                </c:pt>
                <c:pt idx="363">
                  <c:v>644.85670749999997</c:v>
                </c:pt>
                <c:pt idx="364">
                  <c:v>645.65508520000003</c:v>
                </c:pt>
                <c:pt idx="365">
                  <c:v>646.45338340000001</c:v>
                </c:pt>
                <c:pt idx="366">
                  <c:v>647.25160219999998</c:v>
                </c:pt>
                <c:pt idx="367">
                  <c:v>648.04974159999995</c:v>
                </c:pt>
                <c:pt idx="368">
                  <c:v>648.84780149999995</c:v>
                </c:pt>
                <c:pt idx="369">
                  <c:v>649.64578189999997</c:v>
                </c:pt>
                <c:pt idx="370">
                  <c:v>650.44368299999996</c:v>
                </c:pt>
                <c:pt idx="371">
                  <c:v>651.24150459999998</c:v>
                </c:pt>
                <c:pt idx="372">
                  <c:v>652.03924670000004</c:v>
                </c:pt>
                <c:pt idx="373">
                  <c:v>652.83690939999997</c:v>
                </c:pt>
                <c:pt idx="374">
                  <c:v>653.63449260000004</c:v>
                </c:pt>
                <c:pt idx="375">
                  <c:v>654.4319964</c:v>
                </c:pt>
                <c:pt idx="376">
                  <c:v>655.22942079999996</c:v>
                </c:pt>
                <c:pt idx="377">
                  <c:v>656.02676570000006</c:v>
                </c:pt>
                <c:pt idx="378">
                  <c:v>656.82403120000004</c:v>
                </c:pt>
                <c:pt idx="379">
                  <c:v>657.62121720000005</c:v>
                </c:pt>
                <c:pt idx="380">
                  <c:v>658.41832380000005</c:v>
                </c:pt>
                <c:pt idx="381">
                  <c:v>659.21535100000006</c:v>
                </c:pt>
                <c:pt idx="382">
                  <c:v>660.01229860000001</c:v>
                </c:pt>
                <c:pt idx="383">
                  <c:v>660.80916690000004</c:v>
                </c:pt>
                <c:pt idx="384">
                  <c:v>661.60595569999998</c:v>
                </c:pt>
                <c:pt idx="385">
                  <c:v>662.40266510000004</c:v>
                </c:pt>
                <c:pt idx="386">
                  <c:v>663.19929500000001</c:v>
                </c:pt>
                <c:pt idx="387">
                  <c:v>663.99584549999997</c:v>
                </c:pt>
                <c:pt idx="388">
                  <c:v>664.79231649999997</c:v>
                </c:pt>
                <c:pt idx="389">
                  <c:v>665.58870809999996</c:v>
                </c:pt>
                <c:pt idx="390">
                  <c:v>666.38502019999999</c:v>
                </c:pt>
                <c:pt idx="391">
                  <c:v>667.18125299999997</c:v>
                </c:pt>
                <c:pt idx="392">
                  <c:v>667.97740620000002</c:v>
                </c:pt>
                <c:pt idx="393">
                  <c:v>668.77347999999995</c:v>
                </c:pt>
                <c:pt idx="394">
                  <c:v>669.56947439999999</c:v>
                </c:pt>
                <c:pt idx="395">
                  <c:v>670.36538929999995</c:v>
                </c:pt>
                <c:pt idx="396">
                  <c:v>671.16122480000001</c:v>
                </c:pt>
                <c:pt idx="397">
                  <c:v>671.9569808</c:v>
                </c:pt>
                <c:pt idx="398">
                  <c:v>672.75265739999998</c:v>
                </c:pt>
                <c:pt idx="399">
                  <c:v>673.54825459999995</c:v>
                </c:pt>
                <c:pt idx="400">
                  <c:v>674.34377229999996</c:v>
                </c:pt>
                <c:pt idx="401">
                  <c:v>675.13921059999996</c:v>
                </c:pt>
                <c:pt idx="402">
                  <c:v>675.93456939999999</c:v>
                </c:pt>
                <c:pt idx="403">
                  <c:v>676.72984870000005</c:v>
                </c:pt>
                <c:pt idx="404">
                  <c:v>677.52504869999996</c:v>
                </c:pt>
                <c:pt idx="405">
                  <c:v>678.32016920000001</c:v>
                </c:pt>
                <c:pt idx="406">
                  <c:v>679.11521019999998</c:v>
                </c:pt>
                <c:pt idx="407">
                  <c:v>679.91017179999994</c:v>
                </c:pt>
                <c:pt idx="408">
                  <c:v>680.70505400000002</c:v>
                </c:pt>
                <c:pt idx="409">
                  <c:v>681.49985670000001</c:v>
                </c:pt>
                <c:pt idx="410">
                  <c:v>682.29457990000003</c:v>
                </c:pt>
                <c:pt idx="411">
                  <c:v>683.08922380000001</c:v>
                </c:pt>
                <c:pt idx="412">
                  <c:v>683.88378809999995</c:v>
                </c:pt>
                <c:pt idx="413">
                  <c:v>684.67827309999996</c:v>
                </c:pt>
                <c:pt idx="414">
                  <c:v>685.47267859999999</c:v>
                </c:pt>
                <c:pt idx="415">
                  <c:v>686.26700459999995</c:v>
                </c:pt>
                <c:pt idx="416">
                  <c:v>687.06125120000002</c:v>
                </c:pt>
                <c:pt idx="417">
                  <c:v>687.85541839999996</c:v>
                </c:pt>
                <c:pt idx="418">
                  <c:v>688.64950610000005</c:v>
                </c:pt>
                <c:pt idx="419">
                  <c:v>689.44351429999995</c:v>
                </c:pt>
                <c:pt idx="420">
                  <c:v>690.23744320000003</c:v>
                </c:pt>
                <c:pt idx="421">
                  <c:v>691.03129260000003</c:v>
                </c:pt>
                <c:pt idx="422">
                  <c:v>691.82506249999994</c:v>
                </c:pt>
                <c:pt idx="423">
                  <c:v>692.61875299999997</c:v>
                </c:pt>
                <c:pt idx="424">
                  <c:v>693.41236400000003</c:v>
                </c:pt>
                <c:pt idx="425">
                  <c:v>694.20589559999996</c:v>
                </c:pt>
                <c:pt idx="426">
                  <c:v>694.99934780000001</c:v>
                </c:pt>
                <c:pt idx="427">
                  <c:v>695.79272049999997</c:v>
                </c:pt>
                <c:pt idx="428">
                  <c:v>696.58601380000005</c:v>
                </c:pt>
                <c:pt idx="429">
                  <c:v>697.37922760000004</c:v>
                </c:pt>
                <c:pt idx="430">
                  <c:v>698.17236200000002</c:v>
                </c:pt>
                <c:pt idx="431">
                  <c:v>698.965417</c:v>
                </c:pt>
                <c:pt idx="432">
                  <c:v>699.75839240000005</c:v>
                </c:pt>
                <c:pt idx="433">
                  <c:v>700.55128850000006</c:v>
                </c:pt>
                <c:pt idx="434">
                  <c:v>701.34410509999998</c:v>
                </c:pt>
                <c:pt idx="435">
                  <c:v>702.13684230000001</c:v>
                </c:pt>
                <c:pt idx="436">
                  <c:v>702.92949999999996</c:v>
                </c:pt>
                <c:pt idx="437">
                  <c:v>703.72207830000002</c:v>
                </c:pt>
                <c:pt idx="438">
                  <c:v>704.5145771</c:v>
                </c:pt>
                <c:pt idx="439">
                  <c:v>705.30699649999997</c:v>
                </c:pt>
                <c:pt idx="440">
                  <c:v>706.09933639999997</c:v>
                </c:pt>
                <c:pt idx="441">
                  <c:v>706.89159700000005</c:v>
                </c:pt>
                <c:pt idx="442">
                  <c:v>707.68377799999996</c:v>
                </c:pt>
                <c:pt idx="443">
                  <c:v>708.47587959999998</c:v>
                </c:pt>
                <c:pt idx="444">
                  <c:v>709.2679018</c:v>
                </c:pt>
                <c:pt idx="445">
                  <c:v>710.05984450000005</c:v>
                </c:pt>
                <c:pt idx="446">
                  <c:v>710.85170779999999</c:v>
                </c:pt>
                <c:pt idx="447">
                  <c:v>711.64349159999995</c:v>
                </c:pt>
                <c:pt idx="448">
                  <c:v>712.43519600000002</c:v>
                </c:pt>
                <c:pt idx="449">
                  <c:v>713.22682099999997</c:v>
                </c:pt>
                <c:pt idx="450">
                  <c:v>714.01836649999996</c:v>
                </c:pt>
                <c:pt idx="451">
                  <c:v>714.80983260000005</c:v>
                </c:pt>
                <c:pt idx="452">
                  <c:v>715.60121919999995</c:v>
                </c:pt>
                <c:pt idx="453">
                  <c:v>716.39252629999999</c:v>
                </c:pt>
                <c:pt idx="454">
                  <c:v>717.18375409999999</c:v>
                </c:pt>
                <c:pt idx="455">
                  <c:v>717.97490240000002</c:v>
                </c:pt>
                <c:pt idx="456">
                  <c:v>718.76597119999997</c:v>
                </c:pt>
                <c:pt idx="457">
                  <c:v>719.55696060000002</c:v>
                </c:pt>
                <c:pt idx="458">
                  <c:v>720.34787059999996</c:v>
                </c:pt>
                <c:pt idx="459">
                  <c:v>721.13870110000005</c:v>
                </c:pt>
                <c:pt idx="460">
                  <c:v>721.92945210000005</c:v>
                </c:pt>
                <c:pt idx="461">
                  <c:v>722.72012380000001</c:v>
                </c:pt>
                <c:pt idx="462">
                  <c:v>723.51071590000004</c:v>
                </c:pt>
                <c:pt idx="463">
                  <c:v>724.30122870000002</c:v>
                </c:pt>
                <c:pt idx="464">
                  <c:v>725.09166200000004</c:v>
                </c:pt>
                <c:pt idx="465">
                  <c:v>725.88201579999998</c:v>
                </c:pt>
                <c:pt idx="466">
                  <c:v>726.67229020000002</c:v>
                </c:pt>
                <c:pt idx="467">
                  <c:v>727.46248519999995</c:v>
                </c:pt>
                <c:pt idx="468">
                  <c:v>728.25260070000002</c:v>
                </c:pt>
                <c:pt idx="469">
                  <c:v>729.0426367</c:v>
                </c:pt>
                <c:pt idx="470">
                  <c:v>729.83259339999995</c:v>
                </c:pt>
                <c:pt idx="471">
                  <c:v>730.62247060000004</c:v>
                </c:pt>
                <c:pt idx="472">
                  <c:v>731.41226830000005</c:v>
                </c:pt>
                <c:pt idx="473">
                  <c:v>732.20198660000005</c:v>
                </c:pt>
                <c:pt idx="474">
                  <c:v>732.99162539999998</c:v>
                </c:pt>
                <c:pt idx="475">
                  <c:v>733.78118480000001</c:v>
                </c:pt>
                <c:pt idx="476">
                  <c:v>734.57066480000003</c:v>
                </c:pt>
                <c:pt idx="477">
                  <c:v>735.36006529999997</c:v>
                </c:pt>
                <c:pt idx="478">
                  <c:v>736.14938640000003</c:v>
                </c:pt>
                <c:pt idx="479">
                  <c:v>736.93862799999999</c:v>
                </c:pt>
                <c:pt idx="480">
                  <c:v>737.72779019999996</c:v>
                </c:pt>
                <c:pt idx="481">
                  <c:v>738.51687300000003</c:v>
                </c:pt>
                <c:pt idx="482">
                  <c:v>739.30587619999994</c:v>
                </c:pt>
                <c:pt idx="483">
                  <c:v>740.09480010000004</c:v>
                </c:pt>
                <c:pt idx="484">
                  <c:v>740.88364449999995</c:v>
                </c:pt>
                <c:pt idx="485">
                  <c:v>741.67240949999996</c:v>
                </c:pt>
                <c:pt idx="486">
                  <c:v>742.461095</c:v>
                </c:pt>
                <c:pt idx="487">
                  <c:v>743.24970110000004</c:v>
                </c:pt>
                <c:pt idx="488">
                  <c:v>744.03822769999999</c:v>
                </c:pt>
                <c:pt idx="489">
                  <c:v>744.82667489999994</c:v>
                </c:pt>
                <c:pt idx="490">
                  <c:v>745.61504260000004</c:v>
                </c:pt>
                <c:pt idx="491">
                  <c:v>746.40333099999998</c:v>
                </c:pt>
                <c:pt idx="492">
                  <c:v>747.19153979999999</c:v>
                </c:pt>
                <c:pt idx="493">
                  <c:v>747.97966919999999</c:v>
                </c:pt>
                <c:pt idx="494">
                  <c:v>748.76771919999999</c:v>
                </c:pt>
                <c:pt idx="495">
                  <c:v>749.55568970000002</c:v>
                </c:pt>
                <c:pt idx="496">
                  <c:v>750.34358080000004</c:v>
                </c:pt>
                <c:pt idx="497">
                  <c:v>751.13139239999998</c:v>
                </c:pt>
                <c:pt idx="498">
                  <c:v>751.91912460000003</c:v>
                </c:pt>
                <c:pt idx="499">
                  <c:v>752.70677739999996</c:v>
                </c:pt>
                <c:pt idx="500">
                  <c:v>753.49435070000004</c:v>
                </c:pt>
                <c:pt idx="501">
                  <c:v>754.2818446</c:v>
                </c:pt>
                <c:pt idx="502">
                  <c:v>755.06925899999999</c:v>
                </c:pt>
                <c:pt idx="503">
                  <c:v>755.85659390000001</c:v>
                </c:pt>
                <c:pt idx="504">
                  <c:v>756.64384949999999</c:v>
                </c:pt>
                <c:pt idx="505">
                  <c:v>757.4310256</c:v>
                </c:pt>
                <c:pt idx="506">
                  <c:v>758.21812220000004</c:v>
                </c:pt>
                <c:pt idx="507">
                  <c:v>759.00513939999996</c:v>
                </c:pt>
                <c:pt idx="508">
                  <c:v>759.79207719999999</c:v>
                </c:pt>
                <c:pt idx="509">
                  <c:v>760.57893549999994</c:v>
                </c:pt>
                <c:pt idx="510">
                  <c:v>761.36571430000004</c:v>
                </c:pt>
                <c:pt idx="511">
                  <c:v>762.15241379999998</c:v>
                </c:pt>
                <c:pt idx="512">
                  <c:v>762.93903369999998</c:v>
                </c:pt>
                <c:pt idx="513">
                  <c:v>763.72557429999995</c:v>
                </c:pt>
                <c:pt idx="514">
                  <c:v>764.51203539999995</c:v>
                </c:pt>
                <c:pt idx="515">
                  <c:v>765.29841699999997</c:v>
                </c:pt>
                <c:pt idx="516">
                  <c:v>766.08471919999999</c:v>
                </c:pt>
                <c:pt idx="517">
                  <c:v>766.87094200000001</c:v>
                </c:pt>
                <c:pt idx="518">
                  <c:v>767.65708529999995</c:v>
                </c:pt>
                <c:pt idx="519">
                  <c:v>768.44314910000003</c:v>
                </c:pt>
                <c:pt idx="520">
                  <c:v>769.22913359999995</c:v>
                </c:pt>
                <c:pt idx="521">
                  <c:v>770.01503860000003</c:v>
                </c:pt>
                <c:pt idx="522">
                  <c:v>770.80086410000001</c:v>
                </c:pt>
                <c:pt idx="523">
                  <c:v>771.5866102</c:v>
                </c:pt>
                <c:pt idx="524">
                  <c:v>772.37227680000001</c:v>
                </c:pt>
                <c:pt idx="525">
                  <c:v>773.15786400000002</c:v>
                </c:pt>
                <c:pt idx="526">
                  <c:v>773.94337180000002</c:v>
                </c:pt>
                <c:pt idx="527">
                  <c:v>774.72880009999994</c:v>
                </c:pt>
                <c:pt idx="528">
                  <c:v>775.51414899999997</c:v>
                </c:pt>
                <c:pt idx="529">
                  <c:v>776.29941840000004</c:v>
                </c:pt>
                <c:pt idx="530">
                  <c:v>777.08460839999998</c:v>
                </c:pt>
                <c:pt idx="531">
                  <c:v>777.86971900000003</c:v>
                </c:pt>
                <c:pt idx="532">
                  <c:v>778.65475000000004</c:v>
                </c:pt>
                <c:pt idx="533">
                  <c:v>779.4397017</c:v>
                </c:pt>
                <c:pt idx="534">
                  <c:v>780.2245739</c:v>
                </c:pt>
                <c:pt idx="535">
                  <c:v>781.00936669999999</c:v>
                </c:pt>
                <c:pt idx="536">
                  <c:v>781.79408000000001</c:v>
                </c:pt>
                <c:pt idx="537">
                  <c:v>782.57871390000003</c:v>
                </c:pt>
                <c:pt idx="538">
                  <c:v>783.36326829999996</c:v>
                </c:pt>
                <c:pt idx="539">
                  <c:v>784.1477433</c:v>
                </c:pt>
                <c:pt idx="540">
                  <c:v>784.93213879999996</c:v>
                </c:pt>
                <c:pt idx="541">
                  <c:v>785.716455</c:v>
                </c:pt>
                <c:pt idx="542">
                  <c:v>786.50069159999998</c:v>
                </c:pt>
                <c:pt idx="543">
                  <c:v>787.28484879999996</c:v>
                </c:pt>
                <c:pt idx="544">
                  <c:v>788.06892660000005</c:v>
                </c:pt>
                <c:pt idx="545">
                  <c:v>788.85292489999995</c:v>
                </c:pt>
                <c:pt idx="546">
                  <c:v>789.63684379999995</c:v>
                </c:pt>
                <c:pt idx="547">
                  <c:v>790.42068319999998</c:v>
                </c:pt>
                <c:pt idx="548">
                  <c:v>791.20444320000001</c:v>
                </c:pt>
                <c:pt idx="549">
                  <c:v>791.98812380000004</c:v>
                </c:pt>
                <c:pt idx="550">
                  <c:v>792.77172489999998</c:v>
                </c:pt>
                <c:pt idx="551">
                  <c:v>793.55524660000003</c:v>
                </c:pt>
                <c:pt idx="552">
                  <c:v>794.3386888</c:v>
                </c:pt>
                <c:pt idx="553">
                  <c:v>795.1220515</c:v>
                </c:pt>
                <c:pt idx="554">
                  <c:v>795.90533489999996</c:v>
                </c:pt>
                <c:pt idx="555">
                  <c:v>796.68853879999995</c:v>
                </c:pt>
                <c:pt idx="556">
                  <c:v>797.47166319999997</c:v>
                </c:pt>
                <c:pt idx="557">
                  <c:v>798.25470819999998</c:v>
                </c:pt>
                <c:pt idx="558">
                  <c:v>799.03767379999999</c:v>
                </c:pt>
                <c:pt idx="559">
                  <c:v>799.82055990000003</c:v>
                </c:pt>
                <c:pt idx="560">
                  <c:v>800.60336649999999</c:v>
                </c:pt>
                <c:pt idx="561">
                  <c:v>801.38609380000003</c:v>
                </c:pt>
                <c:pt idx="562">
                  <c:v>802.16874150000001</c:v>
                </c:pt>
                <c:pt idx="563">
                  <c:v>802.95130989999996</c:v>
                </c:pt>
                <c:pt idx="564">
                  <c:v>803.73379880000005</c:v>
                </c:pt>
                <c:pt idx="565">
                  <c:v>804.51620820000005</c:v>
                </c:pt>
                <c:pt idx="566">
                  <c:v>805.29853820000005</c:v>
                </c:pt>
                <c:pt idx="567">
                  <c:v>806.08078880000005</c:v>
                </c:pt>
                <c:pt idx="568">
                  <c:v>806.86295989999996</c:v>
                </c:pt>
                <c:pt idx="569">
                  <c:v>807.64505150000002</c:v>
                </c:pt>
                <c:pt idx="570">
                  <c:v>808.42706380000004</c:v>
                </c:pt>
                <c:pt idx="571">
                  <c:v>809.20899659999998</c:v>
                </c:pt>
                <c:pt idx="572">
                  <c:v>809.99084989999994</c:v>
                </c:pt>
                <c:pt idx="573">
                  <c:v>810.77262380000002</c:v>
                </c:pt>
                <c:pt idx="574">
                  <c:v>811.55431820000001</c:v>
                </c:pt>
                <c:pt idx="575">
                  <c:v>812.3359332</c:v>
                </c:pt>
                <c:pt idx="576">
                  <c:v>813.11746879999998</c:v>
                </c:pt>
                <c:pt idx="577">
                  <c:v>813.8989249</c:v>
                </c:pt>
                <c:pt idx="578">
                  <c:v>814.68030160000001</c:v>
                </c:pt>
                <c:pt idx="579">
                  <c:v>815.46159880000005</c:v>
                </c:pt>
                <c:pt idx="580">
                  <c:v>816.24281659999997</c:v>
                </c:pt>
                <c:pt idx="581">
                  <c:v>817.023955</c:v>
                </c:pt>
                <c:pt idx="582">
                  <c:v>817.80501379999998</c:v>
                </c:pt>
                <c:pt idx="583">
                  <c:v>818.58599330000004</c:v>
                </c:pt>
                <c:pt idx="584">
                  <c:v>819.36689330000002</c:v>
                </c:pt>
                <c:pt idx="585">
                  <c:v>820.14771389999999</c:v>
                </c:pt>
                <c:pt idx="586">
                  <c:v>820.92845499999999</c:v>
                </c:pt>
                <c:pt idx="587">
                  <c:v>821.70911669999998</c:v>
                </c:pt>
                <c:pt idx="588">
                  <c:v>822.48969890000001</c:v>
                </c:pt>
                <c:pt idx="589">
                  <c:v>823.27020170000003</c:v>
                </c:pt>
                <c:pt idx="590">
                  <c:v>824.05062499999997</c:v>
                </c:pt>
                <c:pt idx="591">
                  <c:v>824.83096899999998</c:v>
                </c:pt>
                <c:pt idx="592">
                  <c:v>825.61123339999995</c:v>
                </c:pt>
                <c:pt idx="593">
                  <c:v>826.39141840000002</c:v>
                </c:pt>
                <c:pt idx="594">
                  <c:v>827.17152399999998</c:v>
                </c:pt>
                <c:pt idx="595">
                  <c:v>827.95155009999996</c:v>
                </c:pt>
                <c:pt idx="596">
                  <c:v>828.73149679999995</c:v>
                </c:pt>
                <c:pt idx="597">
                  <c:v>829.51136399999996</c:v>
                </c:pt>
                <c:pt idx="598">
                  <c:v>830.29115179999997</c:v>
                </c:pt>
                <c:pt idx="599">
                  <c:v>831.07086019999997</c:v>
                </c:pt>
                <c:pt idx="600">
                  <c:v>831.8504891</c:v>
                </c:pt>
                <c:pt idx="601">
                  <c:v>832.63003860000003</c:v>
                </c:pt>
                <c:pt idx="602">
                  <c:v>833.40950859999998</c:v>
                </c:pt>
                <c:pt idx="603">
                  <c:v>834.18889909999996</c:v>
                </c:pt>
                <c:pt idx="604">
                  <c:v>834.96821030000001</c:v>
                </c:pt>
                <c:pt idx="605">
                  <c:v>835.74744199999998</c:v>
                </c:pt>
                <c:pt idx="606">
                  <c:v>836.52659419999998</c:v>
                </c:pt>
                <c:pt idx="607">
                  <c:v>837.30566699999997</c:v>
                </c:pt>
                <c:pt idx="608">
                  <c:v>838.08466039999996</c:v>
                </c:pt>
                <c:pt idx="609">
                  <c:v>838.86357429999998</c:v>
                </c:pt>
                <c:pt idx="610">
                  <c:v>839.64240870000003</c:v>
                </c:pt>
                <c:pt idx="611">
                  <c:v>840.42116380000004</c:v>
                </c:pt>
                <c:pt idx="612">
                  <c:v>841.19983930000001</c:v>
                </c:pt>
                <c:pt idx="613">
                  <c:v>841.97843550000005</c:v>
                </c:pt>
                <c:pt idx="614">
                  <c:v>842.7569522</c:v>
                </c:pt>
                <c:pt idx="615">
                  <c:v>843.53538939999999</c:v>
                </c:pt>
                <c:pt idx="616">
                  <c:v>844.31374719999997</c:v>
                </c:pt>
                <c:pt idx="617">
                  <c:v>845.09202560000006</c:v>
                </c:pt>
                <c:pt idx="618">
                  <c:v>845.87022449999995</c:v>
                </c:pt>
                <c:pt idx="619">
                  <c:v>846.64834389999999</c:v>
                </c:pt>
                <c:pt idx="620">
                  <c:v>847.42638399999998</c:v>
                </c:pt>
                <c:pt idx="621">
                  <c:v>848.20434460000001</c:v>
                </c:pt>
                <c:pt idx="622">
                  <c:v>848.98222569999996</c:v>
                </c:pt>
                <c:pt idx="623">
                  <c:v>849.76002740000001</c:v>
                </c:pt>
                <c:pt idx="624">
                  <c:v>850.53774959999998</c:v>
                </c:pt>
                <c:pt idx="625">
                  <c:v>851.31539239999995</c:v>
                </c:pt>
                <c:pt idx="626">
                  <c:v>852.09295580000003</c:v>
                </c:pt>
                <c:pt idx="627">
                  <c:v>852.87043970000002</c:v>
                </c:pt>
                <c:pt idx="628">
                  <c:v>853.64784420000001</c:v>
                </c:pt>
                <c:pt idx="629">
                  <c:v>854.42516920000003</c:v>
                </c:pt>
                <c:pt idx="630">
                  <c:v>855.20241480000004</c:v>
                </c:pt>
                <c:pt idx="631">
                  <c:v>855.97958100000005</c:v>
                </c:pt>
                <c:pt idx="632">
                  <c:v>856.75666760000001</c:v>
                </c:pt>
                <c:pt idx="633">
                  <c:v>857.53367490000005</c:v>
                </c:pt>
                <c:pt idx="634">
                  <c:v>858.3106027</c:v>
                </c:pt>
                <c:pt idx="635">
                  <c:v>859.08745109999995</c:v>
                </c:pt>
                <c:pt idx="636">
                  <c:v>859.86422000000005</c:v>
                </c:pt>
                <c:pt idx="637">
                  <c:v>860.64090950000002</c:v>
                </c:pt>
                <c:pt idx="638">
                  <c:v>861.41751950000003</c:v>
                </c:pt>
                <c:pt idx="639">
                  <c:v>862.19405010000003</c:v>
                </c:pt>
                <c:pt idx="640">
                  <c:v>862.97050119999994</c:v>
                </c:pt>
                <c:pt idx="641">
                  <c:v>863.74687300000005</c:v>
                </c:pt>
                <c:pt idx="642">
                  <c:v>864.52316519999999</c:v>
                </c:pt>
                <c:pt idx="643">
                  <c:v>865.29937800000005</c:v>
                </c:pt>
                <c:pt idx="644">
                  <c:v>866.07551139999998</c:v>
                </c:pt>
                <c:pt idx="645">
                  <c:v>866.85156529999995</c:v>
                </c:pt>
                <c:pt idx="646">
                  <c:v>867.62753980000002</c:v>
                </c:pt>
                <c:pt idx="647">
                  <c:v>868.40343480000001</c:v>
                </c:pt>
                <c:pt idx="648">
                  <c:v>869.1792504</c:v>
                </c:pt>
                <c:pt idx="649">
                  <c:v>869.95498659999998</c:v>
                </c:pt>
                <c:pt idx="650">
                  <c:v>870.7306433</c:v>
                </c:pt>
                <c:pt idx="651">
                  <c:v>871.50622060000001</c:v>
                </c:pt>
                <c:pt idx="652">
                  <c:v>872.28171840000005</c:v>
                </c:pt>
                <c:pt idx="653">
                  <c:v>873.0571367</c:v>
                </c:pt>
                <c:pt idx="654">
                  <c:v>873.83247570000003</c:v>
                </c:pt>
                <c:pt idx="655">
                  <c:v>874.60773519999998</c:v>
                </c:pt>
                <c:pt idx="656">
                  <c:v>875.38291519999996</c:v>
                </c:pt>
                <c:pt idx="657">
                  <c:v>876.15801580000004</c:v>
                </c:pt>
                <c:pt idx="658">
                  <c:v>876.93303700000001</c:v>
                </c:pt>
                <c:pt idx="659">
                  <c:v>877.70797870000001</c:v>
                </c:pt>
                <c:pt idx="660">
                  <c:v>878.48284090000004</c:v>
                </c:pt>
                <c:pt idx="661">
                  <c:v>879.25762380000003</c:v>
                </c:pt>
                <c:pt idx="662">
                  <c:v>880.03232709999997</c:v>
                </c:pt>
                <c:pt idx="663">
                  <c:v>880.80695109999999</c:v>
                </c:pt>
                <c:pt idx="664">
                  <c:v>881.58149560000004</c:v>
                </c:pt>
                <c:pt idx="665">
                  <c:v>882.3559606</c:v>
                </c:pt>
                <c:pt idx="666">
                  <c:v>883.13034619999996</c:v>
                </c:pt>
                <c:pt idx="667">
                  <c:v>883.90465240000003</c:v>
                </c:pt>
                <c:pt idx="668">
                  <c:v>884.67887910000002</c:v>
                </c:pt>
                <c:pt idx="669">
                  <c:v>885.45302630000003</c:v>
                </c:pt>
                <c:pt idx="670">
                  <c:v>886.22709420000001</c:v>
                </c:pt>
                <c:pt idx="671">
                  <c:v>887.00108260000002</c:v>
                </c:pt>
                <c:pt idx="672">
                  <c:v>887.77499150000006</c:v>
                </c:pt>
                <c:pt idx="673">
                  <c:v>888.54882099999998</c:v>
                </c:pt>
                <c:pt idx="674">
                  <c:v>889.32257100000004</c:v>
                </c:pt>
                <c:pt idx="675">
                  <c:v>890.09624159999998</c:v>
                </c:pt>
                <c:pt idx="676">
                  <c:v>890.86983280000004</c:v>
                </c:pt>
                <c:pt idx="677">
                  <c:v>891.64334450000001</c:v>
                </c:pt>
                <c:pt idx="678">
                  <c:v>892.41677679999998</c:v>
                </c:pt>
                <c:pt idx="679">
                  <c:v>893.19012959999998</c:v>
                </c:pt>
                <c:pt idx="680">
                  <c:v>893.96340299999997</c:v>
                </c:pt>
                <c:pt idx="681">
                  <c:v>894.73659699999996</c:v>
                </c:pt>
                <c:pt idx="682">
                  <c:v>895.50971140000001</c:v>
                </c:pt>
                <c:pt idx="683">
                  <c:v>896.28274650000003</c:v>
                </c:pt>
                <c:pt idx="684">
                  <c:v>897.05570209999996</c:v>
                </c:pt>
                <c:pt idx="685">
                  <c:v>897.8285783</c:v>
                </c:pt>
                <c:pt idx="686">
                  <c:v>898.60137499999996</c:v>
                </c:pt>
                <c:pt idx="687">
                  <c:v>899.37409230000003</c:v>
                </c:pt>
                <c:pt idx="688">
                  <c:v>900.14673010000001</c:v>
                </c:pt>
                <c:pt idx="689">
                  <c:v>900.91928849999999</c:v>
                </c:pt>
                <c:pt idx="690">
                  <c:v>901.6917674</c:v>
                </c:pt>
                <c:pt idx="691">
                  <c:v>902.46416699999997</c:v>
                </c:pt>
                <c:pt idx="692">
                  <c:v>903.23648700000001</c:v>
                </c:pt>
                <c:pt idx="693">
                  <c:v>904.00872760000004</c:v>
                </c:pt>
                <c:pt idx="694">
                  <c:v>904.78088879999996</c:v>
                </c:pt>
                <c:pt idx="695">
                  <c:v>905.55297050000001</c:v>
                </c:pt>
                <c:pt idx="696">
                  <c:v>906.32497279999995</c:v>
                </c:pt>
                <c:pt idx="697">
                  <c:v>907.09689560000004</c:v>
                </c:pt>
                <c:pt idx="698">
                  <c:v>907.86873900000001</c:v>
                </c:pt>
                <c:pt idx="699">
                  <c:v>908.64050299999997</c:v>
                </c:pt>
                <c:pt idx="700">
                  <c:v>909.41218749999996</c:v>
                </c:pt>
                <c:pt idx="701">
                  <c:v>910.18379259999995</c:v>
                </c:pt>
                <c:pt idx="702">
                  <c:v>910.95531819999997</c:v>
                </c:pt>
                <c:pt idx="703">
                  <c:v>911.72676430000001</c:v>
                </c:pt>
                <c:pt idx="704">
                  <c:v>912.49813110000002</c:v>
                </c:pt>
                <c:pt idx="705">
                  <c:v>913.26941839999995</c:v>
                </c:pt>
                <c:pt idx="706">
                  <c:v>914.04062620000002</c:v>
                </c:pt>
                <c:pt idx="707">
                  <c:v>914.81175459999997</c:v>
                </c:pt>
                <c:pt idx="708">
                  <c:v>915.58280360000003</c:v>
                </c:pt>
                <c:pt idx="709">
                  <c:v>916.35377310000001</c:v>
                </c:pt>
                <c:pt idx="710">
                  <c:v>917.12466310000002</c:v>
                </c:pt>
                <c:pt idx="711">
                  <c:v>917.89547379999999</c:v>
                </c:pt>
                <c:pt idx="712">
                  <c:v>918.66620490000003</c:v>
                </c:pt>
                <c:pt idx="713">
                  <c:v>919.43685670000002</c:v>
                </c:pt>
                <c:pt idx="714">
                  <c:v>920.20742900000005</c:v>
                </c:pt>
                <c:pt idx="715">
                  <c:v>920.97792179999999</c:v>
                </c:pt>
                <c:pt idx="716">
                  <c:v>921.74833520000004</c:v>
                </c:pt>
                <c:pt idx="717">
                  <c:v>922.51866919999998</c:v>
                </c:pt>
                <c:pt idx="718">
                  <c:v>923.28892370000005</c:v>
                </c:pt>
                <c:pt idx="719">
                  <c:v>924.05909870000005</c:v>
                </c:pt>
                <c:pt idx="720">
                  <c:v>924.82919440000001</c:v>
                </c:pt>
                <c:pt idx="721">
                  <c:v>925.59921059999999</c:v>
                </c:pt>
                <c:pt idx="722">
                  <c:v>926.36914730000001</c:v>
                </c:pt>
                <c:pt idx="723">
                  <c:v>927.13900460000002</c:v>
                </c:pt>
                <c:pt idx="724">
                  <c:v>927.90878239999995</c:v>
                </c:pt>
                <c:pt idx="725">
                  <c:v>928.67848079999999</c:v>
                </c:pt>
                <c:pt idx="726">
                  <c:v>929.44809980000002</c:v>
                </c:pt>
                <c:pt idx="727">
                  <c:v>930.21763929999997</c:v>
                </c:pt>
                <c:pt idx="728">
                  <c:v>930.98709940000003</c:v>
                </c:pt>
                <c:pt idx="729">
                  <c:v>931.75648000000001</c:v>
                </c:pt>
                <c:pt idx="730">
                  <c:v>932.52578119999998</c:v>
                </c:pt>
                <c:pt idx="731">
                  <c:v>933.29500299999995</c:v>
                </c:pt>
                <c:pt idx="732">
                  <c:v>934.06414519999998</c:v>
                </c:pt>
                <c:pt idx="733">
                  <c:v>934.83320809999998</c:v>
                </c:pt>
                <c:pt idx="734">
                  <c:v>935.6021915</c:v>
                </c:pt>
                <c:pt idx="735">
                  <c:v>936.37109550000002</c:v>
                </c:pt>
                <c:pt idx="736">
                  <c:v>937.13991999999996</c:v>
                </c:pt>
                <c:pt idx="737">
                  <c:v>937.90866510000001</c:v>
                </c:pt>
                <c:pt idx="738">
                  <c:v>938.67733069999997</c:v>
                </c:pt>
                <c:pt idx="739">
                  <c:v>939.44591690000004</c:v>
                </c:pt>
                <c:pt idx="740">
                  <c:v>940.21442360000003</c:v>
                </c:pt>
                <c:pt idx="741">
                  <c:v>940.98285099999998</c:v>
                </c:pt>
                <c:pt idx="742">
                  <c:v>941.7511988</c:v>
                </c:pt>
                <c:pt idx="743">
                  <c:v>942.51946720000001</c:v>
                </c:pt>
                <c:pt idx="744">
                  <c:v>943.28765620000001</c:v>
                </c:pt>
                <c:pt idx="745">
                  <c:v>944.05576570000005</c:v>
                </c:pt>
                <c:pt idx="746">
                  <c:v>944.82379579999997</c:v>
                </c:pt>
                <c:pt idx="747">
                  <c:v>945.59174640000003</c:v>
                </c:pt>
                <c:pt idx="748">
                  <c:v>946.35961759999998</c:v>
                </c:pt>
                <c:pt idx="749">
                  <c:v>947.12740940000003</c:v>
                </c:pt>
                <c:pt idx="750">
                  <c:v>947.8951217</c:v>
                </c:pt>
                <c:pt idx="751">
                  <c:v>948.66275459999997</c:v>
                </c:pt>
                <c:pt idx="752">
                  <c:v>949.43030799999997</c:v>
                </c:pt>
                <c:pt idx="753">
                  <c:v>950.1977819</c:v>
                </c:pt>
                <c:pt idx="754">
                  <c:v>950.96517649999998</c:v>
                </c:pt>
                <c:pt idx="755">
                  <c:v>951.7324916</c:v>
                </c:pt>
                <c:pt idx="756">
                  <c:v>952.49972720000005</c:v>
                </c:pt>
                <c:pt idx="757">
                  <c:v>953.26688339999998</c:v>
                </c:pt>
                <c:pt idx="758">
                  <c:v>954.03396020000002</c:v>
                </c:pt>
                <c:pt idx="759">
                  <c:v>954.80095749999998</c:v>
                </c:pt>
                <c:pt idx="760">
                  <c:v>955.56787529999997</c:v>
                </c:pt>
                <c:pt idx="761">
                  <c:v>956.33471380000003</c:v>
                </c:pt>
                <c:pt idx="762">
                  <c:v>957.10147270000004</c:v>
                </c:pt>
                <c:pt idx="763">
                  <c:v>957.86815230000002</c:v>
                </c:pt>
                <c:pt idx="764">
                  <c:v>958.63475240000002</c:v>
                </c:pt>
                <c:pt idx="765">
                  <c:v>959.40127299999995</c:v>
                </c:pt>
                <c:pt idx="766">
                  <c:v>960.16771419999998</c:v>
                </c:pt>
                <c:pt idx="767">
                  <c:v>960.934076</c:v>
                </c:pt>
                <c:pt idx="768">
                  <c:v>961.70035829999995</c:v>
                </c:pt>
                <c:pt idx="769">
                  <c:v>962.46656110000004</c:v>
                </c:pt>
                <c:pt idx="770">
                  <c:v>963.23268459999997</c:v>
                </c:pt>
                <c:pt idx="771">
                  <c:v>963.99872860000005</c:v>
                </c:pt>
                <c:pt idx="772">
                  <c:v>964.76469310000004</c:v>
                </c:pt>
                <c:pt idx="773">
                  <c:v>965.53057820000004</c:v>
                </c:pt>
                <c:pt idx="774">
                  <c:v>966.29638379999994</c:v>
                </c:pt>
                <c:pt idx="775">
                  <c:v>967.06210999999996</c:v>
                </c:pt>
                <c:pt idx="776">
                  <c:v>967.82775679999997</c:v>
                </c:pt>
                <c:pt idx="777">
                  <c:v>968.59332410000002</c:v>
                </c:pt>
                <c:pt idx="778">
                  <c:v>969.35881199999994</c:v>
                </c:pt>
                <c:pt idx="779">
                  <c:v>970.12422040000001</c:v>
                </c:pt>
                <c:pt idx="780">
                  <c:v>970.88954939999996</c:v>
                </c:pt>
                <c:pt idx="781">
                  <c:v>971.65479900000003</c:v>
                </c:pt>
                <c:pt idx="782">
                  <c:v>972.41996900000004</c:v>
                </c:pt>
                <c:pt idx="783">
                  <c:v>973.18505970000001</c:v>
                </c:pt>
                <c:pt idx="784">
                  <c:v>973.95007090000001</c:v>
                </c:pt>
                <c:pt idx="785">
                  <c:v>974.71500270000001</c:v>
                </c:pt>
                <c:pt idx="786">
                  <c:v>975.47985500000004</c:v>
                </c:pt>
                <c:pt idx="787">
                  <c:v>976.24462789999995</c:v>
                </c:pt>
                <c:pt idx="788">
                  <c:v>977.00932130000001</c:v>
                </c:pt>
                <c:pt idx="789">
                  <c:v>977.77393529999995</c:v>
                </c:pt>
                <c:pt idx="790">
                  <c:v>978.53846980000003</c:v>
                </c:pt>
                <c:pt idx="791">
                  <c:v>979.30292499999996</c:v>
                </c:pt>
                <c:pt idx="792">
                  <c:v>980.06730059999995</c:v>
                </c:pt>
                <c:pt idx="793">
                  <c:v>980.83159680000006</c:v>
                </c:pt>
                <c:pt idx="794">
                  <c:v>981.59581360000004</c:v>
                </c:pt>
                <c:pt idx="795">
                  <c:v>982.35995089999994</c:v>
                </c:pt>
                <c:pt idx="796">
                  <c:v>983.12400879999996</c:v>
                </c:pt>
                <c:pt idx="797">
                  <c:v>983.8879872</c:v>
                </c:pt>
                <c:pt idx="798">
                  <c:v>984.65188620000004</c:v>
                </c:pt>
                <c:pt idx="799">
                  <c:v>985.41570579999996</c:v>
                </c:pt>
                <c:pt idx="800">
                  <c:v>986.17944590000002</c:v>
                </c:pt>
                <c:pt idx="801">
                  <c:v>986.94310659999996</c:v>
                </c:pt>
                <c:pt idx="802">
                  <c:v>987.70668780000005</c:v>
                </c:pt>
                <c:pt idx="803">
                  <c:v>988.47018949999995</c:v>
                </c:pt>
                <c:pt idx="804">
                  <c:v>989.23361190000003</c:v>
                </c:pt>
                <c:pt idx="805">
                  <c:v>989.99695480000003</c:v>
                </c:pt>
                <c:pt idx="806">
                  <c:v>990.76021820000005</c:v>
                </c:pt>
                <c:pt idx="807">
                  <c:v>991.52340219999996</c:v>
                </c:pt>
                <c:pt idx="808">
                  <c:v>992.28650679999998</c:v>
                </c:pt>
                <c:pt idx="809">
                  <c:v>993.04953190000003</c:v>
                </c:pt>
                <c:pt idx="810">
                  <c:v>993.8124775</c:v>
                </c:pt>
                <c:pt idx="811">
                  <c:v>994.57534380000004</c:v>
                </c:pt>
                <c:pt idx="812">
                  <c:v>995.33813050000003</c:v>
                </c:pt>
                <c:pt idx="813">
                  <c:v>996.10083789999999</c:v>
                </c:pt>
                <c:pt idx="814">
                  <c:v>996.86346579999997</c:v>
                </c:pt>
                <c:pt idx="815">
                  <c:v>997.62601419999999</c:v>
                </c:pt>
                <c:pt idx="816">
                  <c:v>998.3884832</c:v>
                </c:pt>
                <c:pt idx="817">
                  <c:v>999.1508728</c:v>
                </c:pt>
                <c:pt idx="818">
                  <c:v>999.91318290000004</c:v>
                </c:pt>
                <c:pt idx="819">
                  <c:v>1000.675414</c:v>
                </c:pt>
                <c:pt idx="820">
                  <c:v>1001.4375649999999</c:v>
                </c:pt>
                <c:pt idx="821">
                  <c:v>1002.1996370000001</c:v>
                </c:pt>
                <c:pt idx="822">
                  <c:v>1002.961629</c:v>
                </c:pt>
                <c:pt idx="823">
                  <c:v>1003.723542</c:v>
                </c:pt>
                <c:pt idx="824">
                  <c:v>1004.485375</c:v>
                </c:pt>
                <c:pt idx="825">
                  <c:v>1005.247129</c:v>
                </c:pt>
                <c:pt idx="826">
                  <c:v>1006.0088040000001</c:v>
                </c:pt>
                <c:pt idx="827">
                  <c:v>1006.770399</c:v>
                </c:pt>
                <c:pt idx="828">
                  <c:v>1007.531915</c:v>
                </c:pt>
                <c:pt idx="829">
                  <c:v>1008.293351</c:v>
                </c:pt>
                <c:pt idx="830">
                  <c:v>1009.054708</c:v>
                </c:pt>
                <c:pt idx="831">
                  <c:v>1009.815985</c:v>
                </c:pt>
                <c:pt idx="832">
                  <c:v>1010.577183</c:v>
                </c:pt>
                <c:pt idx="833">
                  <c:v>1011.338301</c:v>
                </c:pt>
                <c:pt idx="834">
                  <c:v>1012.09934</c:v>
                </c:pt>
                <c:pt idx="835">
                  <c:v>1012.8603000000001</c:v>
                </c:pt>
                <c:pt idx="836">
                  <c:v>1013.62118</c:v>
                </c:pt>
                <c:pt idx="837">
                  <c:v>1014.381981</c:v>
                </c:pt>
                <c:pt idx="838">
                  <c:v>1015.142702</c:v>
                </c:pt>
                <c:pt idx="839">
                  <c:v>1015.9033439999999</c:v>
                </c:pt>
                <c:pt idx="840">
                  <c:v>1016.663906</c:v>
                </c:pt>
                <c:pt idx="841">
                  <c:v>1017.424389</c:v>
                </c:pt>
                <c:pt idx="842">
                  <c:v>1018.184792</c:v>
                </c:pt>
                <c:pt idx="843">
                  <c:v>1018.945116</c:v>
                </c:pt>
                <c:pt idx="844">
                  <c:v>1019.705361</c:v>
                </c:pt>
                <c:pt idx="845">
                  <c:v>1020.465526</c:v>
                </c:pt>
                <c:pt idx="846">
                  <c:v>1021.225612</c:v>
                </c:pt>
                <c:pt idx="847">
                  <c:v>1021.985618</c:v>
                </c:pt>
                <c:pt idx="848">
                  <c:v>1022.745545</c:v>
                </c:pt>
                <c:pt idx="849">
                  <c:v>1023.505392</c:v>
                </c:pt>
                <c:pt idx="850">
                  <c:v>1024.2651599999999</c:v>
                </c:pt>
                <c:pt idx="851">
                  <c:v>1025.0248489999999</c:v>
                </c:pt>
                <c:pt idx="852">
                  <c:v>1025.7844580000001</c:v>
                </c:pt>
                <c:pt idx="853">
                  <c:v>1026.543987</c:v>
                </c:pt>
                <c:pt idx="854">
                  <c:v>1027.303437</c:v>
                </c:pt>
                <c:pt idx="855">
                  <c:v>1028.0628079999999</c:v>
                </c:pt>
                <c:pt idx="856">
                  <c:v>1028.822099</c:v>
                </c:pt>
                <c:pt idx="857">
                  <c:v>1029.5813109999999</c:v>
                </c:pt>
                <c:pt idx="858">
                  <c:v>1030.3404430000001</c:v>
                </c:pt>
                <c:pt idx="859">
                  <c:v>1031.099496</c:v>
                </c:pt>
                <c:pt idx="860">
                  <c:v>1031.8584699999999</c:v>
                </c:pt>
                <c:pt idx="861">
                  <c:v>1032.617364</c:v>
                </c:pt>
                <c:pt idx="862">
                  <c:v>1033.376178</c:v>
                </c:pt>
                <c:pt idx="863">
                  <c:v>1034.1349130000001</c:v>
                </c:pt>
                <c:pt idx="864">
                  <c:v>1034.8935690000001</c:v>
                </c:pt>
                <c:pt idx="865">
                  <c:v>1035.652145</c:v>
                </c:pt>
                <c:pt idx="866">
                  <c:v>1036.4106420000001</c:v>
                </c:pt>
                <c:pt idx="867">
                  <c:v>1037.1690599999999</c:v>
                </c:pt>
                <c:pt idx="868">
                  <c:v>1037.9273969999999</c:v>
                </c:pt>
                <c:pt idx="869">
                  <c:v>1038.6856560000001</c:v>
                </c:pt>
                <c:pt idx="870">
                  <c:v>1039.443835</c:v>
                </c:pt>
                <c:pt idx="871">
                  <c:v>1040.201935</c:v>
                </c:pt>
                <c:pt idx="872">
                  <c:v>1040.959955</c:v>
                </c:pt>
                <c:pt idx="873">
                  <c:v>1041.717895</c:v>
                </c:pt>
                <c:pt idx="874">
                  <c:v>1042.4757569999999</c:v>
                </c:pt>
                <c:pt idx="875">
                  <c:v>1043.233538</c:v>
                </c:pt>
                <c:pt idx="876">
                  <c:v>1043.9912409999999</c:v>
                </c:pt>
                <c:pt idx="877">
                  <c:v>1044.7488639999999</c:v>
                </c:pt>
                <c:pt idx="878">
                  <c:v>1045.5064070000001</c:v>
                </c:pt>
                <c:pt idx="879">
                  <c:v>1046.2638710000001</c:v>
                </c:pt>
                <c:pt idx="880">
                  <c:v>1047.021256</c:v>
                </c:pt>
                <c:pt idx="881">
                  <c:v>1047.7785610000001</c:v>
                </c:pt>
                <c:pt idx="882">
                  <c:v>1048.535787</c:v>
                </c:pt>
                <c:pt idx="883">
                  <c:v>1049.2929329999999</c:v>
                </c:pt>
                <c:pt idx="884">
                  <c:v>1050.05</c:v>
                </c:pt>
                <c:pt idx="885">
                  <c:v>1050.8069869999999</c:v>
                </c:pt>
                <c:pt idx="886">
                  <c:v>1051.563895</c:v>
                </c:pt>
                <c:pt idx="887">
                  <c:v>1052.320723</c:v>
                </c:pt>
                <c:pt idx="888">
                  <c:v>1053.0774730000001</c:v>
                </c:pt>
                <c:pt idx="889">
                  <c:v>1053.8341419999999</c:v>
                </c:pt>
                <c:pt idx="890">
                  <c:v>1054.5907319999999</c:v>
                </c:pt>
                <c:pt idx="891">
                  <c:v>1055.3472429999999</c:v>
                </c:pt>
                <c:pt idx="892">
                  <c:v>1056.103674</c:v>
                </c:pt>
                <c:pt idx="893">
                  <c:v>1056.8600260000001</c:v>
                </c:pt>
                <c:pt idx="894">
                  <c:v>1057.6162979999999</c:v>
                </c:pt>
                <c:pt idx="895">
                  <c:v>1058.3724910000001</c:v>
                </c:pt>
                <c:pt idx="896">
                  <c:v>1059.1286050000001</c:v>
                </c:pt>
                <c:pt idx="897">
                  <c:v>1059.8846390000001</c:v>
                </c:pt>
                <c:pt idx="898">
                  <c:v>1060.6405930000001</c:v>
                </c:pt>
                <c:pt idx="899">
                  <c:v>1061.396469</c:v>
                </c:pt>
                <c:pt idx="900">
                  <c:v>1062.1522640000001</c:v>
                </c:pt>
                <c:pt idx="901">
                  <c:v>1062.9079810000001</c:v>
                </c:pt>
                <c:pt idx="902">
                  <c:v>1063.6636169999999</c:v>
                </c:pt>
                <c:pt idx="903">
                  <c:v>1064.419175</c:v>
                </c:pt>
                <c:pt idx="904">
                  <c:v>1065.174653</c:v>
                </c:pt>
                <c:pt idx="905">
                  <c:v>1065.930051</c:v>
                </c:pt>
                <c:pt idx="906">
                  <c:v>1066.6853699999999</c:v>
                </c:pt>
                <c:pt idx="907">
                  <c:v>1067.4406100000001</c:v>
                </c:pt>
                <c:pt idx="908">
                  <c:v>1068.19577</c:v>
                </c:pt>
                <c:pt idx="909">
                  <c:v>1068.9508510000001</c:v>
                </c:pt>
                <c:pt idx="910">
                  <c:v>1069.705852</c:v>
                </c:pt>
                <c:pt idx="911">
                  <c:v>1070.4607739999999</c:v>
                </c:pt>
                <c:pt idx="912">
                  <c:v>1071.215616</c:v>
                </c:pt>
                <c:pt idx="913">
                  <c:v>1071.9703790000001</c:v>
                </c:pt>
                <c:pt idx="914">
                  <c:v>1072.7250630000001</c:v>
                </c:pt>
                <c:pt idx="915">
                  <c:v>1073.4796670000001</c:v>
                </c:pt>
                <c:pt idx="916">
                  <c:v>1074.234191</c:v>
                </c:pt>
                <c:pt idx="917">
                  <c:v>1074.988636</c:v>
                </c:pt>
                <c:pt idx="918">
                  <c:v>1075.7430019999999</c:v>
                </c:pt>
                <c:pt idx="919">
                  <c:v>1076.497288</c:v>
                </c:pt>
                <c:pt idx="920">
                  <c:v>1077.251495</c:v>
                </c:pt>
                <c:pt idx="921">
                  <c:v>1078.005623</c:v>
                </c:pt>
                <c:pt idx="922">
                  <c:v>1078.7596699999999</c:v>
                </c:pt>
                <c:pt idx="923">
                  <c:v>1079.513639</c:v>
                </c:pt>
                <c:pt idx="924">
                  <c:v>1080.2675280000001</c:v>
                </c:pt>
                <c:pt idx="925">
                  <c:v>1081.021338</c:v>
                </c:pt>
                <c:pt idx="926">
                  <c:v>1081.7750679999999</c:v>
                </c:pt>
                <c:pt idx="927">
                  <c:v>1082.5287189999999</c:v>
                </c:pt>
                <c:pt idx="928">
                  <c:v>1083.2822900000001</c:v>
                </c:pt>
                <c:pt idx="929">
                  <c:v>1084.0357819999999</c:v>
                </c:pt>
                <c:pt idx="930">
                  <c:v>1084.789194</c:v>
                </c:pt>
                <c:pt idx="931">
                  <c:v>1085.5425270000001</c:v>
                </c:pt>
                <c:pt idx="932">
                  <c:v>1086.2957799999999</c:v>
                </c:pt>
                <c:pt idx="933">
                  <c:v>1087.048955</c:v>
                </c:pt>
                <c:pt idx="934">
                  <c:v>1087.8020489999999</c:v>
                </c:pt>
                <c:pt idx="935">
                  <c:v>1088.5550639999999</c:v>
                </c:pt>
                <c:pt idx="936">
                  <c:v>1089.308</c:v>
                </c:pt>
                <c:pt idx="937">
                  <c:v>1090.0608560000001</c:v>
                </c:pt>
                <c:pt idx="938">
                  <c:v>1090.813633</c:v>
                </c:pt>
                <c:pt idx="939">
                  <c:v>1091.566331</c:v>
                </c:pt>
                <c:pt idx="940">
                  <c:v>1092.3189480000001</c:v>
                </c:pt>
                <c:pt idx="941">
                  <c:v>1093.0714869999999</c:v>
                </c:pt>
                <c:pt idx="942">
                  <c:v>1093.823946</c:v>
                </c:pt>
                <c:pt idx="943">
                  <c:v>1094.5763260000001</c:v>
                </c:pt>
                <c:pt idx="944">
                  <c:v>1095.328626</c:v>
                </c:pt>
                <c:pt idx="945">
                  <c:v>1096.0808469999999</c:v>
                </c:pt>
                <c:pt idx="946">
                  <c:v>1096.8329879999999</c:v>
                </c:pt>
                <c:pt idx="947">
                  <c:v>1097.5850499999999</c:v>
                </c:pt>
                <c:pt idx="948">
                  <c:v>1098.3370319999999</c:v>
                </c:pt>
                <c:pt idx="949">
                  <c:v>1099.088935</c:v>
                </c:pt>
                <c:pt idx="950">
                  <c:v>1099.8407580000001</c:v>
                </c:pt>
                <c:pt idx="951">
                  <c:v>1100.5925030000001</c:v>
                </c:pt>
                <c:pt idx="952">
                  <c:v>1101.344167</c:v>
                </c:pt>
                <c:pt idx="953">
                  <c:v>1102.0957519999999</c:v>
                </c:pt>
              </c:numCache>
            </c:numRef>
          </c:xVal>
          <c:yVal>
            <c:numRef>
              <c:f>'Lunar Spectral Unc Budget'!$F$5:$F$958</c:f>
              <c:numCache>
                <c:formatCode>0.00000</c:formatCode>
                <c:ptCount val="954"/>
                <c:pt idx="0">
                  <c:v>2.5987362165833697E-2</c:v>
                </c:pt>
                <c:pt idx="1">
                  <c:v>2.5372975768346503E-2</c:v>
                </c:pt>
                <c:pt idx="2">
                  <c:v>2.4760174099064298E-2</c:v>
                </c:pt>
                <c:pt idx="3">
                  <c:v>2.4148978174958001E-2</c:v>
                </c:pt>
                <c:pt idx="4">
                  <c:v>2.3539266225425948E-2</c:v>
                </c:pt>
                <c:pt idx="5">
                  <c:v>2.293112047941135E-2</c:v>
                </c:pt>
                <c:pt idx="6">
                  <c:v>2.2324398825931301E-2</c:v>
                </c:pt>
                <c:pt idx="7">
                  <c:v>2.1718950140806249E-2</c:v>
                </c:pt>
                <c:pt idx="8">
                  <c:v>2.1114828044511799E-2</c:v>
                </c:pt>
                <c:pt idx="9">
                  <c:v>2.0511821692443848E-2</c:v>
                </c:pt>
                <c:pt idx="10">
                  <c:v>1.9909777167722149E-2</c:v>
                </c:pt>
                <c:pt idx="11">
                  <c:v>1.930857529128625E-2</c:v>
                </c:pt>
                <c:pt idx="12">
                  <c:v>1.8708185130490201E-2</c:v>
                </c:pt>
                <c:pt idx="13">
                  <c:v>1.8108822869837452E-2</c:v>
                </c:pt>
                <c:pt idx="14">
                  <c:v>1.7510422649027899E-2</c:v>
                </c:pt>
                <c:pt idx="15">
                  <c:v>1.6912973404884648E-2</c:v>
                </c:pt>
                <c:pt idx="16">
                  <c:v>1.631649632342045E-2</c:v>
                </c:pt>
                <c:pt idx="17">
                  <c:v>1.572104153586025E-2</c:v>
                </c:pt>
                <c:pt idx="18">
                  <c:v>1.512677199200105E-2</c:v>
                </c:pt>
                <c:pt idx="19">
                  <c:v>1.4540452194353301E-2</c:v>
                </c:pt>
                <c:pt idx="20">
                  <c:v>1.3955089352527551E-2</c:v>
                </c:pt>
                <c:pt idx="21">
                  <c:v>1.3370861980574848E-2</c:v>
                </c:pt>
                <c:pt idx="22">
                  <c:v>1.2787706241340201E-2</c:v>
                </c:pt>
                <c:pt idx="23">
                  <c:v>1.22055228653712E-2</c:v>
                </c:pt>
                <c:pt idx="24">
                  <c:v>1.1624389644281551E-2</c:v>
                </c:pt>
                <c:pt idx="25">
                  <c:v>1.104406204844155E-2</c:v>
                </c:pt>
                <c:pt idx="26">
                  <c:v>1.046455190195405E-2</c:v>
                </c:pt>
                <c:pt idx="27">
                  <c:v>9.8855912662070503E-3</c:v>
                </c:pt>
                <c:pt idx="28">
                  <c:v>9.3067835651812498E-3</c:v>
                </c:pt>
                <c:pt idx="29">
                  <c:v>8.7279127633449992E-3</c:v>
                </c:pt>
                <c:pt idx="30">
                  <c:v>8.1485407139261501E-3</c:v>
                </c:pt>
                <c:pt idx="31">
                  <c:v>7.5687090813451006E-3</c:v>
                </c:pt>
                <c:pt idx="32">
                  <c:v>6.9888621429638007E-3</c:v>
                </c:pt>
                <c:pt idx="33">
                  <c:v>6.4106573120370994E-3</c:v>
                </c:pt>
                <c:pt idx="34">
                  <c:v>5.83779831940545E-3</c:v>
                </c:pt>
                <c:pt idx="35">
                  <c:v>5.2942666002442004E-3</c:v>
                </c:pt>
                <c:pt idx="36">
                  <c:v>4.8408261159222053E-3</c:v>
                </c:pt>
                <c:pt idx="37">
                  <c:v>4.4000663608734494E-3</c:v>
                </c:pt>
                <c:pt idx="38">
                  <c:v>3.9678699250320403E-3</c:v>
                </c:pt>
                <c:pt idx="39">
                  <c:v>3.5428129738218797E-3</c:v>
                </c:pt>
                <c:pt idx="40">
                  <c:v>3.1254847075293198E-3</c:v>
                </c:pt>
                <c:pt idx="41">
                  <c:v>2.7200366295621753E-3</c:v>
                </c:pt>
                <c:pt idx="42">
                  <c:v>2.3361306079985049E-3</c:v>
                </c:pt>
                <c:pt idx="43">
                  <c:v>1.9881461864374402E-3</c:v>
                </c:pt>
                <c:pt idx="44">
                  <c:v>1.6911535889258351E-3</c:v>
                </c:pt>
                <c:pt idx="45">
                  <c:v>1.4536601004020099E-3</c:v>
                </c:pt>
                <c:pt idx="46">
                  <c:v>1.27503711050457E-3</c:v>
                </c:pt>
                <c:pt idx="47">
                  <c:v>1.158168968582235E-3</c:v>
                </c:pt>
                <c:pt idx="48">
                  <c:v>1.10692298496378E-3</c:v>
                </c:pt>
                <c:pt idx="49">
                  <c:v>1.12740486834326E-3</c:v>
                </c:pt>
                <c:pt idx="50">
                  <c:v>1.2241341961142401E-3</c:v>
                </c:pt>
                <c:pt idx="51">
                  <c:v>1.3982563173871099E-3</c:v>
                </c:pt>
                <c:pt idx="52">
                  <c:v>1.645719290859515E-3</c:v>
                </c:pt>
                <c:pt idx="53">
                  <c:v>1.9585388480587349E-3</c:v>
                </c:pt>
                <c:pt idx="54">
                  <c:v>2.3263894221815253E-3</c:v>
                </c:pt>
                <c:pt idx="55">
                  <c:v>2.7357656924670553E-3</c:v>
                </c:pt>
                <c:pt idx="56">
                  <c:v>3.1771754516150153E-3</c:v>
                </c:pt>
                <c:pt idx="57">
                  <c:v>3.6500115142209296E-3</c:v>
                </c:pt>
                <c:pt idx="58">
                  <c:v>4.155763168162685E-3</c:v>
                </c:pt>
                <c:pt idx="59">
                  <c:v>4.69543067613757E-3</c:v>
                </c:pt>
                <c:pt idx="60">
                  <c:v>5.2691561371091501E-3</c:v>
                </c:pt>
                <c:pt idx="61">
                  <c:v>5.8764226729466993E-3</c:v>
                </c:pt>
                <c:pt idx="62">
                  <c:v>6.5148465016087991E-3</c:v>
                </c:pt>
                <c:pt idx="63">
                  <c:v>7.1816200459548004E-3</c:v>
                </c:pt>
                <c:pt idx="64">
                  <c:v>7.8726068650106003E-3</c:v>
                </c:pt>
                <c:pt idx="65">
                  <c:v>8.5827253138134E-3</c:v>
                </c:pt>
                <c:pt idx="66">
                  <c:v>9.3071110325228003E-3</c:v>
                </c:pt>
                <c:pt idx="67">
                  <c:v>1.0040770441632301E-2</c:v>
                </c:pt>
                <c:pt idx="68">
                  <c:v>1.078133723699125E-2</c:v>
                </c:pt>
                <c:pt idx="69">
                  <c:v>1.152698156179195E-2</c:v>
                </c:pt>
                <c:pt idx="70">
                  <c:v>1.2277035007813249E-2</c:v>
                </c:pt>
                <c:pt idx="71">
                  <c:v>1.3030045934406348E-2</c:v>
                </c:pt>
                <c:pt idx="72">
                  <c:v>1.37849506073151E-2</c:v>
                </c:pt>
                <c:pt idx="73">
                  <c:v>1.454231845816225E-2</c:v>
                </c:pt>
                <c:pt idx="74">
                  <c:v>1.530407729351565E-2</c:v>
                </c:pt>
                <c:pt idx="75">
                  <c:v>1.607175502528305E-2</c:v>
                </c:pt>
                <c:pt idx="76">
                  <c:v>1.6845861836773848E-2</c:v>
                </c:pt>
                <c:pt idx="77">
                  <c:v>1.7625975984506801E-2</c:v>
                </c:pt>
                <c:pt idx="78">
                  <c:v>1.84108052762465E-2</c:v>
                </c:pt>
                <c:pt idx="79">
                  <c:v>1.9198617513340351E-2</c:v>
                </c:pt>
                <c:pt idx="80">
                  <c:v>1.998687322924745E-2</c:v>
                </c:pt>
                <c:pt idx="81">
                  <c:v>2.0773453176317298E-2</c:v>
                </c:pt>
                <c:pt idx="82">
                  <c:v>2.155712352509815E-2</c:v>
                </c:pt>
                <c:pt idx="83">
                  <c:v>2.233764203145815E-2</c:v>
                </c:pt>
                <c:pt idx="84">
                  <c:v>2.311454008544115E-2</c:v>
                </c:pt>
                <c:pt idx="85">
                  <c:v>2.3885517087362002E-2</c:v>
                </c:pt>
                <c:pt idx="86">
                  <c:v>2.4647681212048151E-2</c:v>
                </c:pt>
                <c:pt idx="87">
                  <c:v>2.5398225674756851E-2</c:v>
                </c:pt>
                <c:pt idx="88">
                  <c:v>2.6135726621533149E-2</c:v>
                </c:pt>
                <c:pt idx="89">
                  <c:v>2.6859430933164698E-2</c:v>
                </c:pt>
                <c:pt idx="90">
                  <c:v>2.7568250647454051E-2</c:v>
                </c:pt>
                <c:pt idx="91">
                  <c:v>2.8261962259053149E-2</c:v>
                </c:pt>
                <c:pt idx="92">
                  <c:v>2.8940018009054203E-2</c:v>
                </c:pt>
                <c:pt idx="93">
                  <c:v>2.96024444998578E-2</c:v>
                </c:pt>
                <c:pt idx="94">
                  <c:v>3.0249321498405E-2</c:v>
                </c:pt>
                <c:pt idx="95">
                  <c:v>3.0881036159909551E-2</c:v>
                </c:pt>
                <c:pt idx="96">
                  <c:v>3.1499276068465851E-2</c:v>
                </c:pt>
                <c:pt idx="97">
                  <c:v>3.2105943332226348E-2</c:v>
                </c:pt>
                <c:pt idx="98">
                  <c:v>3.2702514038067149E-2</c:v>
                </c:pt>
                <c:pt idx="99">
                  <c:v>3.3289443197830497E-2</c:v>
                </c:pt>
                <c:pt idx="100">
                  <c:v>3.3867314028685098E-2</c:v>
                </c:pt>
                <c:pt idx="101">
                  <c:v>3.4435945287333347E-2</c:v>
                </c:pt>
                <c:pt idx="102">
                  <c:v>3.4994677696666851E-2</c:v>
                </c:pt>
                <c:pt idx="103">
                  <c:v>3.5543154727278051E-2</c:v>
                </c:pt>
                <c:pt idx="104">
                  <c:v>3.6079443085094552E-2</c:v>
                </c:pt>
                <c:pt idx="105">
                  <c:v>3.660166223850745E-2</c:v>
                </c:pt>
                <c:pt idx="106">
                  <c:v>3.7105495878967401E-2</c:v>
                </c:pt>
                <c:pt idx="107">
                  <c:v>3.7594360683370805E-2</c:v>
                </c:pt>
                <c:pt idx="108">
                  <c:v>3.8068896095536001E-2</c:v>
                </c:pt>
                <c:pt idx="109">
                  <c:v>3.8529861176312498E-2</c:v>
                </c:pt>
                <c:pt idx="110">
                  <c:v>3.8977541781443248E-2</c:v>
                </c:pt>
                <c:pt idx="111">
                  <c:v>3.941187179534425E-2</c:v>
                </c:pt>
                <c:pt idx="112">
                  <c:v>3.983249556118755E-2</c:v>
                </c:pt>
                <c:pt idx="113">
                  <c:v>4.0239692626976249E-2</c:v>
                </c:pt>
                <c:pt idx="114">
                  <c:v>4.0633345011524602E-2</c:v>
                </c:pt>
                <c:pt idx="115">
                  <c:v>4.10141292473244E-2</c:v>
                </c:pt>
                <c:pt idx="116">
                  <c:v>4.1382934565865198E-2</c:v>
                </c:pt>
                <c:pt idx="117">
                  <c:v>4.1741265544076644E-2</c:v>
                </c:pt>
                <c:pt idx="118">
                  <c:v>4.2090839274537849E-2</c:v>
                </c:pt>
                <c:pt idx="119">
                  <c:v>4.2432657030579149E-2</c:v>
                </c:pt>
                <c:pt idx="120">
                  <c:v>4.2767061292603749E-2</c:v>
                </c:pt>
                <c:pt idx="121">
                  <c:v>4.3093299618515997E-2</c:v>
                </c:pt>
                <c:pt idx="122">
                  <c:v>4.3410231651627253E-2</c:v>
                </c:pt>
                <c:pt idx="123">
                  <c:v>4.3716717936458149E-2</c:v>
                </c:pt>
                <c:pt idx="124">
                  <c:v>4.4012344585025946E-2</c:v>
                </c:pt>
                <c:pt idx="125">
                  <c:v>4.4297649088812549E-2</c:v>
                </c:pt>
                <c:pt idx="126">
                  <c:v>4.4573973108860153E-2</c:v>
                </c:pt>
                <c:pt idx="127">
                  <c:v>4.4842969376090246E-2</c:v>
                </c:pt>
                <c:pt idx="128">
                  <c:v>4.5106929654342896E-2</c:v>
                </c:pt>
                <c:pt idx="129">
                  <c:v>4.5368105444315653E-2</c:v>
                </c:pt>
                <c:pt idx="130">
                  <c:v>4.5628288369637345E-2</c:v>
                </c:pt>
                <c:pt idx="131">
                  <c:v>4.5888482305095152E-2</c:v>
                </c:pt>
                <c:pt idx="132">
                  <c:v>4.6149266894052396E-2</c:v>
                </c:pt>
                <c:pt idx="133">
                  <c:v>4.6410716885942248E-2</c:v>
                </c:pt>
                <c:pt idx="134">
                  <c:v>4.6672631910828051E-2</c:v>
                </c:pt>
                <c:pt idx="135">
                  <c:v>4.6934209157247053E-2</c:v>
                </c:pt>
                <c:pt idx="136">
                  <c:v>4.71947253658953E-2</c:v>
                </c:pt>
                <c:pt idx="137">
                  <c:v>4.745382238433235E-2</c:v>
                </c:pt>
                <c:pt idx="138">
                  <c:v>4.7711454217696854E-2</c:v>
                </c:pt>
                <c:pt idx="139">
                  <c:v>4.7968457845335002E-2</c:v>
                </c:pt>
                <c:pt idx="140">
                  <c:v>4.8226260333790148E-2</c:v>
                </c:pt>
                <c:pt idx="141">
                  <c:v>4.8486070783536152E-2</c:v>
                </c:pt>
                <c:pt idx="142">
                  <c:v>4.8748707832687803E-2</c:v>
                </c:pt>
                <c:pt idx="143">
                  <c:v>4.9014485899724604E-2</c:v>
                </c:pt>
                <c:pt idx="144">
                  <c:v>4.9282935452511854E-2</c:v>
                </c:pt>
                <c:pt idx="145">
                  <c:v>4.9553547674191296E-2</c:v>
                </c:pt>
                <c:pt idx="146">
                  <c:v>4.9826171045145903E-2</c:v>
                </c:pt>
                <c:pt idx="147">
                  <c:v>5.0100966211899002E-2</c:v>
                </c:pt>
                <c:pt idx="148">
                  <c:v>5.0378296291734494E-2</c:v>
                </c:pt>
                <c:pt idx="149">
                  <c:v>5.0658416325295504E-2</c:v>
                </c:pt>
                <c:pt idx="150">
                  <c:v>5.0941238944287995E-2</c:v>
                </c:pt>
                <c:pt idx="151">
                  <c:v>5.1226172803987995E-2</c:v>
                </c:pt>
                <c:pt idx="152">
                  <c:v>5.1512535833687999E-2</c:v>
                </c:pt>
                <c:pt idx="153">
                  <c:v>5.1799740346322003E-2</c:v>
                </c:pt>
                <c:pt idx="154">
                  <c:v>5.2087396201821998E-2</c:v>
                </c:pt>
                <c:pt idx="155">
                  <c:v>5.2374549508484004E-2</c:v>
                </c:pt>
                <c:pt idx="156">
                  <c:v>5.2660006463798495E-2</c:v>
                </c:pt>
                <c:pt idx="157">
                  <c:v>5.2942092298133001E-2</c:v>
                </c:pt>
                <c:pt idx="158">
                  <c:v>5.3219271240425997E-2</c:v>
                </c:pt>
                <c:pt idx="159">
                  <c:v>5.3489751560318502E-2</c:v>
                </c:pt>
                <c:pt idx="160">
                  <c:v>5.3752153167984498E-2</c:v>
                </c:pt>
                <c:pt idx="161">
                  <c:v>5.4005708989597001E-2</c:v>
                </c:pt>
                <c:pt idx="162">
                  <c:v>5.4249653677091003E-2</c:v>
                </c:pt>
                <c:pt idx="163">
                  <c:v>5.4483902450013499E-2</c:v>
                </c:pt>
                <c:pt idx="164">
                  <c:v>5.4709004420302E-2</c:v>
                </c:pt>
                <c:pt idx="165">
                  <c:v>5.4925381932426499E-2</c:v>
                </c:pt>
                <c:pt idx="166">
                  <c:v>5.5133452720484998E-2</c:v>
                </c:pt>
                <c:pt idx="167">
                  <c:v>5.5333657368606501E-2</c:v>
                </c:pt>
                <c:pt idx="168">
                  <c:v>5.5526564291110497E-2</c:v>
                </c:pt>
                <c:pt idx="169">
                  <c:v>5.5712870824292E-2</c:v>
                </c:pt>
                <c:pt idx="170">
                  <c:v>5.5893581324807498E-2</c:v>
                </c:pt>
                <c:pt idx="171">
                  <c:v>5.6070033781913498E-2</c:v>
                </c:pt>
                <c:pt idx="172">
                  <c:v>5.6243095376749506E-2</c:v>
                </c:pt>
                <c:pt idx="173">
                  <c:v>5.6413092067934996E-2</c:v>
                </c:pt>
                <c:pt idx="174">
                  <c:v>5.6580536724304492E-2</c:v>
                </c:pt>
                <c:pt idx="175">
                  <c:v>5.67460012163035E-2</c:v>
                </c:pt>
                <c:pt idx="176">
                  <c:v>5.6909946711001504E-2</c:v>
                </c:pt>
                <c:pt idx="177">
                  <c:v>5.7072371800230504E-2</c:v>
                </c:pt>
                <c:pt idx="178">
                  <c:v>5.7233064899365492E-2</c:v>
                </c:pt>
                <c:pt idx="179">
                  <c:v>5.7392004272261495E-2</c:v>
                </c:pt>
                <c:pt idx="180">
                  <c:v>5.7549709342668003E-2</c:v>
                </c:pt>
                <c:pt idx="181">
                  <c:v>5.7706654307319007E-2</c:v>
                </c:pt>
                <c:pt idx="182">
                  <c:v>5.7863078475523001E-2</c:v>
                </c:pt>
                <c:pt idx="183">
                  <c:v>5.80190777782425E-2</c:v>
                </c:pt>
                <c:pt idx="184">
                  <c:v>5.8174293853996008E-2</c:v>
                </c:pt>
                <c:pt idx="185">
                  <c:v>5.8328568459854499E-2</c:v>
                </c:pt>
                <c:pt idx="186">
                  <c:v>5.8482190240539002E-2</c:v>
                </c:pt>
                <c:pt idx="187">
                  <c:v>5.8635422257840006E-2</c:v>
                </c:pt>
                <c:pt idx="188">
                  <c:v>5.8788559094361502E-2</c:v>
                </c:pt>
                <c:pt idx="189">
                  <c:v>5.8941607619205499E-2</c:v>
                </c:pt>
                <c:pt idx="190">
                  <c:v>5.9094378712001003E-2</c:v>
                </c:pt>
                <c:pt idx="191">
                  <c:v>5.9246910955142999E-2</c:v>
                </c:pt>
                <c:pt idx="192">
                  <c:v>5.9399500622046492E-2</c:v>
                </c:pt>
                <c:pt idx="193">
                  <c:v>5.9552096935460506E-2</c:v>
                </c:pt>
                <c:pt idx="194">
                  <c:v>5.9704794051070501E-2</c:v>
                </c:pt>
                <c:pt idx="195">
                  <c:v>5.9857829026914999E-2</c:v>
                </c:pt>
                <c:pt idx="196">
                  <c:v>6.0011063304167001E-2</c:v>
                </c:pt>
                <c:pt idx="197">
                  <c:v>6.0164151357460505E-2</c:v>
                </c:pt>
                <c:pt idx="198">
                  <c:v>6.0316435673218503E-2</c:v>
                </c:pt>
                <c:pt idx="199">
                  <c:v>6.0467090599914501E-2</c:v>
                </c:pt>
                <c:pt idx="200">
                  <c:v>6.0615629745904495E-2</c:v>
                </c:pt>
                <c:pt idx="201">
                  <c:v>6.07622306382345E-2</c:v>
                </c:pt>
                <c:pt idx="202">
                  <c:v>6.0907658883555503E-2</c:v>
                </c:pt>
                <c:pt idx="203">
                  <c:v>6.1052740392738496E-2</c:v>
                </c:pt>
                <c:pt idx="204">
                  <c:v>6.1198069621503003E-2</c:v>
                </c:pt>
                <c:pt idx="205">
                  <c:v>6.1343678686203003E-2</c:v>
                </c:pt>
                <c:pt idx="206">
                  <c:v>6.1489330138244001E-2</c:v>
                </c:pt>
                <c:pt idx="207">
                  <c:v>6.1635303904082499E-2</c:v>
                </c:pt>
                <c:pt idx="208">
                  <c:v>6.17819128696405E-2</c:v>
                </c:pt>
                <c:pt idx="209">
                  <c:v>6.1929802495011996E-2</c:v>
                </c:pt>
                <c:pt idx="210">
                  <c:v>6.2079878128406998E-2</c:v>
                </c:pt>
                <c:pt idx="211">
                  <c:v>6.2233119295722499E-2</c:v>
                </c:pt>
                <c:pt idx="212">
                  <c:v>6.2390140036038003E-2</c:v>
                </c:pt>
                <c:pt idx="213">
                  <c:v>6.2550882091771995E-2</c:v>
                </c:pt>
                <c:pt idx="214">
                  <c:v>6.2715032520785502E-2</c:v>
                </c:pt>
                <c:pt idx="215">
                  <c:v>6.2882182934341002E-2</c:v>
                </c:pt>
                <c:pt idx="216">
                  <c:v>6.3052063913815001E-2</c:v>
                </c:pt>
                <c:pt idx="217">
                  <c:v>6.3224531902504502E-2</c:v>
                </c:pt>
                <c:pt idx="218">
                  <c:v>6.3399625100153512E-2</c:v>
                </c:pt>
                <c:pt idx="219">
                  <c:v>6.3577104428041001E-2</c:v>
                </c:pt>
                <c:pt idx="220">
                  <c:v>6.3756734392681494E-2</c:v>
                </c:pt>
                <c:pt idx="221">
                  <c:v>6.3938346063084003E-2</c:v>
                </c:pt>
                <c:pt idx="222">
                  <c:v>6.4121771678985501E-2</c:v>
                </c:pt>
                <c:pt idx="223">
                  <c:v>6.430652191821451E-2</c:v>
                </c:pt>
                <c:pt idx="224">
                  <c:v>6.4492059091955004E-2</c:v>
                </c:pt>
                <c:pt idx="225">
                  <c:v>6.4677915391568502E-2</c:v>
                </c:pt>
                <c:pt idx="226">
                  <c:v>6.4863439488561506E-2</c:v>
                </c:pt>
                <c:pt idx="227">
                  <c:v>6.5047688463417005E-2</c:v>
                </c:pt>
                <c:pt idx="228">
                  <c:v>6.5229747232746507E-2</c:v>
                </c:pt>
                <c:pt idx="229">
                  <c:v>6.54086419123555E-2</c:v>
                </c:pt>
                <c:pt idx="230">
                  <c:v>6.5583402293544493E-2</c:v>
                </c:pt>
                <c:pt idx="231">
                  <c:v>6.5752980211649492E-2</c:v>
                </c:pt>
                <c:pt idx="232">
                  <c:v>6.5916485158976995E-2</c:v>
                </c:pt>
                <c:pt idx="233">
                  <c:v>6.6073204215483003E-2</c:v>
                </c:pt>
                <c:pt idx="234">
                  <c:v>6.6223238857658503E-2</c:v>
                </c:pt>
                <c:pt idx="235">
                  <c:v>6.636728249538501E-2</c:v>
                </c:pt>
                <c:pt idx="236">
                  <c:v>6.6506211560893494E-2</c:v>
                </c:pt>
                <c:pt idx="237">
                  <c:v>6.6640942669338496E-2</c:v>
                </c:pt>
                <c:pt idx="238">
                  <c:v>6.6772349712909004E-2</c:v>
                </c:pt>
                <c:pt idx="239">
                  <c:v>6.6901288885721E-2</c:v>
                </c:pt>
                <c:pt idx="240">
                  <c:v>6.7028837663364496E-2</c:v>
                </c:pt>
                <c:pt idx="241">
                  <c:v>6.7154721077547996E-2</c:v>
                </c:pt>
                <c:pt idx="242">
                  <c:v>6.7281365390380002E-2</c:v>
                </c:pt>
                <c:pt idx="243">
                  <c:v>6.740947497866101E-2</c:v>
                </c:pt>
                <c:pt idx="244">
                  <c:v>6.7540160222422499E-2</c:v>
                </c:pt>
                <c:pt idx="245">
                  <c:v>6.7674352299400997E-2</c:v>
                </c:pt>
                <c:pt idx="246">
                  <c:v>6.7812395441334494E-2</c:v>
                </c:pt>
                <c:pt idx="247">
                  <c:v>6.79542678644455E-2</c:v>
                </c:pt>
                <c:pt idx="248">
                  <c:v>6.8099799846476003E-2</c:v>
                </c:pt>
                <c:pt idx="249">
                  <c:v>6.8248372268925009E-2</c:v>
                </c:pt>
                <c:pt idx="250">
                  <c:v>6.8399480230789997E-2</c:v>
                </c:pt>
                <c:pt idx="251">
                  <c:v>6.8552521953614498E-2</c:v>
                </c:pt>
                <c:pt idx="252">
                  <c:v>6.8706911850796998E-2</c:v>
                </c:pt>
                <c:pt idx="253">
                  <c:v>6.8862317892515998E-2</c:v>
                </c:pt>
                <c:pt idx="254">
                  <c:v>6.9018235141538001E-2</c:v>
                </c:pt>
                <c:pt idx="255">
                  <c:v>6.91738220145795E-2</c:v>
                </c:pt>
                <c:pt idx="256">
                  <c:v>6.9328067118431508E-2</c:v>
                </c:pt>
                <c:pt idx="257">
                  <c:v>6.9479704870518494E-2</c:v>
                </c:pt>
                <c:pt idx="258">
                  <c:v>6.9627483870549997E-2</c:v>
                </c:pt>
                <c:pt idx="259">
                  <c:v>6.9770216225515991E-2</c:v>
                </c:pt>
                <c:pt idx="260">
                  <c:v>6.9906366487652999E-2</c:v>
                </c:pt>
                <c:pt idx="261">
                  <c:v>7.0034821554718005E-2</c:v>
                </c:pt>
                <c:pt idx="262">
                  <c:v>7.0155045499387503E-2</c:v>
                </c:pt>
                <c:pt idx="263">
                  <c:v>7.0266738642081994E-2</c:v>
                </c:pt>
                <c:pt idx="264">
                  <c:v>7.0370090144626501E-2</c:v>
                </c:pt>
                <c:pt idx="265">
                  <c:v>7.0466191963311997E-2</c:v>
                </c:pt>
                <c:pt idx="266">
                  <c:v>7.0556455592710995E-2</c:v>
                </c:pt>
                <c:pt idx="267">
                  <c:v>7.0642143149510506E-2</c:v>
                </c:pt>
                <c:pt idx="268">
                  <c:v>7.0724339963383995E-2</c:v>
                </c:pt>
                <c:pt idx="269">
                  <c:v>7.0803905848268497E-2</c:v>
                </c:pt>
                <c:pt idx="270">
                  <c:v>7.0881617627841995E-2</c:v>
                </c:pt>
                <c:pt idx="271">
                  <c:v>7.0958260400754494E-2</c:v>
                </c:pt>
                <c:pt idx="272">
                  <c:v>7.1034981392099003E-2</c:v>
                </c:pt>
                <c:pt idx="273">
                  <c:v>7.1113041980552502E-2</c:v>
                </c:pt>
                <c:pt idx="274">
                  <c:v>7.1193659399801504E-2</c:v>
                </c:pt>
                <c:pt idx="275">
                  <c:v>7.1277596634914508E-2</c:v>
                </c:pt>
                <c:pt idx="276">
                  <c:v>7.1365203118681497E-2</c:v>
                </c:pt>
                <c:pt idx="277">
                  <c:v>7.1456535801470003E-2</c:v>
                </c:pt>
                <c:pt idx="278">
                  <c:v>7.15512319305915E-2</c:v>
                </c:pt>
                <c:pt idx="279">
                  <c:v>7.1648928810253504E-2</c:v>
                </c:pt>
                <c:pt idx="280">
                  <c:v>7.1749720096872999E-2</c:v>
                </c:pt>
                <c:pt idx="281">
                  <c:v>7.1854005945511501E-2</c:v>
                </c:pt>
                <c:pt idx="282">
                  <c:v>7.1961868351670011E-2</c:v>
                </c:pt>
                <c:pt idx="283">
                  <c:v>7.2072932523795E-2</c:v>
                </c:pt>
                <c:pt idx="284">
                  <c:v>7.2186413263812005E-2</c:v>
                </c:pt>
                <c:pt idx="285">
                  <c:v>7.2301142552698497E-2</c:v>
                </c:pt>
                <c:pt idx="286">
                  <c:v>7.2416124673547994E-2</c:v>
                </c:pt>
                <c:pt idx="287">
                  <c:v>7.25304674527915E-2</c:v>
                </c:pt>
                <c:pt idx="288">
                  <c:v>7.2643337434403502E-2</c:v>
                </c:pt>
                <c:pt idx="289">
                  <c:v>7.2753950177227508E-2</c:v>
                </c:pt>
                <c:pt idx="290">
                  <c:v>7.2861481432600003E-2</c:v>
                </c:pt>
                <c:pt idx="291">
                  <c:v>7.2965260944414495E-2</c:v>
                </c:pt>
                <c:pt idx="292">
                  <c:v>7.3065323448718009E-2</c:v>
                </c:pt>
                <c:pt idx="293">
                  <c:v>7.3162115722380489E-2</c:v>
                </c:pt>
                <c:pt idx="294">
                  <c:v>7.3256343867989501E-2</c:v>
                </c:pt>
                <c:pt idx="295">
                  <c:v>7.3348946047718494E-2</c:v>
                </c:pt>
                <c:pt idx="296">
                  <c:v>7.3440670253265505E-2</c:v>
                </c:pt>
                <c:pt idx="297">
                  <c:v>7.3531934481043004E-2</c:v>
                </c:pt>
                <c:pt idx="298">
                  <c:v>7.3623298749691507E-2</c:v>
                </c:pt>
                <c:pt idx="299">
                  <c:v>7.3715388880231006E-2</c:v>
                </c:pt>
                <c:pt idx="300">
                  <c:v>7.3808455896364492E-2</c:v>
                </c:pt>
                <c:pt idx="301">
                  <c:v>7.3902333577482507E-2</c:v>
                </c:pt>
                <c:pt idx="302">
                  <c:v>7.3997091972244494E-2</c:v>
                </c:pt>
                <c:pt idx="303">
                  <c:v>7.4093079080235505E-2</c:v>
                </c:pt>
                <c:pt idx="304">
                  <c:v>7.4190522978628992E-2</c:v>
                </c:pt>
                <c:pt idx="305">
                  <c:v>7.4289937687413501E-2</c:v>
                </c:pt>
                <c:pt idx="306">
                  <c:v>7.4392003981571003E-2</c:v>
                </c:pt>
                <c:pt idx="307">
                  <c:v>7.4497170591129494E-2</c:v>
                </c:pt>
                <c:pt idx="308">
                  <c:v>7.4605884181414506E-2</c:v>
                </c:pt>
                <c:pt idx="309">
                  <c:v>7.4718261572519498E-2</c:v>
                </c:pt>
                <c:pt idx="310">
                  <c:v>7.4834008790272508E-2</c:v>
                </c:pt>
                <c:pt idx="311">
                  <c:v>7.4952539066798995E-2</c:v>
                </c:pt>
                <c:pt idx="312">
                  <c:v>7.5073455079835996E-2</c:v>
                </c:pt>
                <c:pt idx="313">
                  <c:v>7.5196480138262495E-2</c:v>
                </c:pt>
                <c:pt idx="314">
                  <c:v>7.5321606865766499E-2</c:v>
                </c:pt>
                <c:pt idx="315">
                  <c:v>7.5448940016679497E-2</c:v>
                </c:pt>
                <c:pt idx="316">
                  <c:v>7.5578471766683503E-2</c:v>
                </c:pt>
                <c:pt idx="317">
                  <c:v>7.5710095369931993E-2</c:v>
                </c:pt>
                <c:pt idx="318">
                  <c:v>7.5843474278011996E-2</c:v>
                </c:pt>
                <c:pt idx="319">
                  <c:v>7.5978497241371998E-2</c:v>
                </c:pt>
                <c:pt idx="320">
                  <c:v>7.6115012660169998E-2</c:v>
                </c:pt>
                <c:pt idx="321">
                  <c:v>7.625248950076749E-2</c:v>
                </c:pt>
                <c:pt idx="322">
                  <c:v>7.6390100102390501E-2</c:v>
                </c:pt>
                <c:pt idx="323">
                  <c:v>7.6527291291419997E-2</c:v>
                </c:pt>
                <c:pt idx="324">
                  <c:v>7.6663757891891005E-2</c:v>
                </c:pt>
                <c:pt idx="325">
                  <c:v>7.6799464413567498E-2</c:v>
                </c:pt>
                <c:pt idx="326">
                  <c:v>7.6934412812397004E-2</c:v>
                </c:pt>
                <c:pt idx="327">
                  <c:v>7.7068467301599997E-2</c:v>
                </c:pt>
                <c:pt idx="328">
                  <c:v>7.7201463115608493E-2</c:v>
                </c:pt>
                <c:pt idx="329">
                  <c:v>7.7333609364153996E-2</c:v>
                </c:pt>
                <c:pt idx="330">
                  <c:v>7.7464764959332508E-2</c:v>
                </c:pt>
                <c:pt idx="331">
                  <c:v>7.7594759261839008E-2</c:v>
                </c:pt>
                <c:pt idx="332">
                  <c:v>7.7723724259534999E-2</c:v>
                </c:pt>
                <c:pt idx="333">
                  <c:v>7.7851803952055501E-2</c:v>
                </c:pt>
                <c:pt idx="334">
                  <c:v>7.7979328336454504E-2</c:v>
                </c:pt>
                <c:pt idx="335">
                  <c:v>7.8107140782253004E-2</c:v>
                </c:pt>
                <c:pt idx="336">
                  <c:v>7.8236092994744988E-2</c:v>
                </c:pt>
                <c:pt idx="337">
                  <c:v>7.8367029907897998E-2</c:v>
                </c:pt>
                <c:pt idx="338">
                  <c:v>7.8500526175643001E-2</c:v>
                </c:pt>
                <c:pt idx="339">
                  <c:v>7.8636929270742506E-2</c:v>
                </c:pt>
                <c:pt idx="340">
                  <c:v>7.8776390468330001E-2</c:v>
                </c:pt>
                <c:pt idx="341">
                  <c:v>7.8918686246737993E-2</c:v>
                </c:pt>
                <c:pt idx="342">
                  <c:v>7.9063476740392505E-2</c:v>
                </c:pt>
                <c:pt idx="343">
                  <c:v>7.9210617171738995E-2</c:v>
                </c:pt>
                <c:pt idx="344">
                  <c:v>7.9359854107356007E-2</c:v>
                </c:pt>
                <c:pt idx="345">
                  <c:v>7.9510722199931494E-2</c:v>
                </c:pt>
                <c:pt idx="346">
                  <c:v>7.9662943740290496E-2</c:v>
                </c:pt>
                <c:pt idx="347">
                  <c:v>7.9816077224016499E-2</c:v>
                </c:pt>
                <c:pt idx="348">
                  <c:v>7.9968987984125495E-2</c:v>
                </c:pt>
                <c:pt idx="349">
                  <c:v>8.0119013190829994E-2</c:v>
                </c:pt>
                <c:pt idx="350">
                  <c:v>8.0266658844198494E-2</c:v>
                </c:pt>
                <c:pt idx="351">
                  <c:v>8.0410905196032001E-2</c:v>
                </c:pt>
                <c:pt idx="352">
                  <c:v>8.0550781099457999E-2</c:v>
                </c:pt>
                <c:pt idx="353">
                  <c:v>8.0685852957246007E-2</c:v>
                </c:pt>
                <c:pt idx="354">
                  <c:v>8.0815808670582509E-2</c:v>
                </c:pt>
                <c:pt idx="355">
                  <c:v>8.0940105224829001E-2</c:v>
                </c:pt>
                <c:pt idx="356">
                  <c:v>8.1058048445229999E-2</c:v>
                </c:pt>
                <c:pt idx="357">
                  <c:v>8.1169078175491002E-2</c:v>
                </c:pt>
                <c:pt idx="358">
                  <c:v>8.1272460229915508E-2</c:v>
                </c:pt>
                <c:pt idx="359">
                  <c:v>8.1367567783505498E-2</c:v>
                </c:pt>
                <c:pt idx="360">
                  <c:v>8.1453964398828502E-2</c:v>
                </c:pt>
                <c:pt idx="361">
                  <c:v>8.1531474680646504E-2</c:v>
                </c:pt>
                <c:pt idx="362">
                  <c:v>8.1600558628568992E-2</c:v>
                </c:pt>
                <c:pt idx="363">
                  <c:v>8.1662325253437001E-2</c:v>
                </c:pt>
                <c:pt idx="364">
                  <c:v>8.1718358101727492E-2</c:v>
                </c:pt>
                <c:pt idx="365">
                  <c:v>8.1770616682552005E-2</c:v>
                </c:pt>
                <c:pt idx="366">
                  <c:v>8.1821188434943001E-2</c:v>
                </c:pt>
                <c:pt idx="367">
                  <c:v>8.1872190052267993E-2</c:v>
                </c:pt>
                <c:pt idx="368">
                  <c:v>8.1925671613816503E-2</c:v>
                </c:pt>
                <c:pt idx="369">
                  <c:v>8.1983442509869997E-2</c:v>
                </c:pt>
                <c:pt idx="370">
                  <c:v>8.2046574202480002E-2</c:v>
                </c:pt>
                <c:pt idx="371">
                  <c:v>8.2115484804903993E-2</c:v>
                </c:pt>
                <c:pt idx="372">
                  <c:v>8.2190435184880506E-2</c:v>
                </c:pt>
                <c:pt idx="373">
                  <c:v>8.2271670633438002E-2</c:v>
                </c:pt>
                <c:pt idx="374">
                  <c:v>8.2359288040783504E-2</c:v>
                </c:pt>
                <c:pt idx="375">
                  <c:v>8.2453262319848994E-2</c:v>
                </c:pt>
                <c:pt idx="376">
                  <c:v>8.2553705350511999E-2</c:v>
                </c:pt>
                <c:pt idx="377">
                  <c:v>8.2660858158442499E-2</c:v>
                </c:pt>
                <c:pt idx="378">
                  <c:v>8.2774893546500999E-2</c:v>
                </c:pt>
                <c:pt idx="379">
                  <c:v>8.2895814229232506E-2</c:v>
                </c:pt>
                <c:pt idx="380">
                  <c:v>8.3022936042468007E-2</c:v>
                </c:pt>
                <c:pt idx="381">
                  <c:v>8.3155196829699005E-2</c:v>
                </c:pt>
                <c:pt idx="382">
                  <c:v>8.3291500221724005E-2</c:v>
                </c:pt>
                <c:pt idx="383">
                  <c:v>8.3430841793948496E-2</c:v>
                </c:pt>
                <c:pt idx="384">
                  <c:v>8.3572898159200507E-2</c:v>
                </c:pt>
                <c:pt idx="385">
                  <c:v>8.3716780805740507E-2</c:v>
                </c:pt>
                <c:pt idx="386">
                  <c:v>8.3862224266305005E-2</c:v>
                </c:pt>
                <c:pt idx="387">
                  <c:v>8.4009239847537498E-2</c:v>
                </c:pt>
                <c:pt idx="388">
                  <c:v>8.4157684255834489E-2</c:v>
                </c:pt>
                <c:pt idx="389">
                  <c:v>8.4307446487076998E-2</c:v>
                </c:pt>
                <c:pt idx="390">
                  <c:v>8.445840411691749E-2</c:v>
                </c:pt>
                <c:pt idx="391">
                  <c:v>8.4610424791697503E-2</c:v>
                </c:pt>
                <c:pt idx="392">
                  <c:v>8.4763383949975499E-2</c:v>
                </c:pt>
                <c:pt idx="393">
                  <c:v>8.4917122855695498E-2</c:v>
                </c:pt>
                <c:pt idx="394">
                  <c:v>8.5071695288771496E-2</c:v>
                </c:pt>
                <c:pt idx="395">
                  <c:v>8.5227241744436508E-2</c:v>
                </c:pt>
                <c:pt idx="396">
                  <c:v>8.5384157781319997E-2</c:v>
                </c:pt>
                <c:pt idx="397">
                  <c:v>8.5542946770826508E-2</c:v>
                </c:pt>
                <c:pt idx="398">
                  <c:v>8.5703841541206E-2</c:v>
                </c:pt>
                <c:pt idx="399">
                  <c:v>8.5867182143475509E-2</c:v>
                </c:pt>
                <c:pt idx="400">
                  <c:v>8.6033406557955494E-2</c:v>
                </c:pt>
                <c:pt idx="401">
                  <c:v>8.6202470759979999E-2</c:v>
                </c:pt>
                <c:pt idx="402">
                  <c:v>8.6373912414271503E-2</c:v>
                </c:pt>
                <c:pt idx="403">
                  <c:v>8.6547274357816506E-2</c:v>
                </c:pt>
                <c:pt idx="404">
                  <c:v>8.6721929398495504E-2</c:v>
                </c:pt>
                <c:pt idx="405">
                  <c:v>8.6897266543840002E-2</c:v>
                </c:pt>
                <c:pt idx="406">
                  <c:v>8.7072678640192497E-2</c:v>
                </c:pt>
                <c:pt idx="407">
                  <c:v>8.7247461213190006E-2</c:v>
                </c:pt>
                <c:pt idx="408">
                  <c:v>8.7421075645536001E-2</c:v>
                </c:pt>
                <c:pt idx="409">
                  <c:v>8.7592826513244501E-2</c:v>
                </c:pt>
                <c:pt idx="410">
                  <c:v>8.7761735289446502E-2</c:v>
                </c:pt>
                <c:pt idx="411">
                  <c:v>8.79267287163015E-2</c:v>
                </c:pt>
                <c:pt idx="412">
                  <c:v>8.8086569828824998E-2</c:v>
                </c:pt>
                <c:pt idx="413">
                  <c:v>8.8240007802316001E-2</c:v>
                </c:pt>
                <c:pt idx="414">
                  <c:v>8.8385923906114994E-2</c:v>
                </c:pt>
                <c:pt idx="415">
                  <c:v>8.8523177656151003E-2</c:v>
                </c:pt>
                <c:pt idx="416">
                  <c:v>8.8650927465530993E-2</c:v>
                </c:pt>
                <c:pt idx="417">
                  <c:v>8.8768614709895E-2</c:v>
                </c:pt>
                <c:pt idx="418">
                  <c:v>8.88758046877485E-2</c:v>
                </c:pt>
                <c:pt idx="419">
                  <c:v>8.8972389174133998E-2</c:v>
                </c:pt>
                <c:pt idx="420">
                  <c:v>8.9058795079915501E-2</c:v>
                </c:pt>
                <c:pt idx="421">
                  <c:v>8.9135734234143504E-2</c:v>
                </c:pt>
                <c:pt idx="422">
                  <c:v>8.9203863011515006E-2</c:v>
                </c:pt>
                <c:pt idx="423">
                  <c:v>8.9264098977151499E-2</c:v>
                </c:pt>
                <c:pt idx="424">
                  <c:v>8.9318141224073999E-2</c:v>
                </c:pt>
                <c:pt idx="425">
                  <c:v>8.9368124577932001E-2</c:v>
                </c:pt>
                <c:pt idx="426">
                  <c:v>8.9416044106869499E-2</c:v>
                </c:pt>
                <c:pt idx="427">
                  <c:v>8.9463553982635002E-2</c:v>
                </c:pt>
                <c:pt idx="428">
                  <c:v>8.9512002543014002E-2</c:v>
                </c:pt>
                <c:pt idx="429">
                  <c:v>8.9562067400727002E-2</c:v>
                </c:pt>
                <c:pt idx="430">
                  <c:v>8.9614594208505011E-2</c:v>
                </c:pt>
                <c:pt idx="431">
                  <c:v>8.9670154038946001E-2</c:v>
                </c:pt>
                <c:pt idx="432">
                  <c:v>8.9729248126980993E-2</c:v>
                </c:pt>
                <c:pt idx="433">
                  <c:v>8.9792214385982505E-2</c:v>
                </c:pt>
                <c:pt idx="434">
                  <c:v>8.9859056670199E-2</c:v>
                </c:pt>
                <c:pt idx="435">
                  <c:v>8.9929890857331496E-2</c:v>
                </c:pt>
                <c:pt idx="436">
                  <c:v>9.0004787838729505E-2</c:v>
                </c:pt>
                <c:pt idx="437">
                  <c:v>9.0084038394111998E-2</c:v>
                </c:pt>
                <c:pt idx="438">
                  <c:v>9.01681235257875E-2</c:v>
                </c:pt>
                <c:pt idx="439">
                  <c:v>9.02574438504615E-2</c:v>
                </c:pt>
                <c:pt idx="440">
                  <c:v>9.0352258334926994E-2</c:v>
                </c:pt>
                <c:pt idx="441">
                  <c:v>9.0452518087276002E-2</c:v>
                </c:pt>
                <c:pt idx="442">
                  <c:v>9.0558086188986503E-2</c:v>
                </c:pt>
                <c:pt idx="443">
                  <c:v>9.0668906868966503E-2</c:v>
                </c:pt>
                <c:pt idx="444">
                  <c:v>9.0784896810317997E-2</c:v>
                </c:pt>
                <c:pt idx="445">
                  <c:v>9.0905772405540999E-2</c:v>
                </c:pt>
                <c:pt idx="446">
                  <c:v>9.1031112084036997E-2</c:v>
                </c:pt>
                <c:pt idx="447">
                  <c:v>9.1160867240209997E-2</c:v>
                </c:pt>
                <c:pt idx="448">
                  <c:v>9.1295141404473493E-2</c:v>
                </c:pt>
                <c:pt idx="449">
                  <c:v>9.1433885592908493E-2</c:v>
                </c:pt>
                <c:pt idx="450">
                  <c:v>9.157642594951701E-2</c:v>
                </c:pt>
                <c:pt idx="451">
                  <c:v>9.1721679229780001E-2</c:v>
                </c:pt>
                <c:pt idx="452">
                  <c:v>9.1868764893407506E-2</c:v>
                </c:pt>
                <c:pt idx="453">
                  <c:v>9.2016772449700496E-2</c:v>
                </c:pt>
                <c:pt idx="454">
                  <c:v>9.2165107890562495E-2</c:v>
                </c:pt>
                <c:pt idx="455">
                  <c:v>9.2313722714277499E-2</c:v>
                </c:pt>
                <c:pt idx="456">
                  <c:v>9.2463025827179995E-2</c:v>
                </c:pt>
                <c:pt idx="457">
                  <c:v>9.2613719804948993E-2</c:v>
                </c:pt>
                <c:pt idx="458">
                  <c:v>9.2766484595098495E-2</c:v>
                </c:pt>
                <c:pt idx="459">
                  <c:v>9.2921805269422494E-2</c:v>
                </c:pt>
                <c:pt idx="460">
                  <c:v>9.3079982471491005E-2</c:v>
                </c:pt>
                <c:pt idx="461">
                  <c:v>9.3241363665059501E-2</c:v>
                </c:pt>
                <c:pt idx="462">
                  <c:v>9.34062370864015E-2</c:v>
                </c:pt>
                <c:pt idx="463">
                  <c:v>9.3574858423175505E-2</c:v>
                </c:pt>
                <c:pt idx="464">
                  <c:v>9.3747314982631502E-2</c:v>
                </c:pt>
                <c:pt idx="465">
                  <c:v>9.3923228684995003E-2</c:v>
                </c:pt>
                <c:pt idx="466">
                  <c:v>9.4102117528613999E-2</c:v>
                </c:pt>
                <c:pt idx="467">
                  <c:v>9.4283417824904001E-2</c:v>
                </c:pt>
                <c:pt idx="468">
                  <c:v>9.4466483476679491E-2</c:v>
                </c:pt>
                <c:pt idx="469">
                  <c:v>9.4650779622015499E-2</c:v>
                </c:pt>
                <c:pt idx="470">
                  <c:v>9.4836079737453005E-2</c:v>
                </c:pt>
                <c:pt idx="471">
                  <c:v>9.5022139222220497E-2</c:v>
                </c:pt>
                <c:pt idx="472">
                  <c:v>9.5208676300061509E-2</c:v>
                </c:pt>
                <c:pt idx="473">
                  <c:v>9.5395735845540494E-2</c:v>
                </c:pt>
                <c:pt idx="474">
                  <c:v>9.5583176987550506E-2</c:v>
                </c:pt>
                <c:pt idx="475">
                  <c:v>9.5770913815617503E-2</c:v>
                </c:pt>
                <c:pt idx="476">
                  <c:v>9.5959207885800493E-2</c:v>
                </c:pt>
                <c:pt idx="477">
                  <c:v>9.6148398597377005E-2</c:v>
                </c:pt>
                <c:pt idx="478">
                  <c:v>9.6339076322440001E-2</c:v>
                </c:pt>
                <c:pt idx="479">
                  <c:v>9.6531971797411506E-2</c:v>
                </c:pt>
                <c:pt idx="480">
                  <c:v>9.6727731186856E-2</c:v>
                </c:pt>
                <c:pt idx="481">
                  <c:v>9.6926825367095001E-2</c:v>
                </c:pt>
                <c:pt idx="482">
                  <c:v>9.7128290865010999E-2</c:v>
                </c:pt>
                <c:pt idx="483">
                  <c:v>9.7333749389446E-2</c:v>
                </c:pt>
                <c:pt idx="484">
                  <c:v>9.7543814432552001E-2</c:v>
                </c:pt>
                <c:pt idx="485">
                  <c:v>9.7758919018142987E-2</c:v>
                </c:pt>
                <c:pt idx="486">
                  <c:v>9.7979306363284002E-2</c:v>
                </c:pt>
                <c:pt idx="487">
                  <c:v>9.8204810900530987E-2</c:v>
                </c:pt>
                <c:pt idx="488">
                  <c:v>9.8435080868539998E-2</c:v>
                </c:pt>
                <c:pt idx="489">
                  <c:v>9.8669650175769008E-2</c:v>
                </c:pt>
                <c:pt idx="490">
                  <c:v>9.8908526828317994E-2</c:v>
                </c:pt>
                <c:pt idx="491">
                  <c:v>9.9151768206569513E-2</c:v>
                </c:pt>
                <c:pt idx="492">
                  <c:v>9.9399192503874509E-2</c:v>
                </c:pt>
                <c:pt idx="493">
                  <c:v>9.9650267121124E-2</c:v>
                </c:pt>
                <c:pt idx="494">
                  <c:v>9.9904812474363489E-2</c:v>
                </c:pt>
                <c:pt idx="495">
                  <c:v>0.10016269415867049</c:v>
                </c:pt>
                <c:pt idx="496">
                  <c:v>0.10042364281531899</c:v>
                </c:pt>
                <c:pt idx="497">
                  <c:v>0.10068698818001801</c:v>
                </c:pt>
                <c:pt idx="498">
                  <c:v>0.10095203769129001</c:v>
                </c:pt>
                <c:pt idx="499">
                  <c:v>0.101218114729635</c:v>
                </c:pt>
                <c:pt idx="500">
                  <c:v>0.10148477872368299</c:v>
                </c:pt>
                <c:pt idx="501">
                  <c:v>0.101752218495165</c:v>
                </c:pt>
                <c:pt idx="502">
                  <c:v>0.1020212466354125</c:v>
                </c:pt>
                <c:pt idx="503">
                  <c:v>0.10229300352410499</c:v>
                </c:pt>
                <c:pt idx="504">
                  <c:v>0.10256856990268499</c:v>
                </c:pt>
                <c:pt idx="505">
                  <c:v>0.102848845464473</c:v>
                </c:pt>
                <c:pt idx="506">
                  <c:v>0.10313465768660798</c:v>
                </c:pt>
                <c:pt idx="507">
                  <c:v>0.10342681320284501</c:v>
                </c:pt>
                <c:pt idx="508">
                  <c:v>0.10372621965834901</c:v>
                </c:pt>
                <c:pt idx="509">
                  <c:v>0.104033539403563</c:v>
                </c:pt>
                <c:pt idx="510">
                  <c:v>0.1043495199000245</c:v>
                </c:pt>
                <c:pt idx="511">
                  <c:v>0.104674331484055</c:v>
                </c:pt>
                <c:pt idx="512">
                  <c:v>0.10500762688130251</c:v>
                </c:pt>
                <c:pt idx="513">
                  <c:v>0.10534886012878049</c:v>
                </c:pt>
                <c:pt idx="514">
                  <c:v>0.105695140045708</c:v>
                </c:pt>
                <c:pt idx="515">
                  <c:v>0.106047137833421</c:v>
                </c:pt>
                <c:pt idx="516">
                  <c:v>0.10640367925270451</c:v>
                </c:pt>
                <c:pt idx="517">
                  <c:v>0.1067641378544945</c:v>
                </c:pt>
                <c:pt idx="518">
                  <c:v>0.10712785043100199</c:v>
                </c:pt>
                <c:pt idx="519">
                  <c:v>0.10749414126813249</c:v>
                </c:pt>
                <c:pt idx="520">
                  <c:v>0.10786208155936</c:v>
                </c:pt>
                <c:pt idx="521">
                  <c:v>0.1082301606960995</c:v>
                </c:pt>
                <c:pt idx="522">
                  <c:v>0.10859685702241099</c:v>
                </c:pt>
                <c:pt idx="523">
                  <c:v>0.108960728493828</c:v>
                </c:pt>
                <c:pt idx="524">
                  <c:v>0.109320401909794</c:v>
                </c:pt>
                <c:pt idx="525">
                  <c:v>0.10967474376176599</c:v>
                </c:pt>
                <c:pt idx="526">
                  <c:v>0.11002293017777849</c:v>
                </c:pt>
                <c:pt idx="527">
                  <c:v>0.11036430310480551</c:v>
                </c:pt>
                <c:pt idx="528">
                  <c:v>0.11069832250666201</c:v>
                </c:pt>
                <c:pt idx="529">
                  <c:v>0.111024341507782</c:v>
                </c:pt>
                <c:pt idx="530">
                  <c:v>0.1113417056325795</c:v>
                </c:pt>
                <c:pt idx="531">
                  <c:v>0.1116503187403385</c:v>
                </c:pt>
                <c:pt idx="532">
                  <c:v>0.111950593036363</c:v>
                </c:pt>
                <c:pt idx="533">
                  <c:v>0.112243279385829</c:v>
                </c:pt>
                <c:pt idx="534">
                  <c:v>0.11252955326959851</c:v>
                </c:pt>
                <c:pt idx="535">
                  <c:v>0.11281068557378798</c:v>
                </c:pt>
                <c:pt idx="536">
                  <c:v>0.1130877510967615</c:v>
                </c:pt>
                <c:pt idx="537">
                  <c:v>0.11336162431619749</c:v>
                </c:pt>
                <c:pt idx="538">
                  <c:v>0.11363331368542699</c:v>
                </c:pt>
                <c:pt idx="539">
                  <c:v>0.113903702800125</c:v>
                </c:pt>
                <c:pt idx="540">
                  <c:v>0.11417332120760801</c:v>
                </c:pt>
                <c:pt idx="541">
                  <c:v>0.114442191136156</c:v>
                </c:pt>
                <c:pt idx="542">
                  <c:v>0.1147099707305545</c:v>
                </c:pt>
                <c:pt idx="543">
                  <c:v>0.11497663035422001</c:v>
                </c:pt>
                <c:pt idx="544">
                  <c:v>0.11524218552625501</c:v>
                </c:pt>
                <c:pt idx="545">
                  <c:v>0.11550640371355798</c:v>
                </c:pt>
                <c:pt idx="546">
                  <c:v>0.11576876607126199</c:v>
                </c:pt>
                <c:pt idx="547">
                  <c:v>0.1160285465915535</c:v>
                </c:pt>
                <c:pt idx="548">
                  <c:v>0.11628484195907399</c:v>
                </c:pt>
                <c:pt idx="549">
                  <c:v>0.11653681556355699</c:v>
                </c:pt>
                <c:pt idx="550">
                  <c:v>0.1167840587303455</c:v>
                </c:pt>
                <c:pt idx="551">
                  <c:v>0.11702533023835299</c:v>
                </c:pt>
                <c:pt idx="552">
                  <c:v>0.11725895988546149</c:v>
                </c:pt>
                <c:pt idx="553">
                  <c:v>0.117483094289103</c:v>
                </c:pt>
                <c:pt idx="554">
                  <c:v>0.11769626728308599</c:v>
                </c:pt>
                <c:pt idx="555">
                  <c:v>0.117897444516292</c:v>
                </c:pt>
                <c:pt idx="556">
                  <c:v>0.11808564620329499</c:v>
                </c:pt>
                <c:pt idx="557">
                  <c:v>0.11825986412659149</c:v>
                </c:pt>
                <c:pt idx="558">
                  <c:v>0.11841912808952251</c:v>
                </c:pt>
                <c:pt idx="559">
                  <c:v>0.11856312202845701</c:v>
                </c:pt>
                <c:pt idx="560">
                  <c:v>0.118692097191042</c:v>
                </c:pt>
                <c:pt idx="561">
                  <c:v>0.118806845237071</c:v>
                </c:pt>
                <c:pt idx="562">
                  <c:v>0.118908316549976</c:v>
                </c:pt>
                <c:pt idx="563">
                  <c:v>0.11899757523409649</c:v>
                </c:pt>
                <c:pt idx="564">
                  <c:v>0.11907576680384199</c:v>
                </c:pt>
                <c:pt idx="565">
                  <c:v>0.1191441762727575</c:v>
                </c:pt>
                <c:pt idx="566">
                  <c:v>0.119204397904839</c:v>
                </c:pt>
                <c:pt idx="567">
                  <c:v>0.119257908790402</c:v>
                </c:pt>
                <c:pt idx="568">
                  <c:v>0.1193057740139405</c:v>
                </c:pt>
                <c:pt idx="569">
                  <c:v>0.1193488064713875</c:v>
                </c:pt>
                <c:pt idx="570">
                  <c:v>0.11938726015536751</c:v>
                </c:pt>
                <c:pt idx="571">
                  <c:v>0.11942072185002249</c:v>
                </c:pt>
                <c:pt idx="572">
                  <c:v>0.119448459670212</c:v>
                </c:pt>
                <c:pt idx="573">
                  <c:v>0.1194696467405725</c:v>
                </c:pt>
                <c:pt idx="574">
                  <c:v>0.11948356144146849</c:v>
                </c:pt>
                <c:pt idx="575">
                  <c:v>0.11948906376035349</c:v>
                </c:pt>
                <c:pt idx="576">
                  <c:v>0.11948466955485201</c:v>
                </c:pt>
                <c:pt idx="577">
                  <c:v>0.11946875887165101</c:v>
                </c:pt>
                <c:pt idx="578">
                  <c:v>0.119439707391541</c:v>
                </c:pt>
                <c:pt idx="579">
                  <c:v>0.119396013895953</c:v>
                </c:pt>
                <c:pt idx="580">
                  <c:v>0.1193365123190975</c:v>
                </c:pt>
                <c:pt idx="581">
                  <c:v>0.11926022419238051</c:v>
                </c:pt>
                <c:pt idx="582">
                  <c:v>0.119166611341506</c:v>
                </c:pt>
                <c:pt idx="583">
                  <c:v>0.119055641009569</c:v>
                </c:pt>
                <c:pt idx="584">
                  <c:v>0.11892759794627751</c:v>
                </c:pt>
                <c:pt idx="585">
                  <c:v>0.11878288951124</c:v>
                </c:pt>
                <c:pt idx="586">
                  <c:v>0.11862225307748399</c:v>
                </c:pt>
                <c:pt idx="587">
                  <c:v>0.11844662271890351</c:v>
                </c:pt>
                <c:pt idx="588">
                  <c:v>0.11825657919890299</c:v>
                </c:pt>
                <c:pt idx="589">
                  <c:v>0.11805221184780801</c:v>
                </c:pt>
                <c:pt idx="590">
                  <c:v>0.117833912848646</c:v>
                </c:pt>
                <c:pt idx="591">
                  <c:v>0.11760201412606851</c:v>
                </c:pt>
                <c:pt idx="592">
                  <c:v>0.1173564785732895</c:v>
                </c:pt>
                <c:pt idx="593">
                  <c:v>0.1170972719669315</c:v>
                </c:pt>
                <c:pt idx="594">
                  <c:v>0.11682545795328698</c:v>
                </c:pt>
                <c:pt idx="595">
                  <c:v>0.11653979799233351</c:v>
                </c:pt>
                <c:pt idx="596">
                  <c:v>0.11624045511086399</c:v>
                </c:pt>
                <c:pt idx="597">
                  <c:v>0.11592764062616601</c:v>
                </c:pt>
                <c:pt idx="598">
                  <c:v>0.11560151382262801</c:v>
                </c:pt>
                <c:pt idx="599">
                  <c:v>0.1152622057432405</c:v>
                </c:pt>
                <c:pt idx="600">
                  <c:v>0.11490958489045851</c:v>
                </c:pt>
                <c:pt idx="601">
                  <c:v>0.11454303279142949</c:v>
                </c:pt>
                <c:pt idx="602">
                  <c:v>0.11416184696580101</c:v>
                </c:pt>
                <c:pt idx="603">
                  <c:v>0.11376554659962249</c:v>
                </c:pt>
                <c:pt idx="604">
                  <c:v>0.113353923560068</c:v>
                </c:pt>
                <c:pt idx="605">
                  <c:v>0.11292732957627399</c:v>
                </c:pt>
                <c:pt idx="606">
                  <c:v>0.11248576915288051</c:v>
                </c:pt>
                <c:pt idx="607">
                  <c:v>0.1120295263134205</c:v>
                </c:pt>
                <c:pt idx="608">
                  <c:v>0.111558677269552</c:v>
                </c:pt>
                <c:pt idx="609">
                  <c:v>0.11107377455582201</c:v>
                </c:pt>
                <c:pt idx="610">
                  <c:v>0.11057550691258801</c:v>
                </c:pt>
                <c:pt idx="611">
                  <c:v>0.11006399931584501</c:v>
                </c:pt>
                <c:pt idx="612">
                  <c:v>0.10953935684647299</c:v>
                </c:pt>
                <c:pt idx="613">
                  <c:v>0.10900174870669051</c:v>
                </c:pt>
                <c:pt idx="614">
                  <c:v>0.10845155367083001</c:v>
                </c:pt>
                <c:pt idx="615">
                  <c:v>0.1078899301813875</c:v>
                </c:pt>
                <c:pt idx="616">
                  <c:v>0.107317964589905</c:v>
                </c:pt>
                <c:pt idx="617">
                  <c:v>0.106737164042688</c:v>
                </c:pt>
                <c:pt idx="618">
                  <c:v>0.10614876488363699</c:v>
                </c:pt>
                <c:pt idx="619">
                  <c:v>0.10555458620381201</c:v>
                </c:pt>
                <c:pt idx="620">
                  <c:v>0.104956337573793</c:v>
                </c:pt>
                <c:pt idx="621">
                  <c:v>0.104355170324129</c:v>
                </c:pt>
                <c:pt idx="622">
                  <c:v>0.10375240117437551</c:v>
                </c:pt>
                <c:pt idx="623">
                  <c:v>0.10314936902112849</c:v>
                </c:pt>
                <c:pt idx="624">
                  <c:v>0.102547404043174</c:v>
                </c:pt>
                <c:pt idx="625">
                  <c:v>0.101947818894008</c:v>
                </c:pt>
                <c:pt idx="626">
                  <c:v>0.101351653734466</c:v>
                </c:pt>
                <c:pt idx="627">
                  <c:v>0.100765279095134</c:v>
                </c:pt>
                <c:pt idx="628">
                  <c:v>0.10018223098141101</c:v>
                </c:pt>
                <c:pt idx="629">
                  <c:v>9.9602212449811003E-2</c:v>
                </c:pt>
                <c:pt idx="630">
                  <c:v>9.9024723842149012E-2</c:v>
                </c:pt>
                <c:pt idx="631">
                  <c:v>9.8449442049633504E-2</c:v>
                </c:pt>
                <c:pt idx="632">
                  <c:v>9.7876459553222495E-2</c:v>
                </c:pt>
                <c:pt idx="633">
                  <c:v>9.7305395486117996E-2</c:v>
                </c:pt>
                <c:pt idx="634">
                  <c:v>9.6735353502283988E-2</c:v>
                </c:pt>
                <c:pt idx="635">
                  <c:v>9.6165430902587001E-2</c:v>
                </c:pt>
                <c:pt idx="636">
                  <c:v>9.5594970717326005E-2</c:v>
                </c:pt>
                <c:pt idx="637">
                  <c:v>9.5024046761365499E-2</c:v>
                </c:pt>
                <c:pt idx="638">
                  <c:v>9.4453049318373006E-2</c:v>
                </c:pt>
                <c:pt idx="639">
                  <c:v>9.388277984169649E-2</c:v>
                </c:pt>
                <c:pt idx="640">
                  <c:v>9.3314282312774999E-2</c:v>
                </c:pt>
                <c:pt idx="641">
                  <c:v>9.2748376135301E-2</c:v>
                </c:pt>
                <c:pt idx="642">
                  <c:v>9.2185895282495503E-2</c:v>
                </c:pt>
                <c:pt idx="643">
                  <c:v>9.1628248369445497E-2</c:v>
                </c:pt>
                <c:pt idx="644">
                  <c:v>9.1077037191237997E-2</c:v>
                </c:pt>
                <c:pt idx="645">
                  <c:v>9.0534123957325505E-2</c:v>
                </c:pt>
                <c:pt idx="646">
                  <c:v>9.0001300742331994E-2</c:v>
                </c:pt>
                <c:pt idx="647">
                  <c:v>8.9479712629037991E-2</c:v>
                </c:pt>
                <c:pt idx="648">
                  <c:v>8.8970422073277503E-2</c:v>
                </c:pt>
                <c:pt idx="649">
                  <c:v>8.84741390943935E-2</c:v>
                </c:pt>
                <c:pt idx="650">
                  <c:v>8.799167018728199E-2</c:v>
                </c:pt>
                <c:pt idx="651">
                  <c:v>8.7523517141331497E-2</c:v>
                </c:pt>
                <c:pt idx="652">
                  <c:v>8.7069450768040998E-2</c:v>
                </c:pt>
                <c:pt idx="653">
                  <c:v>8.6629296261648489E-2</c:v>
                </c:pt>
                <c:pt idx="654">
                  <c:v>8.6202424709269004E-2</c:v>
                </c:pt>
                <c:pt idx="655">
                  <c:v>8.5787965995711493E-2</c:v>
                </c:pt>
                <c:pt idx="656">
                  <c:v>8.5385360530376E-2</c:v>
                </c:pt>
                <c:pt idx="657">
                  <c:v>8.4994293540363003E-2</c:v>
                </c:pt>
                <c:pt idx="658">
                  <c:v>8.4614826935844489E-2</c:v>
                </c:pt>
                <c:pt idx="659">
                  <c:v>8.4246105904142998E-2</c:v>
                </c:pt>
                <c:pt idx="660">
                  <c:v>8.3886902541718988E-2</c:v>
                </c:pt>
                <c:pt idx="661">
                  <c:v>8.3535705916851E-2</c:v>
                </c:pt>
                <c:pt idx="662">
                  <c:v>8.3191080440853493E-2</c:v>
                </c:pt>
                <c:pt idx="663">
                  <c:v>8.28511716880065E-2</c:v>
                </c:pt>
                <c:pt idx="664">
                  <c:v>8.2514550014001001E-2</c:v>
                </c:pt>
                <c:pt idx="665">
                  <c:v>8.2180190489229504E-2</c:v>
                </c:pt>
                <c:pt idx="666">
                  <c:v>8.1847794086193498E-2</c:v>
                </c:pt>
                <c:pt idx="667">
                  <c:v>8.1516697380843009E-2</c:v>
                </c:pt>
                <c:pt idx="668">
                  <c:v>8.1186942081005992E-2</c:v>
                </c:pt>
                <c:pt idx="669">
                  <c:v>8.0858853171393005E-2</c:v>
                </c:pt>
                <c:pt idx="670">
                  <c:v>8.0532859525021497E-2</c:v>
                </c:pt>
                <c:pt idx="671">
                  <c:v>8.0209124310442498E-2</c:v>
                </c:pt>
                <c:pt idx="672">
                  <c:v>7.9887181203714006E-2</c:v>
                </c:pt>
                <c:pt idx="673">
                  <c:v>7.9566390829981501E-2</c:v>
                </c:pt>
                <c:pt idx="674">
                  <c:v>7.9246830254240008E-2</c:v>
                </c:pt>
                <c:pt idx="675">
                  <c:v>7.8929179179420994E-2</c:v>
                </c:pt>
                <c:pt idx="676">
                  <c:v>7.8614271682304504E-2</c:v>
                </c:pt>
                <c:pt idx="677">
                  <c:v>7.8302886092938007E-2</c:v>
                </c:pt>
                <c:pt idx="678">
                  <c:v>7.7995560783440998E-2</c:v>
                </c:pt>
                <c:pt idx="679">
                  <c:v>7.7692632060275005E-2</c:v>
                </c:pt>
                <c:pt idx="680">
                  <c:v>7.7394327114355996E-2</c:v>
                </c:pt>
                <c:pt idx="681">
                  <c:v>7.7100597275284996E-2</c:v>
                </c:pt>
                <c:pt idx="682">
                  <c:v>7.6811677035174997E-2</c:v>
                </c:pt>
                <c:pt idx="683">
                  <c:v>7.6527596347444507E-2</c:v>
                </c:pt>
                <c:pt idx="684">
                  <c:v>7.624829244700651E-2</c:v>
                </c:pt>
                <c:pt idx="685">
                  <c:v>7.5973365234296E-2</c:v>
                </c:pt>
                <c:pt idx="686">
                  <c:v>7.5702452961271011E-2</c:v>
                </c:pt>
                <c:pt idx="687">
                  <c:v>7.5435879005475007E-2</c:v>
                </c:pt>
                <c:pt idx="688">
                  <c:v>7.5173762054108501E-2</c:v>
                </c:pt>
                <c:pt idx="689">
                  <c:v>7.4916396077885999E-2</c:v>
                </c:pt>
                <c:pt idx="690">
                  <c:v>7.4664112656094503E-2</c:v>
                </c:pt>
                <c:pt idx="691">
                  <c:v>7.4416674937730992E-2</c:v>
                </c:pt>
                <c:pt idx="692">
                  <c:v>7.4173725730792006E-2</c:v>
                </c:pt>
                <c:pt idx="693">
                  <c:v>7.3934792707496505E-2</c:v>
                </c:pt>
                <c:pt idx="694">
                  <c:v>7.3699424434149494E-2</c:v>
                </c:pt>
                <c:pt idx="695">
                  <c:v>7.3467478122439506E-2</c:v>
                </c:pt>
                <c:pt idx="696">
                  <c:v>7.3238695051716998E-2</c:v>
                </c:pt>
                <c:pt idx="697">
                  <c:v>7.3012953728199492E-2</c:v>
                </c:pt>
                <c:pt idx="698">
                  <c:v>7.2790016063792498E-2</c:v>
                </c:pt>
                <c:pt idx="699">
                  <c:v>7.2569375054585494E-2</c:v>
                </c:pt>
                <c:pt idx="700">
                  <c:v>7.2350269545331511E-2</c:v>
                </c:pt>
                <c:pt idx="701">
                  <c:v>7.2131897329448497E-2</c:v>
                </c:pt>
                <c:pt idx="702">
                  <c:v>7.1914091481842496E-2</c:v>
                </c:pt>
                <c:pt idx="703">
                  <c:v>7.1696425230841007E-2</c:v>
                </c:pt>
                <c:pt idx="704">
                  <c:v>7.1478248055844504E-2</c:v>
                </c:pt>
                <c:pt idx="705">
                  <c:v>7.1260250299652494E-2</c:v>
                </c:pt>
                <c:pt idx="706">
                  <c:v>7.1041086432706999E-2</c:v>
                </c:pt>
                <c:pt idx="707">
                  <c:v>7.082097298240049E-2</c:v>
                </c:pt>
                <c:pt idx="708">
                  <c:v>7.0600313196391998E-2</c:v>
                </c:pt>
                <c:pt idx="709">
                  <c:v>7.0380370583704499E-2</c:v>
                </c:pt>
                <c:pt idx="710">
                  <c:v>7.0162801867833996E-2</c:v>
                </c:pt>
                <c:pt idx="711">
                  <c:v>6.9949611323770006E-2</c:v>
                </c:pt>
                <c:pt idx="712">
                  <c:v>6.9742424395854E-2</c:v>
                </c:pt>
                <c:pt idx="713">
                  <c:v>6.9542654960613001E-2</c:v>
                </c:pt>
                <c:pt idx="714">
                  <c:v>6.9351769768356997E-2</c:v>
                </c:pt>
                <c:pt idx="715">
                  <c:v>6.9171286736892504E-2</c:v>
                </c:pt>
                <c:pt idx="716">
                  <c:v>6.9003102730242502E-2</c:v>
                </c:pt>
                <c:pt idx="717">
                  <c:v>6.8848503094784491E-2</c:v>
                </c:pt>
                <c:pt idx="718">
                  <c:v>6.8708053415998505E-2</c:v>
                </c:pt>
                <c:pt idx="719">
                  <c:v>6.8581584427847009E-2</c:v>
                </c:pt>
                <c:pt idx="720">
                  <c:v>6.8469001066110494E-2</c:v>
                </c:pt>
                <c:pt idx="721">
                  <c:v>6.8370228408089997E-2</c:v>
                </c:pt>
                <c:pt idx="722">
                  <c:v>6.82849538502735E-2</c:v>
                </c:pt>
                <c:pt idx="723">
                  <c:v>6.8212794470697502E-2</c:v>
                </c:pt>
                <c:pt idx="724">
                  <c:v>6.8152980289965498E-2</c:v>
                </c:pt>
                <c:pt idx="725">
                  <c:v>6.8104055284357506E-2</c:v>
                </c:pt>
                <c:pt idx="726">
                  <c:v>6.8064557236821005E-2</c:v>
                </c:pt>
                <c:pt idx="727">
                  <c:v>6.8033840711449495E-2</c:v>
                </c:pt>
                <c:pt idx="728">
                  <c:v>6.8011762356269004E-2</c:v>
                </c:pt>
                <c:pt idx="729">
                  <c:v>6.7998019571447993E-2</c:v>
                </c:pt>
                <c:pt idx="730">
                  <c:v>6.7992038650738496E-2</c:v>
                </c:pt>
                <c:pt idx="731">
                  <c:v>6.7993453642550994E-2</c:v>
                </c:pt>
                <c:pt idx="732">
                  <c:v>6.8002048527395498E-2</c:v>
                </c:pt>
                <c:pt idx="733">
                  <c:v>6.8017401337292005E-2</c:v>
                </c:pt>
                <c:pt idx="734">
                  <c:v>6.8039327150240497E-2</c:v>
                </c:pt>
                <c:pt idx="735">
                  <c:v>6.8067802492577503E-2</c:v>
                </c:pt>
                <c:pt idx="736">
                  <c:v>6.8103154653895492E-2</c:v>
                </c:pt>
                <c:pt idx="737">
                  <c:v>6.8145643518022492E-2</c:v>
                </c:pt>
                <c:pt idx="738">
                  <c:v>6.8195519432860008E-2</c:v>
                </c:pt>
                <c:pt idx="739">
                  <c:v>6.8252823819613492E-2</c:v>
                </c:pt>
                <c:pt idx="740">
                  <c:v>6.8318068659428507E-2</c:v>
                </c:pt>
                <c:pt idx="741">
                  <c:v>6.8390918789934502E-2</c:v>
                </c:pt>
                <c:pt idx="742">
                  <c:v>6.8471267268294E-2</c:v>
                </c:pt>
                <c:pt idx="743">
                  <c:v>6.8558769759585497E-2</c:v>
                </c:pt>
                <c:pt idx="744">
                  <c:v>6.8653087573338004E-2</c:v>
                </c:pt>
                <c:pt idx="745">
                  <c:v>6.8754410443281511E-2</c:v>
                </c:pt>
                <c:pt idx="746">
                  <c:v>6.8862777896505509E-2</c:v>
                </c:pt>
                <c:pt idx="747">
                  <c:v>6.8978258009518997E-2</c:v>
                </c:pt>
                <c:pt idx="748">
                  <c:v>6.9100836706005503E-2</c:v>
                </c:pt>
                <c:pt idx="749">
                  <c:v>6.9230805113290994E-2</c:v>
                </c:pt>
                <c:pt idx="750">
                  <c:v>6.9368518780761501E-2</c:v>
                </c:pt>
                <c:pt idx="751">
                  <c:v>6.9514217558368507E-2</c:v>
                </c:pt>
                <c:pt idx="752">
                  <c:v>6.9668110626700502E-2</c:v>
                </c:pt>
                <c:pt idx="753">
                  <c:v>6.9830451285483E-2</c:v>
                </c:pt>
                <c:pt idx="754">
                  <c:v>7.0000898773348502E-2</c:v>
                </c:pt>
                <c:pt idx="755">
                  <c:v>7.0178252420963996E-2</c:v>
                </c:pt>
                <c:pt idx="756">
                  <c:v>7.0361151766727498E-2</c:v>
                </c:pt>
                <c:pt idx="757">
                  <c:v>7.0547829896223005E-2</c:v>
                </c:pt>
                <c:pt idx="758">
                  <c:v>7.0736086048736005E-2</c:v>
                </c:pt>
                <c:pt idx="759">
                  <c:v>7.0923679161055006E-2</c:v>
                </c:pt>
                <c:pt idx="760">
                  <c:v>7.1109105282168003E-2</c:v>
                </c:pt>
                <c:pt idx="761">
                  <c:v>7.129106923723999E-2</c:v>
                </c:pt>
                <c:pt idx="762">
                  <c:v>7.1468298050320497E-2</c:v>
                </c:pt>
                <c:pt idx="763">
                  <c:v>7.1639435990023509E-2</c:v>
                </c:pt>
                <c:pt idx="764">
                  <c:v>7.1803231816588001E-2</c:v>
                </c:pt>
                <c:pt idx="765">
                  <c:v>7.1959024532548002E-2</c:v>
                </c:pt>
                <c:pt idx="766">
                  <c:v>7.2106482426659999E-2</c:v>
                </c:pt>
                <c:pt idx="767">
                  <c:v>7.2245822004200488E-2</c:v>
                </c:pt>
                <c:pt idx="768">
                  <c:v>7.2377460890699491E-2</c:v>
                </c:pt>
                <c:pt idx="769">
                  <c:v>7.2501513391516489E-2</c:v>
                </c:pt>
                <c:pt idx="770">
                  <c:v>7.2617936806106995E-2</c:v>
                </c:pt>
                <c:pt idx="771">
                  <c:v>7.2726982922416E-2</c:v>
                </c:pt>
                <c:pt idx="772">
                  <c:v>7.2829508108652491E-2</c:v>
                </c:pt>
                <c:pt idx="773">
                  <c:v>7.2926243394818499E-2</c:v>
                </c:pt>
                <c:pt idx="774">
                  <c:v>7.3017388938533503E-2</c:v>
                </c:pt>
                <c:pt idx="775">
                  <c:v>7.3104070397182502E-2</c:v>
                </c:pt>
                <c:pt idx="776">
                  <c:v>7.3186698529030009E-2</c:v>
                </c:pt>
                <c:pt idx="777">
                  <c:v>7.3265720963800005E-2</c:v>
                </c:pt>
                <c:pt idx="778">
                  <c:v>7.3341449282305002E-2</c:v>
                </c:pt>
                <c:pt idx="779">
                  <c:v>7.3414475846141011E-2</c:v>
                </c:pt>
                <c:pt idx="780">
                  <c:v>7.3485515438798499E-2</c:v>
                </c:pt>
                <c:pt idx="781">
                  <c:v>7.3555550000657E-2</c:v>
                </c:pt>
                <c:pt idx="782">
                  <c:v>7.3625724539116505E-2</c:v>
                </c:pt>
                <c:pt idx="783">
                  <c:v>7.3696755337245998E-2</c:v>
                </c:pt>
                <c:pt idx="784">
                  <c:v>7.3768843127525005E-2</c:v>
                </c:pt>
                <c:pt idx="785">
                  <c:v>7.3841938207510005E-2</c:v>
                </c:pt>
                <c:pt idx="786">
                  <c:v>7.3916433025512499E-2</c:v>
                </c:pt>
                <c:pt idx="787">
                  <c:v>7.3992805640727494E-2</c:v>
                </c:pt>
                <c:pt idx="788">
                  <c:v>7.4071587236694006E-2</c:v>
                </c:pt>
                <c:pt idx="789">
                  <c:v>7.4152940317813998E-2</c:v>
                </c:pt>
                <c:pt idx="790">
                  <c:v>7.4236573242088502E-2</c:v>
                </c:pt>
                <c:pt idx="791">
                  <c:v>7.4321781096761505E-2</c:v>
                </c:pt>
                <c:pt idx="792">
                  <c:v>7.4408147041417003E-2</c:v>
                </c:pt>
                <c:pt idx="793">
                  <c:v>7.4495125242513505E-2</c:v>
                </c:pt>
                <c:pt idx="794">
                  <c:v>7.45819389417815E-2</c:v>
                </c:pt>
                <c:pt idx="795">
                  <c:v>7.4667526603786505E-2</c:v>
                </c:pt>
                <c:pt idx="796">
                  <c:v>7.4751210869117499E-2</c:v>
                </c:pt>
                <c:pt idx="797">
                  <c:v>7.4832774677607503E-2</c:v>
                </c:pt>
                <c:pt idx="798">
                  <c:v>7.4912600483397998E-2</c:v>
                </c:pt>
                <c:pt idx="799">
                  <c:v>7.4991028784175504E-2</c:v>
                </c:pt>
                <c:pt idx="800">
                  <c:v>7.5067898681294501E-2</c:v>
                </c:pt>
                <c:pt idx="801">
                  <c:v>7.5143013312477497E-2</c:v>
                </c:pt>
                <c:pt idx="802">
                  <c:v>7.5216179996408006E-2</c:v>
                </c:pt>
                <c:pt idx="803">
                  <c:v>7.5286975412118998E-2</c:v>
                </c:pt>
                <c:pt idx="804">
                  <c:v>7.5355074923770998E-2</c:v>
                </c:pt>
                <c:pt idx="805">
                  <c:v>7.5420985751929001E-2</c:v>
                </c:pt>
                <c:pt idx="806">
                  <c:v>7.5485900973350006E-2</c:v>
                </c:pt>
                <c:pt idx="807">
                  <c:v>7.5551447669738009E-2</c:v>
                </c:pt>
                <c:pt idx="808">
                  <c:v>7.5619203909172497E-2</c:v>
                </c:pt>
                <c:pt idx="809">
                  <c:v>7.5690522721579501E-2</c:v>
                </c:pt>
                <c:pt idx="810">
                  <c:v>7.57663041625765E-2</c:v>
                </c:pt>
                <c:pt idx="811">
                  <c:v>7.5847899934911506E-2</c:v>
                </c:pt>
                <c:pt idx="812">
                  <c:v>7.5936585603117002E-2</c:v>
                </c:pt>
                <c:pt idx="813">
                  <c:v>7.6033039886538492E-2</c:v>
                </c:pt>
                <c:pt idx="814">
                  <c:v>7.6137398884856988E-2</c:v>
                </c:pt>
                <c:pt idx="815">
                  <c:v>7.6249987720623497E-2</c:v>
                </c:pt>
                <c:pt idx="816">
                  <c:v>7.6370901778948494E-2</c:v>
                </c:pt>
                <c:pt idx="817">
                  <c:v>7.6500480581098998E-2</c:v>
                </c:pt>
                <c:pt idx="818">
                  <c:v>7.6638753623930009E-2</c:v>
                </c:pt>
                <c:pt idx="819">
                  <c:v>7.6785300632134498E-2</c:v>
                </c:pt>
                <c:pt idx="820">
                  <c:v>7.6940459997412503E-2</c:v>
                </c:pt>
                <c:pt idx="821">
                  <c:v>7.7104288304048502E-2</c:v>
                </c:pt>
                <c:pt idx="822">
                  <c:v>7.7277492375544002E-2</c:v>
                </c:pt>
                <c:pt idx="823">
                  <c:v>7.7460608846131998E-2</c:v>
                </c:pt>
                <c:pt idx="824">
                  <c:v>7.7652973988963495E-2</c:v>
                </c:pt>
                <c:pt idx="825">
                  <c:v>7.7854488846456002E-2</c:v>
                </c:pt>
                <c:pt idx="826">
                  <c:v>7.8063999795241007E-2</c:v>
                </c:pt>
                <c:pt idx="827">
                  <c:v>7.8280996041685993E-2</c:v>
                </c:pt>
                <c:pt idx="828">
                  <c:v>7.8504557486026499E-2</c:v>
                </c:pt>
                <c:pt idx="829">
                  <c:v>7.8732407783166494E-2</c:v>
                </c:pt>
                <c:pt idx="830">
                  <c:v>7.89639753196925E-2</c:v>
                </c:pt>
                <c:pt idx="831">
                  <c:v>7.91974776472405E-2</c:v>
                </c:pt>
                <c:pt idx="832">
                  <c:v>7.9432325036036505E-2</c:v>
                </c:pt>
                <c:pt idx="833">
                  <c:v>7.9667417587441003E-2</c:v>
                </c:pt>
                <c:pt idx="834">
                  <c:v>7.9900581564871495E-2</c:v>
                </c:pt>
                <c:pt idx="835">
                  <c:v>8.0130861314018004E-2</c:v>
                </c:pt>
                <c:pt idx="836">
                  <c:v>8.0356808439574504E-2</c:v>
                </c:pt>
                <c:pt idx="837">
                  <c:v>8.0577596139752988E-2</c:v>
                </c:pt>
                <c:pt idx="838">
                  <c:v>8.0796314897823004E-2</c:v>
                </c:pt>
                <c:pt idx="839">
                  <c:v>8.1016193014478002E-2</c:v>
                </c:pt>
                <c:pt idx="840">
                  <c:v>8.1238927202264E-2</c:v>
                </c:pt>
                <c:pt idx="841">
                  <c:v>8.1466952676557999E-2</c:v>
                </c:pt>
                <c:pt idx="842">
                  <c:v>8.1701398528855995E-2</c:v>
                </c:pt>
                <c:pt idx="843">
                  <c:v>8.1944610698375497E-2</c:v>
                </c:pt>
                <c:pt idx="844">
                  <c:v>8.2196718782841502E-2</c:v>
                </c:pt>
                <c:pt idx="845">
                  <c:v>8.2458629821154497E-2</c:v>
                </c:pt>
                <c:pt idx="846">
                  <c:v>8.2729917197490996E-2</c:v>
                </c:pt>
                <c:pt idx="847">
                  <c:v>8.3009984291526992E-2</c:v>
                </c:pt>
                <c:pt idx="848">
                  <c:v>8.3298203565242007E-2</c:v>
                </c:pt>
                <c:pt idx="849">
                  <c:v>8.3591713191345007E-2</c:v>
                </c:pt>
                <c:pt idx="850">
                  <c:v>8.38887848385865E-2</c:v>
                </c:pt>
                <c:pt idx="851">
                  <c:v>8.4186273815934506E-2</c:v>
                </c:pt>
                <c:pt idx="852">
                  <c:v>8.4482650264861001E-2</c:v>
                </c:pt>
                <c:pt idx="853">
                  <c:v>8.4775227779974996E-2</c:v>
                </c:pt>
                <c:pt idx="854">
                  <c:v>8.5061791869134498E-2</c:v>
                </c:pt>
                <c:pt idx="855">
                  <c:v>8.5341620216630998E-2</c:v>
                </c:pt>
                <c:pt idx="856">
                  <c:v>8.5613098152291997E-2</c:v>
                </c:pt>
                <c:pt idx="857">
                  <c:v>8.5876250820355493E-2</c:v>
                </c:pt>
                <c:pt idx="858">
                  <c:v>8.6130653822131503E-2</c:v>
                </c:pt>
                <c:pt idx="859">
                  <c:v>8.6377494372589E-2</c:v>
                </c:pt>
                <c:pt idx="860">
                  <c:v>8.6616942946056E-2</c:v>
                </c:pt>
                <c:pt idx="861">
                  <c:v>8.6849100318481504E-2</c:v>
                </c:pt>
                <c:pt idx="862">
                  <c:v>8.7073443663439498E-2</c:v>
                </c:pt>
                <c:pt idx="863">
                  <c:v>8.7289016894696009E-2</c:v>
                </c:pt>
                <c:pt idx="864">
                  <c:v>8.74945690868075E-2</c:v>
                </c:pt>
                <c:pt idx="865">
                  <c:v>8.7688303288650501E-2</c:v>
                </c:pt>
                <c:pt idx="866">
                  <c:v>8.7869412237066E-2</c:v>
                </c:pt>
                <c:pt idx="867">
                  <c:v>8.8037338718993496E-2</c:v>
                </c:pt>
                <c:pt idx="868">
                  <c:v>8.8192603813424503E-2</c:v>
                </c:pt>
                <c:pt idx="869">
                  <c:v>8.8335620530747491E-2</c:v>
                </c:pt>
                <c:pt idx="870">
                  <c:v>8.8467901206493005E-2</c:v>
                </c:pt>
                <c:pt idx="871">
                  <c:v>8.8591388189092499E-2</c:v>
                </c:pt>
                <c:pt idx="872">
                  <c:v>8.8707362626433001E-2</c:v>
                </c:pt>
                <c:pt idx="873">
                  <c:v>8.8817310419082002E-2</c:v>
                </c:pt>
                <c:pt idx="874">
                  <c:v>8.8921163599832501E-2</c:v>
                </c:pt>
                <c:pt idx="875">
                  <c:v>8.9019752749190495E-2</c:v>
                </c:pt>
                <c:pt idx="876">
                  <c:v>8.9113548434024997E-2</c:v>
                </c:pt>
                <c:pt idx="877">
                  <c:v>8.9202365723249008E-2</c:v>
                </c:pt>
                <c:pt idx="878">
                  <c:v>8.9285055207279501E-2</c:v>
                </c:pt>
                <c:pt idx="879">
                  <c:v>8.9360327149594493E-2</c:v>
                </c:pt>
                <c:pt idx="880">
                  <c:v>8.9426680592043006E-2</c:v>
                </c:pt>
                <c:pt idx="881">
                  <c:v>8.9482776734827005E-2</c:v>
                </c:pt>
                <c:pt idx="882">
                  <c:v>8.9527523099836998E-2</c:v>
                </c:pt>
                <c:pt idx="883">
                  <c:v>8.9558632504470007E-2</c:v>
                </c:pt>
                <c:pt idx="884">
                  <c:v>8.9573789220657493E-2</c:v>
                </c:pt>
                <c:pt idx="885">
                  <c:v>8.9570118439825999E-2</c:v>
                </c:pt>
                <c:pt idx="886">
                  <c:v>8.9545651826359499E-2</c:v>
                </c:pt>
                <c:pt idx="887">
                  <c:v>8.9498930465382501E-2</c:v>
                </c:pt>
                <c:pt idx="888">
                  <c:v>8.9429903126520008E-2</c:v>
                </c:pt>
                <c:pt idx="889">
                  <c:v>8.9339022904246501E-2</c:v>
                </c:pt>
                <c:pt idx="890">
                  <c:v>8.9228663917982495E-2</c:v>
                </c:pt>
                <c:pt idx="891">
                  <c:v>8.9101845964661502E-2</c:v>
                </c:pt>
                <c:pt idx="892">
                  <c:v>8.8962701317071499E-2</c:v>
                </c:pt>
                <c:pt idx="893">
                  <c:v>8.8814221192754506E-2</c:v>
                </c:pt>
                <c:pt idx="894">
                  <c:v>8.8659645252947492E-2</c:v>
                </c:pt>
                <c:pt idx="895">
                  <c:v>8.850152854006299E-2</c:v>
                </c:pt>
                <c:pt idx="896">
                  <c:v>8.8340616284756493E-2</c:v>
                </c:pt>
                <c:pt idx="897">
                  <c:v>8.8178311708544496E-2</c:v>
                </c:pt>
                <c:pt idx="898">
                  <c:v>8.8015192944635001E-2</c:v>
                </c:pt>
                <c:pt idx="899">
                  <c:v>8.7851703867436501E-2</c:v>
                </c:pt>
                <c:pt idx="900">
                  <c:v>8.7687339100297995E-2</c:v>
                </c:pt>
                <c:pt idx="901">
                  <c:v>8.7522383675136498E-2</c:v>
                </c:pt>
                <c:pt idx="902">
                  <c:v>8.7356441522738998E-2</c:v>
                </c:pt>
                <c:pt idx="903">
                  <c:v>8.7189863199638007E-2</c:v>
                </c:pt>
                <c:pt idx="904">
                  <c:v>8.7023496286404003E-2</c:v>
                </c:pt>
                <c:pt idx="905">
                  <c:v>8.6857136256291503E-2</c:v>
                </c:pt>
                <c:pt idx="906">
                  <c:v>8.6690115530004497E-2</c:v>
                </c:pt>
                <c:pt idx="907">
                  <c:v>8.6518487218668005E-2</c:v>
                </c:pt>
                <c:pt idx="908">
                  <c:v>8.6337902021206503E-2</c:v>
                </c:pt>
                <c:pt idx="909">
                  <c:v>8.6141968400885005E-2</c:v>
                </c:pt>
                <c:pt idx="910">
                  <c:v>8.59263567195995E-2</c:v>
                </c:pt>
                <c:pt idx="911">
                  <c:v>8.5686456040238002E-2</c:v>
                </c:pt>
                <c:pt idx="912">
                  <c:v>8.5421193824210498E-2</c:v>
                </c:pt>
                <c:pt idx="913">
                  <c:v>8.5130379136389503E-2</c:v>
                </c:pt>
                <c:pt idx="914">
                  <c:v>8.4814787519788007E-2</c:v>
                </c:pt>
                <c:pt idx="915">
                  <c:v>8.4378249640442007E-2</c:v>
                </c:pt>
                <c:pt idx="916">
                  <c:v>8.3931682055479503E-2</c:v>
                </c:pt>
                <c:pt idx="917">
                  <c:v>8.3491237565691004E-2</c:v>
                </c:pt>
                <c:pt idx="918">
                  <c:v>8.3063070165606004E-2</c:v>
                </c:pt>
                <c:pt idx="919">
                  <c:v>8.2649309251964009E-2</c:v>
                </c:pt>
                <c:pt idx="920">
                  <c:v>8.2247270762316999E-2</c:v>
                </c:pt>
                <c:pt idx="921">
                  <c:v>8.18553142205585E-2</c:v>
                </c:pt>
                <c:pt idx="922">
                  <c:v>8.1471874962163501E-2</c:v>
                </c:pt>
                <c:pt idx="923">
                  <c:v>8.10941377380415E-2</c:v>
                </c:pt>
                <c:pt idx="924">
                  <c:v>8.0721618336384998E-2</c:v>
                </c:pt>
                <c:pt idx="925">
                  <c:v>8.0352122489610489E-2</c:v>
                </c:pt>
                <c:pt idx="926">
                  <c:v>7.9985685025562997E-2</c:v>
                </c:pt>
                <c:pt idx="927">
                  <c:v>7.9620620037166509E-2</c:v>
                </c:pt>
                <c:pt idx="928">
                  <c:v>7.9256854312539995E-2</c:v>
                </c:pt>
                <c:pt idx="929">
                  <c:v>7.8894366632838497E-2</c:v>
                </c:pt>
                <c:pt idx="930">
                  <c:v>7.8531792808104489E-2</c:v>
                </c:pt>
                <c:pt idx="931">
                  <c:v>7.8169807508650005E-2</c:v>
                </c:pt>
                <c:pt idx="932">
                  <c:v>7.7807199727491491E-2</c:v>
                </c:pt>
                <c:pt idx="933">
                  <c:v>7.7444685523961498E-2</c:v>
                </c:pt>
                <c:pt idx="934">
                  <c:v>7.7081147147441506E-2</c:v>
                </c:pt>
                <c:pt idx="935">
                  <c:v>7.6717434838628501E-2</c:v>
                </c:pt>
                <c:pt idx="936">
                  <c:v>7.6352530155605502E-2</c:v>
                </c:pt>
                <c:pt idx="937">
                  <c:v>7.5986857098744004E-2</c:v>
                </c:pt>
                <c:pt idx="938">
                  <c:v>7.5620847524942497E-2</c:v>
                </c:pt>
                <c:pt idx="939">
                  <c:v>7.5253476950031511E-2</c:v>
                </c:pt>
                <c:pt idx="940">
                  <c:v>7.4885655684132996E-2</c:v>
                </c:pt>
                <c:pt idx="941">
                  <c:v>7.4516346080427509E-2</c:v>
                </c:pt>
                <c:pt idx="942">
                  <c:v>7.4146508245604495E-2</c:v>
                </c:pt>
                <c:pt idx="943">
                  <c:v>7.3775189276618997E-2</c:v>
                </c:pt>
                <c:pt idx="944">
                  <c:v>7.3402986599283501E-2</c:v>
                </c:pt>
                <c:pt idx="945">
                  <c:v>7.3030521955968999E-2</c:v>
                </c:pt>
                <c:pt idx="946">
                  <c:v>7.2656930512200998E-2</c:v>
                </c:pt>
                <c:pt idx="947">
                  <c:v>7.2283268287532509E-2</c:v>
                </c:pt>
                <c:pt idx="948">
                  <c:v>7.1908610707321491E-2</c:v>
                </c:pt>
                <c:pt idx="949">
                  <c:v>7.1533944453213497E-2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7E5-418C-83BC-EA705881837A}"/>
            </c:ext>
          </c:extLst>
        </c:ser>
        <c:ser>
          <c:idx val="5"/>
          <c:order val="5"/>
          <c:tx>
            <c:strRef>
              <c:f>'Lunar Spectral Unc Budget'!$G$4</c:f>
              <c:strCache>
                <c:ptCount val="1"/>
                <c:pt idx="0">
                  <c:v>IS Temporal Stability</c:v>
                </c:pt>
              </c:strCache>
            </c:strRef>
          </c:tx>
          <c:spPr>
            <a:ln w="2540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'Lunar Spectral Unc Budget'!$A$5:$A$958</c:f>
              <c:numCache>
                <c:formatCode>0.000</c:formatCode>
                <c:ptCount val="954"/>
                <c:pt idx="0">
                  <c:v>349.79705869999998</c:v>
                </c:pt>
                <c:pt idx="1">
                  <c:v>350.62427459999998</c:v>
                </c:pt>
                <c:pt idx="2">
                  <c:v>351.45141100000001</c:v>
                </c:pt>
                <c:pt idx="3">
                  <c:v>352.27846790000001</c:v>
                </c:pt>
                <c:pt idx="4">
                  <c:v>353.10544549999997</c:v>
                </c:pt>
                <c:pt idx="5">
                  <c:v>353.93234360000002</c:v>
                </c:pt>
                <c:pt idx="6">
                  <c:v>354.75916219999999</c:v>
                </c:pt>
                <c:pt idx="7">
                  <c:v>355.58590140000001</c:v>
                </c:pt>
                <c:pt idx="8">
                  <c:v>356.41256120000003</c:v>
                </c:pt>
                <c:pt idx="9">
                  <c:v>357.23914150000002</c:v>
                </c:pt>
                <c:pt idx="10">
                  <c:v>358.06564229999998</c:v>
                </c:pt>
                <c:pt idx="11">
                  <c:v>358.89206380000002</c:v>
                </c:pt>
                <c:pt idx="12">
                  <c:v>359.71840570000001</c:v>
                </c:pt>
                <c:pt idx="13">
                  <c:v>360.54466830000001</c:v>
                </c:pt>
                <c:pt idx="14">
                  <c:v>361.37085139999999</c:v>
                </c:pt>
                <c:pt idx="15">
                  <c:v>362.196955</c:v>
                </c:pt>
                <c:pt idx="16">
                  <c:v>363.02297920000001</c:v>
                </c:pt>
                <c:pt idx="17">
                  <c:v>363.84892400000001</c:v>
                </c:pt>
                <c:pt idx="18">
                  <c:v>364.67478929999999</c:v>
                </c:pt>
                <c:pt idx="19">
                  <c:v>365.50057509999999</c:v>
                </c:pt>
                <c:pt idx="20">
                  <c:v>366.32628160000002</c:v>
                </c:pt>
                <c:pt idx="21">
                  <c:v>367.15190860000001</c:v>
                </c:pt>
                <c:pt idx="22">
                  <c:v>367.97745609999998</c:v>
                </c:pt>
                <c:pt idx="23">
                  <c:v>368.80292420000001</c:v>
                </c:pt>
                <c:pt idx="24">
                  <c:v>369.6283128</c:v>
                </c:pt>
                <c:pt idx="25">
                  <c:v>370.453622</c:v>
                </c:pt>
                <c:pt idx="26">
                  <c:v>371.27885179999998</c:v>
                </c:pt>
                <c:pt idx="27">
                  <c:v>372.1040021</c:v>
                </c:pt>
                <c:pt idx="28">
                  <c:v>372.92907300000002</c:v>
                </c:pt>
                <c:pt idx="29">
                  <c:v>373.7540644</c:v>
                </c:pt>
                <c:pt idx="30">
                  <c:v>374.57897639999999</c:v>
                </c:pt>
                <c:pt idx="31">
                  <c:v>375.40380900000002</c:v>
                </c:pt>
                <c:pt idx="32">
                  <c:v>376.22856200000001</c:v>
                </c:pt>
                <c:pt idx="33">
                  <c:v>377.05323570000002</c:v>
                </c:pt>
                <c:pt idx="34">
                  <c:v>377.87782989999999</c:v>
                </c:pt>
                <c:pt idx="35">
                  <c:v>378.70234470000003</c:v>
                </c:pt>
                <c:pt idx="36">
                  <c:v>379.52677999999997</c:v>
                </c:pt>
                <c:pt idx="37">
                  <c:v>380.35113589999997</c:v>
                </c:pt>
                <c:pt idx="38">
                  <c:v>381.1754123</c:v>
                </c:pt>
                <c:pt idx="39">
                  <c:v>381.99960929999997</c:v>
                </c:pt>
                <c:pt idx="40">
                  <c:v>382.82372679999997</c:v>
                </c:pt>
                <c:pt idx="41">
                  <c:v>383.64776499999999</c:v>
                </c:pt>
                <c:pt idx="42">
                  <c:v>384.47172360000002</c:v>
                </c:pt>
                <c:pt idx="43">
                  <c:v>385.29560279999998</c:v>
                </c:pt>
                <c:pt idx="44">
                  <c:v>386.1194026</c:v>
                </c:pt>
                <c:pt idx="45">
                  <c:v>386.94312289999999</c:v>
                </c:pt>
                <c:pt idx="46">
                  <c:v>387.76676379999998</c:v>
                </c:pt>
                <c:pt idx="47">
                  <c:v>388.5903252</c:v>
                </c:pt>
                <c:pt idx="48">
                  <c:v>389.41380720000001</c:v>
                </c:pt>
                <c:pt idx="49">
                  <c:v>390.23720980000002</c:v>
                </c:pt>
                <c:pt idx="50">
                  <c:v>391.0605329</c:v>
                </c:pt>
                <c:pt idx="51">
                  <c:v>391.88377659999998</c:v>
                </c:pt>
                <c:pt idx="52">
                  <c:v>392.70694079999998</c:v>
                </c:pt>
                <c:pt idx="53">
                  <c:v>393.53002550000002</c:v>
                </c:pt>
                <c:pt idx="54">
                  <c:v>394.35303090000002</c:v>
                </c:pt>
                <c:pt idx="55">
                  <c:v>395.17595679999999</c:v>
                </c:pt>
                <c:pt idx="56">
                  <c:v>395.9988032</c:v>
                </c:pt>
                <c:pt idx="57">
                  <c:v>396.8215702</c:v>
                </c:pt>
                <c:pt idx="58">
                  <c:v>397.64425779999999</c:v>
                </c:pt>
                <c:pt idx="59">
                  <c:v>398.46686590000002</c:v>
                </c:pt>
                <c:pt idx="60">
                  <c:v>399.28939450000001</c:v>
                </c:pt>
                <c:pt idx="61">
                  <c:v>400.11184379999997</c:v>
                </c:pt>
                <c:pt idx="62">
                  <c:v>400.9342135</c:v>
                </c:pt>
                <c:pt idx="63">
                  <c:v>401.75650389999998</c:v>
                </c:pt>
                <c:pt idx="64">
                  <c:v>402.5787148</c:v>
                </c:pt>
                <c:pt idx="65">
                  <c:v>403.40084619999999</c:v>
                </c:pt>
                <c:pt idx="66">
                  <c:v>404.22289819999997</c:v>
                </c:pt>
                <c:pt idx="67">
                  <c:v>405.04487080000001</c:v>
                </c:pt>
                <c:pt idx="68">
                  <c:v>405.86676390000002</c:v>
                </c:pt>
                <c:pt idx="69">
                  <c:v>406.68857750000001</c:v>
                </c:pt>
                <c:pt idx="70">
                  <c:v>407.51031180000001</c:v>
                </c:pt>
                <c:pt idx="71">
                  <c:v>408.33196659999999</c:v>
                </c:pt>
                <c:pt idx="72">
                  <c:v>409.15354189999999</c:v>
                </c:pt>
                <c:pt idx="73">
                  <c:v>409.9750378</c:v>
                </c:pt>
                <c:pt idx="74">
                  <c:v>410.79645420000003</c:v>
                </c:pt>
                <c:pt idx="75">
                  <c:v>411.6177912</c:v>
                </c:pt>
                <c:pt idx="76">
                  <c:v>412.43904880000002</c:v>
                </c:pt>
                <c:pt idx="77">
                  <c:v>413.26022690000002</c:v>
                </c:pt>
                <c:pt idx="78">
                  <c:v>414.08132560000001</c:v>
                </c:pt>
                <c:pt idx="79">
                  <c:v>414.90234479999998</c:v>
                </c:pt>
                <c:pt idx="80">
                  <c:v>415.7232846</c:v>
                </c:pt>
                <c:pt idx="81">
                  <c:v>416.54414500000001</c:v>
                </c:pt>
                <c:pt idx="82">
                  <c:v>417.36492579999998</c:v>
                </c:pt>
                <c:pt idx="83">
                  <c:v>418.18562730000002</c:v>
                </c:pt>
                <c:pt idx="84">
                  <c:v>419.00624929999998</c:v>
                </c:pt>
                <c:pt idx="85">
                  <c:v>419.82679189999999</c:v>
                </c:pt>
                <c:pt idx="86">
                  <c:v>420.64725499999997</c:v>
                </c:pt>
                <c:pt idx="87">
                  <c:v>421.46763870000001</c:v>
                </c:pt>
                <c:pt idx="88">
                  <c:v>422.28794290000002</c:v>
                </c:pt>
                <c:pt idx="89">
                  <c:v>423.10816770000002</c:v>
                </c:pt>
                <c:pt idx="90">
                  <c:v>423.928313</c:v>
                </c:pt>
                <c:pt idx="91">
                  <c:v>424.748379</c:v>
                </c:pt>
                <c:pt idx="92">
                  <c:v>425.5683654</c:v>
                </c:pt>
                <c:pt idx="93">
                  <c:v>426.38827240000001</c:v>
                </c:pt>
                <c:pt idx="94">
                  <c:v>427.2081</c:v>
                </c:pt>
                <c:pt idx="95">
                  <c:v>428.02784810000003</c:v>
                </c:pt>
                <c:pt idx="96">
                  <c:v>428.84751679999999</c:v>
                </c:pt>
                <c:pt idx="97">
                  <c:v>429.66710599999999</c:v>
                </c:pt>
                <c:pt idx="98">
                  <c:v>430.48661579999998</c:v>
                </c:pt>
                <c:pt idx="99">
                  <c:v>431.30604620000003</c:v>
                </c:pt>
                <c:pt idx="100">
                  <c:v>432.12539709999999</c:v>
                </c:pt>
                <c:pt idx="101">
                  <c:v>432.9446686</c:v>
                </c:pt>
                <c:pt idx="102">
                  <c:v>433.76386059999999</c:v>
                </c:pt>
                <c:pt idx="103">
                  <c:v>434.5829731</c:v>
                </c:pt>
                <c:pt idx="104">
                  <c:v>435.40200629999998</c:v>
                </c:pt>
                <c:pt idx="105">
                  <c:v>436.22095999999999</c:v>
                </c:pt>
                <c:pt idx="106">
                  <c:v>437.03983419999997</c:v>
                </c:pt>
                <c:pt idx="107">
                  <c:v>437.85862900000001</c:v>
                </c:pt>
                <c:pt idx="108">
                  <c:v>438.67734439999998</c:v>
                </c:pt>
                <c:pt idx="109">
                  <c:v>439.49598029999999</c:v>
                </c:pt>
                <c:pt idx="110">
                  <c:v>440.31453670000002</c:v>
                </c:pt>
                <c:pt idx="111">
                  <c:v>441.13301380000001</c:v>
                </c:pt>
                <c:pt idx="112">
                  <c:v>441.95141130000002</c:v>
                </c:pt>
                <c:pt idx="113">
                  <c:v>442.76972949999998</c:v>
                </c:pt>
                <c:pt idx="114">
                  <c:v>443.58796819999998</c:v>
                </c:pt>
                <c:pt idx="115">
                  <c:v>444.4061274</c:v>
                </c:pt>
                <c:pt idx="116">
                  <c:v>445.22420720000002</c:v>
                </c:pt>
                <c:pt idx="117">
                  <c:v>446.04220759999998</c:v>
                </c:pt>
                <c:pt idx="118">
                  <c:v>446.86012849999997</c:v>
                </c:pt>
                <c:pt idx="119">
                  <c:v>447.67796989999999</c:v>
                </c:pt>
                <c:pt idx="120">
                  <c:v>448.49573199999998</c:v>
                </c:pt>
                <c:pt idx="121">
                  <c:v>449.31341459999999</c:v>
                </c:pt>
                <c:pt idx="122">
                  <c:v>450.13101769999997</c:v>
                </c:pt>
                <c:pt idx="123">
                  <c:v>450.94854140000001</c:v>
                </c:pt>
                <c:pt idx="124">
                  <c:v>451.76598560000002</c:v>
                </c:pt>
                <c:pt idx="125">
                  <c:v>452.58335039999997</c:v>
                </c:pt>
                <c:pt idx="126">
                  <c:v>453.40063579999998</c:v>
                </c:pt>
                <c:pt idx="127">
                  <c:v>454.21784170000001</c:v>
                </c:pt>
                <c:pt idx="128">
                  <c:v>455.03496819999998</c:v>
                </c:pt>
                <c:pt idx="129">
                  <c:v>455.85201519999998</c:v>
                </c:pt>
                <c:pt idx="130">
                  <c:v>456.66898279999998</c:v>
                </c:pt>
                <c:pt idx="131">
                  <c:v>457.48587099999997</c:v>
                </c:pt>
                <c:pt idx="132">
                  <c:v>458.30267959999998</c:v>
                </c:pt>
                <c:pt idx="133">
                  <c:v>459.1194089</c:v>
                </c:pt>
                <c:pt idx="134">
                  <c:v>459.93605869999999</c:v>
                </c:pt>
                <c:pt idx="135">
                  <c:v>460.75262909999998</c:v>
                </c:pt>
                <c:pt idx="136">
                  <c:v>461.56912</c:v>
                </c:pt>
                <c:pt idx="137">
                  <c:v>462.38553150000001</c:v>
                </c:pt>
                <c:pt idx="138">
                  <c:v>463.2018635</c:v>
                </c:pt>
                <c:pt idx="139">
                  <c:v>464.01811609999999</c:v>
                </c:pt>
                <c:pt idx="140">
                  <c:v>464.8342892</c:v>
                </c:pt>
                <c:pt idx="141">
                  <c:v>465.65038299999998</c:v>
                </c:pt>
                <c:pt idx="142">
                  <c:v>466.46639720000002</c:v>
                </c:pt>
                <c:pt idx="143">
                  <c:v>467.282332</c:v>
                </c:pt>
                <c:pt idx="144">
                  <c:v>468.09818739999997</c:v>
                </c:pt>
                <c:pt idx="145">
                  <c:v>468.91396329999998</c:v>
                </c:pt>
                <c:pt idx="146">
                  <c:v>469.72965979999998</c:v>
                </c:pt>
                <c:pt idx="147">
                  <c:v>470.54527680000001</c:v>
                </c:pt>
                <c:pt idx="148">
                  <c:v>471.36081439999998</c:v>
                </c:pt>
                <c:pt idx="149">
                  <c:v>472.1762726</c:v>
                </c:pt>
                <c:pt idx="150">
                  <c:v>472.9916513</c:v>
                </c:pt>
                <c:pt idx="151">
                  <c:v>473.80695059999999</c:v>
                </c:pt>
                <c:pt idx="152">
                  <c:v>474.62217040000002</c:v>
                </c:pt>
                <c:pt idx="153">
                  <c:v>475.43731070000001</c:v>
                </c:pt>
                <c:pt idx="154">
                  <c:v>476.25237170000003</c:v>
                </c:pt>
                <c:pt idx="155">
                  <c:v>477.06735320000001</c:v>
                </c:pt>
                <c:pt idx="156">
                  <c:v>477.88225519999997</c:v>
                </c:pt>
                <c:pt idx="157">
                  <c:v>478.69707779999999</c:v>
                </c:pt>
                <c:pt idx="158">
                  <c:v>479.511821</c:v>
                </c:pt>
                <c:pt idx="159">
                  <c:v>480.32648469999998</c:v>
                </c:pt>
                <c:pt idx="160">
                  <c:v>481.14106889999999</c:v>
                </c:pt>
                <c:pt idx="161">
                  <c:v>481.95557380000002</c:v>
                </c:pt>
                <c:pt idx="162">
                  <c:v>482.76999910000001</c:v>
                </c:pt>
                <c:pt idx="163">
                  <c:v>483.58434510000001</c:v>
                </c:pt>
                <c:pt idx="164">
                  <c:v>484.39861159999998</c:v>
                </c:pt>
                <c:pt idx="165">
                  <c:v>485.21279859999999</c:v>
                </c:pt>
                <c:pt idx="166">
                  <c:v>486.02690619999998</c:v>
                </c:pt>
                <c:pt idx="167">
                  <c:v>486.84093439999998</c:v>
                </c:pt>
                <c:pt idx="168">
                  <c:v>487.65488310000001</c:v>
                </c:pt>
                <c:pt idx="169">
                  <c:v>488.46875230000001</c:v>
                </c:pt>
                <c:pt idx="170">
                  <c:v>489.28254220000002</c:v>
                </c:pt>
                <c:pt idx="171">
                  <c:v>490.09625260000001</c:v>
                </c:pt>
                <c:pt idx="172">
                  <c:v>490.90988349999998</c:v>
                </c:pt>
                <c:pt idx="173">
                  <c:v>491.72343499999999</c:v>
                </c:pt>
                <c:pt idx="174">
                  <c:v>492.53690699999999</c:v>
                </c:pt>
                <c:pt idx="175">
                  <c:v>493.35029960000003</c:v>
                </c:pt>
                <c:pt idx="176">
                  <c:v>494.16361280000001</c:v>
                </c:pt>
                <c:pt idx="177">
                  <c:v>494.97684650000002</c:v>
                </c:pt>
                <c:pt idx="178">
                  <c:v>495.79000079999997</c:v>
                </c:pt>
                <c:pt idx="179">
                  <c:v>496.60307560000001</c:v>
                </c:pt>
                <c:pt idx="180">
                  <c:v>497.41607099999999</c:v>
                </c:pt>
                <c:pt idx="181">
                  <c:v>498.22898700000002</c:v>
                </c:pt>
                <c:pt idx="182">
                  <c:v>499.0418234</c:v>
                </c:pt>
                <c:pt idx="183">
                  <c:v>499.8545805</c:v>
                </c:pt>
                <c:pt idx="184">
                  <c:v>500.66725810000003</c:v>
                </c:pt>
                <c:pt idx="185">
                  <c:v>501.47985629999999</c:v>
                </c:pt>
                <c:pt idx="186">
                  <c:v>502.29237499999999</c:v>
                </c:pt>
                <c:pt idx="187">
                  <c:v>503.10481429999999</c:v>
                </c:pt>
                <c:pt idx="188">
                  <c:v>503.91717410000001</c:v>
                </c:pt>
                <c:pt idx="189">
                  <c:v>504.72945449999997</c:v>
                </c:pt>
                <c:pt idx="190">
                  <c:v>505.54165540000002</c:v>
                </c:pt>
                <c:pt idx="191">
                  <c:v>506.35377699999998</c:v>
                </c:pt>
                <c:pt idx="192">
                  <c:v>507.165819</c:v>
                </c:pt>
                <c:pt idx="193">
                  <c:v>507.97778160000001</c:v>
                </c:pt>
                <c:pt idx="194">
                  <c:v>508.78966480000003</c:v>
                </c:pt>
                <c:pt idx="195">
                  <c:v>509.60146850000001</c:v>
                </c:pt>
                <c:pt idx="196">
                  <c:v>510.41319279999999</c:v>
                </c:pt>
                <c:pt idx="197">
                  <c:v>511.2248376</c:v>
                </c:pt>
                <c:pt idx="198">
                  <c:v>512.03640299999995</c:v>
                </c:pt>
                <c:pt idx="199">
                  <c:v>512.84788900000001</c:v>
                </c:pt>
                <c:pt idx="200">
                  <c:v>513.65929549999998</c:v>
                </c:pt>
                <c:pt idx="201">
                  <c:v>514.47062259999996</c:v>
                </c:pt>
                <c:pt idx="202">
                  <c:v>515.28187019999996</c:v>
                </c:pt>
                <c:pt idx="203">
                  <c:v>516.09303829999999</c:v>
                </c:pt>
                <c:pt idx="204">
                  <c:v>516.90412709999998</c:v>
                </c:pt>
                <c:pt idx="205">
                  <c:v>517.71513640000001</c:v>
                </c:pt>
                <c:pt idx="206">
                  <c:v>518.52606619999995</c:v>
                </c:pt>
                <c:pt idx="207">
                  <c:v>519.3369166</c:v>
                </c:pt>
                <c:pt idx="208">
                  <c:v>520.14768760000004</c:v>
                </c:pt>
                <c:pt idx="209">
                  <c:v>520.9583791</c:v>
                </c:pt>
                <c:pt idx="210">
                  <c:v>521.76899109999999</c:v>
                </c:pt>
                <c:pt idx="211">
                  <c:v>522.57952379999995</c:v>
                </c:pt>
                <c:pt idx="212">
                  <c:v>523.38997689999997</c:v>
                </c:pt>
                <c:pt idx="213">
                  <c:v>524.20035069999994</c:v>
                </c:pt>
                <c:pt idx="214">
                  <c:v>525.01064499999995</c:v>
                </c:pt>
                <c:pt idx="215">
                  <c:v>525.82085979999999</c:v>
                </c:pt>
                <c:pt idx="216">
                  <c:v>526.63099520000003</c:v>
                </c:pt>
                <c:pt idx="217">
                  <c:v>527.44105119999995</c:v>
                </c:pt>
                <c:pt idx="218">
                  <c:v>528.25102770000001</c:v>
                </c:pt>
                <c:pt idx="219">
                  <c:v>529.06092469999999</c:v>
                </c:pt>
                <c:pt idx="220">
                  <c:v>529.87074240000004</c:v>
                </c:pt>
                <c:pt idx="221">
                  <c:v>530.68048060000001</c:v>
                </c:pt>
                <c:pt idx="222">
                  <c:v>531.49013930000001</c:v>
                </c:pt>
                <c:pt idx="223">
                  <c:v>532.29971860000001</c:v>
                </c:pt>
                <c:pt idx="224">
                  <c:v>533.10921840000003</c:v>
                </c:pt>
                <c:pt idx="225">
                  <c:v>533.91863880000005</c:v>
                </c:pt>
                <c:pt idx="226">
                  <c:v>534.72797979999996</c:v>
                </c:pt>
                <c:pt idx="227">
                  <c:v>535.53724130000001</c:v>
                </c:pt>
                <c:pt idx="228">
                  <c:v>536.34642340000005</c:v>
                </c:pt>
                <c:pt idx="229">
                  <c:v>537.15552600000001</c:v>
                </c:pt>
                <c:pt idx="230">
                  <c:v>537.96454919999996</c:v>
                </c:pt>
                <c:pt idx="231">
                  <c:v>538.77349300000003</c:v>
                </c:pt>
                <c:pt idx="232">
                  <c:v>539.58235720000005</c:v>
                </c:pt>
                <c:pt idx="233">
                  <c:v>540.39114210000002</c:v>
                </c:pt>
                <c:pt idx="234">
                  <c:v>541.19984750000003</c:v>
                </c:pt>
                <c:pt idx="235">
                  <c:v>542.00847350000004</c:v>
                </c:pt>
                <c:pt idx="236">
                  <c:v>542.81701999999996</c:v>
                </c:pt>
                <c:pt idx="237">
                  <c:v>543.62548709999999</c:v>
                </c:pt>
                <c:pt idx="238">
                  <c:v>544.43387470000005</c:v>
                </c:pt>
                <c:pt idx="239">
                  <c:v>545.24218289999999</c:v>
                </c:pt>
                <c:pt idx="240">
                  <c:v>546.05041159999996</c:v>
                </c:pt>
                <c:pt idx="241">
                  <c:v>546.85856100000001</c:v>
                </c:pt>
                <c:pt idx="242">
                  <c:v>547.66663080000001</c:v>
                </c:pt>
                <c:pt idx="243">
                  <c:v>548.4746212</c:v>
                </c:pt>
                <c:pt idx="244">
                  <c:v>549.28253219999999</c:v>
                </c:pt>
                <c:pt idx="245">
                  <c:v>550.09036370000001</c:v>
                </c:pt>
                <c:pt idx="246">
                  <c:v>550.89811580000003</c:v>
                </c:pt>
                <c:pt idx="247">
                  <c:v>551.70578839999996</c:v>
                </c:pt>
                <c:pt idx="248">
                  <c:v>552.5133816</c:v>
                </c:pt>
                <c:pt idx="249">
                  <c:v>553.32089540000004</c:v>
                </c:pt>
                <c:pt idx="250">
                  <c:v>554.12832969999999</c:v>
                </c:pt>
                <c:pt idx="251">
                  <c:v>554.93568459999995</c:v>
                </c:pt>
                <c:pt idx="252">
                  <c:v>555.74296000000004</c:v>
                </c:pt>
                <c:pt idx="253">
                  <c:v>556.55015590000005</c:v>
                </c:pt>
                <c:pt idx="254">
                  <c:v>557.35727250000002</c:v>
                </c:pt>
                <c:pt idx="255">
                  <c:v>558.16430960000002</c:v>
                </c:pt>
                <c:pt idx="256">
                  <c:v>558.97126720000006</c:v>
                </c:pt>
                <c:pt idx="257">
                  <c:v>559.77814539999997</c:v>
                </c:pt>
                <c:pt idx="258">
                  <c:v>560.5849442</c:v>
                </c:pt>
                <c:pt idx="259">
                  <c:v>561.39166350000005</c:v>
                </c:pt>
                <c:pt idx="260">
                  <c:v>562.19830330000002</c:v>
                </c:pt>
                <c:pt idx="261">
                  <c:v>563.00486379999995</c:v>
                </c:pt>
                <c:pt idx="262">
                  <c:v>563.81134469999995</c:v>
                </c:pt>
                <c:pt idx="263">
                  <c:v>564.61774630000002</c:v>
                </c:pt>
                <c:pt idx="264">
                  <c:v>565.42406840000001</c:v>
                </c:pt>
                <c:pt idx="265">
                  <c:v>566.23031100000003</c:v>
                </c:pt>
                <c:pt idx="266">
                  <c:v>567.03647420000004</c:v>
                </c:pt>
                <c:pt idx="267">
                  <c:v>567.84255800000005</c:v>
                </c:pt>
                <c:pt idx="268">
                  <c:v>568.64856229999998</c:v>
                </c:pt>
                <c:pt idx="269">
                  <c:v>569.45448710000005</c:v>
                </c:pt>
                <c:pt idx="270">
                  <c:v>570.26033259999997</c:v>
                </c:pt>
                <c:pt idx="271">
                  <c:v>571.06609860000003</c:v>
                </c:pt>
                <c:pt idx="272">
                  <c:v>571.87178510000001</c:v>
                </c:pt>
                <c:pt idx="273">
                  <c:v>572.67739219999999</c:v>
                </c:pt>
                <c:pt idx="274">
                  <c:v>573.48291979999999</c:v>
                </c:pt>
                <c:pt idx="275">
                  <c:v>574.28836799999999</c:v>
                </c:pt>
                <c:pt idx="276">
                  <c:v>575.09373679999999</c:v>
                </c:pt>
                <c:pt idx="277">
                  <c:v>575.89902610000001</c:v>
                </c:pt>
                <c:pt idx="278">
                  <c:v>576.70423600000004</c:v>
                </c:pt>
                <c:pt idx="279">
                  <c:v>577.50936639999998</c:v>
                </c:pt>
                <c:pt idx="280">
                  <c:v>578.31441740000002</c:v>
                </c:pt>
                <c:pt idx="281">
                  <c:v>579.11938899999996</c:v>
                </c:pt>
                <c:pt idx="282">
                  <c:v>579.92428099999995</c:v>
                </c:pt>
                <c:pt idx="283">
                  <c:v>580.72909370000002</c:v>
                </c:pt>
                <c:pt idx="284">
                  <c:v>581.53382690000001</c:v>
                </c:pt>
                <c:pt idx="285">
                  <c:v>582.33848069999999</c:v>
                </c:pt>
                <c:pt idx="286">
                  <c:v>583.143055</c:v>
                </c:pt>
                <c:pt idx="287">
                  <c:v>583.94754990000001</c:v>
                </c:pt>
                <c:pt idx="288">
                  <c:v>584.75196530000005</c:v>
                </c:pt>
                <c:pt idx="289">
                  <c:v>585.55630129999997</c:v>
                </c:pt>
                <c:pt idx="290">
                  <c:v>586.36055780000004</c:v>
                </c:pt>
                <c:pt idx="291">
                  <c:v>587.16473499999995</c:v>
                </c:pt>
                <c:pt idx="292">
                  <c:v>587.96883260000004</c:v>
                </c:pt>
                <c:pt idx="293">
                  <c:v>588.77285080000001</c:v>
                </c:pt>
                <c:pt idx="294">
                  <c:v>589.57678959999998</c:v>
                </c:pt>
                <c:pt idx="295">
                  <c:v>590.38064889999998</c:v>
                </c:pt>
                <c:pt idx="296">
                  <c:v>591.18442879999998</c:v>
                </c:pt>
                <c:pt idx="297">
                  <c:v>591.9881292</c:v>
                </c:pt>
                <c:pt idx="298">
                  <c:v>592.79175020000002</c:v>
                </c:pt>
                <c:pt idx="299">
                  <c:v>593.59529180000004</c:v>
                </c:pt>
                <c:pt idx="300">
                  <c:v>594.39875389999997</c:v>
                </c:pt>
                <c:pt idx="301">
                  <c:v>595.20213660000002</c:v>
                </c:pt>
                <c:pt idx="302">
                  <c:v>596.00543979999998</c:v>
                </c:pt>
                <c:pt idx="303">
                  <c:v>596.80866349999997</c:v>
                </c:pt>
                <c:pt idx="304">
                  <c:v>597.61180790000003</c:v>
                </c:pt>
                <c:pt idx="305">
                  <c:v>598.41487280000001</c:v>
                </c:pt>
                <c:pt idx="306">
                  <c:v>599.21785820000002</c:v>
                </c:pt>
                <c:pt idx="307">
                  <c:v>600.02076420000003</c:v>
                </c:pt>
                <c:pt idx="308">
                  <c:v>600.82359080000003</c:v>
                </c:pt>
                <c:pt idx="309">
                  <c:v>601.62633789999995</c:v>
                </c:pt>
                <c:pt idx="310">
                  <c:v>602.42900550000002</c:v>
                </c:pt>
                <c:pt idx="311">
                  <c:v>603.23159380000004</c:v>
                </c:pt>
                <c:pt idx="312">
                  <c:v>604.03410250000002</c:v>
                </c:pt>
                <c:pt idx="313">
                  <c:v>604.83653189999995</c:v>
                </c:pt>
                <c:pt idx="314">
                  <c:v>605.63888180000004</c:v>
                </c:pt>
                <c:pt idx="315">
                  <c:v>606.44115220000003</c:v>
                </c:pt>
                <c:pt idx="316">
                  <c:v>607.24334320000003</c:v>
                </c:pt>
                <c:pt idx="317">
                  <c:v>608.04545480000002</c:v>
                </c:pt>
                <c:pt idx="318">
                  <c:v>608.84748690000004</c:v>
                </c:pt>
                <c:pt idx="319">
                  <c:v>609.64943949999997</c:v>
                </c:pt>
                <c:pt idx="320">
                  <c:v>610.45131279999998</c:v>
                </c:pt>
                <c:pt idx="321">
                  <c:v>611.25310660000002</c:v>
                </c:pt>
                <c:pt idx="322">
                  <c:v>612.05482089999998</c:v>
                </c:pt>
                <c:pt idx="323">
                  <c:v>612.85645580000005</c:v>
                </c:pt>
                <c:pt idx="324">
                  <c:v>613.65801120000003</c:v>
                </c:pt>
                <c:pt idx="325">
                  <c:v>614.45948720000001</c:v>
                </c:pt>
                <c:pt idx="326">
                  <c:v>615.26088379999999</c:v>
                </c:pt>
                <c:pt idx="327">
                  <c:v>616.06220089999999</c:v>
                </c:pt>
                <c:pt idx="328">
                  <c:v>616.86343859999999</c:v>
                </c:pt>
                <c:pt idx="329">
                  <c:v>617.66459680000003</c:v>
                </c:pt>
                <c:pt idx="330">
                  <c:v>618.46567560000005</c:v>
                </c:pt>
                <c:pt idx="331">
                  <c:v>619.26667499999996</c:v>
                </c:pt>
                <c:pt idx="332">
                  <c:v>620.06759480000005</c:v>
                </c:pt>
                <c:pt idx="333">
                  <c:v>620.86843529999999</c:v>
                </c:pt>
                <c:pt idx="334">
                  <c:v>621.66919629999995</c:v>
                </c:pt>
                <c:pt idx="335">
                  <c:v>622.46987790000003</c:v>
                </c:pt>
                <c:pt idx="336">
                  <c:v>623.27048000000002</c:v>
                </c:pt>
                <c:pt idx="337">
                  <c:v>624.07100270000001</c:v>
                </c:pt>
                <c:pt idx="338">
                  <c:v>624.87144590000003</c:v>
                </c:pt>
                <c:pt idx="339">
                  <c:v>625.67180970000004</c:v>
                </c:pt>
                <c:pt idx="340">
                  <c:v>626.47209399999997</c:v>
                </c:pt>
                <c:pt idx="341">
                  <c:v>627.27229899999998</c:v>
                </c:pt>
                <c:pt idx="342">
                  <c:v>628.07242440000005</c:v>
                </c:pt>
                <c:pt idx="343">
                  <c:v>628.8724704</c:v>
                </c:pt>
                <c:pt idx="344">
                  <c:v>629.67243699999995</c:v>
                </c:pt>
                <c:pt idx="345">
                  <c:v>630.47232410000004</c:v>
                </c:pt>
                <c:pt idx="346">
                  <c:v>631.27213180000001</c:v>
                </c:pt>
                <c:pt idx="347">
                  <c:v>632.07186000000002</c:v>
                </c:pt>
                <c:pt idx="348">
                  <c:v>632.87150880000002</c:v>
                </c:pt>
                <c:pt idx="349">
                  <c:v>633.67107820000001</c:v>
                </c:pt>
                <c:pt idx="350">
                  <c:v>634.47056810000004</c:v>
                </c:pt>
                <c:pt idx="351">
                  <c:v>635.26997859999994</c:v>
                </c:pt>
                <c:pt idx="352">
                  <c:v>636.0693096</c:v>
                </c:pt>
                <c:pt idx="353">
                  <c:v>636.86856109999997</c:v>
                </c:pt>
                <c:pt idx="354">
                  <c:v>637.66773330000001</c:v>
                </c:pt>
                <c:pt idx="355">
                  <c:v>638.46682599999997</c:v>
                </c:pt>
                <c:pt idx="356">
                  <c:v>639.26583919999996</c:v>
                </c:pt>
                <c:pt idx="357">
                  <c:v>640.06477299999995</c:v>
                </c:pt>
                <c:pt idx="358">
                  <c:v>640.86362740000004</c:v>
                </c:pt>
                <c:pt idx="359">
                  <c:v>641.66240230000005</c:v>
                </c:pt>
                <c:pt idx="360">
                  <c:v>642.46109769999998</c:v>
                </c:pt>
                <c:pt idx="361">
                  <c:v>643.25971379999999</c:v>
                </c:pt>
                <c:pt idx="362">
                  <c:v>644.05825030000005</c:v>
                </c:pt>
                <c:pt idx="363">
                  <c:v>644.85670749999997</c:v>
                </c:pt>
                <c:pt idx="364">
                  <c:v>645.65508520000003</c:v>
                </c:pt>
                <c:pt idx="365">
                  <c:v>646.45338340000001</c:v>
                </c:pt>
                <c:pt idx="366">
                  <c:v>647.25160219999998</c:v>
                </c:pt>
                <c:pt idx="367">
                  <c:v>648.04974159999995</c:v>
                </c:pt>
                <c:pt idx="368">
                  <c:v>648.84780149999995</c:v>
                </c:pt>
                <c:pt idx="369">
                  <c:v>649.64578189999997</c:v>
                </c:pt>
                <c:pt idx="370">
                  <c:v>650.44368299999996</c:v>
                </c:pt>
                <c:pt idx="371">
                  <c:v>651.24150459999998</c:v>
                </c:pt>
                <c:pt idx="372">
                  <c:v>652.03924670000004</c:v>
                </c:pt>
                <c:pt idx="373">
                  <c:v>652.83690939999997</c:v>
                </c:pt>
                <c:pt idx="374">
                  <c:v>653.63449260000004</c:v>
                </c:pt>
                <c:pt idx="375">
                  <c:v>654.4319964</c:v>
                </c:pt>
                <c:pt idx="376">
                  <c:v>655.22942079999996</c:v>
                </c:pt>
                <c:pt idx="377">
                  <c:v>656.02676570000006</c:v>
                </c:pt>
                <c:pt idx="378">
                  <c:v>656.82403120000004</c:v>
                </c:pt>
                <c:pt idx="379">
                  <c:v>657.62121720000005</c:v>
                </c:pt>
                <c:pt idx="380">
                  <c:v>658.41832380000005</c:v>
                </c:pt>
                <c:pt idx="381">
                  <c:v>659.21535100000006</c:v>
                </c:pt>
                <c:pt idx="382">
                  <c:v>660.01229860000001</c:v>
                </c:pt>
                <c:pt idx="383">
                  <c:v>660.80916690000004</c:v>
                </c:pt>
                <c:pt idx="384">
                  <c:v>661.60595569999998</c:v>
                </c:pt>
                <c:pt idx="385">
                  <c:v>662.40266510000004</c:v>
                </c:pt>
                <c:pt idx="386">
                  <c:v>663.19929500000001</c:v>
                </c:pt>
                <c:pt idx="387">
                  <c:v>663.99584549999997</c:v>
                </c:pt>
                <c:pt idx="388">
                  <c:v>664.79231649999997</c:v>
                </c:pt>
                <c:pt idx="389">
                  <c:v>665.58870809999996</c:v>
                </c:pt>
                <c:pt idx="390">
                  <c:v>666.38502019999999</c:v>
                </c:pt>
                <c:pt idx="391">
                  <c:v>667.18125299999997</c:v>
                </c:pt>
                <c:pt idx="392">
                  <c:v>667.97740620000002</c:v>
                </c:pt>
                <c:pt idx="393">
                  <c:v>668.77347999999995</c:v>
                </c:pt>
                <c:pt idx="394">
                  <c:v>669.56947439999999</c:v>
                </c:pt>
                <c:pt idx="395">
                  <c:v>670.36538929999995</c:v>
                </c:pt>
                <c:pt idx="396">
                  <c:v>671.16122480000001</c:v>
                </c:pt>
                <c:pt idx="397">
                  <c:v>671.9569808</c:v>
                </c:pt>
                <c:pt idx="398">
                  <c:v>672.75265739999998</c:v>
                </c:pt>
                <c:pt idx="399">
                  <c:v>673.54825459999995</c:v>
                </c:pt>
                <c:pt idx="400">
                  <c:v>674.34377229999996</c:v>
                </c:pt>
                <c:pt idx="401">
                  <c:v>675.13921059999996</c:v>
                </c:pt>
                <c:pt idx="402">
                  <c:v>675.93456939999999</c:v>
                </c:pt>
                <c:pt idx="403">
                  <c:v>676.72984870000005</c:v>
                </c:pt>
                <c:pt idx="404">
                  <c:v>677.52504869999996</c:v>
                </c:pt>
                <c:pt idx="405">
                  <c:v>678.32016920000001</c:v>
                </c:pt>
                <c:pt idx="406">
                  <c:v>679.11521019999998</c:v>
                </c:pt>
                <c:pt idx="407">
                  <c:v>679.91017179999994</c:v>
                </c:pt>
                <c:pt idx="408">
                  <c:v>680.70505400000002</c:v>
                </c:pt>
                <c:pt idx="409">
                  <c:v>681.49985670000001</c:v>
                </c:pt>
                <c:pt idx="410">
                  <c:v>682.29457990000003</c:v>
                </c:pt>
                <c:pt idx="411">
                  <c:v>683.08922380000001</c:v>
                </c:pt>
                <c:pt idx="412">
                  <c:v>683.88378809999995</c:v>
                </c:pt>
                <c:pt idx="413">
                  <c:v>684.67827309999996</c:v>
                </c:pt>
                <c:pt idx="414">
                  <c:v>685.47267859999999</c:v>
                </c:pt>
                <c:pt idx="415">
                  <c:v>686.26700459999995</c:v>
                </c:pt>
                <c:pt idx="416">
                  <c:v>687.06125120000002</c:v>
                </c:pt>
                <c:pt idx="417">
                  <c:v>687.85541839999996</c:v>
                </c:pt>
                <c:pt idx="418">
                  <c:v>688.64950610000005</c:v>
                </c:pt>
                <c:pt idx="419">
                  <c:v>689.44351429999995</c:v>
                </c:pt>
                <c:pt idx="420">
                  <c:v>690.23744320000003</c:v>
                </c:pt>
                <c:pt idx="421">
                  <c:v>691.03129260000003</c:v>
                </c:pt>
                <c:pt idx="422">
                  <c:v>691.82506249999994</c:v>
                </c:pt>
                <c:pt idx="423">
                  <c:v>692.61875299999997</c:v>
                </c:pt>
                <c:pt idx="424">
                  <c:v>693.41236400000003</c:v>
                </c:pt>
                <c:pt idx="425">
                  <c:v>694.20589559999996</c:v>
                </c:pt>
                <c:pt idx="426">
                  <c:v>694.99934780000001</c:v>
                </c:pt>
                <c:pt idx="427">
                  <c:v>695.79272049999997</c:v>
                </c:pt>
                <c:pt idx="428">
                  <c:v>696.58601380000005</c:v>
                </c:pt>
                <c:pt idx="429">
                  <c:v>697.37922760000004</c:v>
                </c:pt>
                <c:pt idx="430">
                  <c:v>698.17236200000002</c:v>
                </c:pt>
                <c:pt idx="431">
                  <c:v>698.965417</c:v>
                </c:pt>
                <c:pt idx="432">
                  <c:v>699.75839240000005</c:v>
                </c:pt>
                <c:pt idx="433">
                  <c:v>700.55128850000006</c:v>
                </c:pt>
                <c:pt idx="434">
                  <c:v>701.34410509999998</c:v>
                </c:pt>
                <c:pt idx="435">
                  <c:v>702.13684230000001</c:v>
                </c:pt>
                <c:pt idx="436">
                  <c:v>702.92949999999996</c:v>
                </c:pt>
                <c:pt idx="437">
                  <c:v>703.72207830000002</c:v>
                </c:pt>
                <c:pt idx="438">
                  <c:v>704.5145771</c:v>
                </c:pt>
                <c:pt idx="439">
                  <c:v>705.30699649999997</c:v>
                </c:pt>
                <c:pt idx="440">
                  <c:v>706.09933639999997</c:v>
                </c:pt>
                <c:pt idx="441">
                  <c:v>706.89159700000005</c:v>
                </c:pt>
                <c:pt idx="442">
                  <c:v>707.68377799999996</c:v>
                </c:pt>
                <c:pt idx="443">
                  <c:v>708.47587959999998</c:v>
                </c:pt>
                <c:pt idx="444">
                  <c:v>709.2679018</c:v>
                </c:pt>
                <c:pt idx="445">
                  <c:v>710.05984450000005</c:v>
                </c:pt>
                <c:pt idx="446">
                  <c:v>710.85170779999999</c:v>
                </c:pt>
                <c:pt idx="447">
                  <c:v>711.64349159999995</c:v>
                </c:pt>
                <c:pt idx="448">
                  <c:v>712.43519600000002</c:v>
                </c:pt>
                <c:pt idx="449">
                  <c:v>713.22682099999997</c:v>
                </c:pt>
                <c:pt idx="450">
                  <c:v>714.01836649999996</c:v>
                </c:pt>
                <c:pt idx="451">
                  <c:v>714.80983260000005</c:v>
                </c:pt>
                <c:pt idx="452">
                  <c:v>715.60121919999995</c:v>
                </c:pt>
                <c:pt idx="453">
                  <c:v>716.39252629999999</c:v>
                </c:pt>
                <c:pt idx="454">
                  <c:v>717.18375409999999</c:v>
                </c:pt>
                <c:pt idx="455">
                  <c:v>717.97490240000002</c:v>
                </c:pt>
                <c:pt idx="456">
                  <c:v>718.76597119999997</c:v>
                </c:pt>
                <c:pt idx="457">
                  <c:v>719.55696060000002</c:v>
                </c:pt>
                <c:pt idx="458">
                  <c:v>720.34787059999996</c:v>
                </c:pt>
                <c:pt idx="459">
                  <c:v>721.13870110000005</c:v>
                </c:pt>
                <c:pt idx="460">
                  <c:v>721.92945210000005</c:v>
                </c:pt>
                <c:pt idx="461">
                  <c:v>722.72012380000001</c:v>
                </c:pt>
                <c:pt idx="462">
                  <c:v>723.51071590000004</c:v>
                </c:pt>
                <c:pt idx="463">
                  <c:v>724.30122870000002</c:v>
                </c:pt>
                <c:pt idx="464">
                  <c:v>725.09166200000004</c:v>
                </c:pt>
                <c:pt idx="465">
                  <c:v>725.88201579999998</c:v>
                </c:pt>
                <c:pt idx="466">
                  <c:v>726.67229020000002</c:v>
                </c:pt>
                <c:pt idx="467">
                  <c:v>727.46248519999995</c:v>
                </c:pt>
                <c:pt idx="468">
                  <c:v>728.25260070000002</c:v>
                </c:pt>
                <c:pt idx="469">
                  <c:v>729.0426367</c:v>
                </c:pt>
                <c:pt idx="470">
                  <c:v>729.83259339999995</c:v>
                </c:pt>
                <c:pt idx="471">
                  <c:v>730.62247060000004</c:v>
                </c:pt>
                <c:pt idx="472">
                  <c:v>731.41226830000005</c:v>
                </c:pt>
                <c:pt idx="473">
                  <c:v>732.20198660000005</c:v>
                </c:pt>
                <c:pt idx="474">
                  <c:v>732.99162539999998</c:v>
                </c:pt>
                <c:pt idx="475">
                  <c:v>733.78118480000001</c:v>
                </c:pt>
                <c:pt idx="476">
                  <c:v>734.57066480000003</c:v>
                </c:pt>
                <c:pt idx="477">
                  <c:v>735.36006529999997</c:v>
                </c:pt>
                <c:pt idx="478">
                  <c:v>736.14938640000003</c:v>
                </c:pt>
                <c:pt idx="479">
                  <c:v>736.93862799999999</c:v>
                </c:pt>
                <c:pt idx="480">
                  <c:v>737.72779019999996</c:v>
                </c:pt>
                <c:pt idx="481">
                  <c:v>738.51687300000003</c:v>
                </c:pt>
                <c:pt idx="482">
                  <c:v>739.30587619999994</c:v>
                </c:pt>
                <c:pt idx="483">
                  <c:v>740.09480010000004</c:v>
                </c:pt>
                <c:pt idx="484">
                  <c:v>740.88364449999995</c:v>
                </c:pt>
                <c:pt idx="485">
                  <c:v>741.67240949999996</c:v>
                </c:pt>
                <c:pt idx="486">
                  <c:v>742.461095</c:v>
                </c:pt>
                <c:pt idx="487">
                  <c:v>743.24970110000004</c:v>
                </c:pt>
                <c:pt idx="488">
                  <c:v>744.03822769999999</c:v>
                </c:pt>
                <c:pt idx="489">
                  <c:v>744.82667489999994</c:v>
                </c:pt>
                <c:pt idx="490">
                  <c:v>745.61504260000004</c:v>
                </c:pt>
                <c:pt idx="491">
                  <c:v>746.40333099999998</c:v>
                </c:pt>
                <c:pt idx="492">
                  <c:v>747.19153979999999</c:v>
                </c:pt>
                <c:pt idx="493">
                  <c:v>747.97966919999999</c:v>
                </c:pt>
                <c:pt idx="494">
                  <c:v>748.76771919999999</c:v>
                </c:pt>
                <c:pt idx="495">
                  <c:v>749.55568970000002</c:v>
                </c:pt>
                <c:pt idx="496">
                  <c:v>750.34358080000004</c:v>
                </c:pt>
                <c:pt idx="497">
                  <c:v>751.13139239999998</c:v>
                </c:pt>
                <c:pt idx="498">
                  <c:v>751.91912460000003</c:v>
                </c:pt>
                <c:pt idx="499">
                  <c:v>752.70677739999996</c:v>
                </c:pt>
                <c:pt idx="500">
                  <c:v>753.49435070000004</c:v>
                </c:pt>
                <c:pt idx="501">
                  <c:v>754.2818446</c:v>
                </c:pt>
                <c:pt idx="502">
                  <c:v>755.06925899999999</c:v>
                </c:pt>
                <c:pt idx="503">
                  <c:v>755.85659390000001</c:v>
                </c:pt>
                <c:pt idx="504">
                  <c:v>756.64384949999999</c:v>
                </c:pt>
                <c:pt idx="505">
                  <c:v>757.4310256</c:v>
                </c:pt>
                <c:pt idx="506">
                  <c:v>758.21812220000004</c:v>
                </c:pt>
                <c:pt idx="507">
                  <c:v>759.00513939999996</c:v>
                </c:pt>
                <c:pt idx="508">
                  <c:v>759.79207719999999</c:v>
                </c:pt>
                <c:pt idx="509">
                  <c:v>760.57893549999994</c:v>
                </c:pt>
                <c:pt idx="510">
                  <c:v>761.36571430000004</c:v>
                </c:pt>
                <c:pt idx="511">
                  <c:v>762.15241379999998</c:v>
                </c:pt>
                <c:pt idx="512">
                  <c:v>762.93903369999998</c:v>
                </c:pt>
                <c:pt idx="513">
                  <c:v>763.72557429999995</c:v>
                </c:pt>
                <c:pt idx="514">
                  <c:v>764.51203539999995</c:v>
                </c:pt>
                <c:pt idx="515">
                  <c:v>765.29841699999997</c:v>
                </c:pt>
                <c:pt idx="516">
                  <c:v>766.08471919999999</c:v>
                </c:pt>
                <c:pt idx="517">
                  <c:v>766.87094200000001</c:v>
                </c:pt>
                <c:pt idx="518">
                  <c:v>767.65708529999995</c:v>
                </c:pt>
                <c:pt idx="519">
                  <c:v>768.44314910000003</c:v>
                </c:pt>
                <c:pt idx="520">
                  <c:v>769.22913359999995</c:v>
                </c:pt>
                <c:pt idx="521">
                  <c:v>770.01503860000003</c:v>
                </c:pt>
                <c:pt idx="522">
                  <c:v>770.80086410000001</c:v>
                </c:pt>
                <c:pt idx="523">
                  <c:v>771.5866102</c:v>
                </c:pt>
                <c:pt idx="524">
                  <c:v>772.37227680000001</c:v>
                </c:pt>
                <c:pt idx="525">
                  <c:v>773.15786400000002</c:v>
                </c:pt>
                <c:pt idx="526">
                  <c:v>773.94337180000002</c:v>
                </c:pt>
                <c:pt idx="527">
                  <c:v>774.72880009999994</c:v>
                </c:pt>
                <c:pt idx="528">
                  <c:v>775.51414899999997</c:v>
                </c:pt>
                <c:pt idx="529">
                  <c:v>776.29941840000004</c:v>
                </c:pt>
                <c:pt idx="530">
                  <c:v>777.08460839999998</c:v>
                </c:pt>
                <c:pt idx="531">
                  <c:v>777.86971900000003</c:v>
                </c:pt>
                <c:pt idx="532">
                  <c:v>778.65475000000004</c:v>
                </c:pt>
                <c:pt idx="533">
                  <c:v>779.4397017</c:v>
                </c:pt>
                <c:pt idx="534">
                  <c:v>780.2245739</c:v>
                </c:pt>
                <c:pt idx="535">
                  <c:v>781.00936669999999</c:v>
                </c:pt>
                <c:pt idx="536">
                  <c:v>781.79408000000001</c:v>
                </c:pt>
                <c:pt idx="537">
                  <c:v>782.57871390000003</c:v>
                </c:pt>
                <c:pt idx="538">
                  <c:v>783.36326829999996</c:v>
                </c:pt>
                <c:pt idx="539">
                  <c:v>784.1477433</c:v>
                </c:pt>
                <c:pt idx="540">
                  <c:v>784.93213879999996</c:v>
                </c:pt>
                <c:pt idx="541">
                  <c:v>785.716455</c:v>
                </c:pt>
                <c:pt idx="542">
                  <c:v>786.50069159999998</c:v>
                </c:pt>
                <c:pt idx="543">
                  <c:v>787.28484879999996</c:v>
                </c:pt>
                <c:pt idx="544">
                  <c:v>788.06892660000005</c:v>
                </c:pt>
                <c:pt idx="545">
                  <c:v>788.85292489999995</c:v>
                </c:pt>
                <c:pt idx="546">
                  <c:v>789.63684379999995</c:v>
                </c:pt>
                <c:pt idx="547">
                  <c:v>790.42068319999998</c:v>
                </c:pt>
                <c:pt idx="548">
                  <c:v>791.20444320000001</c:v>
                </c:pt>
                <c:pt idx="549">
                  <c:v>791.98812380000004</c:v>
                </c:pt>
                <c:pt idx="550">
                  <c:v>792.77172489999998</c:v>
                </c:pt>
                <c:pt idx="551">
                  <c:v>793.55524660000003</c:v>
                </c:pt>
                <c:pt idx="552">
                  <c:v>794.3386888</c:v>
                </c:pt>
                <c:pt idx="553">
                  <c:v>795.1220515</c:v>
                </c:pt>
                <c:pt idx="554">
                  <c:v>795.90533489999996</c:v>
                </c:pt>
                <c:pt idx="555">
                  <c:v>796.68853879999995</c:v>
                </c:pt>
                <c:pt idx="556">
                  <c:v>797.47166319999997</c:v>
                </c:pt>
                <c:pt idx="557">
                  <c:v>798.25470819999998</c:v>
                </c:pt>
                <c:pt idx="558">
                  <c:v>799.03767379999999</c:v>
                </c:pt>
                <c:pt idx="559">
                  <c:v>799.82055990000003</c:v>
                </c:pt>
                <c:pt idx="560">
                  <c:v>800.60336649999999</c:v>
                </c:pt>
                <c:pt idx="561">
                  <c:v>801.38609380000003</c:v>
                </c:pt>
                <c:pt idx="562">
                  <c:v>802.16874150000001</c:v>
                </c:pt>
                <c:pt idx="563">
                  <c:v>802.95130989999996</c:v>
                </c:pt>
                <c:pt idx="564">
                  <c:v>803.73379880000005</c:v>
                </c:pt>
                <c:pt idx="565">
                  <c:v>804.51620820000005</c:v>
                </c:pt>
                <c:pt idx="566">
                  <c:v>805.29853820000005</c:v>
                </c:pt>
                <c:pt idx="567">
                  <c:v>806.08078880000005</c:v>
                </c:pt>
                <c:pt idx="568">
                  <c:v>806.86295989999996</c:v>
                </c:pt>
                <c:pt idx="569">
                  <c:v>807.64505150000002</c:v>
                </c:pt>
                <c:pt idx="570">
                  <c:v>808.42706380000004</c:v>
                </c:pt>
                <c:pt idx="571">
                  <c:v>809.20899659999998</c:v>
                </c:pt>
                <c:pt idx="572">
                  <c:v>809.99084989999994</c:v>
                </c:pt>
                <c:pt idx="573">
                  <c:v>810.77262380000002</c:v>
                </c:pt>
                <c:pt idx="574">
                  <c:v>811.55431820000001</c:v>
                </c:pt>
                <c:pt idx="575">
                  <c:v>812.3359332</c:v>
                </c:pt>
                <c:pt idx="576">
                  <c:v>813.11746879999998</c:v>
                </c:pt>
                <c:pt idx="577">
                  <c:v>813.8989249</c:v>
                </c:pt>
                <c:pt idx="578">
                  <c:v>814.68030160000001</c:v>
                </c:pt>
                <c:pt idx="579">
                  <c:v>815.46159880000005</c:v>
                </c:pt>
                <c:pt idx="580">
                  <c:v>816.24281659999997</c:v>
                </c:pt>
                <c:pt idx="581">
                  <c:v>817.023955</c:v>
                </c:pt>
                <c:pt idx="582">
                  <c:v>817.80501379999998</c:v>
                </c:pt>
                <c:pt idx="583">
                  <c:v>818.58599330000004</c:v>
                </c:pt>
                <c:pt idx="584">
                  <c:v>819.36689330000002</c:v>
                </c:pt>
                <c:pt idx="585">
                  <c:v>820.14771389999999</c:v>
                </c:pt>
                <c:pt idx="586">
                  <c:v>820.92845499999999</c:v>
                </c:pt>
                <c:pt idx="587">
                  <c:v>821.70911669999998</c:v>
                </c:pt>
                <c:pt idx="588">
                  <c:v>822.48969890000001</c:v>
                </c:pt>
                <c:pt idx="589">
                  <c:v>823.27020170000003</c:v>
                </c:pt>
                <c:pt idx="590">
                  <c:v>824.05062499999997</c:v>
                </c:pt>
                <c:pt idx="591">
                  <c:v>824.83096899999998</c:v>
                </c:pt>
                <c:pt idx="592">
                  <c:v>825.61123339999995</c:v>
                </c:pt>
                <c:pt idx="593">
                  <c:v>826.39141840000002</c:v>
                </c:pt>
                <c:pt idx="594">
                  <c:v>827.17152399999998</c:v>
                </c:pt>
                <c:pt idx="595">
                  <c:v>827.95155009999996</c:v>
                </c:pt>
                <c:pt idx="596">
                  <c:v>828.73149679999995</c:v>
                </c:pt>
                <c:pt idx="597">
                  <c:v>829.51136399999996</c:v>
                </c:pt>
                <c:pt idx="598">
                  <c:v>830.29115179999997</c:v>
                </c:pt>
                <c:pt idx="599">
                  <c:v>831.07086019999997</c:v>
                </c:pt>
                <c:pt idx="600">
                  <c:v>831.8504891</c:v>
                </c:pt>
                <c:pt idx="601">
                  <c:v>832.63003860000003</c:v>
                </c:pt>
                <c:pt idx="602">
                  <c:v>833.40950859999998</c:v>
                </c:pt>
                <c:pt idx="603">
                  <c:v>834.18889909999996</c:v>
                </c:pt>
                <c:pt idx="604">
                  <c:v>834.96821030000001</c:v>
                </c:pt>
                <c:pt idx="605">
                  <c:v>835.74744199999998</c:v>
                </c:pt>
                <c:pt idx="606">
                  <c:v>836.52659419999998</c:v>
                </c:pt>
                <c:pt idx="607">
                  <c:v>837.30566699999997</c:v>
                </c:pt>
                <c:pt idx="608">
                  <c:v>838.08466039999996</c:v>
                </c:pt>
                <c:pt idx="609">
                  <c:v>838.86357429999998</c:v>
                </c:pt>
                <c:pt idx="610">
                  <c:v>839.64240870000003</c:v>
                </c:pt>
                <c:pt idx="611">
                  <c:v>840.42116380000004</c:v>
                </c:pt>
                <c:pt idx="612">
                  <c:v>841.19983930000001</c:v>
                </c:pt>
                <c:pt idx="613">
                  <c:v>841.97843550000005</c:v>
                </c:pt>
                <c:pt idx="614">
                  <c:v>842.7569522</c:v>
                </c:pt>
                <c:pt idx="615">
                  <c:v>843.53538939999999</c:v>
                </c:pt>
                <c:pt idx="616">
                  <c:v>844.31374719999997</c:v>
                </c:pt>
                <c:pt idx="617">
                  <c:v>845.09202560000006</c:v>
                </c:pt>
                <c:pt idx="618">
                  <c:v>845.87022449999995</c:v>
                </c:pt>
                <c:pt idx="619">
                  <c:v>846.64834389999999</c:v>
                </c:pt>
                <c:pt idx="620">
                  <c:v>847.42638399999998</c:v>
                </c:pt>
                <c:pt idx="621">
                  <c:v>848.20434460000001</c:v>
                </c:pt>
                <c:pt idx="622">
                  <c:v>848.98222569999996</c:v>
                </c:pt>
                <c:pt idx="623">
                  <c:v>849.76002740000001</c:v>
                </c:pt>
                <c:pt idx="624">
                  <c:v>850.53774959999998</c:v>
                </c:pt>
                <c:pt idx="625">
                  <c:v>851.31539239999995</c:v>
                </c:pt>
                <c:pt idx="626">
                  <c:v>852.09295580000003</c:v>
                </c:pt>
                <c:pt idx="627">
                  <c:v>852.87043970000002</c:v>
                </c:pt>
                <c:pt idx="628">
                  <c:v>853.64784420000001</c:v>
                </c:pt>
                <c:pt idx="629">
                  <c:v>854.42516920000003</c:v>
                </c:pt>
                <c:pt idx="630">
                  <c:v>855.20241480000004</c:v>
                </c:pt>
                <c:pt idx="631">
                  <c:v>855.97958100000005</c:v>
                </c:pt>
                <c:pt idx="632">
                  <c:v>856.75666760000001</c:v>
                </c:pt>
                <c:pt idx="633">
                  <c:v>857.53367490000005</c:v>
                </c:pt>
                <c:pt idx="634">
                  <c:v>858.3106027</c:v>
                </c:pt>
                <c:pt idx="635">
                  <c:v>859.08745109999995</c:v>
                </c:pt>
                <c:pt idx="636">
                  <c:v>859.86422000000005</c:v>
                </c:pt>
                <c:pt idx="637">
                  <c:v>860.64090950000002</c:v>
                </c:pt>
                <c:pt idx="638">
                  <c:v>861.41751950000003</c:v>
                </c:pt>
                <c:pt idx="639">
                  <c:v>862.19405010000003</c:v>
                </c:pt>
                <c:pt idx="640">
                  <c:v>862.97050119999994</c:v>
                </c:pt>
                <c:pt idx="641">
                  <c:v>863.74687300000005</c:v>
                </c:pt>
                <c:pt idx="642">
                  <c:v>864.52316519999999</c:v>
                </c:pt>
                <c:pt idx="643">
                  <c:v>865.29937800000005</c:v>
                </c:pt>
                <c:pt idx="644">
                  <c:v>866.07551139999998</c:v>
                </c:pt>
                <c:pt idx="645">
                  <c:v>866.85156529999995</c:v>
                </c:pt>
                <c:pt idx="646">
                  <c:v>867.62753980000002</c:v>
                </c:pt>
                <c:pt idx="647">
                  <c:v>868.40343480000001</c:v>
                </c:pt>
                <c:pt idx="648">
                  <c:v>869.1792504</c:v>
                </c:pt>
                <c:pt idx="649">
                  <c:v>869.95498659999998</c:v>
                </c:pt>
                <c:pt idx="650">
                  <c:v>870.7306433</c:v>
                </c:pt>
                <c:pt idx="651">
                  <c:v>871.50622060000001</c:v>
                </c:pt>
                <c:pt idx="652">
                  <c:v>872.28171840000005</c:v>
                </c:pt>
                <c:pt idx="653">
                  <c:v>873.0571367</c:v>
                </c:pt>
                <c:pt idx="654">
                  <c:v>873.83247570000003</c:v>
                </c:pt>
                <c:pt idx="655">
                  <c:v>874.60773519999998</c:v>
                </c:pt>
                <c:pt idx="656">
                  <c:v>875.38291519999996</c:v>
                </c:pt>
                <c:pt idx="657">
                  <c:v>876.15801580000004</c:v>
                </c:pt>
                <c:pt idx="658">
                  <c:v>876.93303700000001</c:v>
                </c:pt>
                <c:pt idx="659">
                  <c:v>877.70797870000001</c:v>
                </c:pt>
                <c:pt idx="660">
                  <c:v>878.48284090000004</c:v>
                </c:pt>
                <c:pt idx="661">
                  <c:v>879.25762380000003</c:v>
                </c:pt>
                <c:pt idx="662">
                  <c:v>880.03232709999997</c:v>
                </c:pt>
                <c:pt idx="663">
                  <c:v>880.80695109999999</c:v>
                </c:pt>
                <c:pt idx="664">
                  <c:v>881.58149560000004</c:v>
                </c:pt>
                <c:pt idx="665">
                  <c:v>882.3559606</c:v>
                </c:pt>
                <c:pt idx="666">
                  <c:v>883.13034619999996</c:v>
                </c:pt>
                <c:pt idx="667">
                  <c:v>883.90465240000003</c:v>
                </c:pt>
                <c:pt idx="668">
                  <c:v>884.67887910000002</c:v>
                </c:pt>
                <c:pt idx="669">
                  <c:v>885.45302630000003</c:v>
                </c:pt>
                <c:pt idx="670">
                  <c:v>886.22709420000001</c:v>
                </c:pt>
                <c:pt idx="671">
                  <c:v>887.00108260000002</c:v>
                </c:pt>
                <c:pt idx="672">
                  <c:v>887.77499150000006</c:v>
                </c:pt>
                <c:pt idx="673">
                  <c:v>888.54882099999998</c:v>
                </c:pt>
                <c:pt idx="674">
                  <c:v>889.32257100000004</c:v>
                </c:pt>
                <c:pt idx="675">
                  <c:v>890.09624159999998</c:v>
                </c:pt>
                <c:pt idx="676">
                  <c:v>890.86983280000004</c:v>
                </c:pt>
                <c:pt idx="677">
                  <c:v>891.64334450000001</c:v>
                </c:pt>
                <c:pt idx="678">
                  <c:v>892.41677679999998</c:v>
                </c:pt>
                <c:pt idx="679">
                  <c:v>893.19012959999998</c:v>
                </c:pt>
                <c:pt idx="680">
                  <c:v>893.96340299999997</c:v>
                </c:pt>
                <c:pt idx="681">
                  <c:v>894.73659699999996</c:v>
                </c:pt>
                <c:pt idx="682">
                  <c:v>895.50971140000001</c:v>
                </c:pt>
                <c:pt idx="683">
                  <c:v>896.28274650000003</c:v>
                </c:pt>
                <c:pt idx="684">
                  <c:v>897.05570209999996</c:v>
                </c:pt>
                <c:pt idx="685">
                  <c:v>897.8285783</c:v>
                </c:pt>
                <c:pt idx="686">
                  <c:v>898.60137499999996</c:v>
                </c:pt>
                <c:pt idx="687">
                  <c:v>899.37409230000003</c:v>
                </c:pt>
                <c:pt idx="688">
                  <c:v>900.14673010000001</c:v>
                </c:pt>
                <c:pt idx="689">
                  <c:v>900.91928849999999</c:v>
                </c:pt>
                <c:pt idx="690">
                  <c:v>901.6917674</c:v>
                </c:pt>
                <c:pt idx="691">
                  <c:v>902.46416699999997</c:v>
                </c:pt>
                <c:pt idx="692">
                  <c:v>903.23648700000001</c:v>
                </c:pt>
                <c:pt idx="693">
                  <c:v>904.00872760000004</c:v>
                </c:pt>
                <c:pt idx="694">
                  <c:v>904.78088879999996</c:v>
                </c:pt>
                <c:pt idx="695">
                  <c:v>905.55297050000001</c:v>
                </c:pt>
                <c:pt idx="696">
                  <c:v>906.32497279999995</c:v>
                </c:pt>
                <c:pt idx="697">
                  <c:v>907.09689560000004</c:v>
                </c:pt>
                <c:pt idx="698">
                  <c:v>907.86873900000001</c:v>
                </c:pt>
                <c:pt idx="699">
                  <c:v>908.64050299999997</c:v>
                </c:pt>
                <c:pt idx="700">
                  <c:v>909.41218749999996</c:v>
                </c:pt>
                <c:pt idx="701">
                  <c:v>910.18379259999995</c:v>
                </c:pt>
                <c:pt idx="702">
                  <c:v>910.95531819999997</c:v>
                </c:pt>
                <c:pt idx="703">
                  <c:v>911.72676430000001</c:v>
                </c:pt>
                <c:pt idx="704">
                  <c:v>912.49813110000002</c:v>
                </c:pt>
                <c:pt idx="705">
                  <c:v>913.26941839999995</c:v>
                </c:pt>
                <c:pt idx="706">
                  <c:v>914.04062620000002</c:v>
                </c:pt>
                <c:pt idx="707">
                  <c:v>914.81175459999997</c:v>
                </c:pt>
                <c:pt idx="708">
                  <c:v>915.58280360000003</c:v>
                </c:pt>
                <c:pt idx="709">
                  <c:v>916.35377310000001</c:v>
                </c:pt>
                <c:pt idx="710">
                  <c:v>917.12466310000002</c:v>
                </c:pt>
                <c:pt idx="711">
                  <c:v>917.89547379999999</c:v>
                </c:pt>
                <c:pt idx="712">
                  <c:v>918.66620490000003</c:v>
                </c:pt>
                <c:pt idx="713">
                  <c:v>919.43685670000002</c:v>
                </c:pt>
                <c:pt idx="714">
                  <c:v>920.20742900000005</c:v>
                </c:pt>
                <c:pt idx="715">
                  <c:v>920.97792179999999</c:v>
                </c:pt>
                <c:pt idx="716">
                  <c:v>921.74833520000004</c:v>
                </c:pt>
                <c:pt idx="717">
                  <c:v>922.51866919999998</c:v>
                </c:pt>
                <c:pt idx="718">
                  <c:v>923.28892370000005</c:v>
                </c:pt>
                <c:pt idx="719">
                  <c:v>924.05909870000005</c:v>
                </c:pt>
                <c:pt idx="720">
                  <c:v>924.82919440000001</c:v>
                </c:pt>
                <c:pt idx="721">
                  <c:v>925.59921059999999</c:v>
                </c:pt>
                <c:pt idx="722">
                  <c:v>926.36914730000001</c:v>
                </c:pt>
                <c:pt idx="723">
                  <c:v>927.13900460000002</c:v>
                </c:pt>
                <c:pt idx="724">
                  <c:v>927.90878239999995</c:v>
                </c:pt>
                <c:pt idx="725">
                  <c:v>928.67848079999999</c:v>
                </c:pt>
                <c:pt idx="726">
                  <c:v>929.44809980000002</c:v>
                </c:pt>
                <c:pt idx="727">
                  <c:v>930.21763929999997</c:v>
                </c:pt>
                <c:pt idx="728">
                  <c:v>930.98709940000003</c:v>
                </c:pt>
                <c:pt idx="729">
                  <c:v>931.75648000000001</c:v>
                </c:pt>
                <c:pt idx="730">
                  <c:v>932.52578119999998</c:v>
                </c:pt>
                <c:pt idx="731">
                  <c:v>933.29500299999995</c:v>
                </c:pt>
                <c:pt idx="732">
                  <c:v>934.06414519999998</c:v>
                </c:pt>
                <c:pt idx="733">
                  <c:v>934.83320809999998</c:v>
                </c:pt>
                <c:pt idx="734">
                  <c:v>935.6021915</c:v>
                </c:pt>
                <c:pt idx="735">
                  <c:v>936.37109550000002</c:v>
                </c:pt>
                <c:pt idx="736">
                  <c:v>937.13991999999996</c:v>
                </c:pt>
                <c:pt idx="737">
                  <c:v>937.90866510000001</c:v>
                </c:pt>
                <c:pt idx="738">
                  <c:v>938.67733069999997</c:v>
                </c:pt>
                <c:pt idx="739">
                  <c:v>939.44591690000004</c:v>
                </c:pt>
                <c:pt idx="740">
                  <c:v>940.21442360000003</c:v>
                </c:pt>
                <c:pt idx="741">
                  <c:v>940.98285099999998</c:v>
                </c:pt>
                <c:pt idx="742">
                  <c:v>941.7511988</c:v>
                </c:pt>
                <c:pt idx="743">
                  <c:v>942.51946720000001</c:v>
                </c:pt>
                <c:pt idx="744">
                  <c:v>943.28765620000001</c:v>
                </c:pt>
                <c:pt idx="745">
                  <c:v>944.05576570000005</c:v>
                </c:pt>
                <c:pt idx="746">
                  <c:v>944.82379579999997</c:v>
                </c:pt>
                <c:pt idx="747">
                  <c:v>945.59174640000003</c:v>
                </c:pt>
                <c:pt idx="748">
                  <c:v>946.35961759999998</c:v>
                </c:pt>
                <c:pt idx="749">
                  <c:v>947.12740940000003</c:v>
                </c:pt>
                <c:pt idx="750">
                  <c:v>947.8951217</c:v>
                </c:pt>
                <c:pt idx="751">
                  <c:v>948.66275459999997</c:v>
                </c:pt>
                <c:pt idx="752">
                  <c:v>949.43030799999997</c:v>
                </c:pt>
                <c:pt idx="753">
                  <c:v>950.1977819</c:v>
                </c:pt>
                <c:pt idx="754">
                  <c:v>950.96517649999998</c:v>
                </c:pt>
                <c:pt idx="755">
                  <c:v>951.7324916</c:v>
                </c:pt>
                <c:pt idx="756">
                  <c:v>952.49972720000005</c:v>
                </c:pt>
                <c:pt idx="757">
                  <c:v>953.26688339999998</c:v>
                </c:pt>
                <c:pt idx="758">
                  <c:v>954.03396020000002</c:v>
                </c:pt>
                <c:pt idx="759">
                  <c:v>954.80095749999998</c:v>
                </c:pt>
                <c:pt idx="760">
                  <c:v>955.56787529999997</c:v>
                </c:pt>
                <c:pt idx="761">
                  <c:v>956.33471380000003</c:v>
                </c:pt>
                <c:pt idx="762">
                  <c:v>957.10147270000004</c:v>
                </c:pt>
                <c:pt idx="763">
                  <c:v>957.86815230000002</c:v>
                </c:pt>
                <c:pt idx="764">
                  <c:v>958.63475240000002</c:v>
                </c:pt>
                <c:pt idx="765">
                  <c:v>959.40127299999995</c:v>
                </c:pt>
                <c:pt idx="766">
                  <c:v>960.16771419999998</c:v>
                </c:pt>
                <c:pt idx="767">
                  <c:v>960.934076</c:v>
                </c:pt>
                <c:pt idx="768">
                  <c:v>961.70035829999995</c:v>
                </c:pt>
                <c:pt idx="769">
                  <c:v>962.46656110000004</c:v>
                </c:pt>
                <c:pt idx="770">
                  <c:v>963.23268459999997</c:v>
                </c:pt>
                <c:pt idx="771">
                  <c:v>963.99872860000005</c:v>
                </c:pt>
                <c:pt idx="772">
                  <c:v>964.76469310000004</c:v>
                </c:pt>
                <c:pt idx="773">
                  <c:v>965.53057820000004</c:v>
                </c:pt>
                <c:pt idx="774">
                  <c:v>966.29638379999994</c:v>
                </c:pt>
                <c:pt idx="775">
                  <c:v>967.06210999999996</c:v>
                </c:pt>
                <c:pt idx="776">
                  <c:v>967.82775679999997</c:v>
                </c:pt>
                <c:pt idx="777">
                  <c:v>968.59332410000002</c:v>
                </c:pt>
                <c:pt idx="778">
                  <c:v>969.35881199999994</c:v>
                </c:pt>
                <c:pt idx="779">
                  <c:v>970.12422040000001</c:v>
                </c:pt>
                <c:pt idx="780">
                  <c:v>970.88954939999996</c:v>
                </c:pt>
                <c:pt idx="781">
                  <c:v>971.65479900000003</c:v>
                </c:pt>
                <c:pt idx="782">
                  <c:v>972.41996900000004</c:v>
                </c:pt>
                <c:pt idx="783">
                  <c:v>973.18505970000001</c:v>
                </c:pt>
                <c:pt idx="784">
                  <c:v>973.95007090000001</c:v>
                </c:pt>
                <c:pt idx="785">
                  <c:v>974.71500270000001</c:v>
                </c:pt>
                <c:pt idx="786">
                  <c:v>975.47985500000004</c:v>
                </c:pt>
                <c:pt idx="787">
                  <c:v>976.24462789999995</c:v>
                </c:pt>
                <c:pt idx="788">
                  <c:v>977.00932130000001</c:v>
                </c:pt>
                <c:pt idx="789">
                  <c:v>977.77393529999995</c:v>
                </c:pt>
                <c:pt idx="790">
                  <c:v>978.53846980000003</c:v>
                </c:pt>
                <c:pt idx="791">
                  <c:v>979.30292499999996</c:v>
                </c:pt>
                <c:pt idx="792">
                  <c:v>980.06730059999995</c:v>
                </c:pt>
                <c:pt idx="793">
                  <c:v>980.83159680000006</c:v>
                </c:pt>
                <c:pt idx="794">
                  <c:v>981.59581360000004</c:v>
                </c:pt>
                <c:pt idx="795">
                  <c:v>982.35995089999994</c:v>
                </c:pt>
                <c:pt idx="796">
                  <c:v>983.12400879999996</c:v>
                </c:pt>
                <c:pt idx="797">
                  <c:v>983.8879872</c:v>
                </c:pt>
                <c:pt idx="798">
                  <c:v>984.65188620000004</c:v>
                </c:pt>
                <c:pt idx="799">
                  <c:v>985.41570579999996</c:v>
                </c:pt>
                <c:pt idx="800">
                  <c:v>986.17944590000002</c:v>
                </c:pt>
                <c:pt idx="801">
                  <c:v>986.94310659999996</c:v>
                </c:pt>
                <c:pt idx="802">
                  <c:v>987.70668780000005</c:v>
                </c:pt>
                <c:pt idx="803">
                  <c:v>988.47018949999995</c:v>
                </c:pt>
                <c:pt idx="804">
                  <c:v>989.23361190000003</c:v>
                </c:pt>
                <c:pt idx="805">
                  <c:v>989.99695480000003</c:v>
                </c:pt>
                <c:pt idx="806">
                  <c:v>990.76021820000005</c:v>
                </c:pt>
                <c:pt idx="807">
                  <c:v>991.52340219999996</c:v>
                </c:pt>
                <c:pt idx="808">
                  <c:v>992.28650679999998</c:v>
                </c:pt>
                <c:pt idx="809">
                  <c:v>993.04953190000003</c:v>
                </c:pt>
                <c:pt idx="810">
                  <c:v>993.8124775</c:v>
                </c:pt>
                <c:pt idx="811">
                  <c:v>994.57534380000004</c:v>
                </c:pt>
                <c:pt idx="812">
                  <c:v>995.33813050000003</c:v>
                </c:pt>
                <c:pt idx="813">
                  <c:v>996.10083789999999</c:v>
                </c:pt>
                <c:pt idx="814">
                  <c:v>996.86346579999997</c:v>
                </c:pt>
                <c:pt idx="815">
                  <c:v>997.62601419999999</c:v>
                </c:pt>
                <c:pt idx="816">
                  <c:v>998.3884832</c:v>
                </c:pt>
                <c:pt idx="817">
                  <c:v>999.1508728</c:v>
                </c:pt>
                <c:pt idx="818">
                  <c:v>999.91318290000004</c:v>
                </c:pt>
                <c:pt idx="819">
                  <c:v>1000.675414</c:v>
                </c:pt>
                <c:pt idx="820">
                  <c:v>1001.4375649999999</c:v>
                </c:pt>
                <c:pt idx="821">
                  <c:v>1002.1996370000001</c:v>
                </c:pt>
                <c:pt idx="822">
                  <c:v>1002.961629</c:v>
                </c:pt>
                <c:pt idx="823">
                  <c:v>1003.723542</c:v>
                </c:pt>
                <c:pt idx="824">
                  <c:v>1004.485375</c:v>
                </c:pt>
                <c:pt idx="825">
                  <c:v>1005.247129</c:v>
                </c:pt>
                <c:pt idx="826">
                  <c:v>1006.0088040000001</c:v>
                </c:pt>
                <c:pt idx="827">
                  <c:v>1006.770399</c:v>
                </c:pt>
                <c:pt idx="828">
                  <c:v>1007.531915</c:v>
                </c:pt>
                <c:pt idx="829">
                  <c:v>1008.293351</c:v>
                </c:pt>
                <c:pt idx="830">
                  <c:v>1009.054708</c:v>
                </c:pt>
                <c:pt idx="831">
                  <c:v>1009.815985</c:v>
                </c:pt>
                <c:pt idx="832">
                  <c:v>1010.577183</c:v>
                </c:pt>
                <c:pt idx="833">
                  <c:v>1011.338301</c:v>
                </c:pt>
                <c:pt idx="834">
                  <c:v>1012.09934</c:v>
                </c:pt>
                <c:pt idx="835">
                  <c:v>1012.8603000000001</c:v>
                </c:pt>
                <c:pt idx="836">
                  <c:v>1013.62118</c:v>
                </c:pt>
                <c:pt idx="837">
                  <c:v>1014.381981</c:v>
                </c:pt>
                <c:pt idx="838">
                  <c:v>1015.142702</c:v>
                </c:pt>
                <c:pt idx="839">
                  <c:v>1015.9033439999999</c:v>
                </c:pt>
                <c:pt idx="840">
                  <c:v>1016.663906</c:v>
                </c:pt>
                <c:pt idx="841">
                  <c:v>1017.424389</c:v>
                </c:pt>
                <c:pt idx="842">
                  <c:v>1018.184792</c:v>
                </c:pt>
                <c:pt idx="843">
                  <c:v>1018.945116</c:v>
                </c:pt>
                <c:pt idx="844">
                  <c:v>1019.705361</c:v>
                </c:pt>
                <c:pt idx="845">
                  <c:v>1020.465526</c:v>
                </c:pt>
                <c:pt idx="846">
                  <c:v>1021.225612</c:v>
                </c:pt>
                <c:pt idx="847">
                  <c:v>1021.985618</c:v>
                </c:pt>
                <c:pt idx="848">
                  <c:v>1022.745545</c:v>
                </c:pt>
                <c:pt idx="849">
                  <c:v>1023.505392</c:v>
                </c:pt>
                <c:pt idx="850">
                  <c:v>1024.2651599999999</c:v>
                </c:pt>
                <c:pt idx="851">
                  <c:v>1025.0248489999999</c:v>
                </c:pt>
                <c:pt idx="852">
                  <c:v>1025.7844580000001</c:v>
                </c:pt>
                <c:pt idx="853">
                  <c:v>1026.543987</c:v>
                </c:pt>
                <c:pt idx="854">
                  <c:v>1027.303437</c:v>
                </c:pt>
                <c:pt idx="855">
                  <c:v>1028.0628079999999</c:v>
                </c:pt>
                <c:pt idx="856">
                  <c:v>1028.822099</c:v>
                </c:pt>
                <c:pt idx="857">
                  <c:v>1029.5813109999999</c:v>
                </c:pt>
                <c:pt idx="858">
                  <c:v>1030.3404430000001</c:v>
                </c:pt>
                <c:pt idx="859">
                  <c:v>1031.099496</c:v>
                </c:pt>
                <c:pt idx="860">
                  <c:v>1031.8584699999999</c:v>
                </c:pt>
                <c:pt idx="861">
                  <c:v>1032.617364</c:v>
                </c:pt>
                <c:pt idx="862">
                  <c:v>1033.376178</c:v>
                </c:pt>
                <c:pt idx="863">
                  <c:v>1034.1349130000001</c:v>
                </c:pt>
                <c:pt idx="864">
                  <c:v>1034.8935690000001</c:v>
                </c:pt>
                <c:pt idx="865">
                  <c:v>1035.652145</c:v>
                </c:pt>
                <c:pt idx="866">
                  <c:v>1036.4106420000001</c:v>
                </c:pt>
                <c:pt idx="867">
                  <c:v>1037.1690599999999</c:v>
                </c:pt>
                <c:pt idx="868">
                  <c:v>1037.9273969999999</c:v>
                </c:pt>
                <c:pt idx="869">
                  <c:v>1038.6856560000001</c:v>
                </c:pt>
                <c:pt idx="870">
                  <c:v>1039.443835</c:v>
                </c:pt>
                <c:pt idx="871">
                  <c:v>1040.201935</c:v>
                </c:pt>
                <c:pt idx="872">
                  <c:v>1040.959955</c:v>
                </c:pt>
                <c:pt idx="873">
                  <c:v>1041.717895</c:v>
                </c:pt>
                <c:pt idx="874">
                  <c:v>1042.4757569999999</c:v>
                </c:pt>
                <c:pt idx="875">
                  <c:v>1043.233538</c:v>
                </c:pt>
                <c:pt idx="876">
                  <c:v>1043.9912409999999</c:v>
                </c:pt>
                <c:pt idx="877">
                  <c:v>1044.7488639999999</c:v>
                </c:pt>
                <c:pt idx="878">
                  <c:v>1045.5064070000001</c:v>
                </c:pt>
                <c:pt idx="879">
                  <c:v>1046.2638710000001</c:v>
                </c:pt>
                <c:pt idx="880">
                  <c:v>1047.021256</c:v>
                </c:pt>
                <c:pt idx="881">
                  <c:v>1047.7785610000001</c:v>
                </c:pt>
                <c:pt idx="882">
                  <c:v>1048.535787</c:v>
                </c:pt>
                <c:pt idx="883">
                  <c:v>1049.2929329999999</c:v>
                </c:pt>
                <c:pt idx="884">
                  <c:v>1050.05</c:v>
                </c:pt>
                <c:pt idx="885">
                  <c:v>1050.8069869999999</c:v>
                </c:pt>
                <c:pt idx="886">
                  <c:v>1051.563895</c:v>
                </c:pt>
                <c:pt idx="887">
                  <c:v>1052.320723</c:v>
                </c:pt>
                <c:pt idx="888">
                  <c:v>1053.0774730000001</c:v>
                </c:pt>
                <c:pt idx="889">
                  <c:v>1053.8341419999999</c:v>
                </c:pt>
                <c:pt idx="890">
                  <c:v>1054.5907319999999</c:v>
                </c:pt>
                <c:pt idx="891">
                  <c:v>1055.3472429999999</c:v>
                </c:pt>
                <c:pt idx="892">
                  <c:v>1056.103674</c:v>
                </c:pt>
                <c:pt idx="893">
                  <c:v>1056.8600260000001</c:v>
                </c:pt>
                <c:pt idx="894">
                  <c:v>1057.6162979999999</c:v>
                </c:pt>
                <c:pt idx="895">
                  <c:v>1058.3724910000001</c:v>
                </c:pt>
                <c:pt idx="896">
                  <c:v>1059.1286050000001</c:v>
                </c:pt>
                <c:pt idx="897">
                  <c:v>1059.8846390000001</c:v>
                </c:pt>
                <c:pt idx="898">
                  <c:v>1060.6405930000001</c:v>
                </c:pt>
                <c:pt idx="899">
                  <c:v>1061.396469</c:v>
                </c:pt>
                <c:pt idx="900">
                  <c:v>1062.1522640000001</c:v>
                </c:pt>
                <c:pt idx="901">
                  <c:v>1062.9079810000001</c:v>
                </c:pt>
                <c:pt idx="902">
                  <c:v>1063.6636169999999</c:v>
                </c:pt>
                <c:pt idx="903">
                  <c:v>1064.419175</c:v>
                </c:pt>
                <c:pt idx="904">
                  <c:v>1065.174653</c:v>
                </c:pt>
                <c:pt idx="905">
                  <c:v>1065.930051</c:v>
                </c:pt>
                <c:pt idx="906">
                  <c:v>1066.6853699999999</c:v>
                </c:pt>
                <c:pt idx="907">
                  <c:v>1067.4406100000001</c:v>
                </c:pt>
                <c:pt idx="908">
                  <c:v>1068.19577</c:v>
                </c:pt>
                <c:pt idx="909">
                  <c:v>1068.9508510000001</c:v>
                </c:pt>
                <c:pt idx="910">
                  <c:v>1069.705852</c:v>
                </c:pt>
                <c:pt idx="911">
                  <c:v>1070.4607739999999</c:v>
                </c:pt>
                <c:pt idx="912">
                  <c:v>1071.215616</c:v>
                </c:pt>
                <c:pt idx="913">
                  <c:v>1071.9703790000001</c:v>
                </c:pt>
                <c:pt idx="914">
                  <c:v>1072.7250630000001</c:v>
                </c:pt>
                <c:pt idx="915">
                  <c:v>1073.4796670000001</c:v>
                </c:pt>
                <c:pt idx="916">
                  <c:v>1074.234191</c:v>
                </c:pt>
                <c:pt idx="917">
                  <c:v>1074.988636</c:v>
                </c:pt>
                <c:pt idx="918">
                  <c:v>1075.7430019999999</c:v>
                </c:pt>
                <c:pt idx="919">
                  <c:v>1076.497288</c:v>
                </c:pt>
                <c:pt idx="920">
                  <c:v>1077.251495</c:v>
                </c:pt>
                <c:pt idx="921">
                  <c:v>1078.005623</c:v>
                </c:pt>
                <c:pt idx="922">
                  <c:v>1078.7596699999999</c:v>
                </c:pt>
                <c:pt idx="923">
                  <c:v>1079.513639</c:v>
                </c:pt>
                <c:pt idx="924">
                  <c:v>1080.2675280000001</c:v>
                </c:pt>
                <c:pt idx="925">
                  <c:v>1081.021338</c:v>
                </c:pt>
                <c:pt idx="926">
                  <c:v>1081.7750679999999</c:v>
                </c:pt>
                <c:pt idx="927">
                  <c:v>1082.5287189999999</c:v>
                </c:pt>
                <c:pt idx="928">
                  <c:v>1083.2822900000001</c:v>
                </c:pt>
                <c:pt idx="929">
                  <c:v>1084.0357819999999</c:v>
                </c:pt>
                <c:pt idx="930">
                  <c:v>1084.789194</c:v>
                </c:pt>
                <c:pt idx="931">
                  <c:v>1085.5425270000001</c:v>
                </c:pt>
                <c:pt idx="932">
                  <c:v>1086.2957799999999</c:v>
                </c:pt>
                <c:pt idx="933">
                  <c:v>1087.048955</c:v>
                </c:pt>
                <c:pt idx="934">
                  <c:v>1087.8020489999999</c:v>
                </c:pt>
                <c:pt idx="935">
                  <c:v>1088.5550639999999</c:v>
                </c:pt>
                <c:pt idx="936">
                  <c:v>1089.308</c:v>
                </c:pt>
                <c:pt idx="937">
                  <c:v>1090.0608560000001</c:v>
                </c:pt>
                <c:pt idx="938">
                  <c:v>1090.813633</c:v>
                </c:pt>
                <c:pt idx="939">
                  <c:v>1091.566331</c:v>
                </c:pt>
                <c:pt idx="940">
                  <c:v>1092.3189480000001</c:v>
                </c:pt>
                <c:pt idx="941">
                  <c:v>1093.0714869999999</c:v>
                </c:pt>
                <c:pt idx="942">
                  <c:v>1093.823946</c:v>
                </c:pt>
                <c:pt idx="943">
                  <c:v>1094.5763260000001</c:v>
                </c:pt>
                <c:pt idx="944">
                  <c:v>1095.328626</c:v>
                </c:pt>
                <c:pt idx="945">
                  <c:v>1096.0808469999999</c:v>
                </c:pt>
                <c:pt idx="946">
                  <c:v>1096.8329879999999</c:v>
                </c:pt>
                <c:pt idx="947">
                  <c:v>1097.5850499999999</c:v>
                </c:pt>
                <c:pt idx="948">
                  <c:v>1098.3370319999999</c:v>
                </c:pt>
                <c:pt idx="949">
                  <c:v>1099.088935</c:v>
                </c:pt>
                <c:pt idx="950">
                  <c:v>1099.8407580000001</c:v>
                </c:pt>
                <c:pt idx="951">
                  <c:v>1100.5925030000001</c:v>
                </c:pt>
                <c:pt idx="952">
                  <c:v>1101.344167</c:v>
                </c:pt>
                <c:pt idx="953">
                  <c:v>1102.0957519999999</c:v>
                </c:pt>
              </c:numCache>
            </c:numRef>
          </c:xVal>
          <c:yVal>
            <c:numRef>
              <c:f>'Lunar Spectral Unc Budget'!$G$5:$G$958</c:f>
              <c:numCache>
                <c:formatCode>General</c:formatCode>
                <c:ptCount val="954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0.6</c:v>
                </c:pt>
                <c:pt idx="11">
                  <c:v>0.6</c:v>
                </c:pt>
                <c:pt idx="12">
                  <c:v>0.6</c:v>
                </c:pt>
                <c:pt idx="13">
                  <c:v>0.6</c:v>
                </c:pt>
                <c:pt idx="14">
                  <c:v>0.6</c:v>
                </c:pt>
                <c:pt idx="15">
                  <c:v>0.6</c:v>
                </c:pt>
                <c:pt idx="16">
                  <c:v>0.6</c:v>
                </c:pt>
                <c:pt idx="17">
                  <c:v>0.6</c:v>
                </c:pt>
                <c:pt idx="18">
                  <c:v>0.6</c:v>
                </c:pt>
                <c:pt idx="19">
                  <c:v>0.6</c:v>
                </c:pt>
                <c:pt idx="20">
                  <c:v>0.6</c:v>
                </c:pt>
                <c:pt idx="21">
                  <c:v>0.6</c:v>
                </c:pt>
                <c:pt idx="22">
                  <c:v>0.6</c:v>
                </c:pt>
                <c:pt idx="23">
                  <c:v>0.6</c:v>
                </c:pt>
                <c:pt idx="24">
                  <c:v>0.6</c:v>
                </c:pt>
                <c:pt idx="25">
                  <c:v>0.6</c:v>
                </c:pt>
                <c:pt idx="26">
                  <c:v>0.6</c:v>
                </c:pt>
                <c:pt idx="27">
                  <c:v>0.6</c:v>
                </c:pt>
                <c:pt idx="28">
                  <c:v>0.6</c:v>
                </c:pt>
                <c:pt idx="29">
                  <c:v>0.6</c:v>
                </c:pt>
                <c:pt idx="30">
                  <c:v>0.6</c:v>
                </c:pt>
                <c:pt idx="31">
                  <c:v>0.6</c:v>
                </c:pt>
                <c:pt idx="32">
                  <c:v>0.6</c:v>
                </c:pt>
                <c:pt idx="33">
                  <c:v>0.6</c:v>
                </c:pt>
                <c:pt idx="34">
                  <c:v>0.6</c:v>
                </c:pt>
                <c:pt idx="35">
                  <c:v>0.6</c:v>
                </c:pt>
                <c:pt idx="36">
                  <c:v>0.6</c:v>
                </c:pt>
                <c:pt idx="37">
                  <c:v>0.6</c:v>
                </c:pt>
                <c:pt idx="38">
                  <c:v>0.6</c:v>
                </c:pt>
                <c:pt idx="39">
                  <c:v>0.6</c:v>
                </c:pt>
                <c:pt idx="40">
                  <c:v>0.6</c:v>
                </c:pt>
                <c:pt idx="41">
                  <c:v>0.6</c:v>
                </c:pt>
                <c:pt idx="42">
                  <c:v>0.6</c:v>
                </c:pt>
                <c:pt idx="43">
                  <c:v>0.6</c:v>
                </c:pt>
                <c:pt idx="44">
                  <c:v>0.6</c:v>
                </c:pt>
                <c:pt idx="45">
                  <c:v>0.6</c:v>
                </c:pt>
                <c:pt idx="46">
                  <c:v>0.6</c:v>
                </c:pt>
                <c:pt idx="47">
                  <c:v>0.6</c:v>
                </c:pt>
                <c:pt idx="48">
                  <c:v>0.6</c:v>
                </c:pt>
                <c:pt idx="49">
                  <c:v>0.6</c:v>
                </c:pt>
                <c:pt idx="50">
                  <c:v>0.6</c:v>
                </c:pt>
                <c:pt idx="51">
                  <c:v>0.6</c:v>
                </c:pt>
                <c:pt idx="52">
                  <c:v>0.6</c:v>
                </c:pt>
                <c:pt idx="53">
                  <c:v>0.6</c:v>
                </c:pt>
                <c:pt idx="54">
                  <c:v>0.6</c:v>
                </c:pt>
                <c:pt idx="55">
                  <c:v>0.6</c:v>
                </c:pt>
                <c:pt idx="56">
                  <c:v>0.6</c:v>
                </c:pt>
                <c:pt idx="57">
                  <c:v>0.6</c:v>
                </c:pt>
                <c:pt idx="58">
                  <c:v>0.6</c:v>
                </c:pt>
                <c:pt idx="59">
                  <c:v>0.6</c:v>
                </c:pt>
                <c:pt idx="60">
                  <c:v>0.6</c:v>
                </c:pt>
                <c:pt idx="61">
                  <c:v>0.6</c:v>
                </c:pt>
                <c:pt idx="62">
                  <c:v>0.6</c:v>
                </c:pt>
                <c:pt idx="63">
                  <c:v>0.6</c:v>
                </c:pt>
                <c:pt idx="64">
                  <c:v>0.6</c:v>
                </c:pt>
                <c:pt idx="65">
                  <c:v>0.6</c:v>
                </c:pt>
                <c:pt idx="66">
                  <c:v>0.6</c:v>
                </c:pt>
                <c:pt idx="67">
                  <c:v>0.6</c:v>
                </c:pt>
                <c:pt idx="68">
                  <c:v>0.6</c:v>
                </c:pt>
                <c:pt idx="69">
                  <c:v>0.6</c:v>
                </c:pt>
                <c:pt idx="70">
                  <c:v>0.6</c:v>
                </c:pt>
                <c:pt idx="71">
                  <c:v>0.6</c:v>
                </c:pt>
                <c:pt idx="72">
                  <c:v>0.6</c:v>
                </c:pt>
                <c:pt idx="73">
                  <c:v>0.6</c:v>
                </c:pt>
                <c:pt idx="74">
                  <c:v>0.6</c:v>
                </c:pt>
                <c:pt idx="75">
                  <c:v>0.6</c:v>
                </c:pt>
                <c:pt idx="76">
                  <c:v>0.6</c:v>
                </c:pt>
                <c:pt idx="77">
                  <c:v>0.6</c:v>
                </c:pt>
                <c:pt idx="78">
                  <c:v>0.6</c:v>
                </c:pt>
                <c:pt idx="79">
                  <c:v>0.6</c:v>
                </c:pt>
                <c:pt idx="80">
                  <c:v>0.6</c:v>
                </c:pt>
                <c:pt idx="81">
                  <c:v>0.6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</c:v>
                </c:pt>
                <c:pt idx="92">
                  <c:v>0.6</c:v>
                </c:pt>
                <c:pt idx="93">
                  <c:v>0.6</c:v>
                </c:pt>
                <c:pt idx="94">
                  <c:v>0.6</c:v>
                </c:pt>
                <c:pt idx="95">
                  <c:v>0.6</c:v>
                </c:pt>
                <c:pt idx="96">
                  <c:v>0.6</c:v>
                </c:pt>
                <c:pt idx="97">
                  <c:v>0.6</c:v>
                </c:pt>
                <c:pt idx="98">
                  <c:v>0.6</c:v>
                </c:pt>
                <c:pt idx="99">
                  <c:v>0.6</c:v>
                </c:pt>
                <c:pt idx="100">
                  <c:v>0.6</c:v>
                </c:pt>
                <c:pt idx="101">
                  <c:v>0.6</c:v>
                </c:pt>
                <c:pt idx="102">
                  <c:v>0.6</c:v>
                </c:pt>
                <c:pt idx="103">
                  <c:v>0.6</c:v>
                </c:pt>
                <c:pt idx="104">
                  <c:v>0.6</c:v>
                </c:pt>
                <c:pt idx="105">
                  <c:v>0.6</c:v>
                </c:pt>
                <c:pt idx="106">
                  <c:v>0.6</c:v>
                </c:pt>
                <c:pt idx="107">
                  <c:v>0.6</c:v>
                </c:pt>
                <c:pt idx="108">
                  <c:v>0.6</c:v>
                </c:pt>
                <c:pt idx="109">
                  <c:v>0.6</c:v>
                </c:pt>
                <c:pt idx="110">
                  <c:v>0.6</c:v>
                </c:pt>
                <c:pt idx="111">
                  <c:v>0.6</c:v>
                </c:pt>
                <c:pt idx="112">
                  <c:v>0.6</c:v>
                </c:pt>
                <c:pt idx="113">
                  <c:v>0.6</c:v>
                </c:pt>
                <c:pt idx="114">
                  <c:v>0.6</c:v>
                </c:pt>
                <c:pt idx="115">
                  <c:v>0.6</c:v>
                </c:pt>
                <c:pt idx="116">
                  <c:v>0.6</c:v>
                </c:pt>
                <c:pt idx="117">
                  <c:v>0.6</c:v>
                </c:pt>
                <c:pt idx="118">
                  <c:v>0.6</c:v>
                </c:pt>
                <c:pt idx="119">
                  <c:v>0.6</c:v>
                </c:pt>
                <c:pt idx="120">
                  <c:v>0.6</c:v>
                </c:pt>
                <c:pt idx="121">
                  <c:v>0.6</c:v>
                </c:pt>
                <c:pt idx="122">
                  <c:v>0.6</c:v>
                </c:pt>
                <c:pt idx="123">
                  <c:v>0.6</c:v>
                </c:pt>
                <c:pt idx="124">
                  <c:v>0.6</c:v>
                </c:pt>
                <c:pt idx="125">
                  <c:v>0.6</c:v>
                </c:pt>
                <c:pt idx="126">
                  <c:v>0.6</c:v>
                </c:pt>
                <c:pt idx="127">
                  <c:v>0.6</c:v>
                </c:pt>
                <c:pt idx="128">
                  <c:v>0.6</c:v>
                </c:pt>
                <c:pt idx="129">
                  <c:v>0.6</c:v>
                </c:pt>
                <c:pt idx="130">
                  <c:v>0.6</c:v>
                </c:pt>
                <c:pt idx="131">
                  <c:v>0.6</c:v>
                </c:pt>
                <c:pt idx="132">
                  <c:v>0.6</c:v>
                </c:pt>
                <c:pt idx="133">
                  <c:v>0.6</c:v>
                </c:pt>
                <c:pt idx="134">
                  <c:v>0.6</c:v>
                </c:pt>
                <c:pt idx="135">
                  <c:v>0.6</c:v>
                </c:pt>
                <c:pt idx="136">
                  <c:v>0.6</c:v>
                </c:pt>
                <c:pt idx="137">
                  <c:v>0.6</c:v>
                </c:pt>
                <c:pt idx="138">
                  <c:v>0.6</c:v>
                </c:pt>
                <c:pt idx="139">
                  <c:v>0.6</c:v>
                </c:pt>
                <c:pt idx="140">
                  <c:v>0.6</c:v>
                </c:pt>
                <c:pt idx="141">
                  <c:v>0.6</c:v>
                </c:pt>
                <c:pt idx="142">
                  <c:v>0.6</c:v>
                </c:pt>
                <c:pt idx="143">
                  <c:v>0.6</c:v>
                </c:pt>
                <c:pt idx="144">
                  <c:v>0.6</c:v>
                </c:pt>
                <c:pt idx="145">
                  <c:v>0.6</c:v>
                </c:pt>
                <c:pt idx="146">
                  <c:v>0.6</c:v>
                </c:pt>
                <c:pt idx="147">
                  <c:v>0.6</c:v>
                </c:pt>
                <c:pt idx="148">
                  <c:v>0.6</c:v>
                </c:pt>
                <c:pt idx="149">
                  <c:v>0.6</c:v>
                </c:pt>
                <c:pt idx="150">
                  <c:v>0.6</c:v>
                </c:pt>
                <c:pt idx="151">
                  <c:v>0.6</c:v>
                </c:pt>
                <c:pt idx="152">
                  <c:v>0.6</c:v>
                </c:pt>
                <c:pt idx="153">
                  <c:v>0.6</c:v>
                </c:pt>
                <c:pt idx="154">
                  <c:v>0.6</c:v>
                </c:pt>
                <c:pt idx="155">
                  <c:v>0.6</c:v>
                </c:pt>
                <c:pt idx="156">
                  <c:v>0.6</c:v>
                </c:pt>
                <c:pt idx="157">
                  <c:v>0.6</c:v>
                </c:pt>
                <c:pt idx="158">
                  <c:v>0.6</c:v>
                </c:pt>
                <c:pt idx="159">
                  <c:v>0.6</c:v>
                </c:pt>
                <c:pt idx="160">
                  <c:v>0.6</c:v>
                </c:pt>
                <c:pt idx="161">
                  <c:v>0.6</c:v>
                </c:pt>
                <c:pt idx="162">
                  <c:v>0.6</c:v>
                </c:pt>
                <c:pt idx="163">
                  <c:v>0.6</c:v>
                </c:pt>
                <c:pt idx="164">
                  <c:v>0.6</c:v>
                </c:pt>
                <c:pt idx="165">
                  <c:v>0.6</c:v>
                </c:pt>
                <c:pt idx="166">
                  <c:v>0.6</c:v>
                </c:pt>
                <c:pt idx="167">
                  <c:v>0.6</c:v>
                </c:pt>
                <c:pt idx="168">
                  <c:v>0.6</c:v>
                </c:pt>
                <c:pt idx="169">
                  <c:v>0.6</c:v>
                </c:pt>
                <c:pt idx="170">
                  <c:v>0.6</c:v>
                </c:pt>
                <c:pt idx="171">
                  <c:v>0.6</c:v>
                </c:pt>
                <c:pt idx="172">
                  <c:v>0.6</c:v>
                </c:pt>
                <c:pt idx="173">
                  <c:v>0.6</c:v>
                </c:pt>
                <c:pt idx="174">
                  <c:v>0.6</c:v>
                </c:pt>
                <c:pt idx="175">
                  <c:v>0.6</c:v>
                </c:pt>
                <c:pt idx="176">
                  <c:v>0.6</c:v>
                </c:pt>
                <c:pt idx="177">
                  <c:v>0.6</c:v>
                </c:pt>
                <c:pt idx="178">
                  <c:v>0.6</c:v>
                </c:pt>
                <c:pt idx="179">
                  <c:v>0.6</c:v>
                </c:pt>
                <c:pt idx="180">
                  <c:v>0.6</c:v>
                </c:pt>
                <c:pt idx="181">
                  <c:v>0.6</c:v>
                </c:pt>
                <c:pt idx="182">
                  <c:v>0.6</c:v>
                </c:pt>
                <c:pt idx="183">
                  <c:v>0.6</c:v>
                </c:pt>
                <c:pt idx="184">
                  <c:v>0.6</c:v>
                </c:pt>
                <c:pt idx="185">
                  <c:v>0.6</c:v>
                </c:pt>
                <c:pt idx="186">
                  <c:v>0.6</c:v>
                </c:pt>
                <c:pt idx="187">
                  <c:v>0.6</c:v>
                </c:pt>
                <c:pt idx="188">
                  <c:v>0.6</c:v>
                </c:pt>
                <c:pt idx="189">
                  <c:v>0.6</c:v>
                </c:pt>
                <c:pt idx="190">
                  <c:v>0.6</c:v>
                </c:pt>
                <c:pt idx="191">
                  <c:v>0.6</c:v>
                </c:pt>
                <c:pt idx="192">
                  <c:v>0.6</c:v>
                </c:pt>
                <c:pt idx="193">
                  <c:v>0.6</c:v>
                </c:pt>
                <c:pt idx="194">
                  <c:v>0.6</c:v>
                </c:pt>
                <c:pt idx="195">
                  <c:v>0.6</c:v>
                </c:pt>
                <c:pt idx="196">
                  <c:v>0.6</c:v>
                </c:pt>
                <c:pt idx="197">
                  <c:v>0.6</c:v>
                </c:pt>
                <c:pt idx="198">
                  <c:v>0.6</c:v>
                </c:pt>
                <c:pt idx="199">
                  <c:v>0.6</c:v>
                </c:pt>
                <c:pt idx="200">
                  <c:v>0.6</c:v>
                </c:pt>
                <c:pt idx="201">
                  <c:v>0.6</c:v>
                </c:pt>
                <c:pt idx="202">
                  <c:v>0.6</c:v>
                </c:pt>
                <c:pt idx="203">
                  <c:v>0.6</c:v>
                </c:pt>
                <c:pt idx="204">
                  <c:v>0.6</c:v>
                </c:pt>
                <c:pt idx="205">
                  <c:v>0.6</c:v>
                </c:pt>
                <c:pt idx="206">
                  <c:v>0.6</c:v>
                </c:pt>
                <c:pt idx="207">
                  <c:v>0.6</c:v>
                </c:pt>
                <c:pt idx="208">
                  <c:v>0.6</c:v>
                </c:pt>
                <c:pt idx="209">
                  <c:v>0.6</c:v>
                </c:pt>
                <c:pt idx="210">
                  <c:v>0.6</c:v>
                </c:pt>
                <c:pt idx="211">
                  <c:v>0.6</c:v>
                </c:pt>
                <c:pt idx="212">
                  <c:v>0.6</c:v>
                </c:pt>
                <c:pt idx="213">
                  <c:v>0.6</c:v>
                </c:pt>
                <c:pt idx="214">
                  <c:v>0.6</c:v>
                </c:pt>
                <c:pt idx="215">
                  <c:v>0.6</c:v>
                </c:pt>
                <c:pt idx="216">
                  <c:v>0.6</c:v>
                </c:pt>
                <c:pt idx="217">
                  <c:v>0.6</c:v>
                </c:pt>
                <c:pt idx="218">
                  <c:v>0.6</c:v>
                </c:pt>
                <c:pt idx="219">
                  <c:v>0.6</c:v>
                </c:pt>
                <c:pt idx="220">
                  <c:v>0.6</c:v>
                </c:pt>
                <c:pt idx="221">
                  <c:v>0.6</c:v>
                </c:pt>
                <c:pt idx="222">
                  <c:v>0.6</c:v>
                </c:pt>
                <c:pt idx="223">
                  <c:v>0.6</c:v>
                </c:pt>
                <c:pt idx="224">
                  <c:v>0.6</c:v>
                </c:pt>
                <c:pt idx="225">
                  <c:v>0.6</c:v>
                </c:pt>
                <c:pt idx="226">
                  <c:v>0.6</c:v>
                </c:pt>
                <c:pt idx="227">
                  <c:v>0.6</c:v>
                </c:pt>
                <c:pt idx="228">
                  <c:v>0.6</c:v>
                </c:pt>
                <c:pt idx="229">
                  <c:v>0.6</c:v>
                </c:pt>
                <c:pt idx="230">
                  <c:v>0.6</c:v>
                </c:pt>
                <c:pt idx="231">
                  <c:v>0.6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  <c:pt idx="237">
                  <c:v>0.6</c:v>
                </c:pt>
                <c:pt idx="238">
                  <c:v>0.6</c:v>
                </c:pt>
                <c:pt idx="239">
                  <c:v>0.6</c:v>
                </c:pt>
                <c:pt idx="240">
                  <c:v>0.6</c:v>
                </c:pt>
                <c:pt idx="241">
                  <c:v>0.6</c:v>
                </c:pt>
                <c:pt idx="242">
                  <c:v>0.6</c:v>
                </c:pt>
                <c:pt idx="243">
                  <c:v>0.6</c:v>
                </c:pt>
                <c:pt idx="244">
                  <c:v>0.6</c:v>
                </c:pt>
                <c:pt idx="245">
                  <c:v>0.6</c:v>
                </c:pt>
                <c:pt idx="246">
                  <c:v>0.6</c:v>
                </c:pt>
                <c:pt idx="247">
                  <c:v>0.6</c:v>
                </c:pt>
                <c:pt idx="248">
                  <c:v>0.6</c:v>
                </c:pt>
                <c:pt idx="249">
                  <c:v>0.6</c:v>
                </c:pt>
                <c:pt idx="250">
                  <c:v>0.6</c:v>
                </c:pt>
                <c:pt idx="251">
                  <c:v>0.6</c:v>
                </c:pt>
                <c:pt idx="252">
                  <c:v>0.6</c:v>
                </c:pt>
                <c:pt idx="253">
                  <c:v>0.6</c:v>
                </c:pt>
                <c:pt idx="254">
                  <c:v>0.6</c:v>
                </c:pt>
                <c:pt idx="255">
                  <c:v>0.6</c:v>
                </c:pt>
                <c:pt idx="256">
                  <c:v>0.6</c:v>
                </c:pt>
                <c:pt idx="257">
                  <c:v>0.6</c:v>
                </c:pt>
                <c:pt idx="258">
                  <c:v>0.6</c:v>
                </c:pt>
                <c:pt idx="259">
                  <c:v>0.6</c:v>
                </c:pt>
                <c:pt idx="260">
                  <c:v>0.6</c:v>
                </c:pt>
                <c:pt idx="261">
                  <c:v>0.6</c:v>
                </c:pt>
                <c:pt idx="262">
                  <c:v>0.6</c:v>
                </c:pt>
                <c:pt idx="263">
                  <c:v>0.6</c:v>
                </c:pt>
                <c:pt idx="264">
                  <c:v>0.6</c:v>
                </c:pt>
                <c:pt idx="265">
                  <c:v>0.6</c:v>
                </c:pt>
                <c:pt idx="266">
                  <c:v>0.6</c:v>
                </c:pt>
                <c:pt idx="267">
                  <c:v>0.6</c:v>
                </c:pt>
                <c:pt idx="268">
                  <c:v>0.6</c:v>
                </c:pt>
                <c:pt idx="269">
                  <c:v>0.6</c:v>
                </c:pt>
                <c:pt idx="270">
                  <c:v>0.6</c:v>
                </c:pt>
                <c:pt idx="271">
                  <c:v>0.6</c:v>
                </c:pt>
                <c:pt idx="272">
                  <c:v>0.6</c:v>
                </c:pt>
                <c:pt idx="273">
                  <c:v>0.6</c:v>
                </c:pt>
                <c:pt idx="274">
                  <c:v>0.6</c:v>
                </c:pt>
                <c:pt idx="275">
                  <c:v>0.6</c:v>
                </c:pt>
                <c:pt idx="276">
                  <c:v>0.6</c:v>
                </c:pt>
                <c:pt idx="277">
                  <c:v>0.6</c:v>
                </c:pt>
                <c:pt idx="278">
                  <c:v>0.6</c:v>
                </c:pt>
                <c:pt idx="279">
                  <c:v>0.6</c:v>
                </c:pt>
                <c:pt idx="280">
                  <c:v>0.6</c:v>
                </c:pt>
                <c:pt idx="281">
                  <c:v>0.6</c:v>
                </c:pt>
                <c:pt idx="282">
                  <c:v>0.6</c:v>
                </c:pt>
                <c:pt idx="283">
                  <c:v>0.6</c:v>
                </c:pt>
                <c:pt idx="284">
                  <c:v>0.6</c:v>
                </c:pt>
                <c:pt idx="285">
                  <c:v>0.6</c:v>
                </c:pt>
                <c:pt idx="286">
                  <c:v>0.6</c:v>
                </c:pt>
                <c:pt idx="287">
                  <c:v>0.6</c:v>
                </c:pt>
                <c:pt idx="288">
                  <c:v>0.6</c:v>
                </c:pt>
                <c:pt idx="289">
                  <c:v>0.6</c:v>
                </c:pt>
                <c:pt idx="290">
                  <c:v>0.6</c:v>
                </c:pt>
                <c:pt idx="291">
                  <c:v>0.6</c:v>
                </c:pt>
                <c:pt idx="292">
                  <c:v>0.6</c:v>
                </c:pt>
                <c:pt idx="293">
                  <c:v>0.6</c:v>
                </c:pt>
                <c:pt idx="294">
                  <c:v>0.6</c:v>
                </c:pt>
                <c:pt idx="295">
                  <c:v>0.6</c:v>
                </c:pt>
                <c:pt idx="296">
                  <c:v>0.6</c:v>
                </c:pt>
                <c:pt idx="297">
                  <c:v>0.6</c:v>
                </c:pt>
                <c:pt idx="298">
                  <c:v>0.6</c:v>
                </c:pt>
                <c:pt idx="299">
                  <c:v>0.6</c:v>
                </c:pt>
                <c:pt idx="300">
                  <c:v>0.6</c:v>
                </c:pt>
                <c:pt idx="301">
                  <c:v>0.6</c:v>
                </c:pt>
                <c:pt idx="302">
                  <c:v>0.6</c:v>
                </c:pt>
                <c:pt idx="303">
                  <c:v>0.6</c:v>
                </c:pt>
                <c:pt idx="304">
                  <c:v>0.6</c:v>
                </c:pt>
                <c:pt idx="305">
                  <c:v>0.6</c:v>
                </c:pt>
                <c:pt idx="306">
                  <c:v>0.6</c:v>
                </c:pt>
                <c:pt idx="307">
                  <c:v>0.6</c:v>
                </c:pt>
                <c:pt idx="308">
                  <c:v>0.6</c:v>
                </c:pt>
                <c:pt idx="309">
                  <c:v>0.6</c:v>
                </c:pt>
                <c:pt idx="310">
                  <c:v>0.6</c:v>
                </c:pt>
                <c:pt idx="311">
                  <c:v>0.6</c:v>
                </c:pt>
                <c:pt idx="312">
                  <c:v>0.6</c:v>
                </c:pt>
                <c:pt idx="313">
                  <c:v>0.6</c:v>
                </c:pt>
                <c:pt idx="314">
                  <c:v>0.6</c:v>
                </c:pt>
                <c:pt idx="315">
                  <c:v>0.6</c:v>
                </c:pt>
                <c:pt idx="316">
                  <c:v>0.6</c:v>
                </c:pt>
                <c:pt idx="317">
                  <c:v>0.6</c:v>
                </c:pt>
                <c:pt idx="318">
                  <c:v>0.6</c:v>
                </c:pt>
                <c:pt idx="319">
                  <c:v>0.6</c:v>
                </c:pt>
                <c:pt idx="320">
                  <c:v>0.6</c:v>
                </c:pt>
                <c:pt idx="321">
                  <c:v>0.6</c:v>
                </c:pt>
                <c:pt idx="322">
                  <c:v>0.6</c:v>
                </c:pt>
                <c:pt idx="323">
                  <c:v>0.6</c:v>
                </c:pt>
                <c:pt idx="324">
                  <c:v>0.6</c:v>
                </c:pt>
                <c:pt idx="325">
                  <c:v>0.6</c:v>
                </c:pt>
                <c:pt idx="326">
                  <c:v>0.6</c:v>
                </c:pt>
                <c:pt idx="327">
                  <c:v>0.6</c:v>
                </c:pt>
                <c:pt idx="328">
                  <c:v>0.6</c:v>
                </c:pt>
                <c:pt idx="329">
                  <c:v>0.6</c:v>
                </c:pt>
                <c:pt idx="330">
                  <c:v>0.6</c:v>
                </c:pt>
                <c:pt idx="331">
                  <c:v>0.6</c:v>
                </c:pt>
                <c:pt idx="332">
                  <c:v>0.6</c:v>
                </c:pt>
                <c:pt idx="333">
                  <c:v>0.6</c:v>
                </c:pt>
                <c:pt idx="334">
                  <c:v>0.6</c:v>
                </c:pt>
                <c:pt idx="335">
                  <c:v>0.6</c:v>
                </c:pt>
                <c:pt idx="336">
                  <c:v>0.6</c:v>
                </c:pt>
                <c:pt idx="337">
                  <c:v>0.6</c:v>
                </c:pt>
                <c:pt idx="338">
                  <c:v>0.6</c:v>
                </c:pt>
                <c:pt idx="339">
                  <c:v>0.6</c:v>
                </c:pt>
                <c:pt idx="340">
                  <c:v>0.6</c:v>
                </c:pt>
                <c:pt idx="341">
                  <c:v>0.6</c:v>
                </c:pt>
                <c:pt idx="342">
                  <c:v>0.6</c:v>
                </c:pt>
                <c:pt idx="343">
                  <c:v>0.6</c:v>
                </c:pt>
                <c:pt idx="344">
                  <c:v>0.6</c:v>
                </c:pt>
                <c:pt idx="345">
                  <c:v>0.6</c:v>
                </c:pt>
                <c:pt idx="346">
                  <c:v>0.6</c:v>
                </c:pt>
                <c:pt idx="347">
                  <c:v>0.6</c:v>
                </c:pt>
                <c:pt idx="348">
                  <c:v>0.6</c:v>
                </c:pt>
                <c:pt idx="349">
                  <c:v>0.6</c:v>
                </c:pt>
                <c:pt idx="350">
                  <c:v>0.6</c:v>
                </c:pt>
                <c:pt idx="351">
                  <c:v>0.6</c:v>
                </c:pt>
                <c:pt idx="352">
                  <c:v>0.6</c:v>
                </c:pt>
                <c:pt idx="353">
                  <c:v>0.6</c:v>
                </c:pt>
                <c:pt idx="354">
                  <c:v>0.6</c:v>
                </c:pt>
                <c:pt idx="355">
                  <c:v>0.6</c:v>
                </c:pt>
                <c:pt idx="356">
                  <c:v>0.6</c:v>
                </c:pt>
                <c:pt idx="357">
                  <c:v>0.6</c:v>
                </c:pt>
                <c:pt idx="358">
                  <c:v>0.6</c:v>
                </c:pt>
                <c:pt idx="359">
                  <c:v>0.6</c:v>
                </c:pt>
                <c:pt idx="360">
                  <c:v>0.6</c:v>
                </c:pt>
                <c:pt idx="361">
                  <c:v>0.6</c:v>
                </c:pt>
                <c:pt idx="362">
                  <c:v>0.6</c:v>
                </c:pt>
                <c:pt idx="363">
                  <c:v>0.6</c:v>
                </c:pt>
                <c:pt idx="364">
                  <c:v>0.6</c:v>
                </c:pt>
                <c:pt idx="365">
                  <c:v>0.6</c:v>
                </c:pt>
                <c:pt idx="366">
                  <c:v>0.6</c:v>
                </c:pt>
                <c:pt idx="367">
                  <c:v>0.6</c:v>
                </c:pt>
                <c:pt idx="368">
                  <c:v>0.6</c:v>
                </c:pt>
                <c:pt idx="369">
                  <c:v>0.6</c:v>
                </c:pt>
                <c:pt idx="370">
                  <c:v>0.6</c:v>
                </c:pt>
                <c:pt idx="371">
                  <c:v>0.6</c:v>
                </c:pt>
                <c:pt idx="372">
                  <c:v>0.6</c:v>
                </c:pt>
                <c:pt idx="373">
                  <c:v>0.6</c:v>
                </c:pt>
                <c:pt idx="374">
                  <c:v>0.6</c:v>
                </c:pt>
                <c:pt idx="375">
                  <c:v>0.6</c:v>
                </c:pt>
                <c:pt idx="376">
                  <c:v>0.6</c:v>
                </c:pt>
                <c:pt idx="377">
                  <c:v>0.6</c:v>
                </c:pt>
                <c:pt idx="378">
                  <c:v>0.6</c:v>
                </c:pt>
                <c:pt idx="379">
                  <c:v>0.6</c:v>
                </c:pt>
                <c:pt idx="380">
                  <c:v>0.6</c:v>
                </c:pt>
                <c:pt idx="381">
                  <c:v>0.6</c:v>
                </c:pt>
                <c:pt idx="382">
                  <c:v>0.6</c:v>
                </c:pt>
                <c:pt idx="383">
                  <c:v>0.6</c:v>
                </c:pt>
                <c:pt idx="384">
                  <c:v>0.6</c:v>
                </c:pt>
                <c:pt idx="385">
                  <c:v>0.6</c:v>
                </c:pt>
                <c:pt idx="386">
                  <c:v>0.6</c:v>
                </c:pt>
                <c:pt idx="387">
                  <c:v>0.6</c:v>
                </c:pt>
                <c:pt idx="388">
                  <c:v>0.6</c:v>
                </c:pt>
                <c:pt idx="389">
                  <c:v>0.6</c:v>
                </c:pt>
                <c:pt idx="390">
                  <c:v>0.6</c:v>
                </c:pt>
                <c:pt idx="391">
                  <c:v>0.6</c:v>
                </c:pt>
                <c:pt idx="392">
                  <c:v>0.6</c:v>
                </c:pt>
                <c:pt idx="393">
                  <c:v>0.6</c:v>
                </c:pt>
                <c:pt idx="394">
                  <c:v>0.6</c:v>
                </c:pt>
                <c:pt idx="395">
                  <c:v>0.6</c:v>
                </c:pt>
                <c:pt idx="396">
                  <c:v>0.6</c:v>
                </c:pt>
                <c:pt idx="397">
                  <c:v>0.6</c:v>
                </c:pt>
                <c:pt idx="398">
                  <c:v>0.6</c:v>
                </c:pt>
                <c:pt idx="399">
                  <c:v>0.6</c:v>
                </c:pt>
                <c:pt idx="400">
                  <c:v>0.6</c:v>
                </c:pt>
                <c:pt idx="401">
                  <c:v>0.6</c:v>
                </c:pt>
                <c:pt idx="402">
                  <c:v>0.6</c:v>
                </c:pt>
                <c:pt idx="403">
                  <c:v>0.6</c:v>
                </c:pt>
                <c:pt idx="404">
                  <c:v>0.6</c:v>
                </c:pt>
                <c:pt idx="405">
                  <c:v>0.6</c:v>
                </c:pt>
                <c:pt idx="406">
                  <c:v>0.6</c:v>
                </c:pt>
                <c:pt idx="407">
                  <c:v>0.6</c:v>
                </c:pt>
                <c:pt idx="408">
                  <c:v>0.6</c:v>
                </c:pt>
                <c:pt idx="409">
                  <c:v>0.6</c:v>
                </c:pt>
                <c:pt idx="410">
                  <c:v>0.6</c:v>
                </c:pt>
                <c:pt idx="411">
                  <c:v>0.6</c:v>
                </c:pt>
                <c:pt idx="412">
                  <c:v>0.6</c:v>
                </c:pt>
                <c:pt idx="413">
                  <c:v>0.6</c:v>
                </c:pt>
                <c:pt idx="414">
                  <c:v>0.6</c:v>
                </c:pt>
                <c:pt idx="415">
                  <c:v>0.6</c:v>
                </c:pt>
                <c:pt idx="416">
                  <c:v>0.6</c:v>
                </c:pt>
                <c:pt idx="417">
                  <c:v>0.6</c:v>
                </c:pt>
                <c:pt idx="418">
                  <c:v>0.6</c:v>
                </c:pt>
                <c:pt idx="419">
                  <c:v>0.6</c:v>
                </c:pt>
                <c:pt idx="420">
                  <c:v>0.6</c:v>
                </c:pt>
                <c:pt idx="421">
                  <c:v>0.6</c:v>
                </c:pt>
                <c:pt idx="422">
                  <c:v>0.6</c:v>
                </c:pt>
                <c:pt idx="423">
                  <c:v>0.6</c:v>
                </c:pt>
                <c:pt idx="424">
                  <c:v>0.6</c:v>
                </c:pt>
                <c:pt idx="425">
                  <c:v>0.6</c:v>
                </c:pt>
                <c:pt idx="426">
                  <c:v>0.6</c:v>
                </c:pt>
                <c:pt idx="427">
                  <c:v>0.6</c:v>
                </c:pt>
                <c:pt idx="428">
                  <c:v>0.6</c:v>
                </c:pt>
                <c:pt idx="429">
                  <c:v>0.6</c:v>
                </c:pt>
                <c:pt idx="430">
                  <c:v>0.6</c:v>
                </c:pt>
                <c:pt idx="431">
                  <c:v>0.6</c:v>
                </c:pt>
                <c:pt idx="432">
                  <c:v>0.6</c:v>
                </c:pt>
                <c:pt idx="433">
                  <c:v>0.6</c:v>
                </c:pt>
                <c:pt idx="434">
                  <c:v>0.6</c:v>
                </c:pt>
                <c:pt idx="435">
                  <c:v>0.6</c:v>
                </c:pt>
                <c:pt idx="436">
                  <c:v>0.6</c:v>
                </c:pt>
                <c:pt idx="437">
                  <c:v>0.6</c:v>
                </c:pt>
                <c:pt idx="438">
                  <c:v>0.6</c:v>
                </c:pt>
                <c:pt idx="439">
                  <c:v>0.6</c:v>
                </c:pt>
                <c:pt idx="440">
                  <c:v>0.6</c:v>
                </c:pt>
                <c:pt idx="441">
                  <c:v>0.6</c:v>
                </c:pt>
                <c:pt idx="442">
                  <c:v>0.6</c:v>
                </c:pt>
                <c:pt idx="443">
                  <c:v>0.6</c:v>
                </c:pt>
                <c:pt idx="444">
                  <c:v>0.6</c:v>
                </c:pt>
                <c:pt idx="445">
                  <c:v>0.6</c:v>
                </c:pt>
                <c:pt idx="446">
                  <c:v>0.6</c:v>
                </c:pt>
                <c:pt idx="447">
                  <c:v>0.6</c:v>
                </c:pt>
                <c:pt idx="448">
                  <c:v>0.6</c:v>
                </c:pt>
                <c:pt idx="449">
                  <c:v>0.6</c:v>
                </c:pt>
                <c:pt idx="450">
                  <c:v>0.6</c:v>
                </c:pt>
                <c:pt idx="451">
                  <c:v>0.6</c:v>
                </c:pt>
                <c:pt idx="452">
                  <c:v>0.6</c:v>
                </c:pt>
                <c:pt idx="453">
                  <c:v>0.6</c:v>
                </c:pt>
                <c:pt idx="454">
                  <c:v>0.6</c:v>
                </c:pt>
                <c:pt idx="455">
                  <c:v>0.6</c:v>
                </c:pt>
                <c:pt idx="456">
                  <c:v>0.6</c:v>
                </c:pt>
                <c:pt idx="457">
                  <c:v>0.6</c:v>
                </c:pt>
                <c:pt idx="458">
                  <c:v>0.6</c:v>
                </c:pt>
                <c:pt idx="459">
                  <c:v>0.6</c:v>
                </c:pt>
                <c:pt idx="460">
                  <c:v>0.6</c:v>
                </c:pt>
                <c:pt idx="461">
                  <c:v>0.6</c:v>
                </c:pt>
                <c:pt idx="462">
                  <c:v>0.6</c:v>
                </c:pt>
                <c:pt idx="463">
                  <c:v>0.6</c:v>
                </c:pt>
                <c:pt idx="464">
                  <c:v>0.6</c:v>
                </c:pt>
                <c:pt idx="465">
                  <c:v>0.6</c:v>
                </c:pt>
                <c:pt idx="466">
                  <c:v>0.6</c:v>
                </c:pt>
                <c:pt idx="467">
                  <c:v>0.6</c:v>
                </c:pt>
                <c:pt idx="468">
                  <c:v>0.6</c:v>
                </c:pt>
                <c:pt idx="469">
                  <c:v>0.6</c:v>
                </c:pt>
                <c:pt idx="470">
                  <c:v>0.6</c:v>
                </c:pt>
                <c:pt idx="471">
                  <c:v>0.6</c:v>
                </c:pt>
                <c:pt idx="472">
                  <c:v>0.6</c:v>
                </c:pt>
                <c:pt idx="473">
                  <c:v>0.6</c:v>
                </c:pt>
                <c:pt idx="474">
                  <c:v>0.6</c:v>
                </c:pt>
                <c:pt idx="475">
                  <c:v>0.6</c:v>
                </c:pt>
                <c:pt idx="476">
                  <c:v>0.6</c:v>
                </c:pt>
                <c:pt idx="477">
                  <c:v>0.6</c:v>
                </c:pt>
                <c:pt idx="478">
                  <c:v>0.6</c:v>
                </c:pt>
                <c:pt idx="479">
                  <c:v>0.6</c:v>
                </c:pt>
                <c:pt idx="480">
                  <c:v>0.6</c:v>
                </c:pt>
                <c:pt idx="481">
                  <c:v>0.6</c:v>
                </c:pt>
                <c:pt idx="482">
                  <c:v>0.6</c:v>
                </c:pt>
                <c:pt idx="483">
                  <c:v>0.6</c:v>
                </c:pt>
                <c:pt idx="484">
                  <c:v>0.6</c:v>
                </c:pt>
                <c:pt idx="485">
                  <c:v>0.6</c:v>
                </c:pt>
                <c:pt idx="486">
                  <c:v>0.6</c:v>
                </c:pt>
                <c:pt idx="487">
                  <c:v>0.6</c:v>
                </c:pt>
                <c:pt idx="488">
                  <c:v>0.6</c:v>
                </c:pt>
                <c:pt idx="489">
                  <c:v>0.6</c:v>
                </c:pt>
                <c:pt idx="490">
                  <c:v>0.6</c:v>
                </c:pt>
                <c:pt idx="491">
                  <c:v>0.6</c:v>
                </c:pt>
                <c:pt idx="492">
                  <c:v>0.6</c:v>
                </c:pt>
                <c:pt idx="493">
                  <c:v>0.6</c:v>
                </c:pt>
                <c:pt idx="494">
                  <c:v>0.6</c:v>
                </c:pt>
                <c:pt idx="495">
                  <c:v>0.6</c:v>
                </c:pt>
                <c:pt idx="496">
                  <c:v>0.6</c:v>
                </c:pt>
                <c:pt idx="497">
                  <c:v>0.6</c:v>
                </c:pt>
                <c:pt idx="498">
                  <c:v>0.6</c:v>
                </c:pt>
                <c:pt idx="499">
                  <c:v>0.6</c:v>
                </c:pt>
                <c:pt idx="500">
                  <c:v>0.6</c:v>
                </c:pt>
                <c:pt idx="501">
                  <c:v>0.6</c:v>
                </c:pt>
                <c:pt idx="502">
                  <c:v>0.6</c:v>
                </c:pt>
                <c:pt idx="503">
                  <c:v>0.6</c:v>
                </c:pt>
                <c:pt idx="504">
                  <c:v>0.6</c:v>
                </c:pt>
                <c:pt idx="505">
                  <c:v>0.6</c:v>
                </c:pt>
                <c:pt idx="506">
                  <c:v>0.6</c:v>
                </c:pt>
                <c:pt idx="507">
                  <c:v>0.6</c:v>
                </c:pt>
                <c:pt idx="508">
                  <c:v>0.6</c:v>
                </c:pt>
                <c:pt idx="509">
                  <c:v>0.6</c:v>
                </c:pt>
                <c:pt idx="510">
                  <c:v>0.6</c:v>
                </c:pt>
                <c:pt idx="511">
                  <c:v>0.6</c:v>
                </c:pt>
                <c:pt idx="512">
                  <c:v>0.6</c:v>
                </c:pt>
                <c:pt idx="513">
                  <c:v>0.6</c:v>
                </c:pt>
                <c:pt idx="514">
                  <c:v>0.6</c:v>
                </c:pt>
                <c:pt idx="515">
                  <c:v>0.6</c:v>
                </c:pt>
                <c:pt idx="516">
                  <c:v>0.6</c:v>
                </c:pt>
                <c:pt idx="517">
                  <c:v>0.6</c:v>
                </c:pt>
                <c:pt idx="518">
                  <c:v>0.6</c:v>
                </c:pt>
                <c:pt idx="519">
                  <c:v>0.6</c:v>
                </c:pt>
                <c:pt idx="520">
                  <c:v>0.6</c:v>
                </c:pt>
                <c:pt idx="521">
                  <c:v>0.6</c:v>
                </c:pt>
                <c:pt idx="522">
                  <c:v>0.6</c:v>
                </c:pt>
                <c:pt idx="523">
                  <c:v>0.6</c:v>
                </c:pt>
                <c:pt idx="524">
                  <c:v>0.6</c:v>
                </c:pt>
                <c:pt idx="525">
                  <c:v>0.6</c:v>
                </c:pt>
                <c:pt idx="526">
                  <c:v>0.6</c:v>
                </c:pt>
                <c:pt idx="527">
                  <c:v>0.6</c:v>
                </c:pt>
                <c:pt idx="528">
                  <c:v>0.6</c:v>
                </c:pt>
                <c:pt idx="529">
                  <c:v>0.6</c:v>
                </c:pt>
                <c:pt idx="530">
                  <c:v>0.6</c:v>
                </c:pt>
                <c:pt idx="531">
                  <c:v>0.6</c:v>
                </c:pt>
                <c:pt idx="532">
                  <c:v>0.6</c:v>
                </c:pt>
                <c:pt idx="533">
                  <c:v>0.6</c:v>
                </c:pt>
                <c:pt idx="534">
                  <c:v>0.6</c:v>
                </c:pt>
                <c:pt idx="535">
                  <c:v>0.6</c:v>
                </c:pt>
                <c:pt idx="536">
                  <c:v>0.6</c:v>
                </c:pt>
                <c:pt idx="537">
                  <c:v>0.6</c:v>
                </c:pt>
                <c:pt idx="538">
                  <c:v>0.6</c:v>
                </c:pt>
                <c:pt idx="539">
                  <c:v>0.6</c:v>
                </c:pt>
                <c:pt idx="540">
                  <c:v>0.6</c:v>
                </c:pt>
                <c:pt idx="541">
                  <c:v>0.6</c:v>
                </c:pt>
                <c:pt idx="542">
                  <c:v>0.6</c:v>
                </c:pt>
                <c:pt idx="543">
                  <c:v>0.6</c:v>
                </c:pt>
                <c:pt idx="544">
                  <c:v>0.6</c:v>
                </c:pt>
                <c:pt idx="545">
                  <c:v>0.6</c:v>
                </c:pt>
                <c:pt idx="546">
                  <c:v>0.6</c:v>
                </c:pt>
                <c:pt idx="547">
                  <c:v>0.6</c:v>
                </c:pt>
                <c:pt idx="548">
                  <c:v>0.6</c:v>
                </c:pt>
                <c:pt idx="549">
                  <c:v>0.6</c:v>
                </c:pt>
                <c:pt idx="550">
                  <c:v>0.6</c:v>
                </c:pt>
                <c:pt idx="551">
                  <c:v>0.6</c:v>
                </c:pt>
                <c:pt idx="552">
                  <c:v>0.6</c:v>
                </c:pt>
                <c:pt idx="553">
                  <c:v>0.6</c:v>
                </c:pt>
                <c:pt idx="554">
                  <c:v>0.6</c:v>
                </c:pt>
                <c:pt idx="555">
                  <c:v>0.6</c:v>
                </c:pt>
                <c:pt idx="556">
                  <c:v>0.6</c:v>
                </c:pt>
                <c:pt idx="557">
                  <c:v>0.6</c:v>
                </c:pt>
                <c:pt idx="558">
                  <c:v>0.6</c:v>
                </c:pt>
                <c:pt idx="559">
                  <c:v>0.6</c:v>
                </c:pt>
                <c:pt idx="560">
                  <c:v>0.6</c:v>
                </c:pt>
                <c:pt idx="561">
                  <c:v>0.6</c:v>
                </c:pt>
                <c:pt idx="562">
                  <c:v>0.6</c:v>
                </c:pt>
                <c:pt idx="563">
                  <c:v>0.6</c:v>
                </c:pt>
                <c:pt idx="564">
                  <c:v>0.6</c:v>
                </c:pt>
                <c:pt idx="565">
                  <c:v>0.6</c:v>
                </c:pt>
                <c:pt idx="566">
                  <c:v>0.6</c:v>
                </c:pt>
                <c:pt idx="567">
                  <c:v>0.6</c:v>
                </c:pt>
                <c:pt idx="568">
                  <c:v>0.6</c:v>
                </c:pt>
                <c:pt idx="569">
                  <c:v>0.6</c:v>
                </c:pt>
                <c:pt idx="570">
                  <c:v>0.6</c:v>
                </c:pt>
                <c:pt idx="571">
                  <c:v>0.6</c:v>
                </c:pt>
                <c:pt idx="572">
                  <c:v>0.6</c:v>
                </c:pt>
                <c:pt idx="573">
                  <c:v>0.6</c:v>
                </c:pt>
                <c:pt idx="574">
                  <c:v>0.6</c:v>
                </c:pt>
                <c:pt idx="575">
                  <c:v>0.6</c:v>
                </c:pt>
                <c:pt idx="576">
                  <c:v>0.6</c:v>
                </c:pt>
                <c:pt idx="577">
                  <c:v>0.6</c:v>
                </c:pt>
                <c:pt idx="578">
                  <c:v>0.6</c:v>
                </c:pt>
                <c:pt idx="579">
                  <c:v>0.6</c:v>
                </c:pt>
                <c:pt idx="580">
                  <c:v>0.6</c:v>
                </c:pt>
                <c:pt idx="581">
                  <c:v>0.6</c:v>
                </c:pt>
                <c:pt idx="582">
                  <c:v>0.6</c:v>
                </c:pt>
                <c:pt idx="583">
                  <c:v>0.6</c:v>
                </c:pt>
                <c:pt idx="584">
                  <c:v>0.6</c:v>
                </c:pt>
                <c:pt idx="585">
                  <c:v>0.6</c:v>
                </c:pt>
                <c:pt idx="586">
                  <c:v>0.6</c:v>
                </c:pt>
                <c:pt idx="587">
                  <c:v>0.6</c:v>
                </c:pt>
                <c:pt idx="588">
                  <c:v>0.6</c:v>
                </c:pt>
                <c:pt idx="589">
                  <c:v>0.6</c:v>
                </c:pt>
                <c:pt idx="590">
                  <c:v>0.6</c:v>
                </c:pt>
                <c:pt idx="591">
                  <c:v>0.6</c:v>
                </c:pt>
                <c:pt idx="592">
                  <c:v>0.6</c:v>
                </c:pt>
                <c:pt idx="593">
                  <c:v>0.6</c:v>
                </c:pt>
                <c:pt idx="594">
                  <c:v>0.6</c:v>
                </c:pt>
                <c:pt idx="595">
                  <c:v>0.6</c:v>
                </c:pt>
                <c:pt idx="596">
                  <c:v>0.6</c:v>
                </c:pt>
                <c:pt idx="597">
                  <c:v>0.6</c:v>
                </c:pt>
                <c:pt idx="598">
                  <c:v>0.6</c:v>
                </c:pt>
                <c:pt idx="599">
                  <c:v>0.6</c:v>
                </c:pt>
                <c:pt idx="600">
                  <c:v>0.6</c:v>
                </c:pt>
                <c:pt idx="601">
                  <c:v>0.6</c:v>
                </c:pt>
                <c:pt idx="602">
                  <c:v>0.6</c:v>
                </c:pt>
                <c:pt idx="603">
                  <c:v>0.6</c:v>
                </c:pt>
                <c:pt idx="604">
                  <c:v>0.6</c:v>
                </c:pt>
                <c:pt idx="605">
                  <c:v>0.6</c:v>
                </c:pt>
                <c:pt idx="606">
                  <c:v>0.6</c:v>
                </c:pt>
                <c:pt idx="607">
                  <c:v>0.6</c:v>
                </c:pt>
                <c:pt idx="608">
                  <c:v>0.6</c:v>
                </c:pt>
                <c:pt idx="609">
                  <c:v>0.6</c:v>
                </c:pt>
                <c:pt idx="610">
                  <c:v>0.6</c:v>
                </c:pt>
                <c:pt idx="611">
                  <c:v>0.6</c:v>
                </c:pt>
                <c:pt idx="612">
                  <c:v>0.6</c:v>
                </c:pt>
                <c:pt idx="613">
                  <c:v>0.6</c:v>
                </c:pt>
                <c:pt idx="614">
                  <c:v>0.6</c:v>
                </c:pt>
                <c:pt idx="615">
                  <c:v>0.6</c:v>
                </c:pt>
                <c:pt idx="616">
                  <c:v>0.6</c:v>
                </c:pt>
                <c:pt idx="617">
                  <c:v>0.6</c:v>
                </c:pt>
                <c:pt idx="618">
                  <c:v>0.6</c:v>
                </c:pt>
                <c:pt idx="619">
                  <c:v>0.6</c:v>
                </c:pt>
                <c:pt idx="620">
                  <c:v>0.6</c:v>
                </c:pt>
                <c:pt idx="621">
                  <c:v>0.6</c:v>
                </c:pt>
                <c:pt idx="622">
                  <c:v>0.6</c:v>
                </c:pt>
                <c:pt idx="623">
                  <c:v>0.6</c:v>
                </c:pt>
                <c:pt idx="624">
                  <c:v>0.6</c:v>
                </c:pt>
                <c:pt idx="625">
                  <c:v>0.6</c:v>
                </c:pt>
                <c:pt idx="626">
                  <c:v>0.6</c:v>
                </c:pt>
                <c:pt idx="627">
                  <c:v>0.6</c:v>
                </c:pt>
                <c:pt idx="628">
                  <c:v>0.6</c:v>
                </c:pt>
                <c:pt idx="629">
                  <c:v>0.6</c:v>
                </c:pt>
                <c:pt idx="630">
                  <c:v>0.6</c:v>
                </c:pt>
                <c:pt idx="631">
                  <c:v>0.6</c:v>
                </c:pt>
                <c:pt idx="632">
                  <c:v>0.6</c:v>
                </c:pt>
                <c:pt idx="633">
                  <c:v>0.6</c:v>
                </c:pt>
                <c:pt idx="634">
                  <c:v>0.6</c:v>
                </c:pt>
                <c:pt idx="635">
                  <c:v>0.6</c:v>
                </c:pt>
                <c:pt idx="636">
                  <c:v>0.6</c:v>
                </c:pt>
                <c:pt idx="637">
                  <c:v>0.6</c:v>
                </c:pt>
                <c:pt idx="638">
                  <c:v>0.6</c:v>
                </c:pt>
                <c:pt idx="639">
                  <c:v>0.6</c:v>
                </c:pt>
                <c:pt idx="640">
                  <c:v>0.6</c:v>
                </c:pt>
                <c:pt idx="641">
                  <c:v>0.6</c:v>
                </c:pt>
                <c:pt idx="642">
                  <c:v>0.6</c:v>
                </c:pt>
                <c:pt idx="643">
                  <c:v>0.6</c:v>
                </c:pt>
                <c:pt idx="644">
                  <c:v>0.6</c:v>
                </c:pt>
                <c:pt idx="645">
                  <c:v>0.6</c:v>
                </c:pt>
                <c:pt idx="646">
                  <c:v>0.6</c:v>
                </c:pt>
                <c:pt idx="647">
                  <c:v>0.6</c:v>
                </c:pt>
                <c:pt idx="648">
                  <c:v>0.6</c:v>
                </c:pt>
                <c:pt idx="649">
                  <c:v>0.6</c:v>
                </c:pt>
                <c:pt idx="650">
                  <c:v>0.6</c:v>
                </c:pt>
                <c:pt idx="651">
                  <c:v>0.6</c:v>
                </c:pt>
                <c:pt idx="652">
                  <c:v>0.6</c:v>
                </c:pt>
                <c:pt idx="653">
                  <c:v>0.6</c:v>
                </c:pt>
                <c:pt idx="654">
                  <c:v>0.6</c:v>
                </c:pt>
                <c:pt idx="655">
                  <c:v>0.6</c:v>
                </c:pt>
                <c:pt idx="656">
                  <c:v>0.6</c:v>
                </c:pt>
                <c:pt idx="657">
                  <c:v>0.6</c:v>
                </c:pt>
                <c:pt idx="658">
                  <c:v>0.6</c:v>
                </c:pt>
                <c:pt idx="659">
                  <c:v>0.6</c:v>
                </c:pt>
                <c:pt idx="660">
                  <c:v>0.6</c:v>
                </c:pt>
                <c:pt idx="661">
                  <c:v>0.6</c:v>
                </c:pt>
                <c:pt idx="662">
                  <c:v>0.6</c:v>
                </c:pt>
                <c:pt idx="663">
                  <c:v>0.6</c:v>
                </c:pt>
                <c:pt idx="664">
                  <c:v>0.6</c:v>
                </c:pt>
                <c:pt idx="665">
                  <c:v>0.6</c:v>
                </c:pt>
                <c:pt idx="666">
                  <c:v>0.6</c:v>
                </c:pt>
                <c:pt idx="667">
                  <c:v>0.6</c:v>
                </c:pt>
                <c:pt idx="668">
                  <c:v>0.6</c:v>
                </c:pt>
                <c:pt idx="669">
                  <c:v>0.6</c:v>
                </c:pt>
                <c:pt idx="670">
                  <c:v>0.6</c:v>
                </c:pt>
                <c:pt idx="671">
                  <c:v>0.6</c:v>
                </c:pt>
                <c:pt idx="672">
                  <c:v>0.6</c:v>
                </c:pt>
                <c:pt idx="673">
                  <c:v>0.6</c:v>
                </c:pt>
                <c:pt idx="674">
                  <c:v>0.6</c:v>
                </c:pt>
                <c:pt idx="675">
                  <c:v>0.6</c:v>
                </c:pt>
                <c:pt idx="676">
                  <c:v>0.6</c:v>
                </c:pt>
                <c:pt idx="677">
                  <c:v>0.6</c:v>
                </c:pt>
                <c:pt idx="678">
                  <c:v>0.6</c:v>
                </c:pt>
                <c:pt idx="679">
                  <c:v>0.6</c:v>
                </c:pt>
                <c:pt idx="680">
                  <c:v>0.6</c:v>
                </c:pt>
                <c:pt idx="681">
                  <c:v>0.6</c:v>
                </c:pt>
                <c:pt idx="682">
                  <c:v>0.6</c:v>
                </c:pt>
                <c:pt idx="683">
                  <c:v>0.6</c:v>
                </c:pt>
                <c:pt idx="684">
                  <c:v>0.6</c:v>
                </c:pt>
                <c:pt idx="685">
                  <c:v>0.6</c:v>
                </c:pt>
                <c:pt idx="686">
                  <c:v>0.6</c:v>
                </c:pt>
                <c:pt idx="687">
                  <c:v>0.6</c:v>
                </c:pt>
                <c:pt idx="688">
                  <c:v>0.6</c:v>
                </c:pt>
                <c:pt idx="689">
                  <c:v>0.6</c:v>
                </c:pt>
                <c:pt idx="690">
                  <c:v>0.6</c:v>
                </c:pt>
                <c:pt idx="691">
                  <c:v>0.6</c:v>
                </c:pt>
                <c:pt idx="692">
                  <c:v>0.6</c:v>
                </c:pt>
                <c:pt idx="693">
                  <c:v>0.6</c:v>
                </c:pt>
                <c:pt idx="694">
                  <c:v>0.6</c:v>
                </c:pt>
                <c:pt idx="695">
                  <c:v>0.6</c:v>
                </c:pt>
                <c:pt idx="696">
                  <c:v>0.6</c:v>
                </c:pt>
                <c:pt idx="697">
                  <c:v>0.6</c:v>
                </c:pt>
                <c:pt idx="698">
                  <c:v>0.6</c:v>
                </c:pt>
                <c:pt idx="699">
                  <c:v>0.6</c:v>
                </c:pt>
                <c:pt idx="700">
                  <c:v>0.6</c:v>
                </c:pt>
                <c:pt idx="701">
                  <c:v>0.6</c:v>
                </c:pt>
                <c:pt idx="702">
                  <c:v>0.6</c:v>
                </c:pt>
                <c:pt idx="703">
                  <c:v>0.6</c:v>
                </c:pt>
                <c:pt idx="704">
                  <c:v>0.6</c:v>
                </c:pt>
                <c:pt idx="705">
                  <c:v>0.6</c:v>
                </c:pt>
                <c:pt idx="706">
                  <c:v>0.6</c:v>
                </c:pt>
                <c:pt idx="707">
                  <c:v>0.6</c:v>
                </c:pt>
                <c:pt idx="708">
                  <c:v>0.6</c:v>
                </c:pt>
                <c:pt idx="709">
                  <c:v>0.6</c:v>
                </c:pt>
                <c:pt idx="710">
                  <c:v>0.6</c:v>
                </c:pt>
                <c:pt idx="711">
                  <c:v>0.6</c:v>
                </c:pt>
                <c:pt idx="712">
                  <c:v>0.6</c:v>
                </c:pt>
                <c:pt idx="713">
                  <c:v>0.6</c:v>
                </c:pt>
                <c:pt idx="714">
                  <c:v>0.6</c:v>
                </c:pt>
                <c:pt idx="715">
                  <c:v>0.6</c:v>
                </c:pt>
                <c:pt idx="716">
                  <c:v>0.6</c:v>
                </c:pt>
                <c:pt idx="717">
                  <c:v>0.6</c:v>
                </c:pt>
                <c:pt idx="718">
                  <c:v>0.6</c:v>
                </c:pt>
                <c:pt idx="719">
                  <c:v>0.6</c:v>
                </c:pt>
                <c:pt idx="720">
                  <c:v>0.6</c:v>
                </c:pt>
                <c:pt idx="721">
                  <c:v>0.6</c:v>
                </c:pt>
                <c:pt idx="722">
                  <c:v>0.6</c:v>
                </c:pt>
                <c:pt idx="723">
                  <c:v>0.6</c:v>
                </c:pt>
                <c:pt idx="724">
                  <c:v>0.6</c:v>
                </c:pt>
                <c:pt idx="725">
                  <c:v>0.6</c:v>
                </c:pt>
                <c:pt idx="726">
                  <c:v>0.6</c:v>
                </c:pt>
                <c:pt idx="727">
                  <c:v>0.6</c:v>
                </c:pt>
                <c:pt idx="728">
                  <c:v>0.6</c:v>
                </c:pt>
                <c:pt idx="729">
                  <c:v>0.6</c:v>
                </c:pt>
                <c:pt idx="730">
                  <c:v>0.6</c:v>
                </c:pt>
                <c:pt idx="731">
                  <c:v>0.6</c:v>
                </c:pt>
                <c:pt idx="732">
                  <c:v>0.6</c:v>
                </c:pt>
                <c:pt idx="733">
                  <c:v>0.6</c:v>
                </c:pt>
                <c:pt idx="734">
                  <c:v>0.6</c:v>
                </c:pt>
                <c:pt idx="735">
                  <c:v>0.6</c:v>
                </c:pt>
                <c:pt idx="736">
                  <c:v>0.6</c:v>
                </c:pt>
                <c:pt idx="737">
                  <c:v>0.6</c:v>
                </c:pt>
                <c:pt idx="738">
                  <c:v>0.6</c:v>
                </c:pt>
                <c:pt idx="739">
                  <c:v>0.6</c:v>
                </c:pt>
                <c:pt idx="740">
                  <c:v>0.6</c:v>
                </c:pt>
                <c:pt idx="741">
                  <c:v>0.6</c:v>
                </c:pt>
                <c:pt idx="742">
                  <c:v>0.6</c:v>
                </c:pt>
                <c:pt idx="743">
                  <c:v>0.6</c:v>
                </c:pt>
                <c:pt idx="744">
                  <c:v>0.6</c:v>
                </c:pt>
                <c:pt idx="745">
                  <c:v>0.6</c:v>
                </c:pt>
                <c:pt idx="746">
                  <c:v>0.6</c:v>
                </c:pt>
                <c:pt idx="747">
                  <c:v>0.6</c:v>
                </c:pt>
                <c:pt idx="748">
                  <c:v>0.6</c:v>
                </c:pt>
                <c:pt idx="749">
                  <c:v>0.6</c:v>
                </c:pt>
                <c:pt idx="750">
                  <c:v>0.6</c:v>
                </c:pt>
                <c:pt idx="751">
                  <c:v>0.6</c:v>
                </c:pt>
                <c:pt idx="752">
                  <c:v>0.6</c:v>
                </c:pt>
                <c:pt idx="753">
                  <c:v>0.6</c:v>
                </c:pt>
                <c:pt idx="754">
                  <c:v>0.6</c:v>
                </c:pt>
                <c:pt idx="755">
                  <c:v>0.6</c:v>
                </c:pt>
                <c:pt idx="756">
                  <c:v>0.6</c:v>
                </c:pt>
                <c:pt idx="757">
                  <c:v>0.6</c:v>
                </c:pt>
                <c:pt idx="758">
                  <c:v>0.6</c:v>
                </c:pt>
                <c:pt idx="759">
                  <c:v>0.6</c:v>
                </c:pt>
                <c:pt idx="760">
                  <c:v>0.6</c:v>
                </c:pt>
                <c:pt idx="761">
                  <c:v>0.6</c:v>
                </c:pt>
                <c:pt idx="762">
                  <c:v>0.6</c:v>
                </c:pt>
                <c:pt idx="763">
                  <c:v>0.6</c:v>
                </c:pt>
                <c:pt idx="764">
                  <c:v>0.6</c:v>
                </c:pt>
                <c:pt idx="765">
                  <c:v>0.6</c:v>
                </c:pt>
                <c:pt idx="766">
                  <c:v>0.6</c:v>
                </c:pt>
                <c:pt idx="767">
                  <c:v>0.6</c:v>
                </c:pt>
                <c:pt idx="768">
                  <c:v>0.6</c:v>
                </c:pt>
                <c:pt idx="769">
                  <c:v>0.6</c:v>
                </c:pt>
                <c:pt idx="770">
                  <c:v>0.6</c:v>
                </c:pt>
                <c:pt idx="771">
                  <c:v>0.6</c:v>
                </c:pt>
                <c:pt idx="772">
                  <c:v>0.6</c:v>
                </c:pt>
                <c:pt idx="773">
                  <c:v>0.6</c:v>
                </c:pt>
                <c:pt idx="774">
                  <c:v>0.6</c:v>
                </c:pt>
                <c:pt idx="775">
                  <c:v>0.6</c:v>
                </c:pt>
                <c:pt idx="776">
                  <c:v>0.6</c:v>
                </c:pt>
                <c:pt idx="777">
                  <c:v>0.6</c:v>
                </c:pt>
                <c:pt idx="778">
                  <c:v>0.6</c:v>
                </c:pt>
                <c:pt idx="779">
                  <c:v>0.6</c:v>
                </c:pt>
                <c:pt idx="780">
                  <c:v>0.6</c:v>
                </c:pt>
                <c:pt idx="781">
                  <c:v>0.6</c:v>
                </c:pt>
                <c:pt idx="782">
                  <c:v>0.6</c:v>
                </c:pt>
                <c:pt idx="783">
                  <c:v>0.6</c:v>
                </c:pt>
                <c:pt idx="784">
                  <c:v>0.6</c:v>
                </c:pt>
                <c:pt idx="785">
                  <c:v>0.6</c:v>
                </c:pt>
                <c:pt idx="786">
                  <c:v>0.6</c:v>
                </c:pt>
                <c:pt idx="787">
                  <c:v>0.6</c:v>
                </c:pt>
                <c:pt idx="788">
                  <c:v>0.6</c:v>
                </c:pt>
                <c:pt idx="789">
                  <c:v>0.6</c:v>
                </c:pt>
                <c:pt idx="790">
                  <c:v>0.6</c:v>
                </c:pt>
                <c:pt idx="791">
                  <c:v>0.6</c:v>
                </c:pt>
                <c:pt idx="792">
                  <c:v>0.6</c:v>
                </c:pt>
                <c:pt idx="793">
                  <c:v>0.6</c:v>
                </c:pt>
                <c:pt idx="794">
                  <c:v>0.6</c:v>
                </c:pt>
                <c:pt idx="795">
                  <c:v>0.6</c:v>
                </c:pt>
                <c:pt idx="796">
                  <c:v>0.6</c:v>
                </c:pt>
                <c:pt idx="797">
                  <c:v>0.6</c:v>
                </c:pt>
                <c:pt idx="798">
                  <c:v>0.6</c:v>
                </c:pt>
                <c:pt idx="799">
                  <c:v>0.6</c:v>
                </c:pt>
                <c:pt idx="800">
                  <c:v>0.6</c:v>
                </c:pt>
                <c:pt idx="801">
                  <c:v>0.6</c:v>
                </c:pt>
                <c:pt idx="802">
                  <c:v>0.6</c:v>
                </c:pt>
                <c:pt idx="803">
                  <c:v>0.6</c:v>
                </c:pt>
                <c:pt idx="804">
                  <c:v>0.6</c:v>
                </c:pt>
                <c:pt idx="805">
                  <c:v>0.6</c:v>
                </c:pt>
                <c:pt idx="806">
                  <c:v>0.6</c:v>
                </c:pt>
                <c:pt idx="807">
                  <c:v>0.6</c:v>
                </c:pt>
                <c:pt idx="808">
                  <c:v>0.6</c:v>
                </c:pt>
                <c:pt idx="809">
                  <c:v>0.6</c:v>
                </c:pt>
                <c:pt idx="810">
                  <c:v>0.6</c:v>
                </c:pt>
                <c:pt idx="811">
                  <c:v>0.6</c:v>
                </c:pt>
                <c:pt idx="812">
                  <c:v>0.6</c:v>
                </c:pt>
                <c:pt idx="813">
                  <c:v>0.6</c:v>
                </c:pt>
                <c:pt idx="814">
                  <c:v>0.6</c:v>
                </c:pt>
                <c:pt idx="815">
                  <c:v>0.6</c:v>
                </c:pt>
                <c:pt idx="816">
                  <c:v>0.6</c:v>
                </c:pt>
                <c:pt idx="817">
                  <c:v>0.6</c:v>
                </c:pt>
                <c:pt idx="818">
                  <c:v>0.6</c:v>
                </c:pt>
                <c:pt idx="819">
                  <c:v>0.6</c:v>
                </c:pt>
                <c:pt idx="820">
                  <c:v>0.6</c:v>
                </c:pt>
                <c:pt idx="821">
                  <c:v>0.6</c:v>
                </c:pt>
                <c:pt idx="822">
                  <c:v>0.6</c:v>
                </c:pt>
                <c:pt idx="823">
                  <c:v>0.6</c:v>
                </c:pt>
                <c:pt idx="824">
                  <c:v>0.6</c:v>
                </c:pt>
                <c:pt idx="825">
                  <c:v>0.6</c:v>
                </c:pt>
                <c:pt idx="826">
                  <c:v>0.6</c:v>
                </c:pt>
                <c:pt idx="827">
                  <c:v>0.6</c:v>
                </c:pt>
                <c:pt idx="828">
                  <c:v>0.6</c:v>
                </c:pt>
                <c:pt idx="829">
                  <c:v>0.6</c:v>
                </c:pt>
                <c:pt idx="830">
                  <c:v>0.6</c:v>
                </c:pt>
                <c:pt idx="831">
                  <c:v>0.6</c:v>
                </c:pt>
                <c:pt idx="832">
                  <c:v>0.6</c:v>
                </c:pt>
                <c:pt idx="833">
                  <c:v>0.6</c:v>
                </c:pt>
                <c:pt idx="834">
                  <c:v>0.6</c:v>
                </c:pt>
                <c:pt idx="835">
                  <c:v>0.6</c:v>
                </c:pt>
                <c:pt idx="836">
                  <c:v>0.6</c:v>
                </c:pt>
                <c:pt idx="837">
                  <c:v>0.6</c:v>
                </c:pt>
                <c:pt idx="838">
                  <c:v>0.6</c:v>
                </c:pt>
                <c:pt idx="839">
                  <c:v>0.6</c:v>
                </c:pt>
                <c:pt idx="840">
                  <c:v>0.6</c:v>
                </c:pt>
                <c:pt idx="841">
                  <c:v>0.6</c:v>
                </c:pt>
                <c:pt idx="842">
                  <c:v>0.6</c:v>
                </c:pt>
                <c:pt idx="843">
                  <c:v>0.6</c:v>
                </c:pt>
                <c:pt idx="844">
                  <c:v>0.6</c:v>
                </c:pt>
                <c:pt idx="845">
                  <c:v>0.6</c:v>
                </c:pt>
                <c:pt idx="846">
                  <c:v>0.6</c:v>
                </c:pt>
                <c:pt idx="847">
                  <c:v>0.6</c:v>
                </c:pt>
                <c:pt idx="848">
                  <c:v>0.6</c:v>
                </c:pt>
                <c:pt idx="849">
                  <c:v>0.6</c:v>
                </c:pt>
                <c:pt idx="850">
                  <c:v>0.6</c:v>
                </c:pt>
                <c:pt idx="851">
                  <c:v>0.6</c:v>
                </c:pt>
                <c:pt idx="852">
                  <c:v>0.6</c:v>
                </c:pt>
                <c:pt idx="853">
                  <c:v>0.6</c:v>
                </c:pt>
                <c:pt idx="854">
                  <c:v>0.6</c:v>
                </c:pt>
                <c:pt idx="855">
                  <c:v>0.6</c:v>
                </c:pt>
                <c:pt idx="856">
                  <c:v>0.6</c:v>
                </c:pt>
                <c:pt idx="857">
                  <c:v>0.6</c:v>
                </c:pt>
                <c:pt idx="858">
                  <c:v>0.6</c:v>
                </c:pt>
                <c:pt idx="859">
                  <c:v>0.6</c:v>
                </c:pt>
                <c:pt idx="860">
                  <c:v>0.6</c:v>
                </c:pt>
                <c:pt idx="861">
                  <c:v>0.6</c:v>
                </c:pt>
                <c:pt idx="862">
                  <c:v>0.6</c:v>
                </c:pt>
                <c:pt idx="863">
                  <c:v>0.6</c:v>
                </c:pt>
                <c:pt idx="864">
                  <c:v>0.6</c:v>
                </c:pt>
                <c:pt idx="865">
                  <c:v>0.6</c:v>
                </c:pt>
                <c:pt idx="866">
                  <c:v>0.6</c:v>
                </c:pt>
                <c:pt idx="867">
                  <c:v>0.6</c:v>
                </c:pt>
                <c:pt idx="868">
                  <c:v>0.6</c:v>
                </c:pt>
                <c:pt idx="869">
                  <c:v>0.6</c:v>
                </c:pt>
                <c:pt idx="870">
                  <c:v>0.6</c:v>
                </c:pt>
                <c:pt idx="871">
                  <c:v>0.6</c:v>
                </c:pt>
                <c:pt idx="872">
                  <c:v>0.6</c:v>
                </c:pt>
                <c:pt idx="873">
                  <c:v>0.6</c:v>
                </c:pt>
                <c:pt idx="874">
                  <c:v>0.6</c:v>
                </c:pt>
                <c:pt idx="875">
                  <c:v>0.6</c:v>
                </c:pt>
                <c:pt idx="876">
                  <c:v>0.6</c:v>
                </c:pt>
                <c:pt idx="877">
                  <c:v>0.6</c:v>
                </c:pt>
                <c:pt idx="878">
                  <c:v>0.6</c:v>
                </c:pt>
                <c:pt idx="879">
                  <c:v>0.6</c:v>
                </c:pt>
                <c:pt idx="880">
                  <c:v>0.6</c:v>
                </c:pt>
                <c:pt idx="881">
                  <c:v>0.6</c:v>
                </c:pt>
                <c:pt idx="882">
                  <c:v>0.6</c:v>
                </c:pt>
                <c:pt idx="883">
                  <c:v>0.6</c:v>
                </c:pt>
                <c:pt idx="884">
                  <c:v>0.6</c:v>
                </c:pt>
                <c:pt idx="885">
                  <c:v>0.6</c:v>
                </c:pt>
                <c:pt idx="886">
                  <c:v>0.6</c:v>
                </c:pt>
                <c:pt idx="887">
                  <c:v>0.6</c:v>
                </c:pt>
                <c:pt idx="888">
                  <c:v>0.6</c:v>
                </c:pt>
                <c:pt idx="889">
                  <c:v>0.6</c:v>
                </c:pt>
                <c:pt idx="890">
                  <c:v>0.6</c:v>
                </c:pt>
                <c:pt idx="891">
                  <c:v>0.6</c:v>
                </c:pt>
                <c:pt idx="892">
                  <c:v>0.6</c:v>
                </c:pt>
                <c:pt idx="893">
                  <c:v>0.6</c:v>
                </c:pt>
                <c:pt idx="894">
                  <c:v>0.6</c:v>
                </c:pt>
                <c:pt idx="895">
                  <c:v>0.6</c:v>
                </c:pt>
                <c:pt idx="896">
                  <c:v>0.6</c:v>
                </c:pt>
                <c:pt idx="897">
                  <c:v>0.6</c:v>
                </c:pt>
                <c:pt idx="898">
                  <c:v>0.6</c:v>
                </c:pt>
                <c:pt idx="899">
                  <c:v>0.6</c:v>
                </c:pt>
                <c:pt idx="900">
                  <c:v>0.6</c:v>
                </c:pt>
                <c:pt idx="901">
                  <c:v>0.6</c:v>
                </c:pt>
                <c:pt idx="902">
                  <c:v>0.6</c:v>
                </c:pt>
                <c:pt idx="903">
                  <c:v>0.6</c:v>
                </c:pt>
                <c:pt idx="904">
                  <c:v>0.6</c:v>
                </c:pt>
                <c:pt idx="905">
                  <c:v>0.6</c:v>
                </c:pt>
                <c:pt idx="906">
                  <c:v>0.6</c:v>
                </c:pt>
                <c:pt idx="907">
                  <c:v>0.6</c:v>
                </c:pt>
                <c:pt idx="908">
                  <c:v>0.6</c:v>
                </c:pt>
                <c:pt idx="909">
                  <c:v>0.6</c:v>
                </c:pt>
                <c:pt idx="910">
                  <c:v>0.6</c:v>
                </c:pt>
                <c:pt idx="911">
                  <c:v>0.6</c:v>
                </c:pt>
                <c:pt idx="912">
                  <c:v>0.6</c:v>
                </c:pt>
                <c:pt idx="913">
                  <c:v>0.6</c:v>
                </c:pt>
                <c:pt idx="914">
                  <c:v>0.6</c:v>
                </c:pt>
                <c:pt idx="915">
                  <c:v>0.6</c:v>
                </c:pt>
                <c:pt idx="916">
                  <c:v>0.6</c:v>
                </c:pt>
                <c:pt idx="917">
                  <c:v>0.6</c:v>
                </c:pt>
                <c:pt idx="918">
                  <c:v>0.6</c:v>
                </c:pt>
                <c:pt idx="919">
                  <c:v>0.6</c:v>
                </c:pt>
                <c:pt idx="920">
                  <c:v>0.6</c:v>
                </c:pt>
                <c:pt idx="921">
                  <c:v>0.6</c:v>
                </c:pt>
                <c:pt idx="922">
                  <c:v>0.6</c:v>
                </c:pt>
                <c:pt idx="923">
                  <c:v>0.6</c:v>
                </c:pt>
                <c:pt idx="924">
                  <c:v>0.6</c:v>
                </c:pt>
                <c:pt idx="925">
                  <c:v>0.6</c:v>
                </c:pt>
                <c:pt idx="926">
                  <c:v>0.6</c:v>
                </c:pt>
                <c:pt idx="927">
                  <c:v>0.6</c:v>
                </c:pt>
                <c:pt idx="928">
                  <c:v>0.6</c:v>
                </c:pt>
                <c:pt idx="929">
                  <c:v>0.6</c:v>
                </c:pt>
                <c:pt idx="930">
                  <c:v>0.6</c:v>
                </c:pt>
                <c:pt idx="931">
                  <c:v>0.6</c:v>
                </c:pt>
                <c:pt idx="932">
                  <c:v>0.6</c:v>
                </c:pt>
                <c:pt idx="933">
                  <c:v>0.6</c:v>
                </c:pt>
                <c:pt idx="934">
                  <c:v>0.6</c:v>
                </c:pt>
                <c:pt idx="935">
                  <c:v>0.6</c:v>
                </c:pt>
                <c:pt idx="936">
                  <c:v>0.6</c:v>
                </c:pt>
                <c:pt idx="937">
                  <c:v>0.6</c:v>
                </c:pt>
                <c:pt idx="938">
                  <c:v>0.6</c:v>
                </c:pt>
                <c:pt idx="939">
                  <c:v>0.6</c:v>
                </c:pt>
                <c:pt idx="940">
                  <c:v>0.6</c:v>
                </c:pt>
                <c:pt idx="941">
                  <c:v>0.6</c:v>
                </c:pt>
                <c:pt idx="942">
                  <c:v>0.6</c:v>
                </c:pt>
                <c:pt idx="943">
                  <c:v>0.6</c:v>
                </c:pt>
                <c:pt idx="944">
                  <c:v>0.6</c:v>
                </c:pt>
                <c:pt idx="945">
                  <c:v>0.6</c:v>
                </c:pt>
                <c:pt idx="946">
                  <c:v>0.6</c:v>
                </c:pt>
                <c:pt idx="947">
                  <c:v>0.6</c:v>
                </c:pt>
                <c:pt idx="948">
                  <c:v>0.6</c:v>
                </c:pt>
                <c:pt idx="949">
                  <c:v>0.6</c:v>
                </c:pt>
                <c:pt idx="950">
                  <c:v>0.6</c:v>
                </c:pt>
                <c:pt idx="951">
                  <c:v>0.6</c:v>
                </c:pt>
                <c:pt idx="952">
                  <c:v>0.6</c:v>
                </c:pt>
                <c:pt idx="953">
                  <c:v>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7E5-418C-83BC-EA705881837A}"/>
            </c:ext>
          </c:extLst>
        </c:ser>
        <c:ser>
          <c:idx val="7"/>
          <c:order val="6"/>
          <c:tx>
            <c:strRef>
              <c:f>'Lunar Spectral Unc Budget'!$H$4</c:f>
              <c:strCache>
                <c:ptCount val="1"/>
                <c:pt idx="0">
                  <c:v>Linearity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'Lunar Spectral Unc Budget'!$A$5:$A$958</c:f>
              <c:numCache>
                <c:formatCode>0.000</c:formatCode>
                <c:ptCount val="954"/>
                <c:pt idx="0">
                  <c:v>349.79705869999998</c:v>
                </c:pt>
                <c:pt idx="1">
                  <c:v>350.62427459999998</c:v>
                </c:pt>
                <c:pt idx="2">
                  <c:v>351.45141100000001</c:v>
                </c:pt>
                <c:pt idx="3">
                  <c:v>352.27846790000001</c:v>
                </c:pt>
                <c:pt idx="4">
                  <c:v>353.10544549999997</c:v>
                </c:pt>
                <c:pt idx="5">
                  <c:v>353.93234360000002</c:v>
                </c:pt>
                <c:pt idx="6">
                  <c:v>354.75916219999999</c:v>
                </c:pt>
                <c:pt idx="7">
                  <c:v>355.58590140000001</c:v>
                </c:pt>
                <c:pt idx="8">
                  <c:v>356.41256120000003</c:v>
                </c:pt>
                <c:pt idx="9">
                  <c:v>357.23914150000002</c:v>
                </c:pt>
                <c:pt idx="10">
                  <c:v>358.06564229999998</c:v>
                </c:pt>
                <c:pt idx="11">
                  <c:v>358.89206380000002</c:v>
                </c:pt>
                <c:pt idx="12">
                  <c:v>359.71840570000001</c:v>
                </c:pt>
                <c:pt idx="13">
                  <c:v>360.54466830000001</c:v>
                </c:pt>
                <c:pt idx="14">
                  <c:v>361.37085139999999</c:v>
                </c:pt>
                <c:pt idx="15">
                  <c:v>362.196955</c:v>
                </c:pt>
                <c:pt idx="16">
                  <c:v>363.02297920000001</c:v>
                </c:pt>
                <c:pt idx="17">
                  <c:v>363.84892400000001</c:v>
                </c:pt>
                <c:pt idx="18">
                  <c:v>364.67478929999999</c:v>
                </c:pt>
                <c:pt idx="19">
                  <c:v>365.50057509999999</c:v>
                </c:pt>
                <c:pt idx="20">
                  <c:v>366.32628160000002</c:v>
                </c:pt>
                <c:pt idx="21">
                  <c:v>367.15190860000001</c:v>
                </c:pt>
                <c:pt idx="22">
                  <c:v>367.97745609999998</c:v>
                </c:pt>
                <c:pt idx="23">
                  <c:v>368.80292420000001</c:v>
                </c:pt>
                <c:pt idx="24">
                  <c:v>369.6283128</c:v>
                </c:pt>
                <c:pt idx="25">
                  <c:v>370.453622</c:v>
                </c:pt>
                <c:pt idx="26">
                  <c:v>371.27885179999998</c:v>
                </c:pt>
                <c:pt idx="27">
                  <c:v>372.1040021</c:v>
                </c:pt>
                <c:pt idx="28">
                  <c:v>372.92907300000002</c:v>
                </c:pt>
                <c:pt idx="29">
                  <c:v>373.7540644</c:v>
                </c:pt>
                <c:pt idx="30">
                  <c:v>374.57897639999999</c:v>
                </c:pt>
                <c:pt idx="31">
                  <c:v>375.40380900000002</c:v>
                </c:pt>
                <c:pt idx="32">
                  <c:v>376.22856200000001</c:v>
                </c:pt>
                <c:pt idx="33">
                  <c:v>377.05323570000002</c:v>
                </c:pt>
                <c:pt idx="34">
                  <c:v>377.87782989999999</c:v>
                </c:pt>
                <c:pt idx="35">
                  <c:v>378.70234470000003</c:v>
                </c:pt>
                <c:pt idx="36">
                  <c:v>379.52677999999997</c:v>
                </c:pt>
                <c:pt idx="37">
                  <c:v>380.35113589999997</c:v>
                </c:pt>
                <c:pt idx="38">
                  <c:v>381.1754123</c:v>
                </c:pt>
                <c:pt idx="39">
                  <c:v>381.99960929999997</c:v>
                </c:pt>
                <c:pt idx="40">
                  <c:v>382.82372679999997</c:v>
                </c:pt>
                <c:pt idx="41">
                  <c:v>383.64776499999999</c:v>
                </c:pt>
                <c:pt idx="42">
                  <c:v>384.47172360000002</c:v>
                </c:pt>
                <c:pt idx="43">
                  <c:v>385.29560279999998</c:v>
                </c:pt>
                <c:pt idx="44">
                  <c:v>386.1194026</c:v>
                </c:pt>
                <c:pt idx="45">
                  <c:v>386.94312289999999</c:v>
                </c:pt>
                <c:pt idx="46">
                  <c:v>387.76676379999998</c:v>
                </c:pt>
                <c:pt idx="47">
                  <c:v>388.5903252</c:v>
                </c:pt>
                <c:pt idx="48">
                  <c:v>389.41380720000001</c:v>
                </c:pt>
                <c:pt idx="49">
                  <c:v>390.23720980000002</c:v>
                </c:pt>
                <c:pt idx="50">
                  <c:v>391.0605329</c:v>
                </c:pt>
                <c:pt idx="51">
                  <c:v>391.88377659999998</c:v>
                </c:pt>
                <c:pt idx="52">
                  <c:v>392.70694079999998</c:v>
                </c:pt>
                <c:pt idx="53">
                  <c:v>393.53002550000002</c:v>
                </c:pt>
                <c:pt idx="54">
                  <c:v>394.35303090000002</c:v>
                </c:pt>
                <c:pt idx="55">
                  <c:v>395.17595679999999</c:v>
                </c:pt>
                <c:pt idx="56">
                  <c:v>395.9988032</c:v>
                </c:pt>
                <c:pt idx="57">
                  <c:v>396.8215702</c:v>
                </c:pt>
                <c:pt idx="58">
                  <c:v>397.64425779999999</c:v>
                </c:pt>
                <c:pt idx="59">
                  <c:v>398.46686590000002</c:v>
                </c:pt>
                <c:pt idx="60">
                  <c:v>399.28939450000001</c:v>
                </c:pt>
                <c:pt idx="61">
                  <c:v>400.11184379999997</c:v>
                </c:pt>
                <c:pt idx="62">
                  <c:v>400.9342135</c:v>
                </c:pt>
                <c:pt idx="63">
                  <c:v>401.75650389999998</c:v>
                </c:pt>
                <c:pt idx="64">
                  <c:v>402.5787148</c:v>
                </c:pt>
                <c:pt idx="65">
                  <c:v>403.40084619999999</c:v>
                </c:pt>
                <c:pt idx="66">
                  <c:v>404.22289819999997</c:v>
                </c:pt>
                <c:pt idx="67">
                  <c:v>405.04487080000001</c:v>
                </c:pt>
                <c:pt idx="68">
                  <c:v>405.86676390000002</c:v>
                </c:pt>
                <c:pt idx="69">
                  <c:v>406.68857750000001</c:v>
                </c:pt>
                <c:pt idx="70">
                  <c:v>407.51031180000001</c:v>
                </c:pt>
                <c:pt idx="71">
                  <c:v>408.33196659999999</c:v>
                </c:pt>
                <c:pt idx="72">
                  <c:v>409.15354189999999</c:v>
                </c:pt>
                <c:pt idx="73">
                  <c:v>409.9750378</c:v>
                </c:pt>
                <c:pt idx="74">
                  <c:v>410.79645420000003</c:v>
                </c:pt>
                <c:pt idx="75">
                  <c:v>411.6177912</c:v>
                </c:pt>
                <c:pt idx="76">
                  <c:v>412.43904880000002</c:v>
                </c:pt>
                <c:pt idx="77">
                  <c:v>413.26022690000002</c:v>
                </c:pt>
                <c:pt idx="78">
                  <c:v>414.08132560000001</c:v>
                </c:pt>
                <c:pt idx="79">
                  <c:v>414.90234479999998</c:v>
                </c:pt>
                <c:pt idx="80">
                  <c:v>415.7232846</c:v>
                </c:pt>
                <c:pt idx="81">
                  <c:v>416.54414500000001</c:v>
                </c:pt>
                <c:pt idx="82">
                  <c:v>417.36492579999998</c:v>
                </c:pt>
                <c:pt idx="83">
                  <c:v>418.18562730000002</c:v>
                </c:pt>
                <c:pt idx="84">
                  <c:v>419.00624929999998</c:v>
                </c:pt>
                <c:pt idx="85">
                  <c:v>419.82679189999999</c:v>
                </c:pt>
                <c:pt idx="86">
                  <c:v>420.64725499999997</c:v>
                </c:pt>
                <c:pt idx="87">
                  <c:v>421.46763870000001</c:v>
                </c:pt>
                <c:pt idx="88">
                  <c:v>422.28794290000002</c:v>
                </c:pt>
                <c:pt idx="89">
                  <c:v>423.10816770000002</c:v>
                </c:pt>
                <c:pt idx="90">
                  <c:v>423.928313</c:v>
                </c:pt>
                <c:pt idx="91">
                  <c:v>424.748379</c:v>
                </c:pt>
                <c:pt idx="92">
                  <c:v>425.5683654</c:v>
                </c:pt>
                <c:pt idx="93">
                  <c:v>426.38827240000001</c:v>
                </c:pt>
                <c:pt idx="94">
                  <c:v>427.2081</c:v>
                </c:pt>
                <c:pt idx="95">
                  <c:v>428.02784810000003</c:v>
                </c:pt>
                <c:pt idx="96">
                  <c:v>428.84751679999999</c:v>
                </c:pt>
                <c:pt idx="97">
                  <c:v>429.66710599999999</c:v>
                </c:pt>
                <c:pt idx="98">
                  <c:v>430.48661579999998</c:v>
                </c:pt>
                <c:pt idx="99">
                  <c:v>431.30604620000003</c:v>
                </c:pt>
                <c:pt idx="100">
                  <c:v>432.12539709999999</c:v>
                </c:pt>
                <c:pt idx="101">
                  <c:v>432.9446686</c:v>
                </c:pt>
                <c:pt idx="102">
                  <c:v>433.76386059999999</c:v>
                </c:pt>
                <c:pt idx="103">
                  <c:v>434.5829731</c:v>
                </c:pt>
                <c:pt idx="104">
                  <c:v>435.40200629999998</c:v>
                </c:pt>
                <c:pt idx="105">
                  <c:v>436.22095999999999</c:v>
                </c:pt>
                <c:pt idx="106">
                  <c:v>437.03983419999997</c:v>
                </c:pt>
                <c:pt idx="107">
                  <c:v>437.85862900000001</c:v>
                </c:pt>
                <c:pt idx="108">
                  <c:v>438.67734439999998</c:v>
                </c:pt>
                <c:pt idx="109">
                  <c:v>439.49598029999999</c:v>
                </c:pt>
                <c:pt idx="110">
                  <c:v>440.31453670000002</c:v>
                </c:pt>
                <c:pt idx="111">
                  <c:v>441.13301380000001</c:v>
                </c:pt>
                <c:pt idx="112">
                  <c:v>441.95141130000002</c:v>
                </c:pt>
                <c:pt idx="113">
                  <c:v>442.76972949999998</c:v>
                </c:pt>
                <c:pt idx="114">
                  <c:v>443.58796819999998</c:v>
                </c:pt>
                <c:pt idx="115">
                  <c:v>444.4061274</c:v>
                </c:pt>
                <c:pt idx="116">
                  <c:v>445.22420720000002</c:v>
                </c:pt>
                <c:pt idx="117">
                  <c:v>446.04220759999998</c:v>
                </c:pt>
                <c:pt idx="118">
                  <c:v>446.86012849999997</c:v>
                </c:pt>
                <c:pt idx="119">
                  <c:v>447.67796989999999</c:v>
                </c:pt>
                <c:pt idx="120">
                  <c:v>448.49573199999998</c:v>
                </c:pt>
                <c:pt idx="121">
                  <c:v>449.31341459999999</c:v>
                </c:pt>
                <c:pt idx="122">
                  <c:v>450.13101769999997</c:v>
                </c:pt>
                <c:pt idx="123">
                  <c:v>450.94854140000001</c:v>
                </c:pt>
                <c:pt idx="124">
                  <c:v>451.76598560000002</c:v>
                </c:pt>
                <c:pt idx="125">
                  <c:v>452.58335039999997</c:v>
                </c:pt>
                <c:pt idx="126">
                  <c:v>453.40063579999998</c:v>
                </c:pt>
                <c:pt idx="127">
                  <c:v>454.21784170000001</c:v>
                </c:pt>
                <c:pt idx="128">
                  <c:v>455.03496819999998</c:v>
                </c:pt>
                <c:pt idx="129">
                  <c:v>455.85201519999998</c:v>
                </c:pt>
                <c:pt idx="130">
                  <c:v>456.66898279999998</c:v>
                </c:pt>
                <c:pt idx="131">
                  <c:v>457.48587099999997</c:v>
                </c:pt>
                <c:pt idx="132">
                  <c:v>458.30267959999998</c:v>
                </c:pt>
                <c:pt idx="133">
                  <c:v>459.1194089</c:v>
                </c:pt>
                <c:pt idx="134">
                  <c:v>459.93605869999999</c:v>
                </c:pt>
                <c:pt idx="135">
                  <c:v>460.75262909999998</c:v>
                </c:pt>
                <c:pt idx="136">
                  <c:v>461.56912</c:v>
                </c:pt>
                <c:pt idx="137">
                  <c:v>462.38553150000001</c:v>
                </c:pt>
                <c:pt idx="138">
                  <c:v>463.2018635</c:v>
                </c:pt>
                <c:pt idx="139">
                  <c:v>464.01811609999999</c:v>
                </c:pt>
                <c:pt idx="140">
                  <c:v>464.8342892</c:v>
                </c:pt>
                <c:pt idx="141">
                  <c:v>465.65038299999998</c:v>
                </c:pt>
                <c:pt idx="142">
                  <c:v>466.46639720000002</c:v>
                </c:pt>
                <c:pt idx="143">
                  <c:v>467.282332</c:v>
                </c:pt>
                <c:pt idx="144">
                  <c:v>468.09818739999997</c:v>
                </c:pt>
                <c:pt idx="145">
                  <c:v>468.91396329999998</c:v>
                </c:pt>
                <c:pt idx="146">
                  <c:v>469.72965979999998</c:v>
                </c:pt>
                <c:pt idx="147">
                  <c:v>470.54527680000001</c:v>
                </c:pt>
                <c:pt idx="148">
                  <c:v>471.36081439999998</c:v>
                </c:pt>
                <c:pt idx="149">
                  <c:v>472.1762726</c:v>
                </c:pt>
                <c:pt idx="150">
                  <c:v>472.9916513</c:v>
                </c:pt>
                <c:pt idx="151">
                  <c:v>473.80695059999999</c:v>
                </c:pt>
                <c:pt idx="152">
                  <c:v>474.62217040000002</c:v>
                </c:pt>
                <c:pt idx="153">
                  <c:v>475.43731070000001</c:v>
                </c:pt>
                <c:pt idx="154">
                  <c:v>476.25237170000003</c:v>
                </c:pt>
                <c:pt idx="155">
                  <c:v>477.06735320000001</c:v>
                </c:pt>
                <c:pt idx="156">
                  <c:v>477.88225519999997</c:v>
                </c:pt>
                <c:pt idx="157">
                  <c:v>478.69707779999999</c:v>
                </c:pt>
                <c:pt idx="158">
                  <c:v>479.511821</c:v>
                </c:pt>
                <c:pt idx="159">
                  <c:v>480.32648469999998</c:v>
                </c:pt>
                <c:pt idx="160">
                  <c:v>481.14106889999999</c:v>
                </c:pt>
                <c:pt idx="161">
                  <c:v>481.95557380000002</c:v>
                </c:pt>
                <c:pt idx="162">
                  <c:v>482.76999910000001</c:v>
                </c:pt>
                <c:pt idx="163">
                  <c:v>483.58434510000001</c:v>
                </c:pt>
                <c:pt idx="164">
                  <c:v>484.39861159999998</c:v>
                </c:pt>
                <c:pt idx="165">
                  <c:v>485.21279859999999</c:v>
                </c:pt>
                <c:pt idx="166">
                  <c:v>486.02690619999998</c:v>
                </c:pt>
                <c:pt idx="167">
                  <c:v>486.84093439999998</c:v>
                </c:pt>
                <c:pt idx="168">
                  <c:v>487.65488310000001</c:v>
                </c:pt>
                <c:pt idx="169">
                  <c:v>488.46875230000001</c:v>
                </c:pt>
                <c:pt idx="170">
                  <c:v>489.28254220000002</c:v>
                </c:pt>
                <c:pt idx="171">
                  <c:v>490.09625260000001</c:v>
                </c:pt>
                <c:pt idx="172">
                  <c:v>490.90988349999998</c:v>
                </c:pt>
                <c:pt idx="173">
                  <c:v>491.72343499999999</c:v>
                </c:pt>
                <c:pt idx="174">
                  <c:v>492.53690699999999</c:v>
                </c:pt>
                <c:pt idx="175">
                  <c:v>493.35029960000003</c:v>
                </c:pt>
                <c:pt idx="176">
                  <c:v>494.16361280000001</c:v>
                </c:pt>
                <c:pt idx="177">
                  <c:v>494.97684650000002</c:v>
                </c:pt>
                <c:pt idx="178">
                  <c:v>495.79000079999997</c:v>
                </c:pt>
                <c:pt idx="179">
                  <c:v>496.60307560000001</c:v>
                </c:pt>
                <c:pt idx="180">
                  <c:v>497.41607099999999</c:v>
                </c:pt>
                <c:pt idx="181">
                  <c:v>498.22898700000002</c:v>
                </c:pt>
                <c:pt idx="182">
                  <c:v>499.0418234</c:v>
                </c:pt>
                <c:pt idx="183">
                  <c:v>499.8545805</c:v>
                </c:pt>
                <c:pt idx="184">
                  <c:v>500.66725810000003</c:v>
                </c:pt>
                <c:pt idx="185">
                  <c:v>501.47985629999999</c:v>
                </c:pt>
                <c:pt idx="186">
                  <c:v>502.29237499999999</c:v>
                </c:pt>
                <c:pt idx="187">
                  <c:v>503.10481429999999</c:v>
                </c:pt>
                <c:pt idx="188">
                  <c:v>503.91717410000001</c:v>
                </c:pt>
                <c:pt idx="189">
                  <c:v>504.72945449999997</c:v>
                </c:pt>
                <c:pt idx="190">
                  <c:v>505.54165540000002</c:v>
                </c:pt>
                <c:pt idx="191">
                  <c:v>506.35377699999998</c:v>
                </c:pt>
                <c:pt idx="192">
                  <c:v>507.165819</c:v>
                </c:pt>
                <c:pt idx="193">
                  <c:v>507.97778160000001</c:v>
                </c:pt>
                <c:pt idx="194">
                  <c:v>508.78966480000003</c:v>
                </c:pt>
                <c:pt idx="195">
                  <c:v>509.60146850000001</c:v>
                </c:pt>
                <c:pt idx="196">
                  <c:v>510.41319279999999</c:v>
                </c:pt>
                <c:pt idx="197">
                  <c:v>511.2248376</c:v>
                </c:pt>
                <c:pt idx="198">
                  <c:v>512.03640299999995</c:v>
                </c:pt>
                <c:pt idx="199">
                  <c:v>512.84788900000001</c:v>
                </c:pt>
                <c:pt idx="200">
                  <c:v>513.65929549999998</c:v>
                </c:pt>
                <c:pt idx="201">
                  <c:v>514.47062259999996</c:v>
                </c:pt>
                <c:pt idx="202">
                  <c:v>515.28187019999996</c:v>
                </c:pt>
                <c:pt idx="203">
                  <c:v>516.09303829999999</c:v>
                </c:pt>
                <c:pt idx="204">
                  <c:v>516.90412709999998</c:v>
                </c:pt>
                <c:pt idx="205">
                  <c:v>517.71513640000001</c:v>
                </c:pt>
                <c:pt idx="206">
                  <c:v>518.52606619999995</c:v>
                </c:pt>
                <c:pt idx="207">
                  <c:v>519.3369166</c:v>
                </c:pt>
                <c:pt idx="208">
                  <c:v>520.14768760000004</c:v>
                </c:pt>
                <c:pt idx="209">
                  <c:v>520.9583791</c:v>
                </c:pt>
                <c:pt idx="210">
                  <c:v>521.76899109999999</c:v>
                </c:pt>
                <c:pt idx="211">
                  <c:v>522.57952379999995</c:v>
                </c:pt>
                <c:pt idx="212">
                  <c:v>523.38997689999997</c:v>
                </c:pt>
                <c:pt idx="213">
                  <c:v>524.20035069999994</c:v>
                </c:pt>
                <c:pt idx="214">
                  <c:v>525.01064499999995</c:v>
                </c:pt>
                <c:pt idx="215">
                  <c:v>525.82085979999999</c:v>
                </c:pt>
                <c:pt idx="216">
                  <c:v>526.63099520000003</c:v>
                </c:pt>
                <c:pt idx="217">
                  <c:v>527.44105119999995</c:v>
                </c:pt>
                <c:pt idx="218">
                  <c:v>528.25102770000001</c:v>
                </c:pt>
                <c:pt idx="219">
                  <c:v>529.06092469999999</c:v>
                </c:pt>
                <c:pt idx="220">
                  <c:v>529.87074240000004</c:v>
                </c:pt>
                <c:pt idx="221">
                  <c:v>530.68048060000001</c:v>
                </c:pt>
                <c:pt idx="222">
                  <c:v>531.49013930000001</c:v>
                </c:pt>
                <c:pt idx="223">
                  <c:v>532.29971860000001</c:v>
                </c:pt>
                <c:pt idx="224">
                  <c:v>533.10921840000003</c:v>
                </c:pt>
                <c:pt idx="225">
                  <c:v>533.91863880000005</c:v>
                </c:pt>
                <c:pt idx="226">
                  <c:v>534.72797979999996</c:v>
                </c:pt>
                <c:pt idx="227">
                  <c:v>535.53724130000001</c:v>
                </c:pt>
                <c:pt idx="228">
                  <c:v>536.34642340000005</c:v>
                </c:pt>
                <c:pt idx="229">
                  <c:v>537.15552600000001</c:v>
                </c:pt>
                <c:pt idx="230">
                  <c:v>537.96454919999996</c:v>
                </c:pt>
                <c:pt idx="231">
                  <c:v>538.77349300000003</c:v>
                </c:pt>
                <c:pt idx="232">
                  <c:v>539.58235720000005</c:v>
                </c:pt>
                <c:pt idx="233">
                  <c:v>540.39114210000002</c:v>
                </c:pt>
                <c:pt idx="234">
                  <c:v>541.19984750000003</c:v>
                </c:pt>
                <c:pt idx="235">
                  <c:v>542.00847350000004</c:v>
                </c:pt>
                <c:pt idx="236">
                  <c:v>542.81701999999996</c:v>
                </c:pt>
                <c:pt idx="237">
                  <c:v>543.62548709999999</c:v>
                </c:pt>
                <c:pt idx="238">
                  <c:v>544.43387470000005</c:v>
                </c:pt>
                <c:pt idx="239">
                  <c:v>545.24218289999999</c:v>
                </c:pt>
                <c:pt idx="240">
                  <c:v>546.05041159999996</c:v>
                </c:pt>
                <c:pt idx="241">
                  <c:v>546.85856100000001</c:v>
                </c:pt>
                <c:pt idx="242">
                  <c:v>547.66663080000001</c:v>
                </c:pt>
                <c:pt idx="243">
                  <c:v>548.4746212</c:v>
                </c:pt>
                <c:pt idx="244">
                  <c:v>549.28253219999999</c:v>
                </c:pt>
                <c:pt idx="245">
                  <c:v>550.09036370000001</c:v>
                </c:pt>
                <c:pt idx="246">
                  <c:v>550.89811580000003</c:v>
                </c:pt>
                <c:pt idx="247">
                  <c:v>551.70578839999996</c:v>
                </c:pt>
                <c:pt idx="248">
                  <c:v>552.5133816</c:v>
                </c:pt>
                <c:pt idx="249">
                  <c:v>553.32089540000004</c:v>
                </c:pt>
                <c:pt idx="250">
                  <c:v>554.12832969999999</c:v>
                </c:pt>
                <c:pt idx="251">
                  <c:v>554.93568459999995</c:v>
                </c:pt>
                <c:pt idx="252">
                  <c:v>555.74296000000004</c:v>
                </c:pt>
                <c:pt idx="253">
                  <c:v>556.55015590000005</c:v>
                </c:pt>
                <c:pt idx="254">
                  <c:v>557.35727250000002</c:v>
                </c:pt>
                <c:pt idx="255">
                  <c:v>558.16430960000002</c:v>
                </c:pt>
                <c:pt idx="256">
                  <c:v>558.97126720000006</c:v>
                </c:pt>
                <c:pt idx="257">
                  <c:v>559.77814539999997</c:v>
                </c:pt>
                <c:pt idx="258">
                  <c:v>560.5849442</c:v>
                </c:pt>
                <c:pt idx="259">
                  <c:v>561.39166350000005</c:v>
                </c:pt>
                <c:pt idx="260">
                  <c:v>562.19830330000002</c:v>
                </c:pt>
                <c:pt idx="261">
                  <c:v>563.00486379999995</c:v>
                </c:pt>
                <c:pt idx="262">
                  <c:v>563.81134469999995</c:v>
                </c:pt>
                <c:pt idx="263">
                  <c:v>564.61774630000002</c:v>
                </c:pt>
                <c:pt idx="264">
                  <c:v>565.42406840000001</c:v>
                </c:pt>
                <c:pt idx="265">
                  <c:v>566.23031100000003</c:v>
                </c:pt>
                <c:pt idx="266">
                  <c:v>567.03647420000004</c:v>
                </c:pt>
                <c:pt idx="267">
                  <c:v>567.84255800000005</c:v>
                </c:pt>
                <c:pt idx="268">
                  <c:v>568.64856229999998</c:v>
                </c:pt>
                <c:pt idx="269">
                  <c:v>569.45448710000005</c:v>
                </c:pt>
                <c:pt idx="270">
                  <c:v>570.26033259999997</c:v>
                </c:pt>
                <c:pt idx="271">
                  <c:v>571.06609860000003</c:v>
                </c:pt>
                <c:pt idx="272">
                  <c:v>571.87178510000001</c:v>
                </c:pt>
                <c:pt idx="273">
                  <c:v>572.67739219999999</c:v>
                </c:pt>
                <c:pt idx="274">
                  <c:v>573.48291979999999</c:v>
                </c:pt>
                <c:pt idx="275">
                  <c:v>574.28836799999999</c:v>
                </c:pt>
                <c:pt idx="276">
                  <c:v>575.09373679999999</c:v>
                </c:pt>
                <c:pt idx="277">
                  <c:v>575.89902610000001</c:v>
                </c:pt>
                <c:pt idx="278">
                  <c:v>576.70423600000004</c:v>
                </c:pt>
                <c:pt idx="279">
                  <c:v>577.50936639999998</c:v>
                </c:pt>
                <c:pt idx="280">
                  <c:v>578.31441740000002</c:v>
                </c:pt>
                <c:pt idx="281">
                  <c:v>579.11938899999996</c:v>
                </c:pt>
                <c:pt idx="282">
                  <c:v>579.92428099999995</c:v>
                </c:pt>
                <c:pt idx="283">
                  <c:v>580.72909370000002</c:v>
                </c:pt>
                <c:pt idx="284">
                  <c:v>581.53382690000001</c:v>
                </c:pt>
                <c:pt idx="285">
                  <c:v>582.33848069999999</c:v>
                </c:pt>
                <c:pt idx="286">
                  <c:v>583.143055</c:v>
                </c:pt>
                <c:pt idx="287">
                  <c:v>583.94754990000001</c:v>
                </c:pt>
                <c:pt idx="288">
                  <c:v>584.75196530000005</c:v>
                </c:pt>
                <c:pt idx="289">
                  <c:v>585.55630129999997</c:v>
                </c:pt>
                <c:pt idx="290">
                  <c:v>586.36055780000004</c:v>
                </c:pt>
                <c:pt idx="291">
                  <c:v>587.16473499999995</c:v>
                </c:pt>
                <c:pt idx="292">
                  <c:v>587.96883260000004</c:v>
                </c:pt>
                <c:pt idx="293">
                  <c:v>588.77285080000001</c:v>
                </c:pt>
                <c:pt idx="294">
                  <c:v>589.57678959999998</c:v>
                </c:pt>
                <c:pt idx="295">
                  <c:v>590.38064889999998</c:v>
                </c:pt>
                <c:pt idx="296">
                  <c:v>591.18442879999998</c:v>
                </c:pt>
                <c:pt idx="297">
                  <c:v>591.9881292</c:v>
                </c:pt>
                <c:pt idx="298">
                  <c:v>592.79175020000002</c:v>
                </c:pt>
                <c:pt idx="299">
                  <c:v>593.59529180000004</c:v>
                </c:pt>
                <c:pt idx="300">
                  <c:v>594.39875389999997</c:v>
                </c:pt>
                <c:pt idx="301">
                  <c:v>595.20213660000002</c:v>
                </c:pt>
                <c:pt idx="302">
                  <c:v>596.00543979999998</c:v>
                </c:pt>
                <c:pt idx="303">
                  <c:v>596.80866349999997</c:v>
                </c:pt>
                <c:pt idx="304">
                  <c:v>597.61180790000003</c:v>
                </c:pt>
                <c:pt idx="305">
                  <c:v>598.41487280000001</c:v>
                </c:pt>
                <c:pt idx="306">
                  <c:v>599.21785820000002</c:v>
                </c:pt>
                <c:pt idx="307">
                  <c:v>600.02076420000003</c:v>
                </c:pt>
                <c:pt idx="308">
                  <c:v>600.82359080000003</c:v>
                </c:pt>
                <c:pt idx="309">
                  <c:v>601.62633789999995</c:v>
                </c:pt>
                <c:pt idx="310">
                  <c:v>602.42900550000002</c:v>
                </c:pt>
                <c:pt idx="311">
                  <c:v>603.23159380000004</c:v>
                </c:pt>
                <c:pt idx="312">
                  <c:v>604.03410250000002</c:v>
                </c:pt>
                <c:pt idx="313">
                  <c:v>604.83653189999995</c:v>
                </c:pt>
                <c:pt idx="314">
                  <c:v>605.63888180000004</c:v>
                </c:pt>
                <c:pt idx="315">
                  <c:v>606.44115220000003</c:v>
                </c:pt>
                <c:pt idx="316">
                  <c:v>607.24334320000003</c:v>
                </c:pt>
                <c:pt idx="317">
                  <c:v>608.04545480000002</c:v>
                </c:pt>
                <c:pt idx="318">
                  <c:v>608.84748690000004</c:v>
                </c:pt>
                <c:pt idx="319">
                  <c:v>609.64943949999997</c:v>
                </c:pt>
                <c:pt idx="320">
                  <c:v>610.45131279999998</c:v>
                </c:pt>
                <c:pt idx="321">
                  <c:v>611.25310660000002</c:v>
                </c:pt>
                <c:pt idx="322">
                  <c:v>612.05482089999998</c:v>
                </c:pt>
                <c:pt idx="323">
                  <c:v>612.85645580000005</c:v>
                </c:pt>
                <c:pt idx="324">
                  <c:v>613.65801120000003</c:v>
                </c:pt>
                <c:pt idx="325">
                  <c:v>614.45948720000001</c:v>
                </c:pt>
                <c:pt idx="326">
                  <c:v>615.26088379999999</c:v>
                </c:pt>
                <c:pt idx="327">
                  <c:v>616.06220089999999</c:v>
                </c:pt>
                <c:pt idx="328">
                  <c:v>616.86343859999999</c:v>
                </c:pt>
                <c:pt idx="329">
                  <c:v>617.66459680000003</c:v>
                </c:pt>
                <c:pt idx="330">
                  <c:v>618.46567560000005</c:v>
                </c:pt>
                <c:pt idx="331">
                  <c:v>619.26667499999996</c:v>
                </c:pt>
                <c:pt idx="332">
                  <c:v>620.06759480000005</c:v>
                </c:pt>
                <c:pt idx="333">
                  <c:v>620.86843529999999</c:v>
                </c:pt>
                <c:pt idx="334">
                  <c:v>621.66919629999995</c:v>
                </c:pt>
                <c:pt idx="335">
                  <c:v>622.46987790000003</c:v>
                </c:pt>
                <c:pt idx="336">
                  <c:v>623.27048000000002</c:v>
                </c:pt>
                <c:pt idx="337">
                  <c:v>624.07100270000001</c:v>
                </c:pt>
                <c:pt idx="338">
                  <c:v>624.87144590000003</c:v>
                </c:pt>
                <c:pt idx="339">
                  <c:v>625.67180970000004</c:v>
                </c:pt>
                <c:pt idx="340">
                  <c:v>626.47209399999997</c:v>
                </c:pt>
                <c:pt idx="341">
                  <c:v>627.27229899999998</c:v>
                </c:pt>
                <c:pt idx="342">
                  <c:v>628.07242440000005</c:v>
                </c:pt>
                <c:pt idx="343">
                  <c:v>628.8724704</c:v>
                </c:pt>
                <c:pt idx="344">
                  <c:v>629.67243699999995</c:v>
                </c:pt>
                <c:pt idx="345">
                  <c:v>630.47232410000004</c:v>
                </c:pt>
                <c:pt idx="346">
                  <c:v>631.27213180000001</c:v>
                </c:pt>
                <c:pt idx="347">
                  <c:v>632.07186000000002</c:v>
                </c:pt>
                <c:pt idx="348">
                  <c:v>632.87150880000002</c:v>
                </c:pt>
                <c:pt idx="349">
                  <c:v>633.67107820000001</c:v>
                </c:pt>
                <c:pt idx="350">
                  <c:v>634.47056810000004</c:v>
                </c:pt>
                <c:pt idx="351">
                  <c:v>635.26997859999994</c:v>
                </c:pt>
                <c:pt idx="352">
                  <c:v>636.0693096</c:v>
                </c:pt>
                <c:pt idx="353">
                  <c:v>636.86856109999997</c:v>
                </c:pt>
                <c:pt idx="354">
                  <c:v>637.66773330000001</c:v>
                </c:pt>
                <c:pt idx="355">
                  <c:v>638.46682599999997</c:v>
                </c:pt>
                <c:pt idx="356">
                  <c:v>639.26583919999996</c:v>
                </c:pt>
                <c:pt idx="357">
                  <c:v>640.06477299999995</c:v>
                </c:pt>
                <c:pt idx="358">
                  <c:v>640.86362740000004</c:v>
                </c:pt>
                <c:pt idx="359">
                  <c:v>641.66240230000005</c:v>
                </c:pt>
                <c:pt idx="360">
                  <c:v>642.46109769999998</c:v>
                </c:pt>
                <c:pt idx="361">
                  <c:v>643.25971379999999</c:v>
                </c:pt>
                <c:pt idx="362">
                  <c:v>644.05825030000005</c:v>
                </c:pt>
                <c:pt idx="363">
                  <c:v>644.85670749999997</c:v>
                </c:pt>
                <c:pt idx="364">
                  <c:v>645.65508520000003</c:v>
                </c:pt>
                <c:pt idx="365">
                  <c:v>646.45338340000001</c:v>
                </c:pt>
                <c:pt idx="366">
                  <c:v>647.25160219999998</c:v>
                </c:pt>
                <c:pt idx="367">
                  <c:v>648.04974159999995</c:v>
                </c:pt>
                <c:pt idx="368">
                  <c:v>648.84780149999995</c:v>
                </c:pt>
                <c:pt idx="369">
                  <c:v>649.64578189999997</c:v>
                </c:pt>
                <c:pt idx="370">
                  <c:v>650.44368299999996</c:v>
                </c:pt>
                <c:pt idx="371">
                  <c:v>651.24150459999998</c:v>
                </c:pt>
                <c:pt idx="372">
                  <c:v>652.03924670000004</c:v>
                </c:pt>
                <c:pt idx="373">
                  <c:v>652.83690939999997</c:v>
                </c:pt>
                <c:pt idx="374">
                  <c:v>653.63449260000004</c:v>
                </c:pt>
                <c:pt idx="375">
                  <c:v>654.4319964</c:v>
                </c:pt>
                <c:pt idx="376">
                  <c:v>655.22942079999996</c:v>
                </c:pt>
                <c:pt idx="377">
                  <c:v>656.02676570000006</c:v>
                </c:pt>
                <c:pt idx="378">
                  <c:v>656.82403120000004</c:v>
                </c:pt>
                <c:pt idx="379">
                  <c:v>657.62121720000005</c:v>
                </c:pt>
                <c:pt idx="380">
                  <c:v>658.41832380000005</c:v>
                </c:pt>
                <c:pt idx="381">
                  <c:v>659.21535100000006</c:v>
                </c:pt>
                <c:pt idx="382">
                  <c:v>660.01229860000001</c:v>
                </c:pt>
                <c:pt idx="383">
                  <c:v>660.80916690000004</c:v>
                </c:pt>
                <c:pt idx="384">
                  <c:v>661.60595569999998</c:v>
                </c:pt>
                <c:pt idx="385">
                  <c:v>662.40266510000004</c:v>
                </c:pt>
                <c:pt idx="386">
                  <c:v>663.19929500000001</c:v>
                </c:pt>
                <c:pt idx="387">
                  <c:v>663.99584549999997</c:v>
                </c:pt>
                <c:pt idx="388">
                  <c:v>664.79231649999997</c:v>
                </c:pt>
                <c:pt idx="389">
                  <c:v>665.58870809999996</c:v>
                </c:pt>
                <c:pt idx="390">
                  <c:v>666.38502019999999</c:v>
                </c:pt>
                <c:pt idx="391">
                  <c:v>667.18125299999997</c:v>
                </c:pt>
                <c:pt idx="392">
                  <c:v>667.97740620000002</c:v>
                </c:pt>
                <c:pt idx="393">
                  <c:v>668.77347999999995</c:v>
                </c:pt>
                <c:pt idx="394">
                  <c:v>669.56947439999999</c:v>
                </c:pt>
                <c:pt idx="395">
                  <c:v>670.36538929999995</c:v>
                </c:pt>
                <c:pt idx="396">
                  <c:v>671.16122480000001</c:v>
                </c:pt>
                <c:pt idx="397">
                  <c:v>671.9569808</c:v>
                </c:pt>
                <c:pt idx="398">
                  <c:v>672.75265739999998</c:v>
                </c:pt>
                <c:pt idx="399">
                  <c:v>673.54825459999995</c:v>
                </c:pt>
                <c:pt idx="400">
                  <c:v>674.34377229999996</c:v>
                </c:pt>
                <c:pt idx="401">
                  <c:v>675.13921059999996</c:v>
                </c:pt>
                <c:pt idx="402">
                  <c:v>675.93456939999999</c:v>
                </c:pt>
                <c:pt idx="403">
                  <c:v>676.72984870000005</c:v>
                </c:pt>
                <c:pt idx="404">
                  <c:v>677.52504869999996</c:v>
                </c:pt>
                <c:pt idx="405">
                  <c:v>678.32016920000001</c:v>
                </c:pt>
                <c:pt idx="406">
                  <c:v>679.11521019999998</c:v>
                </c:pt>
                <c:pt idx="407">
                  <c:v>679.91017179999994</c:v>
                </c:pt>
                <c:pt idx="408">
                  <c:v>680.70505400000002</c:v>
                </c:pt>
                <c:pt idx="409">
                  <c:v>681.49985670000001</c:v>
                </c:pt>
                <c:pt idx="410">
                  <c:v>682.29457990000003</c:v>
                </c:pt>
                <c:pt idx="411">
                  <c:v>683.08922380000001</c:v>
                </c:pt>
                <c:pt idx="412">
                  <c:v>683.88378809999995</c:v>
                </c:pt>
                <c:pt idx="413">
                  <c:v>684.67827309999996</c:v>
                </c:pt>
                <c:pt idx="414">
                  <c:v>685.47267859999999</c:v>
                </c:pt>
                <c:pt idx="415">
                  <c:v>686.26700459999995</c:v>
                </c:pt>
                <c:pt idx="416">
                  <c:v>687.06125120000002</c:v>
                </c:pt>
                <c:pt idx="417">
                  <c:v>687.85541839999996</c:v>
                </c:pt>
                <c:pt idx="418">
                  <c:v>688.64950610000005</c:v>
                </c:pt>
                <c:pt idx="419">
                  <c:v>689.44351429999995</c:v>
                </c:pt>
                <c:pt idx="420">
                  <c:v>690.23744320000003</c:v>
                </c:pt>
                <c:pt idx="421">
                  <c:v>691.03129260000003</c:v>
                </c:pt>
                <c:pt idx="422">
                  <c:v>691.82506249999994</c:v>
                </c:pt>
                <c:pt idx="423">
                  <c:v>692.61875299999997</c:v>
                </c:pt>
                <c:pt idx="424">
                  <c:v>693.41236400000003</c:v>
                </c:pt>
                <c:pt idx="425">
                  <c:v>694.20589559999996</c:v>
                </c:pt>
                <c:pt idx="426">
                  <c:v>694.99934780000001</c:v>
                </c:pt>
                <c:pt idx="427">
                  <c:v>695.79272049999997</c:v>
                </c:pt>
                <c:pt idx="428">
                  <c:v>696.58601380000005</c:v>
                </c:pt>
                <c:pt idx="429">
                  <c:v>697.37922760000004</c:v>
                </c:pt>
                <c:pt idx="430">
                  <c:v>698.17236200000002</c:v>
                </c:pt>
                <c:pt idx="431">
                  <c:v>698.965417</c:v>
                </c:pt>
                <c:pt idx="432">
                  <c:v>699.75839240000005</c:v>
                </c:pt>
                <c:pt idx="433">
                  <c:v>700.55128850000006</c:v>
                </c:pt>
                <c:pt idx="434">
                  <c:v>701.34410509999998</c:v>
                </c:pt>
                <c:pt idx="435">
                  <c:v>702.13684230000001</c:v>
                </c:pt>
                <c:pt idx="436">
                  <c:v>702.92949999999996</c:v>
                </c:pt>
                <c:pt idx="437">
                  <c:v>703.72207830000002</c:v>
                </c:pt>
                <c:pt idx="438">
                  <c:v>704.5145771</c:v>
                </c:pt>
                <c:pt idx="439">
                  <c:v>705.30699649999997</c:v>
                </c:pt>
                <c:pt idx="440">
                  <c:v>706.09933639999997</c:v>
                </c:pt>
                <c:pt idx="441">
                  <c:v>706.89159700000005</c:v>
                </c:pt>
                <c:pt idx="442">
                  <c:v>707.68377799999996</c:v>
                </c:pt>
                <c:pt idx="443">
                  <c:v>708.47587959999998</c:v>
                </c:pt>
                <c:pt idx="444">
                  <c:v>709.2679018</c:v>
                </c:pt>
                <c:pt idx="445">
                  <c:v>710.05984450000005</c:v>
                </c:pt>
                <c:pt idx="446">
                  <c:v>710.85170779999999</c:v>
                </c:pt>
                <c:pt idx="447">
                  <c:v>711.64349159999995</c:v>
                </c:pt>
                <c:pt idx="448">
                  <c:v>712.43519600000002</c:v>
                </c:pt>
                <c:pt idx="449">
                  <c:v>713.22682099999997</c:v>
                </c:pt>
                <c:pt idx="450">
                  <c:v>714.01836649999996</c:v>
                </c:pt>
                <c:pt idx="451">
                  <c:v>714.80983260000005</c:v>
                </c:pt>
                <c:pt idx="452">
                  <c:v>715.60121919999995</c:v>
                </c:pt>
                <c:pt idx="453">
                  <c:v>716.39252629999999</c:v>
                </c:pt>
                <c:pt idx="454">
                  <c:v>717.18375409999999</c:v>
                </c:pt>
                <c:pt idx="455">
                  <c:v>717.97490240000002</c:v>
                </c:pt>
                <c:pt idx="456">
                  <c:v>718.76597119999997</c:v>
                </c:pt>
                <c:pt idx="457">
                  <c:v>719.55696060000002</c:v>
                </c:pt>
                <c:pt idx="458">
                  <c:v>720.34787059999996</c:v>
                </c:pt>
                <c:pt idx="459">
                  <c:v>721.13870110000005</c:v>
                </c:pt>
                <c:pt idx="460">
                  <c:v>721.92945210000005</c:v>
                </c:pt>
                <c:pt idx="461">
                  <c:v>722.72012380000001</c:v>
                </c:pt>
                <c:pt idx="462">
                  <c:v>723.51071590000004</c:v>
                </c:pt>
                <c:pt idx="463">
                  <c:v>724.30122870000002</c:v>
                </c:pt>
                <c:pt idx="464">
                  <c:v>725.09166200000004</c:v>
                </c:pt>
                <c:pt idx="465">
                  <c:v>725.88201579999998</c:v>
                </c:pt>
                <c:pt idx="466">
                  <c:v>726.67229020000002</c:v>
                </c:pt>
                <c:pt idx="467">
                  <c:v>727.46248519999995</c:v>
                </c:pt>
                <c:pt idx="468">
                  <c:v>728.25260070000002</c:v>
                </c:pt>
                <c:pt idx="469">
                  <c:v>729.0426367</c:v>
                </c:pt>
                <c:pt idx="470">
                  <c:v>729.83259339999995</c:v>
                </c:pt>
                <c:pt idx="471">
                  <c:v>730.62247060000004</c:v>
                </c:pt>
                <c:pt idx="472">
                  <c:v>731.41226830000005</c:v>
                </c:pt>
                <c:pt idx="473">
                  <c:v>732.20198660000005</c:v>
                </c:pt>
                <c:pt idx="474">
                  <c:v>732.99162539999998</c:v>
                </c:pt>
                <c:pt idx="475">
                  <c:v>733.78118480000001</c:v>
                </c:pt>
                <c:pt idx="476">
                  <c:v>734.57066480000003</c:v>
                </c:pt>
                <c:pt idx="477">
                  <c:v>735.36006529999997</c:v>
                </c:pt>
                <c:pt idx="478">
                  <c:v>736.14938640000003</c:v>
                </c:pt>
                <c:pt idx="479">
                  <c:v>736.93862799999999</c:v>
                </c:pt>
                <c:pt idx="480">
                  <c:v>737.72779019999996</c:v>
                </c:pt>
                <c:pt idx="481">
                  <c:v>738.51687300000003</c:v>
                </c:pt>
                <c:pt idx="482">
                  <c:v>739.30587619999994</c:v>
                </c:pt>
                <c:pt idx="483">
                  <c:v>740.09480010000004</c:v>
                </c:pt>
                <c:pt idx="484">
                  <c:v>740.88364449999995</c:v>
                </c:pt>
                <c:pt idx="485">
                  <c:v>741.67240949999996</c:v>
                </c:pt>
                <c:pt idx="486">
                  <c:v>742.461095</c:v>
                </c:pt>
                <c:pt idx="487">
                  <c:v>743.24970110000004</c:v>
                </c:pt>
                <c:pt idx="488">
                  <c:v>744.03822769999999</c:v>
                </c:pt>
                <c:pt idx="489">
                  <c:v>744.82667489999994</c:v>
                </c:pt>
                <c:pt idx="490">
                  <c:v>745.61504260000004</c:v>
                </c:pt>
                <c:pt idx="491">
                  <c:v>746.40333099999998</c:v>
                </c:pt>
                <c:pt idx="492">
                  <c:v>747.19153979999999</c:v>
                </c:pt>
                <c:pt idx="493">
                  <c:v>747.97966919999999</c:v>
                </c:pt>
                <c:pt idx="494">
                  <c:v>748.76771919999999</c:v>
                </c:pt>
                <c:pt idx="495">
                  <c:v>749.55568970000002</c:v>
                </c:pt>
                <c:pt idx="496">
                  <c:v>750.34358080000004</c:v>
                </c:pt>
                <c:pt idx="497">
                  <c:v>751.13139239999998</c:v>
                </c:pt>
                <c:pt idx="498">
                  <c:v>751.91912460000003</c:v>
                </c:pt>
                <c:pt idx="499">
                  <c:v>752.70677739999996</c:v>
                </c:pt>
                <c:pt idx="500">
                  <c:v>753.49435070000004</c:v>
                </c:pt>
                <c:pt idx="501">
                  <c:v>754.2818446</c:v>
                </c:pt>
                <c:pt idx="502">
                  <c:v>755.06925899999999</c:v>
                </c:pt>
                <c:pt idx="503">
                  <c:v>755.85659390000001</c:v>
                </c:pt>
                <c:pt idx="504">
                  <c:v>756.64384949999999</c:v>
                </c:pt>
                <c:pt idx="505">
                  <c:v>757.4310256</c:v>
                </c:pt>
                <c:pt idx="506">
                  <c:v>758.21812220000004</c:v>
                </c:pt>
                <c:pt idx="507">
                  <c:v>759.00513939999996</c:v>
                </c:pt>
                <c:pt idx="508">
                  <c:v>759.79207719999999</c:v>
                </c:pt>
                <c:pt idx="509">
                  <c:v>760.57893549999994</c:v>
                </c:pt>
                <c:pt idx="510">
                  <c:v>761.36571430000004</c:v>
                </c:pt>
                <c:pt idx="511">
                  <c:v>762.15241379999998</c:v>
                </c:pt>
                <c:pt idx="512">
                  <c:v>762.93903369999998</c:v>
                </c:pt>
                <c:pt idx="513">
                  <c:v>763.72557429999995</c:v>
                </c:pt>
                <c:pt idx="514">
                  <c:v>764.51203539999995</c:v>
                </c:pt>
                <c:pt idx="515">
                  <c:v>765.29841699999997</c:v>
                </c:pt>
                <c:pt idx="516">
                  <c:v>766.08471919999999</c:v>
                </c:pt>
                <c:pt idx="517">
                  <c:v>766.87094200000001</c:v>
                </c:pt>
                <c:pt idx="518">
                  <c:v>767.65708529999995</c:v>
                </c:pt>
                <c:pt idx="519">
                  <c:v>768.44314910000003</c:v>
                </c:pt>
                <c:pt idx="520">
                  <c:v>769.22913359999995</c:v>
                </c:pt>
                <c:pt idx="521">
                  <c:v>770.01503860000003</c:v>
                </c:pt>
                <c:pt idx="522">
                  <c:v>770.80086410000001</c:v>
                </c:pt>
                <c:pt idx="523">
                  <c:v>771.5866102</c:v>
                </c:pt>
                <c:pt idx="524">
                  <c:v>772.37227680000001</c:v>
                </c:pt>
                <c:pt idx="525">
                  <c:v>773.15786400000002</c:v>
                </c:pt>
                <c:pt idx="526">
                  <c:v>773.94337180000002</c:v>
                </c:pt>
                <c:pt idx="527">
                  <c:v>774.72880009999994</c:v>
                </c:pt>
                <c:pt idx="528">
                  <c:v>775.51414899999997</c:v>
                </c:pt>
                <c:pt idx="529">
                  <c:v>776.29941840000004</c:v>
                </c:pt>
                <c:pt idx="530">
                  <c:v>777.08460839999998</c:v>
                </c:pt>
                <c:pt idx="531">
                  <c:v>777.86971900000003</c:v>
                </c:pt>
                <c:pt idx="532">
                  <c:v>778.65475000000004</c:v>
                </c:pt>
                <c:pt idx="533">
                  <c:v>779.4397017</c:v>
                </c:pt>
                <c:pt idx="534">
                  <c:v>780.2245739</c:v>
                </c:pt>
                <c:pt idx="535">
                  <c:v>781.00936669999999</c:v>
                </c:pt>
                <c:pt idx="536">
                  <c:v>781.79408000000001</c:v>
                </c:pt>
                <c:pt idx="537">
                  <c:v>782.57871390000003</c:v>
                </c:pt>
                <c:pt idx="538">
                  <c:v>783.36326829999996</c:v>
                </c:pt>
                <c:pt idx="539">
                  <c:v>784.1477433</c:v>
                </c:pt>
                <c:pt idx="540">
                  <c:v>784.93213879999996</c:v>
                </c:pt>
                <c:pt idx="541">
                  <c:v>785.716455</c:v>
                </c:pt>
                <c:pt idx="542">
                  <c:v>786.50069159999998</c:v>
                </c:pt>
                <c:pt idx="543">
                  <c:v>787.28484879999996</c:v>
                </c:pt>
                <c:pt idx="544">
                  <c:v>788.06892660000005</c:v>
                </c:pt>
                <c:pt idx="545">
                  <c:v>788.85292489999995</c:v>
                </c:pt>
                <c:pt idx="546">
                  <c:v>789.63684379999995</c:v>
                </c:pt>
                <c:pt idx="547">
                  <c:v>790.42068319999998</c:v>
                </c:pt>
                <c:pt idx="548">
                  <c:v>791.20444320000001</c:v>
                </c:pt>
                <c:pt idx="549">
                  <c:v>791.98812380000004</c:v>
                </c:pt>
                <c:pt idx="550">
                  <c:v>792.77172489999998</c:v>
                </c:pt>
                <c:pt idx="551">
                  <c:v>793.55524660000003</c:v>
                </c:pt>
                <c:pt idx="552">
                  <c:v>794.3386888</c:v>
                </c:pt>
                <c:pt idx="553">
                  <c:v>795.1220515</c:v>
                </c:pt>
                <c:pt idx="554">
                  <c:v>795.90533489999996</c:v>
                </c:pt>
                <c:pt idx="555">
                  <c:v>796.68853879999995</c:v>
                </c:pt>
                <c:pt idx="556">
                  <c:v>797.47166319999997</c:v>
                </c:pt>
                <c:pt idx="557">
                  <c:v>798.25470819999998</c:v>
                </c:pt>
                <c:pt idx="558">
                  <c:v>799.03767379999999</c:v>
                </c:pt>
                <c:pt idx="559">
                  <c:v>799.82055990000003</c:v>
                </c:pt>
                <c:pt idx="560">
                  <c:v>800.60336649999999</c:v>
                </c:pt>
                <c:pt idx="561">
                  <c:v>801.38609380000003</c:v>
                </c:pt>
                <c:pt idx="562">
                  <c:v>802.16874150000001</c:v>
                </c:pt>
                <c:pt idx="563">
                  <c:v>802.95130989999996</c:v>
                </c:pt>
                <c:pt idx="564">
                  <c:v>803.73379880000005</c:v>
                </c:pt>
                <c:pt idx="565">
                  <c:v>804.51620820000005</c:v>
                </c:pt>
                <c:pt idx="566">
                  <c:v>805.29853820000005</c:v>
                </c:pt>
                <c:pt idx="567">
                  <c:v>806.08078880000005</c:v>
                </c:pt>
                <c:pt idx="568">
                  <c:v>806.86295989999996</c:v>
                </c:pt>
                <c:pt idx="569">
                  <c:v>807.64505150000002</c:v>
                </c:pt>
                <c:pt idx="570">
                  <c:v>808.42706380000004</c:v>
                </c:pt>
                <c:pt idx="571">
                  <c:v>809.20899659999998</c:v>
                </c:pt>
                <c:pt idx="572">
                  <c:v>809.99084989999994</c:v>
                </c:pt>
                <c:pt idx="573">
                  <c:v>810.77262380000002</c:v>
                </c:pt>
                <c:pt idx="574">
                  <c:v>811.55431820000001</c:v>
                </c:pt>
                <c:pt idx="575">
                  <c:v>812.3359332</c:v>
                </c:pt>
                <c:pt idx="576">
                  <c:v>813.11746879999998</c:v>
                </c:pt>
                <c:pt idx="577">
                  <c:v>813.8989249</c:v>
                </c:pt>
                <c:pt idx="578">
                  <c:v>814.68030160000001</c:v>
                </c:pt>
                <c:pt idx="579">
                  <c:v>815.46159880000005</c:v>
                </c:pt>
                <c:pt idx="580">
                  <c:v>816.24281659999997</c:v>
                </c:pt>
                <c:pt idx="581">
                  <c:v>817.023955</c:v>
                </c:pt>
                <c:pt idx="582">
                  <c:v>817.80501379999998</c:v>
                </c:pt>
                <c:pt idx="583">
                  <c:v>818.58599330000004</c:v>
                </c:pt>
                <c:pt idx="584">
                  <c:v>819.36689330000002</c:v>
                </c:pt>
                <c:pt idx="585">
                  <c:v>820.14771389999999</c:v>
                </c:pt>
                <c:pt idx="586">
                  <c:v>820.92845499999999</c:v>
                </c:pt>
                <c:pt idx="587">
                  <c:v>821.70911669999998</c:v>
                </c:pt>
                <c:pt idx="588">
                  <c:v>822.48969890000001</c:v>
                </c:pt>
                <c:pt idx="589">
                  <c:v>823.27020170000003</c:v>
                </c:pt>
                <c:pt idx="590">
                  <c:v>824.05062499999997</c:v>
                </c:pt>
                <c:pt idx="591">
                  <c:v>824.83096899999998</c:v>
                </c:pt>
                <c:pt idx="592">
                  <c:v>825.61123339999995</c:v>
                </c:pt>
                <c:pt idx="593">
                  <c:v>826.39141840000002</c:v>
                </c:pt>
                <c:pt idx="594">
                  <c:v>827.17152399999998</c:v>
                </c:pt>
                <c:pt idx="595">
                  <c:v>827.95155009999996</c:v>
                </c:pt>
                <c:pt idx="596">
                  <c:v>828.73149679999995</c:v>
                </c:pt>
                <c:pt idx="597">
                  <c:v>829.51136399999996</c:v>
                </c:pt>
                <c:pt idx="598">
                  <c:v>830.29115179999997</c:v>
                </c:pt>
                <c:pt idx="599">
                  <c:v>831.07086019999997</c:v>
                </c:pt>
                <c:pt idx="600">
                  <c:v>831.8504891</c:v>
                </c:pt>
                <c:pt idx="601">
                  <c:v>832.63003860000003</c:v>
                </c:pt>
                <c:pt idx="602">
                  <c:v>833.40950859999998</c:v>
                </c:pt>
                <c:pt idx="603">
                  <c:v>834.18889909999996</c:v>
                </c:pt>
                <c:pt idx="604">
                  <c:v>834.96821030000001</c:v>
                </c:pt>
                <c:pt idx="605">
                  <c:v>835.74744199999998</c:v>
                </c:pt>
                <c:pt idx="606">
                  <c:v>836.52659419999998</c:v>
                </c:pt>
                <c:pt idx="607">
                  <c:v>837.30566699999997</c:v>
                </c:pt>
                <c:pt idx="608">
                  <c:v>838.08466039999996</c:v>
                </c:pt>
                <c:pt idx="609">
                  <c:v>838.86357429999998</c:v>
                </c:pt>
                <c:pt idx="610">
                  <c:v>839.64240870000003</c:v>
                </c:pt>
                <c:pt idx="611">
                  <c:v>840.42116380000004</c:v>
                </c:pt>
                <c:pt idx="612">
                  <c:v>841.19983930000001</c:v>
                </c:pt>
                <c:pt idx="613">
                  <c:v>841.97843550000005</c:v>
                </c:pt>
                <c:pt idx="614">
                  <c:v>842.7569522</c:v>
                </c:pt>
                <c:pt idx="615">
                  <c:v>843.53538939999999</c:v>
                </c:pt>
                <c:pt idx="616">
                  <c:v>844.31374719999997</c:v>
                </c:pt>
                <c:pt idx="617">
                  <c:v>845.09202560000006</c:v>
                </c:pt>
                <c:pt idx="618">
                  <c:v>845.87022449999995</c:v>
                </c:pt>
                <c:pt idx="619">
                  <c:v>846.64834389999999</c:v>
                </c:pt>
                <c:pt idx="620">
                  <c:v>847.42638399999998</c:v>
                </c:pt>
                <c:pt idx="621">
                  <c:v>848.20434460000001</c:v>
                </c:pt>
                <c:pt idx="622">
                  <c:v>848.98222569999996</c:v>
                </c:pt>
                <c:pt idx="623">
                  <c:v>849.76002740000001</c:v>
                </c:pt>
                <c:pt idx="624">
                  <c:v>850.53774959999998</c:v>
                </c:pt>
                <c:pt idx="625">
                  <c:v>851.31539239999995</c:v>
                </c:pt>
                <c:pt idx="626">
                  <c:v>852.09295580000003</c:v>
                </c:pt>
                <c:pt idx="627">
                  <c:v>852.87043970000002</c:v>
                </c:pt>
                <c:pt idx="628">
                  <c:v>853.64784420000001</c:v>
                </c:pt>
                <c:pt idx="629">
                  <c:v>854.42516920000003</c:v>
                </c:pt>
                <c:pt idx="630">
                  <c:v>855.20241480000004</c:v>
                </c:pt>
                <c:pt idx="631">
                  <c:v>855.97958100000005</c:v>
                </c:pt>
                <c:pt idx="632">
                  <c:v>856.75666760000001</c:v>
                </c:pt>
                <c:pt idx="633">
                  <c:v>857.53367490000005</c:v>
                </c:pt>
                <c:pt idx="634">
                  <c:v>858.3106027</c:v>
                </c:pt>
                <c:pt idx="635">
                  <c:v>859.08745109999995</c:v>
                </c:pt>
                <c:pt idx="636">
                  <c:v>859.86422000000005</c:v>
                </c:pt>
                <c:pt idx="637">
                  <c:v>860.64090950000002</c:v>
                </c:pt>
                <c:pt idx="638">
                  <c:v>861.41751950000003</c:v>
                </c:pt>
                <c:pt idx="639">
                  <c:v>862.19405010000003</c:v>
                </c:pt>
                <c:pt idx="640">
                  <c:v>862.97050119999994</c:v>
                </c:pt>
                <c:pt idx="641">
                  <c:v>863.74687300000005</c:v>
                </c:pt>
                <c:pt idx="642">
                  <c:v>864.52316519999999</c:v>
                </c:pt>
                <c:pt idx="643">
                  <c:v>865.29937800000005</c:v>
                </c:pt>
                <c:pt idx="644">
                  <c:v>866.07551139999998</c:v>
                </c:pt>
                <c:pt idx="645">
                  <c:v>866.85156529999995</c:v>
                </c:pt>
                <c:pt idx="646">
                  <c:v>867.62753980000002</c:v>
                </c:pt>
                <c:pt idx="647">
                  <c:v>868.40343480000001</c:v>
                </c:pt>
                <c:pt idx="648">
                  <c:v>869.1792504</c:v>
                </c:pt>
                <c:pt idx="649">
                  <c:v>869.95498659999998</c:v>
                </c:pt>
                <c:pt idx="650">
                  <c:v>870.7306433</c:v>
                </c:pt>
                <c:pt idx="651">
                  <c:v>871.50622060000001</c:v>
                </c:pt>
                <c:pt idx="652">
                  <c:v>872.28171840000005</c:v>
                </c:pt>
                <c:pt idx="653">
                  <c:v>873.0571367</c:v>
                </c:pt>
                <c:pt idx="654">
                  <c:v>873.83247570000003</c:v>
                </c:pt>
                <c:pt idx="655">
                  <c:v>874.60773519999998</c:v>
                </c:pt>
                <c:pt idx="656">
                  <c:v>875.38291519999996</c:v>
                </c:pt>
                <c:pt idx="657">
                  <c:v>876.15801580000004</c:v>
                </c:pt>
                <c:pt idx="658">
                  <c:v>876.93303700000001</c:v>
                </c:pt>
                <c:pt idx="659">
                  <c:v>877.70797870000001</c:v>
                </c:pt>
                <c:pt idx="660">
                  <c:v>878.48284090000004</c:v>
                </c:pt>
                <c:pt idx="661">
                  <c:v>879.25762380000003</c:v>
                </c:pt>
                <c:pt idx="662">
                  <c:v>880.03232709999997</c:v>
                </c:pt>
                <c:pt idx="663">
                  <c:v>880.80695109999999</c:v>
                </c:pt>
                <c:pt idx="664">
                  <c:v>881.58149560000004</c:v>
                </c:pt>
                <c:pt idx="665">
                  <c:v>882.3559606</c:v>
                </c:pt>
                <c:pt idx="666">
                  <c:v>883.13034619999996</c:v>
                </c:pt>
                <c:pt idx="667">
                  <c:v>883.90465240000003</c:v>
                </c:pt>
                <c:pt idx="668">
                  <c:v>884.67887910000002</c:v>
                </c:pt>
                <c:pt idx="669">
                  <c:v>885.45302630000003</c:v>
                </c:pt>
                <c:pt idx="670">
                  <c:v>886.22709420000001</c:v>
                </c:pt>
                <c:pt idx="671">
                  <c:v>887.00108260000002</c:v>
                </c:pt>
                <c:pt idx="672">
                  <c:v>887.77499150000006</c:v>
                </c:pt>
                <c:pt idx="673">
                  <c:v>888.54882099999998</c:v>
                </c:pt>
                <c:pt idx="674">
                  <c:v>889.32257100000004</c:v>
                </c:pt>
                <c:pt idx="675">
                  <c:v>890.09624159999998</c:v>
                </c:pt>
                <c:pt idx="676">
                  <c:v>890.86983280000004</c:v>
                </c:pt>
                <c:pt idx="677">
                  <c:v>891.64334450000001</c:v>
                </c:pt>
                <c:pt idx="678">
                  <c:v>892.41677679999998</c:v>
                </c:pt>
                <c:pt idx="679">
                  <c:v>893.19012959999998</c:v>
                </c:pt>
                <c:pt idx="680">
                  <c:v>893.96340299999997</c:v>
                </c:pt>
                <c:pt idx="681">
                  <c:v>894.73659699999996</c:v>
                </c:pt>
                <c:pt idx="682">
                  <c:v>895.50971140000001</c:v>
                </c:pt>
                <c:pt idx="683">
                  <c:v>896.28274650000003</c:v>
                </c:pt>
                <c:pt idx="684">
                  <c:v>897.05570209999996</c:v>
                </c:pt>
                <c:pt idx="685">
                  <c:v>897.8285783</c:v>
                </c:pt>
                <c:pt idx="686">
                  <c:v>898.60137499999996</c:v>
                </c:pt>
                <c:pt idx="687">
                  <c:v>899.37409230000003</c:v>
                </c:pt>
                <c:pt idx="688">
                  <c:v>900.14673010000001</c:v>
                </c:pt>
                <c:pt idx="689">
                  <c:v>900.91928849999999</c:v>
                </c:pt>
                <c:pt idx="690">
                  <c:v>901.6917674</c:v>
                </c:pt>
                <c:pt idx="691">
                  <c:v>902.46416699999997</c:v>
                </c:pt>
                <c:pt idx="692">
                  <c:v>903.23648700000001</c:v>
                </c:pt>
                <c:pt idx="693">
                  <c:v>904.00872760000004</c:v>
                </c:pt>
                <c:pt idx="694">
                  <c:v>904.78088879999996</c:v>
                </c:pt>
                <c:pt idx="695">
                  <c:v>905.55297050000001</c:v>
                </c:pt>
                <c:pt idx="696">
                  <c:v>906.32497279999995</c:v>
                </c:pt>
                <c:pt idx="697">
                  <c:v>907.09689560000004</c:v>
                </c:pt>
                <c:pt idx="698">
                  <c:v>907.86873900000001</c:v>
                </c:pt>
                <c:pt idx="699">
                  <c:v>908.64050299999997</c:v>
                </c:pt>
                <c:pt idx="700">
                  <c:v>909.41218749999996</c:v>
                </c:pt>
                <c:pt idx="701">
                  <c:v>910.18379259999995</c:v>
                </c:pt>
                <c:pt idx="702">
                  <c:v>910.95531819999997</c:v>
                </c:pt>
                <c:pt idx="703">
                  <c:v>911.72676430000001</c:v>
                </c:pt>
                <c:pt idx="704">
                  <c:v>912.49813110000002</c:v>
                </c:pt>
                <c:pt idx="705">
                  <c:v>913.26941839999995</c:v>
                </c:pt>
                <c:pt idx="706">
                  <c:v>914.04062620000002</c:v>
                </c:pt>
                <c:pt idx="707">
                  <c:v>914.81175459999997</c:v>
                </c:pt>
                <c:pt idx="708">
                  <c:v>915.58280360000003</c:v>
                </c:pt>
                <c:pt idx="709">
                  <c:v>916.35377310000001</c:v>
                </c:pt>
                <c:pt idx="710">
                  <c:v>917.12466310000002</c:v>
                </c:pt>
                <c:pt idx="711">
                  <c:v>917.89547379999999</c:v>
                </c:pt>
                <c:pt idx="712">
                  <c:v>918.66620490000003</c:v>
                </c:pt>
                <c:pt idx="713">
                  <c:v>919.43685670000002</c:v>
                </c:pt>
                <c:pt idx="714">
                  <c:v>920.20742900000005</c:v>
                </c:pt>
                <c:pt idx="715">
                  <c:v>920.97792179999999</c:v>
                </c:pt>
                <c:pt idx="716">
                  <c:v>921.74833520000004</c:v>
                </c:pt>
                <c:pt idx="717">
                  <c:v>922.51866919999998</c:v>
                </c:pt>
                <c:pt idx="718">
                  <c:v>923.28892370000005</c:v>
                </c:pt>
                <c:pt idx="719">
                  <c:v>924.05909870000005</c:v>
                </c:pt>
                <c:pt idx="720">
                  <c:v>924.82919440000001</c:v>
                </c:pt>
                <c:pt idx="721">
                  <c:v>925.59921059999999</c:v>
                </c:pt>
                <c:pt idx="722">
                  <c:v>926.36914730000001</c:v>
                </c:pt>
                <c:pt idx="723">
                  <c:v>927.13900460000002</c:v>
                </c:pt>
                <c:pt idx="724">
                  <c:v>927.90878239999995</c:v>
                </c:pt>
                <c:pt idx="725">
                  <c:v>928.67848079999999</c:v>
                </c:pt>
                <c:pt idx="726">
                  <c:v>929.44809980000002</c:v>
                </c:pt>
                <c:pt idx="727">
                  <c:v>930.21763929999997</c:v>
                </c:pt>
                <c:pt idx="728">
                  <c:v>930.98709940000003</c:v>
                </c:pt>
                <c:pt idx="729">
                  <c:v>931.75648000000001</c:v>
                </c:pt>
                <c:pt idx="730">
                  <c:v>932.52578119999998</c:v>
                </c:pt>
                <c:pt idx="731">
                  <c:v>933.29500299999995</c:v>
                </c:pt>
                <c:pt idx="732">
                  <c:v>934.06414519999998</c:v>
                </c:pt>
                <c:pt idx="733">
                  <c:v>934.83320809999998</c:v>
                </c:pt>
                <c:pt idx="734">
                  <c:v>935.6021915</c:v>
                </c:pt>
                <c:pt idx="735">
                  <c:v>936.37109550000002</c:v>
                </c:pt>
                <c:pt idx="736">
                  <c:v>937.13991999999996</c:v>
                </c:pt>
                <c:pt idx="737">
                  <c:v>937.90866510000001</c:v>
                </c:pt>
                <c:pt idx="738">
                  <c:v>938.67733069999997</c:v>
                </c:pt>
                <c:pt idx="739">
                  <c:v>939.44591690000004</c:v>
                </c:pt>
                <c:pt idx="740">
                  <c:v>940.21442360000003</c:v>
                </c:pt>
                <c:pt idx="741">
                  <c:v>940.98285099999998</c:v>
                </c:pt>
                <c:pt idx="742">
                  <c:v>941.7511988</c:v>
                </c:pt>
                <c:pt idx="743">
                  <c:v>942.51946720000001</c:v>
                </c:pt>
                <c:pt idx="744">
                  <c:v>943.28765620000001</c:v>
                </c:pt>
                <c:pt idx="745">
                  <c:v>944.05576570000005</c:v>
                </c:pt>
                <c:pt idx="746">
                  <c:v>944.82379579999997</c:v>
                </c:pt>
                <c:pt idx="747">
                  <c:v>945.59174640000003</c:v>
                </c:pt>
                <c:pt idx="748">
                  <c:v>946.35961759999998</c:v>
                </c:pt>
                <c:pt idx="749">
                  <c:v>947.12740940000003</c:v>
                </c:pt>
                <c:pt idx="750">
                  <c:v>947.8951217</c:v>
                </c:pt>
                <c:pt idx="751">
                  <c:v>948.66275459999997</c:v>
                </c:pt>
                <c:pt idx="752">
                  <c:v>949.43030799999997</c:v>
                </c:pt>
                <c:pt idx="753">
                  <c:v>950.1977819</c:v>
                </c:pt>
                <c:pt idx="754">
                  <c:v>950.96517649999998</c:v>
                </c:pt>
                <c:pt idx="755">
                  <c:v>951.7324916</c:v>
                </c:pt>
                <c:pt idx="756">
                  <c:v>952.49972720000005</c:v>
                </c:pt>
                <c:pt idx="757">
                  <c:v>953.26688339999998</c:v>
                </c:pt>
                <c:pt idx="758">
                  <c:v>954.03396020000002</c:v>
                </c:pt>
                <c:pt idx="759">
                  <c:v>954.80095749999998</c:v>
                </c:pt>
                <c:pt idx="760">
                  <c:v>955.56787529999997</c:v>
                </c:pt>
                <c:pt idx="761">
                  <c:v>956.33471380000003</c:v>
                </c:pt>
                <c:pt idx="762">
                  <c:v>957.10147270000004</c:v>
                </c:pt>
                <c:pt idx="763">
                  <c:v>957.86815230000002</c:v>
                </c:pt>
                <c:pt idx="764">
                  <c:v>958.63475240000002</c:v>
                </c:pt>
                <c:pt idx="765">
                  <c:v>959.40127299999995</c:v>
                </c:pt>
                <c:pt idx="766">
                  <c:v>960.16771419999998</c:v>
                </c:pt>
                <c:pt idx="767">
                  <c:v>960.934076</c:v>
                </c:pt>
                <c:pt idx="768">
                  <c:v>961.70035829999995</c:v>
                </c:pt>
                <c:pt idx="769">
                  <c:v>962.46656110000004</c:v>
                </c:pt>
                <c:pt idx="770">
                  <c:v>963.23268459999997</c:v>
                </c:pt>
                <c:pt idx="771">
                  <c:v>963.99872860000005</c:v>
                </c:pt>
                <c:pt idx="772">
                  <c:v>964.76469310000004</c:v>
                </c:pt>
                <c:pt idx="773">
                  <c:v>965.53057820000004</c:v>
                </c:pt>
                <c:pt idx="774">
                  <c:v>966.29638379999994</c:v>
                </c:pt>
                <c:pt idx="775">
                  <c:v>967.06210999999996</c:v>
                </c:pt>
                <c:pt idx="776">
                  <c:v>967.82775679999997</c:v>
                </c:pt>
                <c:pt idx="777">
                  <c:v>968.59332410000002</c:v>
                </c:pt>
                <c:pt idx="778">
                  <c:v>969.35881199999994</c:v>
                </c:pt>
                <c:pt idx="779">
                  <c:v>970.12422040000001</c:v>
                </c:pt>
                <c:pt idx="780">
                  <c:v>970.88954939999996</c:v>
                </c:pt>
                <c:pt idx="781">
                  <c:v>971.65479900000003</c:v>
                </c:pt>
                <c:pt idx="782">
                  <c:v>972.41996900000004</c:v>
                </c:pt>
                <c:pt idx="783">
                  <c:v>973.18505970000001</c:v>
                </c:pt>
                <c:pt idx="784">
                  <c:v>973.95007090000001</c:v>
                </c:pt>
                <c:pt idx="785">
                  <c:v>974.71500270000001</c:v>
                </c:pt>
                <c:pt idx="786">
                  <c:v>975.47985500000004</c:v>
                </c:pt>
                <c:pt idx="787">
                  <c:v>976.24462789999995</c:v>
                </c:pt>
                <c:pt idx="788">
                  <c:v>977.00932130000001</c:v>
                </c:pt>
                <c:pt idx="789">
                  <c:v>977.77393529999995</c:v>
                </c:pt>
                <c:pt idx="790">
                  <c:v>978.53846980000003</c:v>
                </c:pt>
                <c:pt idx="791">
                  <c:v>979.30292499999996</c:v>
                </c:pt>
                <c:pt idx="792">
                  <c:v>980.06730059999995</c:v>
                </c:pt>
                <c:pt idx="793">
                  <c:v>980.83159680000006</c:v>
                </c:pt>
                <c:pt idx="794">
                  <c:v>981.59581360000004</c:v>
                </c:pt>
                <c:pt idx="795">
                  <c:v>982.35995089999994</c:v>
                </c:pt>
                <c:pt idx="796">
                  <c:v>983.12400879999996</c:v>
                </c:pt>
                <c:pt idx="797">
                  <c:v>983.8879872</c:v>
                </c:pt>
                <c:pt idx="798">
                  <c:v>984.65188620000004</c:v>
                </c:pt>
                <c:pt idx="799">
                  <c:v>985.41570579999996</c:v>
                </c:pt>
                <c:pt idx="800">
                  <c:v>986.17944590000002</c:v>
                </c:pt>
                <c:pt idx="801">
                  <c:v>986.94310659999996</c:v>
                </c:pt>
                <c:pt idx="802">
                  <c:v>987.70668780000005</c:v>
                </c:pt>
                <c:pt idx="803">
                  <c:v>988.47018949999995</c:v>
                </c:pt>
                <c:pt idx="804">
                  <c:v>989.23361190000003</c:v>
                </c:pt>
                <c:pt idx="805">
                  <c:v>989.99695480000003</c:v>
                </c:pt>
                <c:pt idx="806">
                  <c:v>990.76021820000005</c:v>
                </c:pt>
                <c:pt idx="807">
                  <c:v>991.52340219999996</c:v>
                </c:pt>
                <c:pt idx="808">
                  <c:v>992.28650679999998</c:v>
                </c:pt>
                <c:pt idx="809">
                  <c:v>993.04953190000003</c:v>
                </c:pt>
                <c:pt idx="810">
                  <c:v>993.8124775</c:v>
                </c:pt>
                <c:pt idx="811">
                  <c:v>994.57534380000004</c:v>
                </c:pt>
                <c:pt idx="812">
                  <c:v>995.33813050000003</c:v>
                </c:pt>
                <c:pt idx="813">
                  <c:v>996.10083789999999</c:v>
                </c:pt>
                <c:pt idx="814">
                  <c:v>996.86346579999997</c:v>
                </c:pt>
                <c:pt idx="815">
                  <c:v>997.62601419999999</c:v>
                </c:pt>
                <c:pt idx="816">
                  <c:v>998.3884832</c:v>
                </c:pt>
                <c:pt idx="817">
                  <c:v>999.1508728</c:v>
                </c:pt>
                <c:pt idx="818">
                  <c:v>999.91318290000004</c:v>
                </c:pt>
                <c:pt idx="819">
                  <c:v>1000.675414</c:v>
                </c:pt>
                <c:pt idx="820">
                  <c:v>1001.4375649999999</c:v>
                </c:pt>
                <c:pt idx="821">
                  <c:v>1002.1996370000001</c:v>
                </c:pt>
                <c:pt idx="822">
                  <c:v>1002.961629</c:v>
                </c:pt>
                <c:pt idx="823">
                  <c:v>1003.723542</c:v>
                </c:pt>
                <c:pt idx="824">
                  <c:v>1004.485375</c:v>
                </c:pt>
                <c:pt idx="825">
                  <c:v>1005.247129</c:v>
                </c:pt>
                <c:pt idx="826">
                  <c:v>1006.0088040000001</c:v>
                </c:pt>
                <c:pt idx="827">
                  <c:v>1006.770399</c:v>
                </c:pt>
                <c:pt idx="828">
                  <c:v>1007.531915</c:v>
                </c:pt>
                <c:pt idx="829">
                  <c:v>1008.293351</c:v>
                </c:pt>
                <c:pt idx="830">
                  <c:v>1009.054708</c:v>
                </c:pt>
                <c:pt idx="831">
                  <c:v>1009.815985</c:v>
                </c:pt>
                <c:pt idx="832">
                  <c:v>1010.577183</c:v>
                </c:pt>
                <c:pt idx="833">
                  <c:v>1011.338301</c:v>
                </c:pt>
                <c:pt idx="834">
                  <c:v>1012.09934</c:v>
                </c:pt>
                <c:pt idx="835">
                  <c:v>1012.8603000000001</c:v>
                </c:pt>
                <c:pt idx="836">
                  <c:v>1013.62118</c:v>
                </c:pt>
                <c:pt idx="837">
                  <c:v>1014.381981</c:v>
                </c:pt>
                <c:pt idx="838">
                  <c:v>1015.142702</c:v>
                </c:pt>
                <c:pt idx="839">
                  <c:v>1015.9033439999999</c:v>
                </c:pt>
                <c:pt idx="840">
                  <c:v>1016.663906</c:v>
                </c:pt>
                <c:pt idx="841">
                  <c:v>1017.424389</c:v>
                </c:pt>
                <c:pt idx="842">
                  <c:v>1018.184792</c:v>
                </c:pt>
                <c:pt idx="843">
                  <c:v>1018.945116</c:v>
                </c:pt>
                <c:pt idx="844">
                  <c:v>1019.705361</c:v>
                </c:pt>
                <c:pt idx="845">
                  <c:v>1020.465526</c:v>
                </c:pt>
                <c:pt idx="846">
                  <c:v>1021.225612</c:v>
                </c:pt>
                <c:pt idx="847">
                  <c:v>1021.985618</c:v>
                </c:pt>
                <c:pt idx="848">
                  <c:v>1022.745545</c:v>
                </c:pt>
                <c:pt idx="849">
                  <c:v>1023.505392</c:v>
                </c:pt>
                <c:pt idx="850">
                  <c:v>1024.2651599999999</c:v>
                </c:pt>
                <c:pt idx="851">
                  <c:v>1025.0248489999999</c:v>
                </c:pt>
                <c:pt idx="852">
                  <c:v>1025.7844580000001</c:v>
                </c:pt>
                <c:pt idx="853">
                  <c:v>1026.543987</c:v>
                </c:pt>
                <c:pt idx="854">
                  <c:v>1027.303437</c:v>
                </c:pt>
                <c:pt idx="855">
                  <c:v>1028.0628079999999</c:v>
                </c:pt>
                <c:pt idx="856">
                  <c:v>1028.822099</c:v>
                </c:pt>
                <c:pt idx="857">
                  <c:v>1029.5813109999999</c:v>
                </c:pt>
                <c:pt idx="858">
                  <c:v>1030.3404430000001</c:v>
                </c:pt>
                <c:pt idx="859">
                  <c:v>1031.099496</c:v>
                </c:pt>
                <c:pt idx="860">
                  <c:v>1031.8584699999999</c:v>
                </c:pt>
                <c:pt idx="861">
                  <c:v>1032.617364</c:v>
                </c:pt>
                <c:pt idx="862">
                  <c:v>1033.376178</c:v>
                </c:pt>
                <c:pt idx="863">
                  <c:v>1034.1349130000001</c:v>
                </c:pt>
                <c:pt idx="864">
                  <c:v>1034.8935690000001</c:v>
                </c:pt>
                <c:pt idx="865">
                  <c:v>1035.652145</c:v>
                </c:pt>
                <c:pt idx="866">
                  <c:v>1036.4106420000001</c:v>
                </c:pt>
                <c:pt idx="867">
                  <c:v>1037.1690599999999</c:v>
                </c:pt>
                <c:pt idx="868">
                  <c:v>1037.9273969999999</c:v>
                </c:pt>
                <c:pt idx="869">
                  <c:v>1038.6856560000001</c:v>
                </c:pt>
                <c:pt idx="870">
                  <c:v>1039.443835</c:v>
                </c:pt>
                <c:pt idx="871">
                  <c:v>1040.201935</c:v>
                </c:pt>
                <c:pt idx="872">
                  <c:v>1040.959955</c:v>
                </c:pt>
                <c:pt idx="873">
                  <c:v>1041.717895</c:v>
                </c:pt>
                <c:pt idx="874">
                  <c:v>1042.4757569999999</c:v>
                </c:pt>
                <c:pt idx="875">
                  <c:v>1043.233538</c:v>
                </c:pt>
                <c:pt idx="876">
                  <c:v>1043.9912409999999</c:v>
                </c:pt>
                <c:pt idx="877">
                  <c:v>1044.7488639999999</c:v>
                </c:pt>
                <c:pt idx="878">
                  <c:v>1045.5064070000001</c:v>
                </c:pt>
                <c:pt idx="879">
                  <c:v>1046.2638710000001</c:v>
                </c:pt>
                <c:pt idx="880">
                  <c:v>1047.021256</c:v>
                </c:pt>
                <c:pt idx="881">
                  <c:v>1047.7785610000001</c:v>
                </c:pt>
                <c:pt idx="882">
                  <c:v>1048.535787</c:v>
                </c:pt>
                <c:pt idx="883">
                  <c:v>1049.2929329999999</c:v>
                </c:pt>
                <c:pt idx="884">
                  <c:v>1050.05</c:v>
                </c:pt>
                <c:pt idx="885">
                  <c:v>1050.8069869999999</c:v>
                </c:pt>
                <c:pt idx="886">
                  <c:v>1051.563895</c:v>
                </c:pt>
                <c:pt idx="887">
                  <c:v>1052.320723</c:v>
                </c:pt>
                <c:pt idx="888">
                  <c:v>1053.0774730000001</c:v>
                </c:pt>
                <c:pt idx="889">
                  <c:v>1053.8341419999999</c:v>
                </c:pt>
                <c:pt idx="890">
                  <c:v>1054.5907319999999</c:v>
                </c:pt>
                <c:pt idx="891">
                  <c:v>1055.3472429999999</c:v>
                </c:pt>
                <c:pt idx="892">
                  <c:v>1056.103674</c:v>
                </c:pt>
                <c:pt idx="893">
                  <c:v>1056.8600260000001</c:v>
                </c:pt>
                <c:pt idx="894">
                  <c:v>1057.6162979999999</c:v>
                </c:pt>
                <c:pt idx="895">
                  <c:v>1058.3724910000001</c:v>
                </c:pt>
                <c:pt idx="896">
                  <c:v>1059.1286050000001</c:v>
                </c:pt>
                <c:pt idx="897">
                  <c:v>1059.8846390000001</c:v>
                </c:pt>
                <c:pt idx="898">
                  <c:v>1060.6405930000001</c:v>
                </c:pt>
                <c:pt idx="899">
                  <c:v>1061.396469</c:v>
                </c:pt>
                <c:pt idx="900">
                  <c:v>1062.1522640000001</c:v>
                </c:pt>
                <c:pt idx="901">
                  <c:v>1062.9079810000001</c:v>
                </c:pt>
                <c:pt idx="902">
                  <c:v>1063.6636169999999</c:v>
                </c:pt>
                <c:pt idx="903">
                  <c:v>1064.419175</c:v>
                </c:pt>
                <c:pt idx="904">
                  <c:v>1065.174653</c:v>
                </c:pt>
                <c:pt idx="905">
                  <c:v>1065.930051</c:v>
                </c:pt>
                <c:pt idx="906">
                  <c:v>1066.6853699999999</c:v>
                </c:pt>
                <c:pt idx="907">
                  <c:v>1067.4406100000001</c:v>
                </c:pt>
                <c:pt idx="908">
                  <c:v>1068.19577</c:v>
                </c:pt>
                <c:pt idx="909">
                  <c:v>1068.9508510000001</c:v>
                </c:pt>
                <c:pt idx="910">
                  <c:v>1069.705852</c:v>
                </c:pt>
                <c:pt idx="911">
                  <c:v>1070.4607739999999</c:v>
                </c:pt>
                <c:pt idx="912">
                  <c:v>1071.215616</c:v>
                </c:pt>
                <c:pt idx="913">
                  <c:v>1071.9703790000001</c:v>
                </c:pt>
                <c:pt idx="914">
                  <c:v>1072.7250630000001</c:v>
                </c:pt>
                <c:pt idx="915">
                  <c:v>1073.4796670000001</c:v>
                </c:pt>
                <c:pt idx="916">
                  <c:v>1074.234191</c:v>
                </c:pt>
                <c:pt idx="917">
                  <c:v>1074.988636</c:v>
                </c:pt>
                <c:pt idx="918">
                  <c:v>1075.7430019999999</c:v>
                </c:pt>
                <c:pt idx="919">
                  <c:v>1076.497288</c:v>
                </c:pt>
                <c:pt idx="920">
                  <c:v>1077.251495</c:v>
                </c:pt>
                <c:pt idx="921">
                  <c:v>1078.005623</c:v>
                </c:pt>
                <c:pt idx="922">
                  <c:v>1078.7596699999999</c:v>
                </c:pt>
                <c:pt idx="923">
                  <c:v>1079.513639</c:v>
                </c:pt>
                <c:pt idx="924">
                  <c:v>1080.2675280000001</c:v>
                </c:pt>
                <c:pt idx="925">
                  <c:v>1081.021338</c:v>
                </c:pt>
                <c:pt idx="926">
                  <c:v>1081.7750679999999</c:v>
                </c:pt>
                <c:pt idx="927">
                  <c:v>1082.5287189999999</c:v>
                </c:pt>
                <c:pt idx="928">
                  <c:v>1083.2822900000001</c:v>
                </c:pt>
                <c:pt idx="929">
                  <c:v>1084.0357819999999</c:v>
                </c:pt>
                <c:pt idx="930">
                  <c:v>1084.789194</c:v>
                </c:pt>
                <c:pt idx="931">
                  <c:v>1085.5425270000001</c:v>
                </c:pt>
                <c:pt idx="932">
                  <c:v>1086.2957799999999</c:v>
                </c:pt>
                <c:pt idx="933">
                  <c:v>1087.048955</c:v>
                </c:pt>
                <c:pt idx="934">
                  <c:v>1087.8020489999999</c:v>
                </c:pt>
                <c:pt idx="935">
                  <c:v>1088.5550639999999</c:v>
                </c:pt>
                <c:pt idx="936">
                  <c:v>1089.308</c:v>
                </c:pt>
                <c:pt idx="937">
                  <c:v>1090.0608560000001</c:v>
                </c:pt>
                <c:pt idx="938">
                  <c:v>1090.813633</c:v>
                </c:pt>
                <c:pt idx="939">
                  <c:v>1091.566331</c:v>
                </c:pt>
                <c:pt idx="940">
                  <c:v>1092.3189480000001</c:v>
                </c:pt>
                <c:pt idx="941">
                  <c:v>1093.0714869999999</c:v>
                </c:pt>
                <c:pt idx="942">
                  <c:v>1093.823946</c:v>
                </c:pt>
                <c:pt idx="943">
                  <c:v>1094.5763260000001</c:v>
                </c:pt>
                <c:pt idx="944">
                  <c:v>1095.328626</c:v>
                </c:pt>
                <c:pt idx="945">
                  <c:v>1096.0808469999999</c:v>
                </c:pt>
                <c:pt idx="946">
                  <c:v>1096.8329879999999</c:v>
                </c:pt>
                <c:pt idx="947">
                  <c:v>1097.5850499999999</c:v>
                </c:pt>
                <c:pt idx="948">
                  <c:v>1098.3370319999999</c:v>
                </c:pt>
                <c:pt idx="949">
                  <c:v>1099.088935</c:v>
                </c:pt>
                <c:pt idx="950">
                  <c:v>1099.8407580000001</c:v>
                </c:pt>
                <c:pt idx="951">
                  <c:v>1100.5925030000001</c:v>
                </c:pt>
                <c:pt idx="952">
                  <c:v>1101.344167</c:v>
                </c:pt>
                <c:pt idx="953">
                  <c:v>1102.0957519999999</c:v>
                </c:pt>
              </c:numCache>
            </c:numRef>
          </c:xVal>
          <c:yVal>
            <c:numRef>
              <c:f>'Lunar Spectral Unc Budget'!$H$5:$H$958</c:f>
              <c:numCache>
                <c:formatCode>General</c:formatCode>
                <c:ptCount val="954"/>
                <c:pt idx="0">
                  <c:v>0.05</c:v>
                </c:pt>
                <c:pt idx="1">
                  <c:v>0.05</c:v>
                </c:pt>
                <c:pt idx="2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  <c:pt idx="14">
                  <c:v>0.05</c:v>
                </c:pt>
                <c:pt idx="15">
                  <c:v>0.05</c:v>
                </c:pt>
                <c:pt idx="16">
                  <c:v>0.05</c:v>
                </c:pt>
                <c:pt idx="17">
                  <c:v>0.05</c:v>
                </c:pt>
                <c:pt idx="18">
                  <c:v>0.05</c:v>
                </c:pt>
                <c:pt idx="19">
                  <c:v>0.05</c:v>
                </c:pt>
                <c:pt idx="20">
                  <c:v>0.05</c:v>
                </c:pt>
                <c:pt idx="21">
                  <c:v>0.05</c:v>
                </c:pt>
                <c:pt idx="22">
                  <c:v>0.05</c:v>
                </c:pt>
                <c:pt idx="23">
                  <c:v>0.05</c:v>
                </c:pt>
                <c:pt idx="24">
                  <c:v>0.05</c:v>
                </c:pt>
                <c:pt idx="25">
                  <c:v>0.05</c:v>
                </c:pt>
                <c:pt idx="26">
                  <c:v>0.05</c:v>
                </c:pt>
                <c:pt idx="27">
                  <c:v>0.05</c:v>
                </c:pt>
                <c:pt idx="28">
                  <c:v>0.05</c:v>
                </c:pt>
                <c:pt idx="29">
                  <c:v>0.05</c:v>
                </c:pt>
                <c:pt idx="30">
                  <c:v>0.05</c:v>
                </c:pt>
                <c:pt idx="31">
                  <c:v>0.05</c:v>
                </c:pt>
                <c:pt idx="32">
                  <c:v>0.05</c:v>
                </c:pt>
                <c:pt idx="33">
                  <c:v>0.05</c:v>
                </c:pt>
                <c:pt idx="34">
                  <c:v>0.05</c:v>
                </c:pt>
                <c:pt idx="35">
                  <c:v>0.05</c:v>
                </c:pt>
                <c:pt idx="36">
                  <c:v>0.05</c:v>
                </c:pt>
                <c:pt idx="37">
                  <c:v>0.05</c:v>
                </c:pt>
                <c:pt idx="38">
                  <c:v>0.05</c:v>
                </c:pt>
                <c:pt idx="39">
                  <c:v>0.05</c:v>
                </c:pt>
                <c:pt idx="40">
                  <c:v>0.05</c:v>
                </c:pt>
                <c:pt idx="41">
                  <c:v>0.05</c:v>
                </c:pt>
                <c:pt idx="42">
                  <c:v>0.05</c:v>
                </c:pt>
                <c:pt idx="43">
                  <c:v>0.05</c:v>
                </c:pt>
                <c:pt idx="44">
                  <c:v>0.05</c:v>
                </c:pt>
                <c:pt idx="45">
                  <c:v>0.05</c:v>
                </c:pt>
                <c:pt idx="46">
                  <c:v>0.05</c:v>
                </c:pt>
                <c:pt idx="47">
                  <c:v>0.05</c:v>
                </c:pt>
                <c:pt idx="48">
                  <c:v>0.05</c:v>
                </c:pt>
                <c:pt idx="49">
                  <c:v>0.05</c:v>
                </c:pt>
                <c:pt idx="50">
                  <c:v>0.05</c:v>
                </c:pt>
                <c:pt idx="51">
                  <c:v>0.05</c:v>
                </c:pt>
                <c:pt idx="52">
                  <c:v>0.05</c:v>
                </c:pt>
                <c:pt idx="53">
                  <c:v>0.05</c:v>
                </c:pt>
                <c:pt idx="54">
                  <c:v>0.05</c:v>
                </c:pt>
                <c:pt idx="55">
                  <c:v>0.05</c:v>
                </c:pt>
                <c:pt idx="56">
                  <c:v>0.05</c:v>
                </c:pt>
                <c:pt idx="57">
                  <c:v>0.05</c:v>
                </c:pt>
                <c:pt idx="58">
                  <c:v>0.05</c:v>
                </c:pt>
                <c:pt idx="59">
                  <c:v>0.05</c:v>
                </c:pt>
                <c:pt idx="60">
                  <c:v>0.05</c:v>
                </c:pt>
                <c:pt idx="61">
                  <c:v>0.05</c:v>
                </c:pt>
                <c:pt idx="62">
                  <c:v>0.05</c:v>
                </c:pt>
                <c:pt idx="63">
                  <c:v>0.05</c:v>
                </c:pt>
                <c:pt idx="64">
                  <c:v>0.05</c:v>
                </c:pt>
                <c:pt idx="65">
                  <c:v>0.05</c:v>
                </c:pt>
                <c:pt idx="66">
                  <c:v>0.05</c:v>
                </c:pt>
                <c:pt idx="67">
                  <c:v>0.05</c:v>
                </c:pt>
                <c:pt idx="68">
                  <c:v>0.05</c:v>
                </c:pt>
                <c:pt idx="69">
                  <c:v>0.05</c:v>
                </c:pt>
                <c:pt idx="70">
                  <c:v>0.05</c:v>
                </c:pt>
                <c:pt idx="71">
                  <c:v>0.05</c:v>
                </c:pt>
                <c:pt idx="72">
                  <c:v>0.05</c:v>
                </c:pt>
                <c:pt idx="73">
                  <c:v>0.05</c:v>
                </c:pt>
                <c:pt idx="74">
                  <c:v>0.05</c:v>
                </c:pt>
                <c:pt idx="75">
                  <c:v>0.05</c:v>
                </c:pt>
                <c:pt idx="76">
                  <c:v>0.05</c:v>
                </c:pt>
                <c:pt idx="77">
                  <c:v>0.05</c:v>
                </c:pt>
                <c:pt idx="78">
                  <c:v>0.05</c:v>
                </c:pt>
                <c:pt idx="79">
                  <c:v>0.05</c:v>
                </c:pt>
                <c:pt idx="80">
                  <c:v>0.05</c:v>
                </c:pt>
                <c:pt idx="81">
                  <c:v>0.05</c:v>
                </c:pt>
                <c:pt idx="82">
                  <c:v>0.05</c:v>
                </c:pt>
                <c:pt idx="83">
                  <c:v>0.05</c:v>
                </c:pt>
                <c:pt idx="84">
                  <c:v>0.05</c:v>
                </c:pt>
                <c:pt idx="85">
                  <c:v>0.05</c:v>
                </c:pt>
                <c:pt idx="86">
                  <c:v>0.05</c:v>
                </c:pt>
                <c:pt idx="87">
                  <c:v>0.05</c:v>
                </c:pt>
                <c:pt idx="88">
                  <c:v>0.05</c:v>
                </c:pt>
                <c:pt idx="89">
                  <c:v>0.05</c:v>
                </c:pt>
                <c:pt idx="90">
                  <c:v>0.05</c:v>
                </c:pt>
                <c:pt idx="91">
                  <c:v>0.05</c:v>
                </c:pt>
                <c:pt idx="92">
                  <c:v>0.05</c:v>
                </c:pt>
                <c:pt idx="93">
                  <c:v>0.05</c:v>
                </c:pt>
                <c:pt idx="94">
                  <c:v>0.05</c:v>
                </c:pt>
                <c:pt idx="95">
                  <c:v>0.05</c:v>
                </c:pt>
                <c:pt idx="96">
                  <c:v>0.05</c:v>
                </c:pt>
                <c:pt idx="97">
                  <c:v>0.05</c:v>
                </c:pt>
                <c:pt idx="98">
                  <c:v>0.05</c:v>
                </c:pt>
                <c:pt idx="99">
                  <c:v>0.05</c:v>
                </c:pt>
                <c:pt idx="100">
                  <c:v>0.05</c:v>
                </c:pt>
                <c:pt idx="101">
                  <c:v>0.05</c:v>
                </c:pt>
                <c:pt idx="102">
                  <c:v>0.05</c:v>
                </c:pt>
                <c:pt idx="103">
                  <c:v>0.05</c:v>
                </c:pt>
                <c:pt idx="104">
                  <c:v>0.05</c:v>
                </c:pt>
                <c:pt idx="105">
                  <c:v>0.05</c:v>
                </c:pt>
                <c:pt idx="106">
                  <c:v>0.05</c:v>
                </c:pt>
                <c:pt idx="107">
                  <c:v>0.05</c:v>
                </c:pt>
                <c:pt idx="108">
                  <c:v>0.05</c:v>
                </c:pt>
                <c:pt idx="109">
                  <c:v>0.05</c:v>
                </c:pt>
                <c:pt idx="110">
                  <c:v>0.05</c:v>
                </c:pt>
                <c:pt idx="111">
                  <c:v>0.05</c:v>
                </c:pt>
                <c:pt idx="112">
                  <c:v>0.05</c:v>
                </c:pt>
                <c:pt idx="113">
                  <c:v>0.05</c:v>
                </c:pt>
                <c:pt idx="114">
                  <c:v>0.05</c:v>
                </c:pt>
                <c:pt idx="115">
                  <c:v>0.05</c:v>
                </c:pt>
                <c:pt idx="116">
                  <c:v>0.05</c:v>
                </c:pt>
                <c:pt idx="117">
                  <c:v>0.05</c:v>
                </c:pt>
                <c:pt idx="118">
                  <c:v>0.05</c:v>
                </c:pt>
                <c:pt idx="119">
                  <c:v>0.05</c:v>
                </c:pt>
                <c:pt idx="120">
                  <c:v>0.05</c:v>
                </c:pt>
                <c:pt idx="121">
                  <c:v>0.05</c:v>
                </c:pt>
                <c:pt idx="122">
                  <c:v>0.05</c:v>
                </c:pt>
                <c:pt idx="123">
                  <c:v>0.05</c:v>
                </c:pt>
                <c:pt idx="124">
                  <c:v>0.05</c:v>
                </c:pt>
                <c:pt idx="125">
                  <c:v>0.05</c:v>
                </c:pt>
                <c:pt idx="126">
                  <c:v>0.05</c:v>
                </c:pt>
                <c:pt idx="127">
                  <c:v>0.05</c:v>
                </c:pt>
                <c:pt idx="128">
                  <c:v>0.05</c:v>
                </c:pt>
                <c:pt idx="129">
                  <c:v>0.05</c:v>
                </c:pt>
                <c:pt idx="130">
                  <c:v>0.05</c:v>
                </c:pt>
                <c:pt idx="131">
                  <c:v>0.05</c:v>
                </c:pt>
                <c:pt idx="132">
                  <c:v>0.05</c:v>
                </c:pt>
                <c:pt idx="133">
                  <c:v>0.05</c:v>
                </c:pt>
                <c:pt idx="134">
                  <c:v>0.05</c:v>
                </c:pt>
                <c:pt idx="135">
                  <c:v>0.05</c:v>
                </c:pt>
                <c:pt idx="136">
                  <c:v>0.05</c:v>
                </c:pt>
                <c:pt idx="137">
                  <c:v>0.05</c:v>
                </c:pt>
                <c:pt idx="138">
                  <c:v>0.05</c:v>
                </c:pt>
                <c:pt idx="139">
                  <c:v>0.05</c:v>
                </c:pt>
                <c:pt idx="140">
                  <c:v>0.05</c:v>
                </c:pt>
                <c:pt idx="141">
                  <c:v>0.05</c:v>
                </c:pt>
                <c:pt idx="142">
                  <c:v>0.05</c:v>
                </c:pt>
                <c:pt idx="143">
                  <c:v>0.05</c:v>
                </c:pt>
                <c:pt idx="144">
                  <c:v>0.05</c:v>
                </c:pt>
                <c:pt idx="145">
                  <c:v>0.05</c:v>
                </c:pt>
                <c:pt idx="146">
                  <c:v>0.05</c:v>
                </c:pt>
                <c:pt idx="147">
                  <c:v>0.05</c:v>
                </c:pt>
                <c:pt idx="148">
                  <c:v>0.05</c:v>
                </c:pt>
                <c:pt idx="149">
                  <c:v>0.05</c:v>
                </c:pt>
                <c:pt idx="150">
                  <c:v>0.05</c:v>
                </c:pt>
                <c:pt idx="151">
                  <c:v>0.05</c:v>
                </c:pt>
                <c:pt idx="152">
                  <c:v>0.05</c:v>
                </c:pt>
                <c:pt idx="153">
                  <c:v>0.05</c:v>
                </c:pt>
                <c:pt idx="154">
                  <c:v>0.05</c:v>
                </c:pt>
                <c:pt idx="155">
                  <c:v>0.05</c:v>
                </c:pt>
                <c:pt idx="156">
                  <c:v>0.05</c:v>
                </c:pt>
                <c:pt idx="157">
                  <c:v>0.05</c:v>
                </c:pt>
                <c:pt idx="158">
                  <c:v>0.05</c:v>
                </c:pt>
                <c:pt idx="159">
                  <c:v>0.05</c:v>
                </c:pt>
                <c:pt idx="160">
                  <c:v>0.05</c:v>
                </c:pt>
                <c:pt idx="161">
                  <c:v>0.05</c:v>
                </c:pt>
                <c:pt idx="162">
                  <c:v>0.05</c:v>
                </c:pt>
                <c:pt idx="163">
                  <c:v>0.05</c:v>
                </c:pt>
                <c:pt idx="164">
                  <c:v>0.05</c:v>
                </c:pt>
                <c:pt idx="165">
                  <c:v>0.05</c:v>
                </c:pt>
                <c:pt idx="166">
                  <c:v>0.05</c:v>
                </c:pt>
                <c:pt idx="167">
                  <c:v>0.05</c:v>
                </c:pt>
                <c:pt idx="168">
                  <c:v>0.05</c:v>
                </c:pt>
                <c:pt idx="169">
                  <c:v>0.05</c:v>
                </c:pt>
                <c:pt idx="170">
                  <c:v>0.05</c:v>
                </c:pt>
                <c:pt idx="171">
                  <c:v>0.05</c:v>
                </c:pt>
                <c:pt idx="172">
                  <c:v>0.05</c:v>
                </c:pt>
                <c:pt idx="173">
                  <c:v>0.05</c:v>
                </c:pt>
                <c:pt idx="174">
                  <c:v>0.05</c:v>
                </c:pt>
                <c:pt idx="175">
                  <c:v>0.05</c:v>
                </c:pt>
                <c:pt idx="176">
                  <c:v>0.05</c:v>
                </c:pt>
                <c:pt idx="177">
                  <c:v>0.05</c:v>
                </c:pt>
                <c:pt idx="178">
                  <c:v>0.05</c:v>
                </c:pt>
                <c:pt idx="179">
                  <c:v>0.05</c:v>
                </c:pt>
                <c:pt idx="180">
                  <c:v>0.05</c:v>
                </c:pt>
                <c:pt idx="181">
                  <c:v>0.05</c:v>
                </c:pt>
                <c:pt idx="182">
                  <c:v>0.05</c:v>
                </c:pt>
                <c:pt idx="183">
                  <c:v>0.05</c:v>
                </c:pt>
                <c:pt idx="184">
                  <c:v>0.05</c:v>
                </c:pt>
                <c:pt idx="185">
                  <c:v>0.05</c:v>
                </c:pt>
                <c:pt idx="186">
                  <c:v>0.05</c:v>
                </c:pt>
                <c:pt idx="187">
                  <c:v>0.05</c:v>
                </c:pt>
                <c:pt idx="188">
                  <c:v>0.05</c:v>
                </c:pt>
                <c:pt idx="189">
                  <c:v>0.05</c:v>
                </c:pt>
                <c:pt idx="190">
                  <c:v>0.05</c:v>
                </c:pt>
                <c:pt idx="191">
                  <c:v>0.05</c:v>
                </c:pt>
                <c:pt idx="192">
                  <c:v>0.05</c:v>
                </c:pt>
                <c:pt idx="193">
                  <c:v>0.05</c:v>
                </c:pt>
                <c:pt idx="194">
                  <c:v>0.05</c:v>
                </c:pt>
                <c:pt idx="195">
                  <c:v>0.05</c:v>
                </c:pt>
                <c:pt idx="196">
                  <c:v>0.05</c:v>
                </c:pt>
                <c:pt idx="197">
                  <c:v>0.05</c:v>
                </c:pt>
                <c:pt idx="198">
                  <c:v>0.05</c:v>
                </c:pt>
                <c:pt idx="199">
                  <c:v>0.05</c:v>
                </c:pt>
                <c:pt idx="200">
                  <c:v>0.05</c:v>
                </c:pt>
                <c:pt idx="201">
                  <c:v>0.05</c:v>
                </c:pt>
                <c:pt idx="202">
                  <c:v>0.05</c:v>
                </c:pt>
                <c:pt idx="203">
                  <c:v>0.05</c:v>
                </c:pt>
                <c:pt idx="204">
                  <c:v>0.05</c:v>
                </c:pt>
                <c:pt idx="205">
                  <c:v>0.05</c:v>
                </c:pt>
                <c:pt idx="206">
                  <c:v>0.05</c:v>
                </c:pt>
                <c:pt idx="207">
                  <c:v>0.05</c:v>
                </c:pt>
                <c:pt idx="208">
                  <c:v>0.05</c:v>
                </c:pt>
                <c:pt idx="209">
                  <c:v>0.05</c:v>
                </c:pt>
                <c:pt idx="210">
                  <c:v>0.05</c:v>
                </c:pt>
                <c:pt idx="211">
                  <c:v>0.05</c:v>
                </c:pt>
                <c:pt idx="212">
                  <c:v>0.05</c:v>
                </c:pt>
                <c:pt idx="213">
                  <c:v>0.05</c:v>
                </c:pt>
                <c:pt idx="214">
                  <c:v>0.05</c:v>
                </c:pt>
                <c:pt idx="215">
                  <c:v>0.05</c:v>
                </c:pt>
                <c:pt idx="216">
                  <c:v>0.05</c:v>
                </c:pt>
                <c:pt idx="217">
                  <c:v>0.05</c:v>
                </c:pt>
                <c:pt idx="218">
                  <c:v>0.05</c:v>
                </c:pt>
                <c:pt idx="219">
                  <c:v>0.05</c:v>
                </c:pt>
                <c:pt idx="220">
                  <c:v>0.05</c:v>
                </c:pt>
                <c:pt idx="221">
                  <c:v>0.05</c:v>
                </c:pt>
                <c:pt idx="222">
                  <c:v>0.05</c:v>
                </c:pt>
                <c:pt idx="223">
                  <c:v>0.05</c:v>
                </c:pt>
                <c:pt idx="224">
                  <c:v>0.05</c:v>
                </c:pt>
                <c:pt idx="225">
                  <c:v>0.05</c:v>
                </c:pt>
                <c:pt idx="226">
                  <c:v>0.05</c:v>
                </c:pt>
                <c:pt idx="227">
                  <c:v>0.05</c:v>
                </c:pt>
                <c:pt idx="228">
                  <c:v>0.05</c:v>
                </c:pt>
                <c:pt idx="229">
                  <c:v>0.05</c:v>
                </c:pt>
                <c:pt idx="230">
                  <c:v>0.05</c:v>
                </c:pt>
                <c:pt idx="231">
                  <c:v>0.05</c:v>
                </c:pt>
                <c:pt idx="232">
                  <c:v>0.05</c:v>
                </c:pt>
                <c:pt idx="233">
                  <c:v>0.05</c:v>
                </c:pt>
                <c:pt idx="234">
                  <c:v>0.05</c:v>
                </c:pt>
                <c:pt idx="235">
                  <c:v>0.05</c:v>
                </c:pt>
                <c:pt idx="236">
                  <c:v>0.05</c:v>
                </c:pt>
                <c:pt idx="237">
                  <c:v>0.05</c:v>
                </c:pt>
                <c:pt idx="238">
                  <c:v>0.05</c:v>
                </c:pt>
                <c:pt idx="239">
                  <c:v>0.05</c:v>
                </c:pt>
                <c:pt idx="240">
                  <c:v>0.05</c:v>
                </c:pt>
                <c:pt idx="241">
                  <c:v>0.05</c:v>
                </c:pt>
                <c:pt idx="242">
                  <c:v>0.05</c:v>
                </c:pt>
                <c:pt idx="243">
                  <c:v>0.05</c:v>
                </c:pt>
                <c:pt idx="244">
                  <c:v>0.05</c:v>
                </c:pt>
                <c:pt idx="245">
                  <c:v>0.05</c:v>
                </c:pt>
                <c:pt idx="246">
                  <c:v>0.05</c:v>
                </c:pt>
                <c:pt idx="247">
                  <c:v>0.05</c:v>
                </c:pt>
                <c:pt idx="248">
                  <c:v>0.05</c:v>
                </c:pt>
                <c:pt idx="249">
                  <c:v>0.05</c:v>
                </c:pt>
                <c:pt idx="250">
                  <c:v>0.05</c:v>
                </c:pt>
                <c:pt idx="251">
                  <c:v>0.05</c:v>
                </c:pt>
                <c:pt idx="252">
                  <c:v>0.05</c:v>
                </c:pt>
                <c:pt idx="253">
                  <c:v>0.05</c:v>
                </c:pt>
                <c:pt idx="254">
                  <c:v>0.05</c:v>
                </c:pt>
                <c:pt idx="255">
                  <c:v>0.05</c:v>
                </c:pt>
                <c:pt idx="256">
                  <c:v>0.05</c:v>
                </c:pt>
                <c:pt idx="257">
                  <c:v>0.05</c:v>
                </c:pt>
                <c:pt idx="258">
                  <c:v>0.05</c:v>
                </c:pt>
                <c:pt idx="259">
                  <c:v>0.05</c:v>
                </c:pt>
                <c:pt idx="260">
                  <c:v>0.05</c:v>
                </c:pt>
                <c:pt idx="261">
                  <c:v>0.05</c:v>
                </c:pt>
                <c:pt idx="262">
                  <c:v>0.05</c:v>
                </c:pt>
                <c:pt idx="263">
                  <c:v>0.05</c:v>
                </c:pt>
                <c:pt idx="264">
                  <c:v>0.05</c:v>
                </c:pt>
                <c:pt idx="265">
                  <c:v>0.05</c:v>
                </c:pt>
                <c:pt idx="266">
                  <c:v>0.05</c:v>
                </c:pt>
                <c:pt idx="267">
                  <c:v>0.05</c:v>
                </c:pt>
                <c:pt idx="268">
                  <c:v>0.05</c:v>
                </c:pt>
                <c:pt idx="269">
                  <c:v>0.05</c:v>
                </c:pt>
                <c:pt idx="270">
                  <c:v>0.05</c:v>
                </c:pt>
                <c:pt idx="271">
                  <c:v>0.05</c:v>
                </c:pt>
                <c:pt idx="272">
                  <c:v>0.05</c:v>
                </c:pt>
                <c:pt idx="273">
                  <c:v>0.05</c:v>
                </c:pt>
                <c:pt idx="274">
                  <c:v>0.05</c:v>
                </c:pt>
                <c:pt idx="275">
                  <c:v>0.05</c:v>
                </c:pt>
                <c:pt idx="276">
                  <c:v>0.05</c:v>
                </c:pt>
                <c:pt idx="277">
                  <c:v>0.05</c:v>
                </c:pt>
                <c:pt idx="278">
                  <c:v>0.05</c:v>
                </c:pt>
                <c:pt idx="279">
                  <c:v>0.05</c:v>
                </c:pt>
                <c:pt idx="280">
                  <c:v>0.05</c:v>
                </c:pt>
                <c:pt idx="281">
                  <c:v>0.05</c:v>
                </c:pt>
                <c:pt idx="282">
                  <c:v>0.05</c:v>
                </c:pt>
                <c:pt idx="283">
                  <c:v>0.05</c:v>
                </c:pt>
                <c:pt idx="284">
                  <c:v>0.05</c:v>
                </c:pt>
                <c:pt idx="285">
                  <c:v>0.05</c:v>
                </c:pt>
                <c:pt idx="286">
                  <c:v>0.05</c:v>
                </c:pt>
                <c:pt idx="287">
                  <c:v>0.05</c:v>
                </c:pt>
                <c:pt idx="288">
                  <c:v>0.05</c:v>
                </c:pt>
                <c:pt idx="289">
                  <c:v>0.05</c:v>
                </c:pt>
                <c:pt idx="290">
                  <c:v>0.05</c:v>
                </c:pt>
                <c:pt idx="291">
                  <c:v>0.05</c:v>
                </c:pt>
                <c:pt idx="292">
                  <c:v>0.05</c:v>
                </c:pt>
                <c:pt idx="293">
                  <c:v>0.05</c:v>
                </c:pt>
                <c:pt idx="294">
                  <c:v>0.05</c:v>
                </c:pt>
                <c:pt idx="295">
                  <c:v>0.05</c:v>
                </c:pt>
                <c:pt idx="296">
                  <c:v>0.05</c:v>
                </c:pt>
                <c:pt idx="297">
                  <c:v>0.05</c:v>
                </c:pt>
                <c:pt idx="298">
                  <c:v>0.05</c:v>
                </c:pt>
                <c:pt idx="299">
                  <c:v>0.05</c:v>
                </c:pt>
                <c:pt idx="300">
                  <c:v>0.05</c:v>
                </c:pt>
                <c:pt idx="301">
                  <c:v>0.05</c:v>
                </c:pt>
                <c:pt idx="302">
                  <c:v>0.05</c:v>
                </c:pt>
                <c:pt idx="303">
                  <c:v>0.05</c:v>
                </c:pt>
                <c:pt idx="304">
                  <c:v>0.05</c:v>
                </c:pt>
                <c:pt idx="305">
                  <c:v>0.05</c:v>
                </c:pt>
                <c:pt idx="306">
                  <c:v>0.05</c:v>
                </c:pt>
                <c:pt idx="307">
                  <c:v>0.05</c:v>
                </c:pt>
                <c:pt idx="308">
                  <c:v>0.05</c:v>
                </c:pt>
                <c:pt idx="309">
                  <c:v>0.05</c:v>
                </c:pt>
                <c:pt idx="310">
                  <c:v>0.05</c:v>
                </c:pt>
                <c:pt idx="311">
                  <c:v>0.05</c:v>
                </c:pt>
                <c:pt idx="312">
                  <c:v>0.05</c:v>
                </c:pt>
                <c:pt idx="313">
                  <c:v>0.05</c:v>
                </c:pt>
                <c:pt idx="314">
                  <c:v>0.05</c:v>
                </c:pt>
                <c:pt idx="315">
                  <c:v>0.05</c:v>
                </c:pt>
                <c:pt idx="316">
                  <c:v>0.05</c:v>
                </c:pt>
                <c:pt idx="317">
                  <c:v>0.05</c:v>
                </c:pt>
                <c:pt idx="318">
                  <c:v>0.05</c:v>
                </c:pt>
                <c:pt idx="319">
                  <c:v>0.05</c:v>
                </c:pt>
                <c:pt idx="320">
                  <c:v>0.05</c:v>
                </c:pt>
                <c:pt idx="321">
                  <c:v>0.05</c:v>
                </c:pt>
                <c:pt idx="322">
                  <c:v>0.05</c:v>
                </c:pt>
                <c:pt idx="323">
                  <c:v>0.05</c:v>
                </c:pt>
                <c:pt idx="324">
                  <c:v>0.05</c:v>
                </c:pt>
                <c:pt idx="325">
                  <c:v>0.05</c:v>
                </c:pt>
                <c:pt idx="326">
                  <c:v>0.05</c:v>
                </c:pt>
                <c:pt idx="327">
                  <c:v>0.05</c:v>
                </c:pt>
                <c:pt idx="328">
                  <c:v>0.05</c:v>
                </c:pt>
                <c:pt idx="329">
                  <c:v>0.05</c:v>
                </c:pt>
                <c:pt idx="330">
                  <c:v>0.05</c:v>
                </c:pt>
                <c:pt idx="331">
                  <c:v>0.05</c:v>
                </c:pt>
                <c:pt idx="332">
                  <c:v>0.05</c:v>
                </c:pt>
                <c:pt idx="333">
                  <c:v>0.05</c:v>
                </c:pt>
                <c:pt idx="334">
                  <c:v>0.05</c:v>
                </c:pt>
                <c:pt idx="335">
                  <c:v>0.05</c:v>
                </c:pt>
                <c:pt idx="336">
                  <c:v>0.05</c:v>
                </c:pt>
                <c:pt idx="337">
                  <c:v>0.05</c:v>
                </c:pt>
                <c:pt idx="338">
                  <c:v>0.05</c:v>
                </c:pt>
                <c:pt idx="339">
                  <c:v>0.05</c:v>
                </c:pt>
                <c:pt idx="340">
                  <c:v>0.05</c:v>
                </c:pt>
                <c:pt idx="341">
                  <c:v>0.05</c:v>
                </c:pt>
                <c:pt idx="342">
                  <c:v>0.05</c:v>
                </c:pt>
                <c:pt idx="343">
                  <c:v>0.05</c:v>
                </c:pt>
                <c:pt idx="344">
                  <c:v>0.05</c:v>
                </c:pt>
                <c:pt idx="345">
                  <c:v>0.05</c:v>
                </c:pt>
                <c:pt idx="346">
                  <c:v>0.05</c:v>
                </c:pt>
                <c:pt idx="347">
                  <c:v>0.05</c:v>
                </c:pt>
                <c:pt idx="348">
                  <c:v>0.05</c:v>
                </c:pt>
                <c:pt idx="349">
                  <c:v>0.05</c:v>
                </c:pt>
                <c:pt idx="350">
                  <c:v>0.05</c:v>
                </c:pt>
                <c:pt idx="351">
                  <c:v>0.05</c:v>
                </c:pt>
                <c:pt idx="352">
                  <c:v>0.05</c:v>
                </c:pt>
                <c:pt idx="353">
                  <c:v>0.05</c:v>
                </c:pt>
                <c:pt idx="354">
                  <c:v>0.05</c:v>
                </c:pt>
                <c:pt idx="355">
                  <c:v>0.05</c:v>
                </c:pt>
                <c:pt idx="356">
                  <c:v>0.05</c:v>
                </c:pt>
                <c:pt idx="357">
                  <c:v>0.05</c:v>
                </c:pt>
                <c:pt idx="358">
                  <c:v>0.05</c:v>
                </c:pt>
                <c:pt idx="359">
                  <c:v>0.05</c:v>
                </c:pt>
                <c:pt idx="360">
                  <c:v>0.05</c:v>
                </c:pt>
                <c:pt idx="361">
                  <c:v>0.05</c:v>
                </c:pt>
                <c:pt idx="362">
                  <c:v>0.05</c:v>
                </c:pt>
                <c:pt idx="363">
                  <c:v>0.05</c:v>
                </c:pt>
                <c:pt idx="364">
                  <c:v>0.05</c:v>
                </c:pt>
                <c:pt idx="365">
                  <c:v>0.05</c:v>
                </c:pt>
                <c:pt idx="366">
                  <c:v>0.05</c:v>
                </c:pt>
                <c:pt idx="367">
                  <c:v>0.05</c:v>
                </c:pt>
                <c:pt idx="368">
                  <c:v>0.05</c:v>
                </c:pt>
                <c:pt idx="369">
                  <c:v>0.05</c:v>
                </c:pt>
                <c:pt idx="370">
                  <c:v>0.05</c:v>
                </c:pt>
                <c:pt idx="371">
                  <c:v>0.05</c:v>
                </c:pt>
                <c:pt idx="372">
                  <c:v>0.05</c:v>
                </c:pt>
                <c:pt idx="373">
                  <c:v>0.05</c:v>
                </c:pt>
                <c:pt idx="374">
                  <c:v>0.05</c:v>
                </c:pt>
                <c:pt idx="375">
                  <c:v>0.05</c:v>
                </c:pt>
                <c:pt idx="376">
                  <c:v>0.05</c:v>
                </c:pt>
                <c:pt idx="377">
                  <c:v>0.05</c:v>
                </c:pt>
                <c:pt idx="378">
                  <c:v>0.05</c:v>
                </c:pt>
                <c:pt idx="379">
                  <c:v>0.05</c:v>
                </c:pt>
                <c:pt idx="380">
                  <c:v>0.05</c:v>
                </c:pt>
                <c:pt idx="381">
                  <c:v>0.05</c:v>
                </c:pt>
                <c:pt idx="382">
                  <c:v>0.05</c:v>
                </c:pt>
                <c:pt idx="383">
                  <c:v>0.05</c:v>
                </c:pt>
                <c:pt idx="384">
                  <c:v>0.05</c:v>
                </c:pt>
                <c:pt idx="385">
                  <c:v>0.05</c:v>
                </c:pt>
                <c:pt idx="386">
                  <c:v>0.05</c:v>
                </c:pt>
                <c:pt idx="387">
                  <c:v>0.05</c:v>
                </c:pt>
                <c:pt idx="388">
                  <c:v>0.05</c:v>
                </c:pt>
                <c:pt idx="389">
                  <c:v>0.05</c:v>
                </c:pt>
                <c:pt idx="390">
                  <c:v>0.05</c:v>
                </c:pt>
                <c:pt idx="391">
                  <c:v>0.05</c:v>
                </c:pt>
                <c:pt idx="392">
                  <c:v>0.05</c:v>
                </c:pt>
                <c:pt idx="393">
                  <c:v>0.05</c:v>
                </c:pt>
                <c:pt idx="394">
                  <c:v>0.05</c:v>
                </c:pt>
                <c:pt idx="395">
                  <c:v>0.05</c:v>
                </c:pt>
                <c:pt idx="396">
                  <c:v>0.05</c:v>
                </c:pt>
                <c:pt idx="397">
                  <c:v>0.05</c:v>
                </c:pt>
                <c:pt idx="398">
                  <c:v>0.05</c:v>
                </c:pt>
                <c:pt idx="399">
                  <c:v>0.05</c:v>
                </c:pt>
                <c:pt idx="400">
                  <c:v>0.05</c:v>
                </c:pt>
                <c:pt idx="401">
                  <c:v>0.05</c:v>
                </c:pt>
                <c:pt idx="402">
                  <c:v>0.05</c:v>
                </c:pt>
                <c:pt idx="403">
                  <c:v>0.05</c:v>
                </c:pt>
                <c:pt idx="404">
                  <c:v>0.05</c:v>
                </c:pt>
                <c:pt idx="405">
                  <c:v>0.05</c:v>
                </c:pt>
                <c:pt idx="406">
                  <c:v>0.05</c:v>
                </c:pt>
                <c:pt idx="407">
                  <c:v>0.05</c:v>
                </c:pt>
                <c:pt idx="408">
                  <c:v>0.05</c:v>
                </c:pt>
                <c:pt idx="409">
                  <c:v>0.05</c:v>
                </c:pt>
                <c:pt idx="410">
                  <c:v>0.05</c:v>
                </c:pt>
                <c:pt idx="411">
                  <c:v>0.05</c:v>
                </c:pt>
                <c:pt idx="412">
                  <c:v>0.05</c:v>
                </c:pt>
                <c:pt idx="413">
                  <c:v>0.05</c:v>
                </c:pt>
                <c:pt idx="414">
                  <c:v>0.05</c:v>
                </c:pt>
                <c:pt idx="415">
                  <c:v>0.05</c:v>
                </c:pt>
                <c:pt idx="416">
                  <c:v>0.05</c:v>
                </c:pt>
                <c:pt idx="417">
                  <c:v>0.05</c:v>
                </c:pt>
                <c:pt idx="418">
                  <c:v>0.05</c:v>
                </c:pt>
                <c:pt idx="419">
                  <c:v>0.05</c:v>
                </c:pt>
                <c:pt idx="420">
                  <c:v>0.05</c:v>
                </c:pt>
                <c:pt idx="421">
                  <c:v>0.05</c:v>
                </c:pt>
                <c:pt idx="422">
                  <c:v>0.05</c:v>
                </c:pt>
                <c:pt idx="423">
                  <c:v>0.05</c:v>
                </c:pt>
                <c:pt idx="424">
                  <c:v>0.05</c:v>
                </c:pt>
                <c:pt idx="425">
                  <c:v>0.05</c:v>
                </c:pt>
                <c:pt idx="426">
                  <c:v>0.05</c:v>
                </c:pt>
                <c:pt idx="427">
                  <c:v>0.05</c:v>
                </c:pt>
                <c:pt idx="428">
                  <c:v>0.05</c:v>
                </c:pt>
                <c:pt idx="429">
                  <c:v>0.05</c:v>
                </c:pt>
                <c:pt idx="430">
                  <c:v>0.05</c:v>
                </c:pt>
                <c:pt idx="431">
                  <c:v>0.05</c:v>
                </c:pt>
                <c:pt idx="432">
                  <c:v>0.05</c:v>
                </c:pt>
                <c:pt idx="433">
                  <c:v>0.05</c:v>
                </c:pt>
                <c:pt idx="434">
                  <c:v>0.05</c:v>
                </c:pt>
                <c:pt idx="435">
                  <c:v>0.05</c:v>
                </c:pt>
                <c:pt idx="436">
                  <c:v>0.05</c:v>
                </c:pt>
                <c:pt idx="437">
                  <c:v>0.05</c:v>
                </c:pt>
                <c:pt idx="438">
                  <c:v>0.05</c:v>
                </c:pt>
                <c:pt idx="439">
                  <c:v>0.05</c:v>
                </c:pt>
                <c:pt idx="440">
                  <c:v>0.05</c:v>
                </c:pt>
                <c:pt idx="441">
                  <c:v>0.05</c:v>
                </c:pt>
                <c:pt idx="442">
                  <c:v>0.05</c:v>
                </c:pt>
                <c:pt idx="443">
                  <c:v>0.05</c:v>
                </c:pt>
                <c:pt idx="444">
                  <c:v>0.05</c:v>
                </c:pt>
                <c:pt idx="445">
                  <c:v>0.05</c:v>
                </c:pt>
                <c:pt idx="446">
                  <c:v>0.05</c:v>
                </c:pt>
                <c:pt idx="447">
                  <c:v>0.05</c:v>
                </c:pt>
                <c:pt idx="448">
                  <c:v>0.05</c:v>
                </c:pt>
                <c:pt idx="449">
                  <c:v>0.05</c:v>
                </c:pt>
                <c:pt idx="450">
                  <c:v>0.05</c:v>
                </c:pt>
                <c:pt idx="451">
                  <c:v>0.05</c:v>
                </c:pt>
                <c:pt idx="452">
                  <c:v>0.05</c:v>
                </c:pt>
                <c:pt idx="453">
                  <c:v>0.05</c:v>
                </c:pt>
                <c:pt idx="454">
                  <c:v>0.05</c:v>
                </c:pt>
                <c:pt idx="455">
                  <c:v>0.05</c:v>
                </c:pt>
                <c:pt idx="456">
                  <c:v>0.05</c:v>
                </c:pt>
                <c:pt idx="457">
                  <c:v>0.05</c:v>
                </c:pt>
                <c:pt idx="458">
                  <c:v>0.05</c:v>
                </c:pt>
                <c:pt idx="459">
                  <c:v>0.05</c:v>
                </c:pt>
                <c:pt idx="460">
                  <c:v>0.05</c:v>
                </c:pt>
                <c:pt idx="461">
                  <c:v>0.05</c:v>
                </c:pt>
                <c:pt idx="462">
                  <c:v>0.05</c:v>
                </c:pt>
                <c:pt idx="463">
                  <c:v>0.05</c:v>
                </c:pt>
                <c:pt idx="464">
                  <c:v>0.05</c:v>
                </c:pt>
                <c:pt idx="465">
                  <c:v>0.05</c:v>
                </c:pt>
                <c:pt idx="466">
                  <c:v>0.05</c:v>
                </c:pt>
                <c:pt idx="467">
                  <c:v>0.05</c:v>
                </c:pt>
                <c:pt idx="468">
                  <c:v>0.05</c:v>
                </c:pt>
                <c:pt idx="469">
                  <c:v>0.05</c:v>
                </c:pt>
                <c:pt idx="470">
                  <c:v>0.05</c:v>
                </c:pt>
                <c:pt idx="471">
                  <c:v>0.05</c:v>
                </c:pt>
                <c:pt idx="472">
                  <c:v>0.05</c:v>
                </c:pt>
                <c:pt idx="473">
                  <c:v>0.05</c:v>
                </c:pt>
                <c:pt idx="474">
                  <c:v>0.05</c:v>
                </c:pt>
                <c:pt idx="475">
                  <c:v>0.05</c:v>
                </c:pt>
                <c:pt idx="476">
                  <c:v>0.05</c:v>
                </c:pt>
                <c:pt idx="477">
                  <c:v>0.05</c:v>
                </c:pt>
                <c:pt idx="478">
                  <c:v>0.05</c:v>
                </c:pt>
                <c:pt idx="479">
                  <c:v>0.05</c:v>
                </c:pt>
                <c:pt idx="480">
                  <c:v>0.05</c:v>
                </c:pt>
                <c:pt idx="481">
                  <c:v>0.05</c:v>
                </c:pt>
                <c:pt idx="482">
                  <c:v>0.05</c:v>
                </c:pt>
                <c:pt idx="483">
                  <c:v>0.05</c:v>
                </c:pt>
                <c:pt idx="484">
                  <c:v>0.05</c:v>
                </c:pt>
                <c:pt idx="485">
                  <c:v>0.05</c:v>
                </c:pt>
                <c:pt idx="486">
                  <c:v>0.05</c:v>
                </c:pt>
                <c:pt idx="487">
                  <c:v>0.05</c:v>
                </c:pt>
                <c:pt idx="488">
                  <c:v>0.05</c:v>
                </c:pt>
                <c:pt idx="489">
                  <c:v>0.05</c:v>
                </c:pt>
                <c:pt idx="490">
                  <c:v>0.05</c:v>
                </c:pt>
                <c:pt idx="491">
                  <c:v>0.05</c:v>
                </c:pt>
                <c:pt idx="492">
                  <c:v>0.05</c:v>
                </c:pt>
                <c:pt idx="493">
                  <c:v>0.05</c:v>
                </c:pt>
                <c:pt idx="494">
                  <c:v>0.05</c:v>
                </c:pt>
                <c:pt idx="495">
                  <c:v>0.05</c:v>
                </c:pt>
                <c:pt idx="496">
                  <c:v>0.05</c:v>
                </c:pt>
                <c:pt idx="497">
                  <c:v>0.05</c:v>
                </c:pt>
                <c:pt idx="498">
                  <c:v>0.05</c:v>
                </c:pt>
                <c:pt idx="499">
                  <c:v>0.05</c:v>
                </c:pt>
                <c:pt idx="500">
                  <c:v>0.05</c:v>
                </c:pt>
                <c:pt idx="501">
                  <c:v>0.05</c:v>
                </c:pt>
                <c:pt idx="502">
                  <c:v>0.05</c:v>
                </c:pt>
                <c:pt idx="503">
                  <c:v>0.05</c:v>
                </c:pt>
                <c:pt idx="504">
                  <c:v>0.05</c:v>
                </c:pt>
                <c:pt idx="505">
                  <c:v>0.05</c:v>
                </c:pt>
                <c:pt idx="506">
                  <c:v>0.05</c:v>
                </c:pt>
                <c:pt idx="507">
                  <c:v>0.05</c:v>
                </c:pt>
                <c:pt idx="508">
                  <c:v>0.05</c:v>
                </c:pt>
                <c:pt idx="509">
                  <c:v>0.05</c:v>
                </c:pt>
                <c:pt idx="510">
                  <c:v>0.05</c:v>
                </c:pt>
                <c:pt idx="511">
                  <c:v>0.05</c:v>
                </c:pt>
                <c:pt idx="512">
                  <c:v>0.05</c:v>
                </c:pt>
                <c:pt idx="513">
                  <c:v>0.05</c:v>
                </c:pt>
                <c:pt idx="514">
                  <c:v>0.05</c:v>
                </c:pt>
                <c:pt idx="515">
                  <c:v>0.05</c:v>
                </c:pt>
                <c:pt idx="516">
                  <c:v>0.05</c:v>
                </c:pt>
                <c:pt idx="517">
                  <c:v>0.05</c:v>
                </c:pt>
                <c:pt idx="518">
                  <c:v>0.05</c:v>
                </c:pt>
                <c:pt idx="519">
                  <c:v>0.05</c:v>
                </c:pt>
                <c:pt idx="520">
                  <c:v>0.05</c:v>
                </c:pt>
                <c:pt idx="521">
                  <c:v>0.05</c:v>
                </c:pt>
                <c:pt idx="522">
                  <c:v>0.05</c:v>
                </c:pt>
                <c:pt idx="523">
                  <c:v>0.05</c:v>
                </c:pt>
                <c:pt idx="524">
                  <c:v>0.05</c:v>
                </c:pt>
                <c:pt idx="525">
                  <c:v>0.05</c:v>
                </c:pt>
                <c:pt idx="526">
                  <c:v>0.05</c:v>
                </c:pt>
                <c:pt idx="527">
                  <c:v>0.05</c:v>
                </c:pt>
                <c:pt idx="528">
                  <c:v>0.05</c:v>
                </c:pt>
                <c:pt idx="529">
                  <c:v>0.05</c:v>
                </c:pt>
                <c:pt idx="530">
                  <c:v>0.05</c:v>
                </c:pt>
                <c:pt idx="531">
                  <c:v>0.05</c:v>
                </c:pt>
                <c:pt idx="532">
                  <c:v>0.05</c:v>
                </c:pt>
                <c:pt idx="533">
                  <c:v>0.05</c:v>
                </c:pt>
                <c:pt idx="534">
                  <c:v>0.05</c:v>
                </c:pt>
                <c:pt idx="535">
                  <c:v>0.05</c:v>
                </c:pt>
                <c:pt idx="536">
                  <c:v>0.05</c:v>
                </c:pt>
                <c:pt idx="537">
                  <c:v>0.05</c:v>
                </c:pt>
                <c:pt idx="538">
                  <c:v>0.05</c:v>
                </c:pt>
                <c:pt idx="539">
                  <c:v>0.05</c:v>
                </c:pt>
                <c:pt idx="540">
                  <c:v>0.05</c:v>
                </c:pt>
                <c:pt idx="541">
                  <c:v>0.05</c:v>
                </c:pt>
                <c:pt idx="542">
                  <c:v>0.05</c:v>
                </c:pt>
                <c:pt idx="543">
                  <c:v>0.05</c:v>
                </c:pt>
                <c:pt idx="544">
                  <c:v>0.05</c:v>
                </c:pt>
                <c:pt idx="545">
                  <c:v>0.05</c:v>
                </c:pt>
                <c:pt idx="546">
                  <c:v>0.05</c:v>
                </c:pt>
                <c:pt idx="547">
                  <c:v>0.05</c:v>
                </c:pt>
                <c:pt idx="548">
                  <c:v>0.05</c:v>
                </c:pt>
                <c:pt idx="549">
                  <c:v>0.05</c:v>
                </c:pt>
                <c:pt idx="550">
                  <c:v>0.05</c:v>
                </c:pt>
                <c:pt idx="551">
                  <c:v>0.05</c:v>
                </c:pt>
                <c:pt idx="552">
                  <c:v>0.05</c:v>
                </c:pt>
                <c:pt idx="553">
                  <c:v>0.05</c:v>
                </c:pt>
                <c:pt idx="554">
                  <c:v>0.05</c:v>
                </c:pt>
                <c:pt idx="555">
                  <c:v>0.05</c:v>
                </c:pt>
                <c:pt idx="556">
                  <c:v>0.05</c:v>
                </c:pt>
                <c:pt idx="557">
                  <c:v>0.05</c:v>
                </c:pt>
                <c:pt idx="558">
                  <c:v>0.05</c:v>
                </c:pt>
                <c:pt idx="559">
                  <c:v>0.05</c:v>
                </c:pt>
                <c:pt idx="560">
                  <c:v>0.05</c:v>
                </c:pt>
                <c:pt idx="561">
                  <c:v>0.05</c:v>
                </c:pt>
                <c:pt idx="562">
                  <c:v>0.05</c:v>
                </c:pt>
                <c:pt idx="563">
                  <c:v>0.05</c:v>
                </c:pt>
                <c:pt idx="564">
                  <c:v>0.05</c:v>
                </c:pt>
                <c:pt idx="565">
                  <c:v>0.05</c:v>
                </c:pt>
                <c:pt idx="566">
                  <c:v>0.05</c:v>
                </c:pt>
                <c:pt idx="567">
                  <c:v>0.05</c:v>
                </c:pt>
                <c:pt idx="568">
                  <c:v>0.05</c:v>
                </c:pt>
                <c:pt idx="569">
                  <c:v>0.05</c:v>
                </c:pt>
                <c:pt idx="570">
                  <c:v>0.05</c:v>
                </c:pt>
                <c:pt idx="571">
                  <c:v>0.05</c:v>
                </c:pt>
                <c:pt idx="572">
                  <c:v>0.05</c:v>
                </c:pt>
                <c:pt idx="573">
                  <c:v>0.05</c:v>
                </c:pt>
                <c:pt idx="574">
                  <c:v>0.05</c:v>
                </c:pt>
                <c:pt idx="575">
                  <c:v>0.05</c:v>
                </c:pt>
                <c:pt idx="576">
                  <c:v>0.05</c:v>
                </c:pt>
                <c:pt idx="577">
                  <c:v>0.05</c:v>
                </c:pt>
                <c:pt idx="578">
                  <c:v>0.05</c:v>
                </c:pt>
                <c:pt idx="579">
                  <c:v>0.05</c:v>
                </c:pt>
                <c:pt idx="580">
                  <c:v>0.05</c:v>
                </c:pt>
                <c:pt idx="581">
                  <c:v>0.05</c:v>
                </c:pt>
                <c:pt idx="582">
                  <c:v>0.05</c:v>
                </c:pt>
                <c:pt idx="583">
                  <c:v>0.05</c:v>
                </c:pt>
                <c:pt idx="584">
                  <c:v>0.05</c:v>
                </c:pt>
                <c:pt idx="585">
                  <c:v>0.05</c:v>
                </c:pt>
                <c:pt idx="586">
                  <c:v>0.05</c:v>
                </c:pt>
                <c:pt idx="587">
                  <c:v>0.05</c:v>
                </c:pt>
                <c:pt idx="588">
                  <c:v>0.05</c:v>
                </c:pt>
                <c:pt idx="589">
                  <c:v>0.05</c:v>
                </c:pt>
                <c:pt idx="590">
                  <c:v>0.05</c:v>
                </c:pt>
                <c:pt idx="591">
                  <c:v>0.05</c:v>
                </c:pt>
                <c:pt idx="592">
                  <c:v>0.05</c:v>
                </c:pt>
                <c:pt idx="593">
                  <c:v>0.05</c:v>
                </c:pt>
                <c:pt idx="594">
                  <c:v>0.05</c:v>
                </c:pt>
                <c:pt idx="595">
                  <c:v>0.05</c:v>
                </c:pt>
                <c:pt idx="596">
                  <c:v>0.05</c:v>
                </c:pt>
                <c:pt idx="597">
                  <c:v>0.05</c:v>
                </c:pt>
                <c:pt idx="598">
                  <c:v>0.05</c:v>
                </c:pt>
                <c:pt idx="599">
                  <c:v>0.05</c:v>
                </c:pt>
                <c:pt idx="600">
                  <c:v>0.05</c:v>
                </c:pt>
                <c:pt idx="601">
                  <c:v>0.05</c:v>
                </c:pt>
                <c:pt idx="602">
                  <c:v>0.05</c:v>
                </c:pt>
                <c:pt idx="603">
                  <c:v>0.05</c:v>
                </c:pt>
                <c:pt idx="604">
                  <c:v>0.05</c:v>
                </c:pt>
                <c:pt idx="605">
                  <c:v>0.05</c:v>
                </c:pt>
                <c:pt idx="606">
                  <c:v>0.05</c:v>
                </c:pt>
                <c:pt idx="607">
                  <c:v>0.05</c:v>
                </c:pt>
                <c:pt idx="608">
                  <c:v>0.05</c:v>
                </c:pt>
                <c:pt idx="609">
                  <c:v>0.05</c:v>
                </c:pt>
                <c:pt idx="610">
                  <c:v>0.05</c:v>
                </c:pt>
                <c:pt idx="611">
                  <c:v>0.05</c:v>
                </c:pt>
                <c:pt idx="612">
                  <c:v>0.05</c:v>
                </c:pt>
                <c:pt idx="613">
                  <c:v>0.05</c:v>
                </c:pt>
                <c:pt idx="614">
                  <c:v>0.05</c:v>
                </c:pt>
                <c:pt idx="615">
                  <c:v>0.05</c:v>
                </c:pt>
                <c:pt idx="616">
                  <c:v>0.05</c:v>
                </c:pt>
                <c:pt idx="617">
                  <c:v>0.05</c:v>
                </c:pt>
                <c:pt idx="618">
                  <c:v>0.05</c:v>
                </c:pt>
                <c:pt idx="619">
                  <c:v>0.05</c:v>
                </c:pt>
                <c:pt idx="620">
                  <c:v>0.05</c:v>
                </c:pt>
                <c:pt idx="621">
                  <c:v>0.05</c:v>
                </c:pt>
                <c:pt idx="622">
                  <c:v>0.05</c:v>
                </c:pt>
                <c:pt idx="623">
                  <c:v>0.05</c:v>
                </c:pt>
                <c:pt idx="624">
                  <c:v>0.05</c:v>
                </c:pt>
                <c:pt idx="625">
                  <c:v>0.05</c:v>
                </c:pt>
                <c:pt idx="626">
                  <c:v>0.05</c:v>
                </c:pt>
                <c:pt idx="627">
                  <c:v>0.05</c:v>
                </c:pt>
                <c:pt idx="628">
                  <c:v>0.05</c:v>
                </c:pt>
                <c:pt idx="629">
                  <c:v>0.05</c:v>
                </c:pt>
                <c:pt idx="630">
                  <c:v>0.05</c:v>
                </c:pt>
                <c:pt idx="631">
                  <c:v>0.05</c:v>
                </c:pt>
                <c:pt idx="632">
                  <c:v>0.05</c:v>
                </c:pt>
                <c:pt idx="633">
                  <c:v>0.05</c:v>
                </c:pt>
                <c:pt idx="634">
                  <c:v>0.05</c:v>
                </c:pt>
                <c:pt idx="635">
                  <c:v>0.05</c:v>
                </c:pt>
                <c:pt idx="636">
                  <c:v>0.05</c:v>
                </c:pt>
                <c:pt idx="637">
                  <c:v>0.05</c:v>
                </c:pt>
                <c:pt idx="638">
                  <c:v>0.05</c:v>
                </c:pt>
                <c:pt idx="639">
                  <c:v>0.05</c:v>
                </c:pt>
                <c:pt idx="640">
                  <c:v>0.05</c:v>
                </c:pt>
                <c:pt idx="641">
                  <c:v>0.05</c:v>
                </c:pt>
                <c:pt idx="642">
                  <c:v>0.05</c:v>
                </c:pt>
                <c:pt idx="643">
                  <c:v>0.05</c:v>
                </c:pt>
                <c:pt idx="644">
                  <c:v>0.05</c:v>
                </c:pt>
                <c:pt idx="645">
                  <c:v>0.05</c:v>
                </c:pt>
                <c:pt idx="646">
                  <c:v>0.05</c:v>
                </c:pt>
                <c:pt idx="647">
                  <c:v>0.05</c:v>
                </c:pt>
                <c:pt idx="648">
                  <c:v>0.05</c:v>
                </c:pt>
                <c:pt idx="649">
                  <c:v>0.05</c:v>
                </c:pt>
                <c:pt idx="650">
                  <c:v>0.05</c:v>
                </c:pt>
                <c:pt idx="651">
                  <c:v>0.05</c:v>
                </c:pt>
                <c:pt idx="652">
                  <c:v>0.05</c:v>
                </c:pt>
                <c:pt idx="653">
                  <c:v>0.05</c:v>
                </c:pt>
                <c:pt idx="654">
                  <c:v>0.05</c:v>
                </c:pt>
                <c:pt idx="655">
                  <c:v>0.05</c:v>
                </c:pt>
                <c:pt idx="656">
                  <c:v>0.05</c:v>
                </c:pt>
                <c:pt idx="657">
                  <c:v>0.05</c:v>
                </c:pt>
                <c:pt idx="658">
                  <c:v>0.05</c:v>
                </c:pt>
                <c:pt idx="659">
                  <c:v>0.05</c:v>
                </c:pt>
                <c:pt idx="660">
                  <c:v>0.05</c:v>
                </c:pt>
                <c:pt idx="661">
                  <c:v>0.05</c:v>
                </c:pt>
                <c:pt idx="662">
                  <c:v>0.05</c:v>
                </c:pt>
                <c:pt idx="663">
                  <c:v>0.05</c:v>
                </c:pt>
                <c:pt idx="664">
                  <c:v>0.05</c:v>
                </c:pt>
                <c:pt idx="665">
                  <c:v>0.05</c:v>
                </c:pt>
                <c:pt idx="666">
                  <c:v>0.05</c:v>
                </c:pt>
                <c:pt idx="667">
                  <c:v>0.05</c:v>
                </c:pt>
                <c:pt idx="668">
                  <c:v>0.05</c:v>
                </c:pt>
                <c:pt idx="669">
                  <c:v>0.05</c:v>
                </c:pt>
                <c:pt idx="670">
                  <c:v>0.05</c:v>
                </c:pt>
                <c:pt idx="671">
                  <c:v>0.05</c:v>
                </c:pt>
                <c:pt idx="672">
                  <c:v>0.05</c:v>
                </c:pt>
                <c:pt idx="673">
                  <c:v>0.05</c:v>
                </c:pt>
                <c:pt idx="674">
                  <c:v>0.05</c:v>
                </c:pt>
                <c:pt idx="675">
                  <c:v>0.05</c:v>
                </c:pt>
                <c:pt idx="676">
                  <c:v>0.05</c:v>
                </c:pt>
                <c:pt idx="677">
                  <c:v>0.05</c:v>
                </c:pt>
                <c:pt idx="678">
                  <c:v>0.05</c:v>
                </c:pt>
                <c:pt idx="679">
                  <c:v>0.05</c:v>
                </c:pt>
                <c:pt idx="680">
                  <c:v>0.05</c:v>
                </c:pt>
                <c:pt idx="681">
                  <c:v>0.05</c:v>
                </c:pt>
                <c:pt idx="682">
                  <c:v>0.05</c:v>
                </c:pt>
                <c:pt idx="683">
                  <c:v>0.05</c:v>
                </c:pt>
                <c:pt idx="684">
                  <c:v>0.05</c:v>
                </c:pt>
                <c:pt idx="685">
                  <c:v>0.05</c:v>
                </c:pt>
                <c:pt idx="686">
                  <c:v>0.05</c:v>
                </c:pt>
                <c:pt idx="687">
                  <c:v>0.05</c:v>
                </c:pt>
                <c:pt idx="688">
                  <c:v>0.05</c:v>
                </c:pt>
                <c:pt idx="689">
                  <c:v>0.05</c:v>
                </c:pt>
                <c:pt idx="690">
                  <c:v>0.05</c:v>
                </c:pt>
                <c:pt idx="691">
                  <c:v>0.05</c:v>
                </c:pt>
                <c:pt idx="692">
                  <c:v>0.05</c:v>
                </c:pt>
                <c:pt idx="693">
                  <c:v>0.05</c:v>
                </c:pt>
                <c:pt idx="694">
                  <c:v>0.05</c:v>
                </c:pt>
                <c:pt idx="695">
                  <c:v>0.05</c:v>
                </c:pt>
                <c:pt idx="696">
                  <c:v>0.05</c:v>
                </c:pt>
                <c:pt idx="697">
                  <c:v>0.05</c:v>
                </c:pt>
                <c:pt idx="698">
                  <c:v>0.05</c:v>
                </c:pt>
                <c:pt idx="699">
                  <c:v>0.05</c:v>
                </c:pt>
                <c:pt idx="700">
                  <c:v>0.05</c:v>
                </c:pt>
                <c:pt idx="701">
                  <c:v>0.05</c:v>
                </c:pt>
                <c:pt idx="702">
                  <c:v>0.05</c:v>
                </c:pt>
                <c:pt idx="703">
                  <c:v>0.05</c:v>
                </c:pt>
                <c:pt idx="704">
                  <c:v>0.05</c:v>
                </c:pt>
                <c:pt idx="705">
                  <c:v>0.05</c:v>
                </c:pt>
                <c:pt idx="706">
                  <c:v>0.05</c:v>
                </c:pt>
                <c:pt idx="707">
                  <c:v>0.05</c:v>
                </c:pt>
                <c:pt idx="708">
                  <c:v>0.05</c:v>
                </c:pt>
                <c:pt idx="709">
                  <c:v>0.05</c:v>
                </c:pt>
                <c:pt idx="710">
                  <c:v>0.05</c:v>
                </c:pt>
                <c:pt idx="711">
                  <c:v>0.05</c:v>
                </c:pt>
                <c:pt idx="712">
                  <c:v>0.05</c:v>
                </c:pt>
                <c:pt idx="713">
                  <c:v>0.05</c:v>
                </c:pt>
                <c:pt idx="714">
                  <c:v>0.05</c:v>
                </c:pt>
                <c:pt idx="715">
                  <c:v>0.05</c:v>
                </c:pt>
                <c:pt idx="716">
                  <c:v>0.05</c:v>
                </c:pt>
                <c:pt idx="717">
                  <c:v>0.05</c:v>
                </c:pt>
                <c:pt idx="718">
                  <c:v>0.05</c:v>
                </c:pt>
                <c:pt idx="719">
                  <c:v>0.05</c:v>
                </c:pt>
                <c:pt idx="720">
                  <c:v>0.05</c:v>
                </c:pt>
                <c:pt idx="721">
                  <c:v>0.05</c:v>
                </c:pt>
                <c:pt idx="722">
                  <c:v>0.05</c:v>
                </c:pt>
                <c:pt idx="723">
                  <c:v>0.05</c:v>
                </c:pt>
                <c:pt idx="724">
                  <c:v>0.05</c:v>
                </c:pt>
                <c:pt idx="725">
                  <c:v>0.05</c:v>
                </c:pt>
                <c:pt idx="726">
                  <c:v>0.05</c:v>
                </c:pt>
                <c:pt idx="727">
                  <c:v>0.05</c:v>
                </c:pt>
                <c:pt idx="728">
                  <c:v>0.05</c:v>
                </c:pt>
                <c:pt idx="729">
                  <c:v>0.05</c:v>
                </c:pt>
                <c:pt idx="730">
                  <c:v>0.05</c:v>
                </c:pt>
                <c:pt idx="731">
                  <c:v>0.05</c:v>
                </c:pt>
                <c:pt idx="732">
                  <c:v>0.05</c:v>
                </c:pt>
                <c:pt idx="733">
                  <c:v>0.05</c:v>
                </c:pt>
                <c:pt idx="734">
                  <c:v>0.05</c:v>
                </c:pt>
                <c:pt idx="735">
                  <c:v>0.05</c:v>
                </c:pt>
                <c:pt idx="736">
                  <c:v>0.05</c:v>
                </c:pt>
                <c:pt idx="737">
                  <c:v>0.05</c:v>
                </c:pt>
                <c:pt idx="738">
                  <c:v>0.05</c:v>
                </c:pt>
                <c:pt idx="739">
                  <c:v>0.05</c:v>
                </c:pt>
                <c:pt idx="740">
                  <c:v>0.05</c:v>
                </c:pt>
                <c:pt idx="741">
                  <c:v>0.05</c:v>
                </c:pt>
                <c:pt idx="742">
                  <c:v>0.05</c:v>
                </c:pt>
                <c:pt idx="743">
                  <c:v>0.05</c:v>
                </c:pt>
                <c:pt idx="744">
                  <c:v>0.05</c:v>
                </c:pt>
                <c:pt idx="745">
                  <c:v>0.05</c:v>
                </c:pt>
                <c:pt idx="746">
                  <c:v>0.05</c:v>
                </c:pt>
                <c:pt idx="747">
                  <c:v>0.05</c:v>
                </c:pt>
                <c:pt idx="748">
                  <c:v>0.05</c:v>
                </c:pt>
                <c:pt idx="749">
                  <c:v>0.05</c:v>
                </c:pt>
                <c:pt idx="750">
                  <c:v>0.05</c:v>
                </c:pt>
                <c:pt idx="751">
                  <c:v>0.05</c:v>
                </c:pt>
                <c:pt idx="752">
                  <c:v>0.05</c:v>
                </c:pt>
                <c:pt idx="753">
                  <c:v>0.05</c:v>
                </c:pt>
                <c:pt idx="754">
                  <c:v>0.05</c:v>
                </c:pt>
                <c:pt idx="755">
                  <c:v>0.05</c:v>
                </c:pt>
                <c:pt idx="756">
                  <c:v>0.05</c:v>
                </c:pt>
                <c:pt idx="757">
                  <c:v>0.05</c:v>
                </c:pt>
                <c:pt idx="758">
                  <c:v>0.05</c:v>
                </c:pt>
                <c:pt idx="759">
                  <c:v>0.05</c:v>
                </c:pt>
                <c:pt idx="760">
                  <c:v>0.05</c:v>
                </c:pt>
                <c:pt idx="761">
                  <c:v>0.05</c:v>
                </c:pt>
                <c:pt idx="762">
                  <c:v>0.05</c:v>
                </c:pt>
                <c:pt idx="763">
                  <c:v>0.05</c:v>
                </c:pt>
                <c:pt idx="764">
                  <c:v>0.05</c:v>
                </c:pt>
                <c:pt idx="765">
                  <c:v>0.05</c:v>
                </c:pt>
                <c:pt idx="766">
                  <c:v>0.05</c:v>
                </c:pt>
                <c:pt idx="767">
                  <c:v>0.05</c:v>
                </c:pt>
                <c:pt idx="768">
                  <c:v>0.05</c:v>
                </c:pt>
                <c:pt idx="769">
                  <c:v>0.05</c:v>
                </c:pt>
                <c:pt idx="770">
                  <c:v>0.05</c:v>
                </c:pt>
                <c:pt idx="771">
                  <c:v>0.05</c:v>
                </c:pt>
                <c:pt idx="772">
                  <c:v>0.05</c:v>
                </c:pt>
                <c:pt idx="773">
                  <c:v>0.05</c:v>
                </c:pt>
                <c:pt idx="774">
                  <c:v>0.05</c:v>
                </c:pt>
                <c:pt idx="775">
                  <c:v>0.05</c:v>
                </c:pt>
                <c:pt idx="776">
                  <c:v>0.05</c:v>
                </c:pt>
                <c:pt idx="777">
                  <c:v>0.05</c:v>
                </c:pt>
                <c:pt idx="778">
                  <c:v>0.05</c:v>
                </c:pt>
                <c:pt idx="779">
                  <c:v>0.05</c:v>
                </c:pt>
                <c:pt idx="780">
                  <c:v>0.05</c:v>
                </c:pt>
                <c:pt idx="781">
                  <c:v>0.05</c:v>
                </c:pt>
                <c:pt idx="782">
                  <c:v>0.05</c:v>
                </c:pt>
                <c:pt idx="783">
                  <c:v>0.05</c:v>
                </c:pt>
                <c:pt idx="784">
                  <c:v>0.05</c:v>
                </c:pt>
                <c:pt idx="785">
                  <c:v>0.05</c:v>
                </c:pt>
                <c:pt idx="786">
                  <c:v>0.05</c:v>
                </c:pt>
                <c:pt idx="787">
                  <c:v>0.05</c:v>
                </c:pt>
                <c:pt idx="788">
                  <c:v>0.05</c:v>
                </c:pt>
                <c:pt idx="789">
                  <c:v>0.05</c:v>
                </c:pt>
                <c:pt idx="790">
                  <c:v>0.05</c:v>
                </c:pt>
                <c:pt idx="791">
                  <c:v>0.05</c:v>
                </c:pt>
                <c:pt idx="792">
                  <c:v>0.05</c:v>
                </c:pt>
                <c:pt idx="793">
                  <c:v>0.05</c:v>
                </c:pt>
                <c:pt idx="794">
                  <c:v>0.05</c:v>
                </c:pt>
                <c:pt idx="795">
                  <c:v>0.05</c:v>
                </c:pt>
                <c:pt idx="796">
                  <c:v>0.05</c:v>
                </c:pt>
                <c:pt idx="797">
                  <c:v>0.05</c:v>
                </c:pt>
                <c:pt idx="798">
                  <c:v>0.05</c:v>
                </c:pt>
                <c:pt idx="799">
                  <c:v>0.05</c:v>
                </c:pt>
                <c:pt idx="800">
                  <c:v>0.05</c:v>
                </c:pt>
                <c:pt idx="801">
                  <c:v>0.05</c:v>
                </c:pt>
                <c:pt idx="802">
                  <c:v>0.05</c:v>
                </c:pt>
                <c:pt idx="803">
                  <c:v>0.05</c:v>
                </c:pt>
                <c:pt idx="804">
                  <c:v>0.05</c:v>
                </c:pt>
                <c:pt idx="805">
                  <c:v>0.05</c:v>
                </c:pt>
                <c:pt idx="806">
                  <c:v>0.05</c:v>
                </c:pt>
                <c:pt idx="807">
                  <c:v>0.05</c:v>
                </c:pt>
                <c:pt idx="808">
                  <c:v>0.05</c:v>
                </c:pt>
                <c:pt idx="809">
                  <c:v>0.05</c:v>
                </c:pt>
                <c:pt idx="810">
                  <c:v>0.05</c:v>
                </c:pt>
                <c:pt idx="811">
                  <c:v>0.05</c:v>
                </c:pt>
                <c:pt idx="812">
                  <c:v>0.05</c:v>
                </c:pt>
                <c:pt idx="813">
                  <c:v>0.05</c:v>
                </c:pt>
                <c:pt idx="814">
                  <c:v>0.05</c:v>
                </c:pt>
                <c:pt idx="815">
                  <c:v>0.05</c:v>
                </c:pt>
                <c:pt idx="816">
                  <c:v>0.05</c:v>
                </c:pt>
                <c:pt idx="817">
                  <c:v>0.05</c:v>
                </c:pt>
                <c:pt idx="818">
                  <c:v>0.05</c:v>
                </c:pt>
                <c:pt idx="819">
                  <c:v>0.05</c:v>
                </c:pt>
                <c:pt idx="820">
                  <c:v>0.05</c:v>
                </c:pt>
                <c:pt idx="821">
                  <c:v>0.05</c:v>
                </c:pt>
                <c:pt idx="822">
                  <c:v>0.05</c:v>
                </c:pt>
                <c:pt idx="823">
                  <c:v>0.05</c:v>
                </c:pt>
                <c:pt idx="824">
                  <c:v>0.05</c:v>
                </c:pt>
                <c:pt idx="825">
                  <c:v>0.05</c:v>
                </c:pt>
                <c:pt idx="826">
                  <c:v>0.05</c:v>
                </c:pt>
                <c:pt idx="827">
                  <c:v>0.05</c:v>
                </c:pt>
                <c:pt idx="828">
                  <c:v>0.05</c:v>
                </c:pt>
                <c:pt idx="829">
                  <c:v>0.05</c:v>
                </c:pt>
                <c:pt idx="830">
                  <c:v>0.05</c:v>
                </c:pt>
                <c:pt idx="831">
                  <c:v>0.05</c:v>
                </c:pt>
                <c:pt idx="832">
                  <c:v>0.05</c:v>
                </c:pt>
                <c:pt idx="833">
                  <c:v>0.05</c:v>
                </c:pt>
                <c:pt idx="834">
                  <c:v>0.05</c:v>
                </c:pt>
                <c:pt idx="835">
                  <c:v>0.05</c:v>
                </c:pt>
                <c:pt idx="836">
                  <c:v>0.05</c:v>
                </c:pt>
                <c:pt idx="837">
                  <c:v>0.05</c:v>
                </c:pt>
                <c:pt idx="838">
                  <c:v>0.05</c:v>
                </c:pt>
                <c:pt idx="839">
                  <c:v>0.05</c:v>
                </c:pt>
                <c:pt idx="840">
                  <c:v>0.05</c:v>
                </c:pt>
                <c:pt idx="841">
                  <c:v>0.05</c:v>
                </c:pt>
                <c:pt idx="842">
                  <c:v>0.05</c:v>
                </c:pt>
                <c:pt idx="843">
                  <c:v>0.05</c:v>
                </c:pt>
                <c:pt idx="844">
                  <c:v>0.05</c:v>
                </c:pt>
                <c:pt idx="845">
                  <c:v>0.05</c:v>
                </c:pt>
                <c:pt idx="846">
                  <c:v>0.05</c:v>
                </c:pt>
                <c:pt idx="847">
                  <c:v>0.05</c:v>
                </c:pt>
                <c:pt idx="848">
                  <c:v>0.05</c:v>
                </c:pt>
                <c:pt idx="849">
                  <c:v>0.05</c:v>
                </c:pt>
                <c:pt idx="850">
                  <c:v>0.05</c:v>
                </c:pt>
                <c:pt idx="851">
                  <c:v>0.05</c:v>
                </c:pt>
                <c:pt idx="852">
                  <c:v>0.05</c:v>
                </c:pt>
                <c:pt idx="853">
                  <c:v>0.05</c:v>
                </c:pt>
                <c:pt idx="854">
                  <c:v>0.05</c:v>
                </c:pt>
                <c:pt idx="855">
                  <c:v>0.05</c:v>
                </c:pt>
                <c:pt idx="856">
                  <c:v>0.05</c:v>
                </c:pt>
                <c:pt idx="857">
                  <c:v>0.05</c:v>
                </c:pt>
                <c:pt idx="858">
                  <c:v>0.05</c:v>
                </c:pt>
                <c:pt idx="859">
                  <c:v>0.05</c:v>
                </c:pt>
                <c:pt idx="860">
                  <c:v>0.05</c:v>
                </c:pt>
                <c:pt idx="861">
                  <c:v>0.05</c:v>
                </c:pt>
                <c:pt idx="862">
                  <c:v>0.05</c:v>
                </c:pt>
                <c:pt idx="863">
                  <c:v>0.05</c:v>
                </c:pt>
                <c:pt idx="864">
                  <c:v>0.05</c:v>
                </c:pt>
                <c:pt idx="865">
                  <c:v>0.05</c:v>
                </c:pt>
                <c:pt idx="866">
                  <c:v>0.05</c:v>
                </c:pt>
                <c:pt idx="867">
                  <c:v>0.05</c:v>
                </c:pt>
                <c:pt idx="868">
                  <c:v>0.05</c:v>
                </c:pt>
                <c:pt idx="869">
                  <c:v>0.05</c:v>
                </c:pt>
                <c:pt idx="870">
                  <c:v>0.05</c:v>
                </c:pt>
                <c:pt idx="871">
                  <c:v>0.05</c:v>
                </c:pt>
                <c:pt idx="872">
                  <c:v>0.05</c:v>
                </c:pt>
                <c:pt idx="873">
                  <c:v>0.05</c:v>
                </c:pt>
                <c:pt idx="874">
                  <c:v>0.05</c:v>
                </c:pt>
                <c:pt idx="875">
                  <c:v>0.05</c:v>
                </c:pt>
                <c:pt idx="876">
                  <c:v>0.05</c:v>
                </c:pt>
                <c:pt idx="877">
                  <c:v>0.05</c:v>
                </c:pt>
                <c:pt idx="878">
                  <c:v>0.05</c:v>
                </c:pt>
                <c:pt idx="879">
                  <c:v>0.05</c:v>
                </c:pt>
                <c:pt idx="880">
                  <c:v>0.05</c:v>
                </c:pt>
                <c:pt idx="881">
                  <c:v>0.05</c:v>
                </c:pt>
                <c:pt idx="882">
                  <c:v>0.05</c:v>
                </c:pt>
                <c:pt idx="883">
                  <c:v>0.05</c:v>
                </c:pt>
                <c:pt idx="884">
                  <c:v>0.05</c:v>
                </c:pt>
                <c:pt idx="885">
                  <c:v>0.05</c:v>
                </c:pt>
                <c:pt idx="886">
                  <c:v>0.05</c:v>
                </c:pt>
                <c:pt idx="887">
                  <c:v>0.05</c:v>
                </c:pt>
                <c:pt idx="888">
                  <c:v>0.05</c:v>
                </c:pt>
                <c:pt idx="889">
                  <c:v>0.05</c:v>
                </c:pt>
                <c:pt idx="890">
                  <c:v>0.05</c:v>
                </c:pt>
                <c:pt idx="891">
                  <c:v>0.05</c:v>
                </c:pt>
                <c:pt idx="892">
                  <c:v>0.05</c:v>
                </c:pt>
                <c:pt idx="893">
                  <c:v>0.05</c:v>
                </c:pt>
                <c:pt idx="894">
                  <c:v>0.05</c:v>
                </c:pt>
                <c:pt idx="895">
                  <c:v>0.05</c:v>
                </c:pt>
                <c:pt idx="896">
                  <c:v>0.05</c:v>
                </c:pt>
                <c:pt idx="897">
                  <c:v>0.05</c:v>
                </c:pt>
                <c:pt idx="898">
                  <c:v>0.05</c:v>
                </c:pt>
                <c:pt idx="899">
                  <c:v>0.05</c:v>
                </c:pt>
                <c:pt idx="900">
                  <c:v>0.05</c:v>
                </c:pt>
                <c:pt idx="901">
                  <c:v>0.05</c:v>
                </c:pt>
                <c:pt idx="902">
                  <c:v>0.05</c:v>
                </c:pt>
                <c:pt idx="903">
                  <c:v>0.05</c:v>
                </c:pt>
                <c:pt idx="904">
                  <c:v>0.05</c:v>
                </c:pt>
                <c:pt idx="905">
                  <c:v>0.05</c:v>
                </c:pt>
                <c:pt idx="906">
                  <c:v>0.05</c:v>
                </c:pt>
                <c:pt idx="907">
                  <c:v>0.05</c:v>
                </c:pt>
                <c:pt idx="908">
                  <c:v>0.05</c:v>
                </c:pt>
                <c:pt idx="909">
                  <c:v>0.05</c:v>
                </c:pt>
                <c:pt idx="910">
                  <c:v>0.05</c:v>
                </c:pt>
                <c:pt idx="911">
                  <c:v>0.05</c:v>
                </c:pt>
                <c:pt idx="912">
                  <c:v>0.05</c:v>
                </c:pt>
                <c:pt idx="913">
                  <c:v>0.05</c:v>
                </c:pt>
                <c:pt idx="914">
                  <c:v>0.05</c:v>
                </c:pt>
                <c:pt idx="915">
                  <c:v>0.05</c:v>
                </c:pt>
                <c:pt idx="916">
                  <c:v>0.05</c:v>
                </c:pt>
                <c:pt idx="917">
                  <c:v>0.05</c:v>
                </c:pt>
                <c:pt idx="918">
                  <c:v>0.05</c:v>
                </c:pt>
                <c:pt idx="919">
                  <c:v>0.05</c:v>
                </c:pt>
                <c:pt idx="920">
                  <c:v>0.05</c:v>
                </c:pt>
                <c:pt idx="921">
                  <c:v>0.05</c:v>
                </c:pt>
                <c:pt idx="922">
                  <c:v>0.05</c:v>
                </c:pt>
                <c:pt idx="923">
                  <c:v>0.05</c:v>
                </c:pt>
                <c:pt idx="924">
                  <c:v>0.05</c:v>
                </c:pt>
                <c:pt idx="925">
                  <c:v>0.05</c:v>
                </c:pt>
                <c:pt idx="926">
                  <c:v>0.05</c:v>
                </c:pt>
                <c:pt idx="927">
                  <c:v>0.05</c:v>
                </c:pt>
                <c:pt idx="928">
                  <c:v>0.05</c:v>
                </c:pt>
                <c:pt idx="929">
                  <c:v>0.05</c:v>
                </c:pt>
                <c:pt idx="930">
                  <c:v>0.05</c:v>
                </c:pt>
                <c:pt idx="931">
                  <c:v>0.05</c:v>
                </c:pt>
                <c:pt idx="932">
                  <c:v>0.05</c:v>
                </c:pt>
                <c:pt idx="933">
                  <c:v>0.05</c:v>
                </c:pt>
                <c:pt idx="934">
                  <c:v>0.05</c:v>
                </c:pt>
                <c:pt idx="935">
                  <c:v>0.05</c:v>
                </c:pt>
                <c:pt idx="936">
                  <c:v>0.05</c:v>
                </c:pt>
                <c:pt idx="937">
                  <c:v>0.05</c:v>
                </c:pt>
                <c:pt idx="938">
                  <c:v>0.05</c:v>
                </c:pt>
                <c:pt idx="939">
                  <c:v>0.05</c:v>
                </c:pt>
                <c:pt idx="940">
                  <c:v>0.05</c:v>
                </c:pt>
                <c:pt idx="941">
                  <c:v>0.05</c:v>
                </c:pt>
                <c:pt idx="942">
                  <c:v>0.05</c:v>
                </c:pt>
                <c:pt idx="943">
                  <c:v>0.05</c:v>
                </c:pt>
                <c:pt idx="944">
                  <c:v>0.05</c:v>
                </c:pt>
                <c:pt idx="945">
                  <c:v>0.05</c:v>
                </c:pt>
                <c:pt idx="946">
                  <c:v>0.05</c:v>
                </c:pt>
                <c:pt idx="947">
                  <c:v>0.05</c:v>
                </c:pt>
                <c:pt idx="948">
                  <c:v>0.05</c:v>
                </c:pt>
                <c:pt idx="949">
                  <c:v>0.05</c:v>
                </c:pt>
                <c:pt idx="950">
                  <c:v>0.05</c:v>
                </c:pt>
                <c:pt idx="951">
                  <c:v>0.05</c:v>
                </c:pt>
                <c:pt idx="952">
                  <c:v>0.05</c:v>
                </c:pt>
                <c:pt idx="953">
                  <c:v>0.05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7E5-418C-83BC-EA705881837A}"/>
            </c:ext>
          </c:extLst>
        </c:ser>
        <c:ser>
          <c:idx val="8"/>
          <c:order val="7"/>
          <c:tx>
            <c:strRef>
              <c:f>'Lunar Spectral Unc Budget'!$I$4</c:f>
              <c:strCache>
                <c:ptCount val="1"/>
                <c:pt idx="0">
                  <c:v>Alignment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'Lunar Spectral Unc Budget'!$A$5:$A$958</c:f>
              <c:numCache>
                <c:formatCode>0.000</c:formatCode>
                <c:ptCount val="954"/>
                <c:pt idx="0">
                  <c:v>349.79705869999998</c:v>
                </c:pt>
                <c:pt idx="1">
                  <c:v>350.62427459999998</c:v>
                </c:pt>
                <c:pt idx="2">
                  <c:v>351.45141100000001</c:v>
                </c:pt>
                <c:pt idx="3">
                  <c:v>352.27846790000001</c:v>
                </c:pt>
                <c:pt idx="4">
                  <c:v>353.10544549999997</c:v>
                </c:pt>
                <c:pt idx="5">
                  <c:v>353.93234360000002</c:v>
                </c:pt>
                <c:pt idx="6">
                  <c:v>354.75916219999999</c:v>
                </c:pt>
                <c:pt idx="7">
                  <c:v>355.58590140000001</c:v>
                </c:pt>
                <c:pt idx="8">
                  <c:v>356.41256120000003</c:v>
                </c:pt>
                <c:pt idx="9">
                  <c:v>357.23914150000002</c:v>
                </c:pt>
                <c:pt idx="10">
                  <c:v>358.06564229999998</c:v>
                </c:pt>
                <c:pt idx="11">
                  <c:v>358.89206380000002</c:v>
                </c:pt>
                <c:pt idx="12">
                  <c:v>359.71840570000001</c:v>
                </c:pt>
                <c:pt idx="13">
                  <c:v>360.54466830000001</c:v>
                </c:pt>
                <c:pt idx="14">
                  <c:v>361.37085139999999</c:v>
                </c:pt>
                <c:pt idx="15">
                  <c:v>362.196955</c:v>
                </c:pt>
                <c:pt idx="16">
                  <c:v>363.02297920000001</c:v>
                </c:pt>
                <c:pt idx="17">
                  <c:v>363.84892400000001</c:v>
                </c:pt>
                <c:pt idx="18">
                  <c:v>364.67478929999999</c:v>
                </c:pt>
                <c:pt idx="19">
                  <c:v>365.50057509999999</c:v>
                </c:pt>
                <c:pt idx="20">
                  <c:v>366.32628160000002</c:v>
                </c:pt>
                <c:pt idx="21">
                  <c:v>367.15190860000001</c:v>
                </c:pt>
                <c:pt idx="22">
                  <c:v>367.97745609999998</c:v>
                </c:pt>
                <c:pt idx="23">
                  <c:v>368.80292420000001</c:v>
                </c:pt>
                <c:pt idx="24">
                  <c:v>369.6283128</c:v>
                </c:pt>
                <c:pt idx="25">
                  <c:v>370.453622</c:v>
                </c:pt>
                <c:pt idx="26">
                  <c:v>371.27885179999998</c:v>
                </c:pt>
                <c:pt idx="27">
                  <c:v>372.1040021</c:v>
                </c:pt>
                <c:pt idx="28">
                  <c:v>372.92907300000002</c:v>
                </c:pt>
                <c:pt idx="29">
                  <c:v>373.7540644</c:v>
                </c:pt>
                <c:pt idx="30">
                  <c:v>374.57897639999999</c:v>
                </c:pt>
                <c:pt idx="31">
                  <c:v>375.40380900000002</c:v>
                </c:pt>
                <c:pt idx="32">
                  <c:v>376.22856200000001</c:v>
                </c:pt>
                <c:pt idx="33">
                  <c:v>377.05323570000002</c:v>
                </c:pt>
                <c:pt idx="34">
                  <c:v>377.87782989999999</c:v>
                </c:pt>
                <c:pt idx="35">
                  <c:v>378.70234470000003</c:v>
                </c:pt>
                <c:pt idx="36">
                  <c:v>379.52677999999997</c:v>
                </c:pt>
                <c:pt idx="37">
                  <c:v>380.35113589999997</c:v>
                </c:pt>
                <c:pt idx="38">
                  <c:v>381.1754123</c:v>
                </c:pt>
                <c:pt idx="39">
                  <c:v>381.99960929999997</c:v>
                </c:pt>
                <c:pt idx="40">
                  <c:v>382.82372679999997</c:v>
                </c:pt>
                <c:pt idx="41">
                  <c:v>383.64776499999999</c:v>
                </c:pt>
                <c:pt idx="42">
                  <c:v>384.47172360000002</c:v>
                </c:pt>
                <c:pt idx="43">
                  <c:v>385.29560279999998</c:v>
                </c:pt>
                <c:pt idx="44">
                  <c:v>386.1194026</c:v>
                </c:pt>
                <c:pt idx="45">
                  <c:v>386.94312289999999</c:v>
                </c:pt>
                <c:pt idx="46">
                  <c:v>387.76676379999998</c:v>
                </c:pt>
                <c:pt idx="47">
                  <c:v>388.5903252</c:v>
                </c:pt>
                <c:pt idx="48">
                  <c:v>389.41380720000001</c:v>
                </c:pt>
                <c:pt idx="49">
                  <c:v>390.23720980000002</c:v>
                </c:pt>
                <c:pt idx="50">
                  <c:v>391.0605329</c:v>
                </c:pt>
                <c:pt idx="51">
                  <c:v>391.88377659999998</c:v>
                </c:pt>
                <c:pt idx="52">
                  <c:v>392.70694079999998</c:v>
                </c:pt>
                <c:pt idx="53">
                  <c:v>393.53002550000002</c:v>
                </c:pt>
                <c:pt idx="54">
                  <c:v>394.35303090000002</c:v>
                </c:pt>
                <c:pt idx="55">
                  <c:v>395.17595679999999</c:v>
                </c:pt>
                <c:pt idx="56">
                  <c:v>395.9988032</c:v>
                </c:pt>
                <c:pt idx="57">
                  <c:v>396.8215702</c:v>
                </c:pt>
                <c:pt idx="58">
                  <c:v>397.64425779999999</c:v>
                </c:pt>
                <c:pt idx="59">
                  <c:v>398.46686590000002</c:v>
                </c:pt>
                <c:pt idx="60">
                  <c:v>399.28939450000001</c:v>
                </c:pt>
                <c:pt idx="61">
                  <c:v>400.11184379999997</c:v>
                </c:pt>
                <c:pt idx="62">
                  <c:v>400.9342135</c:v>
                </c:pt>
                <c:pt idx="63">
                  <c:v>401.75650389999998</c:v>
                </c:pt>
                <c:pt idx="64">
                  <c:v>402.5787148</c:v>
                </c:pt>
                <c:pt idx="65">
                  <c:v>403.40084619999999</c:v>
                </c:pt>
                <c:pt idx="66">
                  <c:v>404.22289819999997</c:v>
                </c:pt>
                <c:pt idx="67">
                  <c:v>405.04487080000001</c:v>
                </c:pt>
                <c:pt idx="68">
                  <c:v>405.86676390000002</c:v>
                </c:pt>
                <c:pt idx="69">
                  <c:v>406.68857750000001</c:v>
                </c:pt>
                <c:pt idx="70">
                  <c:v>407.51031180000001</c:v>
                </c:pt>
                <c:pt idx="71">
                  <c:v>408.33196659999999</c:v>
                </c:pt>
                <c:pt idx="72">
                  <c:v>409.15354189999999</c:v>
                </c:pt>
                <c:pt idx="73">
                  <c:v>409.9750378</c:v>
                </c:pt>
                <c:pt idx="74">
                  <c:v>410.79645420000003</c:v>
                </c:pt>
                <c:pt idx="75">
                  <c:v>411.6177912</c:v>
                </c:pt>
                <c:pt idx="76">
                  <c:v>412.43904880000002</c:v>
                </c:pt>
                <c:pt idx="77">
                  <c:v>413.26022690000002</c:v>
                </c:pt>
                <c:pt idx="78">
                  <c:v>414.08132560000001</c:v>
                </c:pt>
                <c:pt idx="79">
                  <c:v>414.90234479999998</c:v>
                </c:pt>
                <c:pt idx="80">
                  <c:v>415.7232846</c:v>
                </c:pt>
                <c:pt idx="81">
                  <c:v>416.54414500000001</c:v>
                </c:pt>
                <c:pt idx="82">
                  <c:v>417.36492579999998</c:v>
                </c:pt>
                <c:pt idx="83">
                  <c:v>418.18562730000002</c:v>
                </c:pt>
                <c:pt idx="84">
                  <c:v>419.00624929999998</c:v>
                </c:pt>
                <c:pt idx="85">
                  <c:v>419.82679189999999</c:v>
                </c:pt>
                <c:pt idx="86">
                  <c:v>420.64725499999997</c:v>
                </c:pt>
                <c:pt idx="87">
                  <c:v>421.46763870000001</c:v>
                </c:pt>
                <c:pt idx="88">
                  <c:v>422.28794290000002</c:v>
                </c:pt>
                <c:pt idx="89">
                  <c:v>423.10816770000002</c:v>
                </c:pt>
                <c:pt idx="90">
                  <c:v>423.928313</c:v>
                </c:pt>
                <c:pt idx="91">
                  <c:v>424.748379</c:v>
                </c:pt>
                <c:pt idx="92">
                  <c:v>425.5683654</c:v>
                </c:pt>
                <c:pt idx="93">
                  <c:v>426.38827240000001</c:v>
                </c:pt>
                <c:pt idx="94">
                  <c:v>427.2081</c:v>
                </c:pt>
                <c:pt idx="95">
                  <c:v>428.02784810000003</c:v>
                </c:pt>
                <c:pt idx="96">
                  <c:v>428.84751679999999</c:v>
                </c:pt>
                <c:pt idx="97">
                  <c:v>429.66710599999999</c:v>
                </c:pt>
                <c:pt idx="98">
                  <c:v>430.48661579999998</c:v>
                </c:pt>
                <c:pt idx="99">
                  <c:v>431.30604620000003</c:v>
                </c:pt>
                <c:pt idx="100">
                  <c:v>432.12539709999999</c:v>
                </c:pt>
                <c:pt idx="101">
                  <c:v>432.9446686</c:v>
                </c:pt>
                <c:pt idx="102">
                  <c:v>433.76386059999999</c:v>
                </c:pt>
                <c:pt idx="103">
                  <c:v>434.5829731</c:v>
                </c:pt>
                <c:pt idx="104">
                  <c:v>435.40200629999998</c:v>
                </c:pt>
                <c:pt idx="105">
                  <c:v>436.22095999999999</c:v>
                </c:pt>
                <c:pt idx="106">
                  <c:v>437.03983419999997</c:v>
                </c:pt>
                <c:pt idx="107">
                  <c:v>437.85862900000001</c:v>
                </c:pt>
                <c:pt idx="108">
                  <c:v>438.67734439999998</c:v>
                </c:pt>
                <c:pt idx="109">
                  <c:v>439.49598029999999</c:v>
                </c:pt>
                <c:pt idx="110">
                  <c:v>440.31453670000002</c:v>
                </c:pt>
                <c:pt idx="111">
                  <c:v>441.13301380000001</c:v>
                </c:pt>
                <c:pt idx="112">
                  <c:v>441.95141130000002</c:v>
                </c:pt>
                <c:pt idx="113">
                  <c:v>442.76972949999998</c:v>
                </c:pt>
                <c:pt idx="114">
                  <c:v>443.58796819999998</c:v>
                </c:pt>
                <c:pt idx="115">
                  <c:v>444.4061274</c:v>
                </c:pt>
                <c:pt idx="116">
                  <c:v>445.22420720000002</c:v>
                </c:pt>
                <c:pt idx="117">
                  <c:v>446.04220759999998</c:v>
                </c:pt>
                <c:pt idx="118">
                  <c:v>446.86012849999997</c:v>
                </c:pt>
                <c:pt idx="119">
                  <c:v>447.67796989999999</c:v>
                </c:pt>
                <c:pt idx="120">
                  <c:v>448.49573199999998</c:v>
                </c:pt>
                <c:pt idx="121">
                  <c:v>449.31341459999999</c:v>
                </c:pt>
                <c:pt idx="122">
                  <c:v>450.13101769999997</c:v>
                </c:pt>
                <c:pt idx="123">
                  <c:v>450.94854140000001</c:v>
                </c:pt>
                <c:pt idx="124">
                  <c:v>451.76598560000002</c:v>
                </c:pt>
                <c:pt idx="125">
                  <c:v>452.58335039999997</c:v>
                </c:pt>
                <c:pt idx="126">
                  <c:v>453.40063579999998</c:v>
                </c:pt>
                <c:pt idx="127">
                  <c:v>454.21784170000001</c:v>
                </c:pt>
                <c:pt idx="128">
                  <c:v>455.03496819999998</c:v>
                </c:pt>
                <c:pt idx="129">
                  <c:v>455.85201519999998</c:v>
                </c:pt>
                <c:pt idx="130">
                  <c:v>456.66898279999998</c:v>
                </c:pt>
                <c:pt idx="131">
                  <c:v>457.48587099999997</c:v>
                </c:pt>
                <c:pt idx="132">
                  <c:v>458.30267959999998</c:v>
                </c:pt>
                <c:pt idx="133">
                  <c:v>459.1194089</c:v>
                </c:pt>
                <c:pt idx="134">
                  <c:v>459.93605869999999</c:v>
                </c:pt>
                <c:pt idx="135">
                  <c:v>460.75262909999998</c:v>
                </c:pt>
                <c:pt idx="136">
                  <c:v>461.56912</c:v>
                </c:pt>
                <c:pt idx="137">
                  <c:v>462.38553150000001</c:v>
                </c:pt>
                <c:pt idx="138">
                  <c:v>463.2018635</c:v>
                </c:pt>
                <c:pt idx="139">
                  <c:v>464.01811609999999</c:v>
                </c:pt>
                <c:pt idx="140">
                  <c:v>464.8342892</c:v>
                </c:pt>
                <c:pt idx="141">
                  <c:v>465.65038299999998</c:v>
                </c:pt>
                <c:pt idx="142">
                  <c:v>466.46639720000002</c:v>
                </c:pt>
                <c:pt idx="143">
                  <c:v>467.282332</c:v>
                </c:pt>
                <c:pt idx="144">
                  <c:v>468.09818739999997</c:v>
                </c:pt>
                <c:pt idx="145">
                  <c:v>468.91396329999998</c:v>
                </c:pt>
                <c:pt idx="146">
                  <c:v>469.72965979999998</c:v>
                </c:pt>
                <c:pt idx="147">
                  <c:v>470.54527680000001</c:v>
                </c:pt>
                <c:pt idx="148">
                  <c:v>471.36081439999998</c:v>
                </c:pt>
                <c:pt idx="149">
                  <c:v>472.1762726</c:v>
                </c:pt>
                <c:pt idx="150">
                  <c:v>472.9916513</c:v>
                </c:pt>
                <c:pt idx="151">
                  <c:v>473.80695059999999</c:v>
                </c:pt>
                <c:pt idx="152">
                  <c:v>474.62217040000002</c:v>
                </c:pt>
                <c:pt idx="153">
                  <c:v>475.43731070000001</c:v>
                </c:pt>
                <c:pt idx="154">
                  <c:v>476.25237170000003</c:v>
                </c:pt>
                <c:pt idx="155">
                  <c:v>477.06735320000001</c:v>
                </c:pt>
                <c:pt idx="156">
                  <c:v>477.88225519999997</c:v>
                </c:pt>
                <c:pt idx="157">
                  <c:v>478.69707779999999</c:v>
                </c:pt>
                <c:pt idx="158">
                  <c:v>479.511821</c:v>
                </c:pt>
                <c:pt idx="159">
                  <c:v>480.32648469999998</c:v>
                </c:pt>
                <c:pt idx="160">
                  <c:v>481.14106889999999</c:v>
                </c:pt>
                <c:pt idx="161">
                  <c:v>481.95557380000002</c:v>
                </c:pt>
                <c:pt idx="162">
                  <c:v>482.76999910000001</c:v>
                </c:pt>
                <c:pt idx="163">
                  <c:v>483.58434510000001</c:v>
                </c:pt>
                <c:pt idx="164">
                  <c:v>484.39861159999998</c:v>
                </c:pt>
                <c:pt idx="165">
                  <c:v>485.21279859999999</c:v>
                </c:pt>
                <c:pt idx="166">
                  <c:v>486.02690619999998</c:v>
                </c:pt>
                <c:pt idx="167">
                  <c:v>486.84093439999998</c:v>
                </c:pt>
                <c:pt idx="168">
                  <c:v>487.65488310000001</c:v>
                </c:pt>
                <c:pt idx="169">
                  <c:v>488.46875230000001</c:v>
                </c:pt>
                <c:pt idx="170">
                  <c:v>489.28254220000002</c:v>
                </c:pt>
                <c:pt idx="171">
                  <c:v>490.09625260000001</c:v>
                </c:pt>
                <c:pt idx="172">
                  <c:v>490.90988349999998</c:v>
                </c:pt>
                <c:pt idx="173">
                  <c:v>491.72343499999999</c:v>
                </c:pt>
                <c:pt idx="174">
                  <c:v>492.53690699999999</c:v>
                </c:pt>
                <c:pt idx="175">
                  <c:v>493.35029960000003</c:v>
                </c:pt>
                <c:pt idx="176">
                  <c:v>494.16361280000001</c:v>
                </c:pt>
                <c:pt idx="177">
                  <c:v>494.97684650000002</c:v>
                </c:pt>
                <c:pt idx="178">
                  <c:v>495.79000079999997</c:v>
                </c:pt>
                <c:pt idx="179">
                  <c:v>496.60307560000001</c:v>
                </c:pt>
                <c:pt idx="180">
                  <c:v>497.41607099999999</c:v>
                </c:pt>
                <c:pt idx="181">
                  <c:v>498.22898700000002</c:v>
                </c:pt>
                <c:pt idx="182">
                  <c:v>499.0418234</c:v>
                </c:pt>
                <c:pt idx="183">
                  <c:v>499.8545805</c:v>
                </c:pt>
                <c:pt idx="184">
                  <c:v>500.66725810000003</c:v>
                </c:pt>
                <c:pt idx="185">
                  <c:v>501.47985629999999</c:v>
                </c:pt>
                <c:pt idx="186">
                  <c:v>502.29237499999999</c:v>
                </c:pt>
                <c:pt idx="187">
                  <c:v>503.10481429999999</c:v>
                </c:pt>
                <c:pt idx="188">
                  <c:v>503.91717410000001</c:v>
                </c:pt>
                <c:pt idx="189">
                  <c:v>504.72945449999997</c:v>
                </c:pt>
                <c:pt idx="190">
                  <c:v>505.54165540000002</c:v>
                </c:pt>
                <c:pt idx="191">
                  <c:v>506.35377699999998</c:v>
                </c:pt>
                <c:pt idx="192">
                  <c:v>507.165819</c:v>
                </c:pt>
                <c:pt idx="193">
                  <c:v>507.97778160000001</c:v>
                </c:pt>
                <c:pt idx="194">
                  <c:v>508.78966480000003</c:v>
                </c:pt>
                <c:pt idx="195">
                  <c:v>509.60146850000001</c:v>
                </c:pt>
                <c:pt idx="196">
                  <c:v>510.41319279999999</c:v>
                </c:pt>
                <c:pt idx="197">
                  <c:v>511.2248376</c:v>
                </c:pt>
                <c:pt idx="198">
                  <c:v>512.03640299999995</c:v>
                </c:pt>
                <c:pt idx="199">
                  <c:v>512.84788900000001</c:v>
                </c:pt>
                <c:pt idx="200">
                  <c:v>513.65929549999998</c:v>
                </c:pt>
                <c:pt idx="201">
                  <c:v>514.47062259999996</c:v>
                </c:pt>
                <c:pt idx="202">
                  <c:v>515.28187019999996</c:v>
                </c:pt>
                <c:pt idx="203">
                  <c:v>516.09303829999999</c:v>
                </c:pt>
                <c:pt idx="204">
                  <c:v>516.90412709999998</c:v>
                </c:pt>
                <c:pt idx="205">
                  <c:v>517.71513640000001</c:v>
                </c:pt>
                <c:pt idx="206">
                  <c:v>518.52606619999995</c:v>
                </c:pt>
                <c:pt idx="207">
                  <c:v>519.3369166</c:v>
                </c:pt>
                <c:pt idx="208">
                  <c:v>520.14768760000004</c:v>
                </c:pt>
                <c:pt idx="209">
                  <c:v>520.9583791</c:v>
                </c:pt>
                <c:pt idx="210">
                  <c:v>521.76899109999999</c:v>
                </c:pt>
                <c:pt idx="211">
                  <c:v>522.57952379999995</c:v>
                </c:pt>
                <c:pt idx="212">
                  <c:v>523.38997689999997</c:v>
                </c:pt>
                <c:pt idx="213">
                  <c:v>524.20035069999994</c:v>
                </c:pt>
                <c:pt idx="214">
                  <c:v>525.01064499999995</c:v>
                </c:pt>
                <c:pt idx="215">
                  <c:v>525.82085979999999</c:v>
                </c:pt>
                <c:pt idx="216">
                  <c:v>526.63099520000003</c:v>
                </c:pt>
                <c:pt idx="217">
                  <c:v>527.44105119999995</c:v>
                </c:pt>
                <c:pt idx="218">
                  <c:v>528.25102770000001</c:v>
                </c:pt>
                <c:pt idx="219">
                  <c:v>529.06092469999999</c:v>
                </c:pt>
                <c:pt idx="220">
                  <c:v>529.87074240000004</c:v>
                </c:pt>
                <c:pt idx="221">
                  <c:v>530.68048060000001</c:v>
                </c:pt>
                <c:pt idx="222">
                  <c:v>531.49013930000001</c:v>
                </c:pt>
                <c:pt idx="223">
                  <c:v>532.29971860000001</c:v>
                </c:pt>
                <c:pt idx="224">
                  <c:v>533.10921840000003</c:v>
                </c:pt>
                <c:pt idx="225">
                  <c:v>533.91863880000005</c:v>
                </c:pt>
                <c:pt idx="226">
                  <c:v>534.72797979999996</c:v>
                </c:pt>
                <c:pt idx="227">
                  <c:v>535.53724130000001</c:v>
                </c:pt>
                <c:pt idx="228">
                  <c:v>536.34642340000005</c:v>
                </c:pt>
                <c:pt idx="229">
                  <c:v>537.15552600000001</c:v>
                </c:pt>
                <c:pt idx="230">
                  <c:v>537.96454919999996</c:v>
                </c:pt>
                <c:pt idx="231">
                  <c:v>538.77349300000003</c:v>
                </c:pt>
                <c:pt idx="232">
                  <c:v>539.58235720000005</c:v>
                </c:pt>
                <c:pt idx="233">
                  <c:v>540.39114210000002</c:v>
                </c:pt>
                <c:pt idx="234">
                  <c:v>541.19984750000003</c:v>
                </c:pt>
                <c:pt idx="235">
                  <c:v>542.00847350000004</c:v>
                </c:pt>
                <c:pt idx="236">
                  <c:v>542.81701999999996</c:v>
                </c:pt>
                <c:pt idx="237">
                  <c:v>543.62548709999999</c:v>
                </c:pt>
                <c:pt idx="238">
                  <c:v>544.43387470000005</c:v>
                </c:pt>
                <c:pt idx="239">
                  <c:v>545.24218289999999</c:v>
                </c:pt>
                <c:pt idx="240">
                  <c:v>546.05041159999996</c:v>
                </c:pt>
                <c:pt idx="241">
                  <c:v>546.85856100000001</c:v>
                </c:pt>
                <c:pt idx="242">
                  <c:v>547.66663080000001</c:v>
                </c:pt>
                <c:pt idx="243">
                  <c:v>548.4746212</c:v>
                </c:pt>
                <c:pt idx="244">
                  <c:v>549.28253219999999</c:v>
                </c:pt>
                <c:pt idx="245">
                  <c:v>550.09036370000001</c:v>
                </c:pt>
                <c:pt idx="246">
                  <c:v>550.89811580000003</c:v>
                </c:pt>
                <c:pt idx="247">
                  <c:v>551.70578839999996</c:v>
                </c:pt>
                <c:pt idx="248">
                  <c:v>552.5133816</c:v>
                </c:pt>
                <c:pt idx="249">
                  <c:v>553.32089540000004</c:v>
                </c:pt>
                <c:pt idx="250">
                  <c:v>554.12832969999999</c:v>
                </c:pt>
                <c:pt idx="251">
                  <c:v>554.93568459999995</c:v>
                </c:pt>
                <c:pt idx="252">
                  <c:v>555.74296000000004</c:v>
                </c:pt>
                <c:pt idx="253">
                  <c:v>556.55015590000005</c:v>
                </c:pt>
                <c:pt idx="254">
                  <c:v>557.35727250000002</c:v>
                </c:pt>
                <c:pt idx="255">
                  <c:v>558.16430960000002</c:v>
                </c:pt>
                <c:pt idx="256">
                  <c:v>558.97126720000006</c:v>
                </c:pt>
                <c:pt idx="257">
                  <c:v>559.77814539999997</c:v>
                </c:pt>
                <c:pt idx="258">
                  <c:v>560.5849442</c:v>
                </c:pt>
                <c:pt idx="259">
                  <c:v>561.39166350000005</c:v>
                </c:pt>
                <c:pt idx="260">
                  <c:v>562.19830330000002</c:v>
                </c:pt>
                <c:pt idx="261">
                  <c:v>563.00486379999995</c:v>
                </c:pt>
                <c:pt idx="262">
                  <c:v>563.81134469999995</c:v>
                </c:pt>
                <c:pt idx="263">
                  <c:v>564.61774630000002</c:v>
                </c:pt>
                <c:pt idx="264">
                  <c:v>565.42406840000001</c:v>
                </c:pt>
                <c:pt idx="265">
                  <c:v>566.23031100000003</c:v>
                </c:pt>
                <c:pt idx="266">
                  <c:v>567.03647420000004</c:v>
                </c:pt>
                <c:pt idx="267">
                  <c:v>567.84255800000005</c:v>
                </c:pt>
                <c:pt idx="268">
                  <c:v>568.64856229999998</c:v>
                </c:pt>
                <c:pt idx="269">
                  <c:v>569.45448710000005</c:v>
                </c:pt>
                <c:pt idx="270">
                  <c:v>570.26033259999997</c:v>
                </c:pt>
                <c:pt idx="271">
                  <c:v>571.06609860000003</c:v>
                </c:pt>
                <c:pt idx="272">
                  <c:v>571.87178510000001</c:v>
                </c:pt>
                <c:pt idx="273">
                  <c:v>572.67739219999999</c:v>
                </c:pt>
                <c:pt idx="274">
                  <c:v>573.48291979999999</c:v>
                </c:pt>
                <c:pt idx="275">
                  <c:v>574.28836799999999</c:v>
                </c:pt>
                <c:pt idx="276">
                  <c:v>575.09373679999999</c:v>
                </c:pt>
                <c:pt idx="277">
                  <c:v>575.89902610000001</c:v>
                </c:pt>
                <c:pt idx="278">
                  <c:v>576.70423600000004</c:v>
                </c:pt>
                <c:pt idx="279">
                  <c:v>577.50936639999998</c:v>
                </c:pt>
                <c:pt idx="280">
                  <c:v>578.31441740000002</c:v>
                </c:pt>
                <c:pt idx="281">
                  <c:v>579.11938899999996</c:v>
                </c:pt>
                <c:pt idx="282">
                  <c:v>579.92428099999995</c:v>
                </c:pt>
                <c:pt idx="283">
                  <c:v>580.72909370000002</c:v>
                </c:pt>
                <c:pt idx="284">
                  <c:v>581.53382690000001</c:v>
                </c:pt>
                <c:pt idx="285">
                  <c:v>582.33848069999999</c:v>
                </c:pt>
                <c:pt idx="286">
                  <c:v>583.143055</c:v>
                </c:pt>
                <c:pt idx="287">
                  <c:v>583.94754990000001</c:v>
                </c:pt>
                <c:pt idx="288">
                  <c:v>584.75196530000005</c:v>
                </c:pt>
                <c:pt idx="289">
                  <c:v>585.55630129999997</c:v>
                </c:pt>
                <c:pt idx="290">
                  <c:v>586.36055780000004</c:v>
                </c:pt>
                <c:pt idx="291">
                  <c:v>587.16473499999995</c:v>
                </c:pt>
                <c:pt idx="292">
                  <c:v>587.96883260000004</c:v>
                </c:pt>
                <c:pt idx="293">
                  <c:v>588.77285080000001</c:v>
                </c:pt>
                <c:pt idx="294">
                  <c:v>589.57678959999998</c:v>
                </c:pt>
                <c:pt idx="295">
                  <c:v>590.38064889999998</c:v>
                </c:pt>
                <c:pt idx="296">
                  <c:v>591.18442879999998</c:v>
                </c:pt>
                <c:pt idx="297">
                  <c:v>591.9881292</c:v>
                </c:pt>
                <c:pt idx="298">
                  <c:v>592.79175020000002</c:v>
                </c:pt>
                <c:pt idx="299">
                  <c:v>593.59529180000004</c:v>
                </c:pt>
                <c:pt idx="300">
                  <c:v>594.39875389999997</c:v>
                </c:pt>
                <c:pt idx="301">
                  <c:v>595.20213660000002</c:v>
                </c:pt>
                <c:pt idx="302">
                  <c:v>596.00543979999998</c:v>
                </c:pt>
                <c:pt idx="303">
                  <c:v>596.80866349999997</c:v>
                </c:pt>
                <c:pt idx="304">
                  <c:v>597.61180790000003</c:v>
                </c:pt>
                <c:pt idx="305">
                  <c:v>598.41487280000001</c:v>
                </c:pt>
                <c:pt idx="306">
                  <c:v>599.21785820000002</c:v>
                </c:pt>
                <c:pt idx="307">
                  <c:v>600.02076420000003</c:v>
                </c:pt>
                <c:pt idx="308">
                  <c:v>600.82359080000003</c:v>
                </c:pt>
                <c:pt idx="309">
                  <c:v>601.62633789999995</c:v>
                </c:pt>
                <c:pt idx="310">
                  <c:v>602.42900550000002</c:v>
                </c:pt>
                <c:pt idx="311">
                  <c:v>603.23159380000004</c:v>
                </c:pt>
                <c:pt idx="312">
                  <c:v>604.03410250000002</c:v>
                </c:pt>
                <c:pt idx="313">
                  <c:v>604.83653189999995</c:v>
                </c:pt>
                <c:pt idx="314">
                  <c:v>605.63888180000004</c:v>
                </c:pt>
                <c:pt idx="315">
                  <c:v>606.44115220000003</c:v>
                </c:pt>
                <c:pt idx="316">
                  <c:v>607.24334320000003</c:v>
                </c:pt>
                <c:pt idx="317">
                  <c:v>608.04545480000002</c:v>
                </c:pt>
                <c:pt idx="318">
                  <c:v>608.84748690000004</c:v>
                </c:pt>
                <c:pt idx="319">
                  <c:v>609.64943949999997</c:v>
                </c:pt>
                <c:pt idx="320">
                  <c:v>610.45131279999998</c:v>
                </c:pt>
                <c:pt idx="321">
                  <c:v>611.25310660000002</c:v>
                </c:pt>
                <c:pt idx="322">
                  <c:v>612.05482089999998</c:v>
                </c:pt>
                <c:pt idx="323">
                  <c:v>612.85645580000005</c:v>
                </c:pt>
                <c:pt idx="324">
                  <c:v>613.65801120000003</c:v>
                </c:pt>
                <c:pt idx="325">
                  <c:v>614.45948720000001</c:v>
                </c:pt>
                <c:pt idx="326">
                  <c:v>615.26088379999999</c:v>
                </c:pt>
                <c:pt idx="327">
                  <c:v>616.06220089999999</c:v>
                </c:pt>
                <c:pt idx="328">
                  <c:v>616.86343859999999</c:v>
                </c:pt>
                <c:pt idx="329">
                  <c:v>617.66459680000003</c:v>
                </c:pt>
                <c:pt idx="330">
                  <c:v>618.46567560000005</c:v>
                </c:pt>
                <c:pt idx="331">
                  <c:v>619.26667499999996</c:v>
                </c:pt>
                <c:pt idx="332">
                  <c:v>620.06759480000005</c:v>
                </c:pt>
                <c:pt idx="333">
                  <c:v>620.86843529999999</c:v>
                </c:pt>
                <c:pt idx="334">
                  <c:v>621.66919629999995</c:v>
                </c:pt>
                <c:pt idx="335">
                  <c:v>622.46987790000003</c:v>
                </c:pt>
                <c:pt idx="336">
                  <c:v>623.27048000000002</c:v>
                </c:pt>
                <c:pt idx="337">
                  <c:v>624.07100270000001</c:v>
                </c:pt>
                <c:pt idx="338">
                  <c:v>624.87144590000003</c:v>
                </c:pt>
                <c:pt idx="339">
                  <c:v>625.67180970000004</c:v>
                </c:pt>
                <c:pt idx="340">
                  <c:v>626.47209399999997</c:v>
                </c:pt>
                <c:pt idx="341">
                  <c:v>627.27229899999998</c:v>
                </c:pt>
                <c:pt idx="342">
                  <c:v>628.07242440000005</c:v>
                </c:pt>
                <c:pt idx="343">
                  <c:v>628.8724704</c:v>
                </c:pt>
                <c:pt idx="344">
                  <c:v>629.67243699999995</c:v>
                </c:pt>
                <c:pt idx="345">
                  <c:v>630.47232410000004</c:v>
                </c:pt>
                <c:pt idx="346">
                  <c:v>631.27213180000001</c:v>
                </c:pt>
                <c:pt idx="347">
                  <c:v>632.07186000000002</c:v>
                </c:pt>
                <c:pt idx="348">
                  <c:v>632.87150880000002</c:v>
                </c:pt>
                <c:pt idx="349">
                  <c:v>633.67107820000001</c:v>
                </c:pt>
                <c:pt idx="350">
                  <c:v>634.47056810000004</c:v>
                </c:pt>
                <c:pt idx="351">
                  <c:v>635.26997859999994</c:v>
                </c:pt>
                <c:pt idx="352">
                  <c:v>636.0693096</c:v>
                </c:pt>
                <c:pt idx="353">
                  <c:v>636.86856109999997</c:v>
                </c:pt>
                <c:pt idx="354">
                  <c:v>637.66773330000001</c:v>
                </c:pt>
                <c:pt idx="355">
                  <c:v>638.46682599999997</c:v>
                </c:pt>
                <c:pt idx="356">
                  <c:v>639.26583919999996</c:v>
                </c:pt>
                <c:pt idx="357">
                  <c:v>640.06477299999995</c:v>
                </c:pt>
                <c:pt idx="358">
                  <c:v>640.86362740000004</c:v>
                </c:pt>
                <c:pt idx="359">
                  <c:v>641.66240230000005</c:v>
                </c:pt>
                <c:pt idx="360">
                  <c:v>642.46109769999998</c:v>
                </c:pt>
                <c:pt idx="361">
                  <c:v>643.25971379999999</c:v>
                </c:pt>
                <c:pt idx="362">
                  <c:v>644.05825030000005</c:v>
                </c:pt>
                <c:pt idx="363">
                  <c:v>644.85670749999997</c:v>
                </c:pt>
                <c:pt idx="364">
                  <c:v>645.65508520000003</c:v>
                </c:pt>
                <c:pt idx="365">
                  <c:v>646.45338340000001</c:v>
                </c:pt>
                <c:pt idx="366">
                  <c:v>647.25160219999998</c:v>
                </c:pt>
                <c:pt idx="367">
                  <c:v>648.04974159999995</c:v>
                </c:pt>
                <c:pt idx="368">
                  <c:v>648.84780149999995</c:v>
                </c:pt>
                <c:pt idx="369">
                  <c:v>649.64578189999997</c:v>
                </c:pt>
                <c:pt idx="370">
                  <c:v>650.44368299999996</c:v>
                </c:pt>
                <c:pt idx="371">
                  <c:v>651.24150459999998</c:v>
                </c:pt>
                <c:pt idx="372">
                  <c:v>652.03924670000004</c:v>
                </c:pt>
                <c:pt idx="373">
                  <c:v>652.83690939999997</c:v>
                </c:pt>
                <c:pt idx="374">
                  <c:v>653.63449260000004</c:v>
                </c:pt>
                <c:pt idx="375">
                  <c:v>654.4319964</c:v>
                </c:pt>
                <c:pt idx="376">
                  <c:v>655.22942079999996</c:v>
                </c:pt>
                <c:pt idx="377">
                  <c:v>656.02676570000006</c:v>
                </c:pt>
                <c:pt idx="378">
                  <c:v>656.82403120000004</c:v>
                </c:pt>
                <c:pt idx="379">
                  <c:v>657.62121720000005</c:v>
                </c:pt>
                <c:pt idx="380">
                  <c:v>658.41832380000005</c:v>
                </c:pt>
                <c:pt idx="381">
                  <c:v>659.21535100000006</c:v>
                </c:pt>
                <c:pt idx="382">
                  <c:v>660.01229860000001</c:v>
                </c:pt>
                <c:pt idx="383">
                  <c:v>660.80916690000004</c:v>
                </c:pt>
                <c:pt idx="384">
                  <c:v>661.60595569999998</c:v>
                </c:pt>
                <c:pt idx="385">
                  <c:v>662.40266510000004</c:v>
                </c:pt>
                <c:pt idx="386">
                  <c:v>663.19929500000001</c:v>
                </c:pt>
                <c:pt idx="387">
                  <c:v>663.99584549999997</c:v>
                </c:pt>
                <c:pt idx="388">
                  <c:v>664.79231649999997</c:v>
                </c:pt>
                <c:pt idx="389">
                  <c:v>665.58870809999996</c:v>
                </c:pt>
                <c:pt idx="390">
                  <c:v>666.38502019999999</c:v>
                </c:pt>
                <c:pt idx="391">
                  <c:v>667.18125299999997</c:v>
                </c:pt>
                <c:pt idx="392">
                  <c:v>667.97740620000002</c:v>
                </c:pt>
                <c:pt idx="393">
                  <c:v>668.77347999999995</c:v>
                </c:pt>
                <c:pt idx="394">
                  <c:v>669.56947439999999</c:v>
                </c:pt>
                <c:pt idx="395">
                  <c:v>670.36538929999995</c:v>
                </c:pt>
                <c:pt idx="396">
                  <c:v>671.16122480000001</c:v>
                </c:pt>
                <c:pt idx="397">
                  <c:v>671.9569808</c:v>
                </c:pt>
                <c:pt idx="398">
                  <c:v>672.75265739999998</c:v>
                </c:pt>
                <c:pt idx="399">
                  <c:v>673.54825459999995</c:v>
                </c:pt>
                <c:pt idx="400">
                  <c:v>674.34377229999996</c:v>
                </c:pt>
                <c:pt idx="401">
                  <c:v>675.13921059999996</c:v>
                </c:pt>
                <c:pt idx="402">
                  <c:v>675.93456939999999</c:v>
                </c:pt>
                <c:pt idx="403">
                  <c:v>676.72984870000005</c:v>
                </c:pt>
                <c:pt idx="404">
                  <c:v>677.52504869999996</c:v>
                </c:pt>
                <c:pt idx="405">
                  <c:v>678.32016920000001</c:v>
                </c:pt>
                <c:pt idx="406">
                  <c:v>679.11521019999998</c:v>
                </c:pt>
                <c:pt idx="407">
                  <c:v>679.91017179999994</c:v>
                </c:pt>
                <c:pt idx="408">
                  <c:v>680.70505400000002</c:v>
                </c:pt>
                <c:pt idx="409">
                  <c:v>681.49985670000001</c:v>
                </c:pt>
                <c:pt idx="410">
                  <c:v>682.29457990000003</c:v>
                </c:pt>
                <c:pt idx="411">
                  <c:v>683.08922380000001</c:v>
                </c:pt>
                <c:pt idx="412">
                  <c:v>683.88378809999995</c:v>
                </c:pt>
                <c:pt idx="413">
                  <c:v>684.67827309999996</c:v>
                </c:pt>
                <c:pt idx="414">
                  <c:v>685.47267859999999</c:v>
                </c:pt>
                <c:pt idx="415">
                  <c:v>686.26700459999995</c:v>
                </c:pt>
                <c:pt idx="416">
                  <c:v>687.06125120000002</c:v>
                </c:pt>
                <c:pt idx="417">
                  <c:v>687.85541839999996</c:v>
                </c:pt>
                <c:pt idx="418">
                  <c:v>688.64950610000005</c:v>
                </c:pt>
                <c:pt idx="419">
                  <c:v>689.44351429999995</c:v>
                </c:pt>
                <c:pt idx="420">
                  <c:v>690.23744320000003</c:v>
                </c:pt>
                <c:pt idx="421">
                  <c:v>691.03129260000003</c:v>
                </c:pt>
                <c:pt idx="422">
                  <c:v>691.82506249999994</c:v>
                </c:pt>
                <c:pt idx="423">
                  <c:v>692.61875299999997</c:v>
                </c:pt>
                <c:pt idx="424">
                  <c:v>693.41236400000003</c:v>
                </c:pt>
                <c:pt idx="425">
                  <c:v>694.20589559999996</c:v>
                </c:pt>
                <c:pt idx="426">
                  <c:v>694.99934780000001</c:v>
                </c:pt>
                <c:pt idx="427">
                  <c:v>695.79272049999997</c:v>
                </c:pt>
                <c:pt idx="428">
                  <c:v>696.58601380000005</c:v>
                </c:pt>
                <c:pt idx="429">
                  <c:v>697.37922760000004</c:v>
                </c:pt>
                <c:pt idx="430">
                  <c:v>698.17236200000002</c:v>
                </c:pt>
                <c:pt idx="431">
                  <c:v>698.965417</c:v>
                </c:pt>
                <c:pt idx="432">
                  <c:v>699.75839240000005</c:v>
                </c:pt>
                <c:pt idx="433">
                  <c:v>700.55128850000006</c:v>
                </c:pt>
                <c:pt idx="434">
                  <c:v>701.34410509999998</c:v>
                </c:pt>
                <c:pt idx="435">
                  <c:v>702.13684230000001</c:v>
                </c:pt>
                <c:pt idx="436">
                  <c:v>702.92949999999996</c:v>
                </c:pt>
                <c:pt idx="437">
                  <c:v>703.72207830000002</c:v>
                </c:pt>
                <c:pt idx="438">
                  <c:v>704.5145771</c:v>
                </c:pt>
                <c:pt idx="439">
                  <c:v>705.30699649999997</c:v>
                </c:pt>
                <c:pt idx="440">
                  <c:v>706.09933639999997</c:v>
                </c:pt>
                <c:pt idx="441">
                  <c:v>706.89159700000005</c:v>
                </c:pt>
                <c:pt idx="442">
                  <c:v>707.68377799999996</c:v>
                </c:pt>
                <c:pt idx="443">
                  <c:v>708.47587959999998</c:v>
                </c:pt>
                <c:pt idx="444">
                  <c:v>709.2679018</c:v>
                </c:pt>
                <c:pt idx="445">
                  <c:v>710.05984450000005</c:v>
                </c:pt>
                <c:pt idx="446">
                  <c:v>710.85170779999999</c:v>
                </c:pt>
                <c:pt idx="447">
                  <c:v>711.64349159999995</c:v>
                </c:pt>
                <c:pt idx="448">
                  <c:v>712.43519600000002</c:v>
                </c:pt>
                <c:pt idx="449">
                  <c:v>713.22682099999997</c:v>
                </c:pt>
                <c:pt idx="450">
                  <c:v>714.01836649999996</c:v>
                </c:pt>
                <c:pt idx="451">
                  <c:v>714.80983260000005</c:v>
                </c:pt>
                <c:pt idx="452">
                  <c:v>715.60121919999995</c:v>
                </c:pt>
                <c:pt idx="453">
                  <c:v>716.39252629999999</c:v>
                </c:pt>
                <c:pt idx="454">
                  <c:v>717.18375409999999</c:v>
                </c:pt>
                <c:pt idx="455">
                  <c:v>717.97490240000002</c:v>
                </c:pt>
                <c:pt idx="456">
                  <c:v>718.76597119999997</c:v>
                </c:pt>
                <c:pt idx="457">
                  <c:v>719.55696060000002</c:v>
                </c:pt>
                <c:pt idx="458">
                  <c:v>720.34787059999996</c:v>
                </c:pt>
                <c:pt idx="459">
                  <c:v>721.13870110000005</c:v>
                </c:pt>
                <c:pt idx="460">
                  <c:v>721.92945210000005</c:v>
                </c:pt>
                <c:pt idx="461">
                  <c:v>722.72012380000001</c:v>
                </c:pt>
                <c:pt idx="462">
                  <c:v>723.51071590000004</c:v>
                </c:pt>
                <c:pt idx="463">
                  <c:v>724.30122870000002</c:v>
                </c:pt>
                <c:pt idx="464">
                  <c:v>725.09166200000004</c:v>
                </c:pt>
                <c:pt idx="465">
                  <c:v>725.88201579999998</c:v>
                </c:pt>
                <c:pt idx="466">
                  <c:v>726.67229020000002</c:v>
                </c:pt>
                <c:pt idx="467">
                  <c:v>727.46248519999995</c:v>
                </c:pt>
                <c:pt idx="468">
                  <c:v>728.25260070000002</c:v>
                </c:pt>
                <c:pt idx="469">
                  <c:v>729.0426367</c:v>
                </c:pt>
                <c:pt idx="470">
                  <c:v>729.83259339999995</c:v>
                </c:pt>
                <c:pt idx="471">
                  <c:v>730.62247060000004</c:v>
                </c:pt>
                <c:pt idx="472">
                  <c:v>731.41226830000005</c:v>
                </c:pt>
                <c:pt idx="473">
                  <c:v>732.20198660000005</c:v>
                </c:pt>
                <c:pt idx="474">
                  <c:v>732.99162539999998</c:v>
                </c:pt>
                <c:pt idx="475">
                  <c:v>733.78118480000001</c:v>
                </c:pt>
                <c:pt idx="476">
                  <c:v>734.57066480000003</c:v>
                </c:pt>
                <c:pt idx="477">
                  <c:v>735.36006529999997</c:v>
                </c:pt>
                <c:pt idx="478">
                  <c:v>736.14938640000003</c:v>
                </c:pt>
                <c:pt idx="479">
                  <c:v>736.93862799999999</c:v>
                </c:pt>
                <c:pt idx="480">
                  <c:v>737.72779019999996</c:v>
                </c:pt>
                <c:pt idx="481">
                  <c:v>738.51687300000003</c:v>
                </c:pt>
                <c:pt idx="482">
                  <c:v>739.30587619999994</c:v>
                </c:pt>
                <c:pt idx="483">
                  <c:v>740.09480010000004</c:v>
                </c:pt>
                <c:pt idx="484">
                  <c:v>740.88364449999995</c:v>
                </c:pt>
                <c:pt idx="485">
                  <c:v>741.67240949999996</c:v>
                </c:pt>
                <c:pt idx="486">
                  <c:v>742.461095</c:v>
                </c:pt>
                <c:pt idx="487">
                  <c:v>743.24970110000004</c:v>
                </c:pt>
                <c:pt idx="488">
                  <c:v>744.03822769999999</c:v>
                </c:pt>
                <c:pt idx="489">
                  <c:v>744.82667489999994</c:v>
                </c:pt>
                <c:pt idx="490">
                  <c:v>745.61504260000004</c:v>
                </c:pt>
                <c:pt idx="491">
                  <c:v>746.40333099999998</c:v>
                </c:pt>
                <c:pt idx="492">
                  <c:v>747.19153979999999</c:v>
                </c:pt>
                <c:pt idx="493">
                  <c:v>747.97966919999999</c:v>
                </c:pt>
                <c:pt idx="494">
                  <c:v>748.76771919999999</c:v>
                </c:pt>
                <c:pt idx="495">
                  <c:v>749.55568970000002</c:v>
                </c:pt>
                <c:pt idx="496">
                  <c:v>750.34358080000004</c:v>
                </c:pt>
                <c:pt idx="497">
                  <c:v>751.13139239999998</c:v>
                </c:pt>
                <c:pt idx="498">
                  <c:v>751.91912460000003</c:v>
                </c:pt>
                <c:pt idx="499">
                  <c:v>752.70677739999996</c:v>
                </c:pt>
                <c:pt idx="500">
                  <c:v>753.49435070000004</c:v>
                </c:pt>
                <c:pt idx="501">
                  <c:v>754.2818446</c:v>
                </c:pt>
                <c:pt idx="502">
                  <c:v>755.06925899999999</c:v>
                </c:pt>
                <c:pt idx="503">
                  <c:v>755.85659390000001</c:v>
                </c:pt>
                <c:pt idx="504">
                  <c:v>756.64384949999999</c:v>
                </c:pt>
                <c:pt idx="505">
                  <c:v>757.4310256</c:v>
                </c:pt>
                <c:pt idx="506">
                  <c:v>758.21812220000004</c:v>
                </c:pt>
                <c:pt idx="507">
                  <c:v>759.00513939999996</c:v>
                </c:pt>
                <c:pt idx="508">
                  <c:v>759.79207719999999</c:v>
                </c:pt>
                <c:pt idx="509">
                  <c:v>760.57893549999994</c:v>
                </c:pt>
                <c:pt idx="510">
                  <c:v>761.36571430000004</c:v>
                </c:pt>
                <c:pt idx="511">
                  <c:v>762.15241379999998</c:v>
                </c:pt>
                <c:pt idx="512">
                  <c:v>762.93903369999998</c:v>
                </c:pt>
                <c:pt idx="513">
                  <c:v>763.72557429999995</c:v>
                </c:pt>
                <c:pt idx="514">
                  <c:v>764.51203539999995</c:v>
                </c:pt>
                <c:pt idx="515">
                  <c:v>765.29841699999997</c:v>
                </c:pt>
                <c:pt idx="516">
                  <c:v>766.08471919999999</c:v>
                </c:pt>
                <c:pt idx="517">
                  <c:v>766.87094200000001</c:v>
                </c:pt>
                <c:pt idx="518">
                  <c:v>767.65708529999995</c:v>
                </c:pt>
                <c:pt idx="519">
                  <c:v>768.44314910000003</c:v>
                </c:pt>
                <c:pt idx="520">
                  <c:v>769.22913359999995</c:v>
                </c:pt>
                <c:pt idx="521">
                  <c:v>770.01503860000003</c:v>
                </c:pt>
                <c:pt idx="522">
                  <c:v>770.80086410000001</c:v>
                </c:pt>
                <c:pt idx="523">
                  <c:v>771.5866102</c:v>
                </c:pt>
                <c:pt idx="524">
                  <c:v>772.37227680000001</c:v>
                </c:pt>
                <c:pt idx="525">
                  <c:v>773.15786400000002</c:v>
                </c:pt>
                <c:pt idx="526">
                  <c:v>773.94337180000002</c:v>
                </c:pt>
                <c:pt idx="527">
                  <c:v>774.72880009999994</c:v>
                </c:pt>
                <c:pt idx="528">
                  <c:v>775.51414899999997</c:v>
                </c:pt>
                <c:pt idx="529">
                  <c:v>776.29941840000004</c:v>
                </c:pt>
                <c:pt idx="530">
                  <c:v>777.08460839999998</c:v>
                </c:pt>
                <c:pt idx="531">
                  <c:v>777.86971900000003</c:v>
                </c:pt>
                <c:pt idx="532">
                  <c:v>778.65475000000004</c:v>
                </c:pt>
                <c:pt idx="533">
                  <c:v>779.4397017</c:v>
                </c:pt>
                <c:pt idx="534">
                  <c:v>780.2245739</c:v>
                </c:pt>
                <c:pt idx="535">
                  <c:v>781.00936669999999</c:v>
                </c:pt>
                <c:pt idx="536">
                  <c:v>781.79408000000001</c:v>
                </c:pt>
                <c:pt idx="537">
                  <c:v>782.57871390000003</c:v>
                </c:pt>
                <c:pt idx="538">
                  <c:v>783.36326829999996</c:v>
                </c:pt>
                <c:pt idx="539">
                  <c:v>784.1477433</c:v>
                </c:pt>
                <c:pt idx="540">
                  <c:v>784.93213879999996</c:v>
                </c:pt>
                <c:pt idx="541">
                  <c:v>785.716455</c:v>
                </c:pt>
                <c:pt idx="542">
                  <c:v>786.50069159999998</c:v>
                </c:pt>
                <c:pt idx="543">
                  <c:v>787.28484879999996</c:v>
                </c:pt>
                <c:pt idx="544">
                  <c:v>788.06892660000005</c:v>
                </c:pt>
                <c:pt idx="545">
                  <c:v>788.85292489999995</c:v>
                </c:pt>
                <c:pt idx="546">
                  <c:v>789.63684379999995</c:v>
                </c:pt>
                <c:pt idx="547">
                  <c:v>790.42068319999998</c:v>
                </c:pt>
                <c:pt idx="548">
                  <c:v>791.20444320000001</c:v>
                </c:pt>
                <c:pt idx="549">
                  <c:v>791.98812380000004</c:v>
                </c:pt>
                <c:pt idx="550">
                  <c:v>792.77172489999998</c:v>
                </c:pt>
                <c:pt idx="551">
                  <c:v>793.55524660000003</c:v>
                </c:pt>
                <c:pt idx="552">
                  <c:v>794.3386888</c:v>
                </c:pt>
                <c:pt idx="553">
                  <c:v>795.1220515</c:v>
                </c:pt>
                <c:pt idx="554">
                  <c:v>795.90533489999996</c:v>
                </c:pt>
                <c:pt idx="555">
                  <c:v>796.68853879999995</c:v>
                </c:pt>
                <c:pt idx="556">
                  <c:v>797.47166319999997</c:v>
                </c:pt>
                <c:pt idx="557">
                  <c:v>798.25470819999998</c:v>
                </c:pt>
                <c:pt idx="558">
                  <c:v>799.03767379999999</c:v>
                </c:pt>
                <c:pt idx="559">
                  <c:v>799.82055990000003</c:v>
                </c:pt>
                <c:pt idx="560">
                  <c:v>800.60336649999999</c:v>
                </c:pt>
                <c:pt idx="561">
                  <c:v>801.38609380000003</c:v>
                </c:pt>
                <c:pt idx="562">
                  <c:v>802.16874150000001</c:v>
                </c:pt>
                <c:pt idx="563">
                  <c:v>802.95130989999996</c:v>
                </c:pt>
                <c:pt idx="564">
                  <c:v>803.73379880000005</c:v>
                </c:pt>
                <c:pt idx="565">
                  <c:v>804.51620820000005</c:v>
                </c:pt>
                <c:pt idx="566">
                  <c:v>805.29853820000005</c:v>
                </c:pt>
                <c:pt idx="567">
                  <c:v>806.08078880000005</c:v>
                </c:pt>
                <c:pt idx="568">
                  <c:v>806.86295989999996</c:v>
                </c:pt>
                <c:pt idx="569">
                  <c:v>807.64505150000002</c:v>
                </c:pt>
                <c:pt idx="570">
                  <c:v>808.42706380000004</c:v>
                </c:pt>
                <c:pt idx="571">
                  <c:v>809.20899659999998</c:v>
                </c:pt>
                <c:pt idx="572">
                  <c:v>809.99084989999994</c:v>
                </c:pt>
                <c:pt idx="573">
                  <c:v>810.77262380000002</c:v>
                </c:pt>
                <c:pt idx="574">
                  <c:v>811.55431820000001</c:v>
                </c:pt>
                <c:pt idx="575">
                  <c:v>812.3359332</c:v>
                </c:pt>
                <c:pt idx="576">
                  <c:v>813.11746879999998</c:v>
                </c:pt>
                <c:pt idx="577">
                  <c:v>813.8989249</c:v>
                </c:pt>
                <c:pt idx="578">
                  <c:v>814.68030160000001</c:v>
                </c:pt>
                <c:pt idx="579">
                  <c:v>815.46159880000005</c:v>
                </c:pt>
                <c:pt idx="580">
                  <c:v>816.24281659999997</c:v>
                </c:pt>
                <c:pt idx="581">
                  <c:v>817.023955</c:v>
                </c:pt>
                <c:pt idx="582">
                  <c:v>817.80501379999998</c:v>
                </c:pt>
                <c:pt idx="583">
                  <c:v>818.58599330000004</c:v>
                </c:pt>
                <c:pt idx="584">
                  <c:v>819.36689330000002</c:v>
                </c:pt>
                <c:pt idx="585">
                  <c:v>820.14771389999999</c:v>
                </c:pt>
                <c:pt idx="586">
                  <c:v>820.92845499999999</c:v>
                </c:pt>
                <c:pt idx="587">
                  <c:v>821.70911669999998</c:v>
                </c:pt>
                <c:pt idx="588">
                  <c:v>822.48969890000001</c:v>
                </c:pt>
                <c:pt idx="589">
                  <c:v>823.27020170000003</c:v>
                </c:pt>
                <c:pt idx="590">
                  <c:v>824.05062499999997</c:v>
                </c:pt>
                <c:pt idx="591">
                  <c:v>824.83096899999998</c:v>
                </c:pt>
                <c:pt idx="592">
                  <c:v>825.61123339999995</c:v>
                </c:pt>
                <c:pt idx="593">
                  <c:v>826.39141840000002</c:v>
                </c:pt>
                <c:pt idx="594">
                  <c:v>827.17152399999998</c:v>
                </c:pt>
                <c:pt idx="595">
                  <c:v>827.95155009999996</c:v>
                </c:pt>
                <c:pt idx="596">
                  <c:v>828.73149679999995</c:v>
                </c:pt>
                <c:pt idx="597">
                  <c:v>829.51136399999996</c:v>
                </c:pt>
                <c:pt idx="598">
                  <c:v>830.29115179999997</c:v>
                </c:pt>
                <c:pt idx="599">
                  <c:v>831.07086019999997</c:v>
                </c:pt>
                <c:pt idx="600">
                  <c:v>831.8504891</c:v>
                </c:pt>
                <c:pt idx="601">
                  <c:v>832.63003860000003</c:v>
                </c:pt>
                <c:pt idx="602">
                  <c:v>833.40950859999998</c:v>
                </c:pt>
                <c:pt idx="603">
                  <c:v>834.18889909999996</c:v>
                </c:pt>
                <c:pt idx="604">
                  <c:v>834.96821030000001</c:v>
                </c:pt>
                <c:pt idx="605">
                  <c:v>835.74744199999998</c:v>
                </c:pt>
                <c:pt idx="606">
                  <c:v>836.52659419999998</c:v>
                </c:pt>
                <c:pt idx="607">
                  <c:v>837.30566699999997</c:v>
                </c:pt>
                <c:pt idx="608">
                  <c:v>838.08466039999996</c:v>
                </c:pt>
                <c:pt idx="609">
                  <c:v>838.86357429999998</c:v>
                </c:pt>
                <c:pt idx="610">
                  <c:v>839.64240870000003</c:v>
                </c:pt>
                <c:pt idx="611">
                  <c:v>840.42116380000004</c:v>
                </c:pt>
                <c:pt idx="612">
                  <c:v>841.19983930000001</c:v>
                </c:pt>
                <c:pt idx="613">
                  <c:v>841.97843550000005</c:v>
                </c:pt>
                <c:pt idx="614">
                  <c:v>842.7569522</c:v>
                </c:pt>
                <c:pt idx="615">
                  <c:v>843.53538939999999</c:v>
                </c:pt>
                <c:pt idx="616">
                  <c:v>844.31374719999997</c:v>
                </c:pt>
                <c:pt idx="617">
                  <c:v>845.09202560000006</c:v>
                </c:pt>
                <c:pt idx="618">
                  <c:v>845.87022449999995</c:v>
                </c:pt>
                <c:pt idx="619">
                  <c:v>846.64834389999999</c:v>
                </c:pt>
                <c:pt idx="620">
                  <c:v>847.42638399999998</c:v>
                </c:pt>
                <c:pt idx="621">
                  <c:v>848.20434460000001</c:v>
                </c:pt>
                <c:pt idx="622">
                  <c:v>848.98222569999996</c:v>
                </c:pt>
                <c:pt idx="623">
                  <c:v>849.76002740000001</c:v>
                </c:pt>
                <c:pt idx="624">
                  <c:v>850.53774959999998</c:v>
                </c:pt>
                <c:pt idx="625">
                  <c:v>851.31539239999995</c:v>
                </c:pt>
                <c:pt idx="626">
                  <c:v>852.09295580000003</c:v>
                </c:pt>
                <c:pt idx="627">
                  <c:v>852.87043970000002</c:v>
                </c:pt>
                <c:pt idx="628">
                  <c:v>853.64784420000001</c:v>
                </c:pt>
                <c:pt idx="629">
                  <c:v>854.42516920000003</c:v>
                </c:pt>
                <c:pt idx="630">
                  <c:v>855.20241480000004</c:v>
                </c:pt>
                <c:pt idx="631">
                  <c:v>855.97958100000005</c:v>
                </c:pt>
                <c:pt idx="632">
                  <c:v>856.75666760000001</c:v>
                </c:pt>
                <c:pt idx="633">
                  <c:v>857.53367490000005</c:v>
                </c:pt>
                <c:pt idx="634">
                  <c:v>858.3106027</c:v>
                </c:pt>
                <c:pt idx="635">
                  <c:v>859.08745109999995</c:v>
                </c:pt>
                <c:pt idx="636">
                  <c:v>859.86422000000005</c:v>
                </c:pt>
                <c:pt idx="637">
                  <c:v>860.64090950000002</c:v>
                </c:pt>
                <c:pt idx="638">
                  <c:v>861.41751950000003</c:v>
                </c:pt>
                <c:pt idx="639">
                  <c:v>862.19405010000003</c:v>
                </c:pt>
                <c:pt idx="640">
                  <c:v>862.97050119999994</c:v>
                </c:pt>
                <c:pt idx="641">
                  <c:v>863.74687300000005</c:v>
                </c:pt>
                <c:pt idx="642">
                  <c:v>864.52316519999999</c:v>
                </c:pt>
                <c:pt idx="643">
                  <c:v>865.29937800000005</c:v>
                </c:pt>
                <c:pt idx="644">
                  <c:v>866.07551139999998</c:v>
                </c:pt>
                <c:pt idx="645">
                  <c:v>866.85156529999995</c:v>
                </c:pt>
                <c:pt idx="646">
                  <c:v>867.62753980000002</c:v>
                </c:pt>
                <c:pt idx="647">
                  <c:v>868.40343480000001</c:v>
                </c:pt>
                <c:pt idx="648">
                  <c:v>869.1792504</c:v>
                </c:pt>
                <c:pt idx="649">
                  <c:v>869.95498659999998</c:v>
                </c:pt>
                <c:pt idx="650">
                  <c:v>870.7306433</c:v>
                </c:pt>
                <c:pt idx="651">
                  <c:v>871.50622060000001</c:v>
                </c:pt>
                <c:pt idx="652">
                  <c:v>872.28171840000005</c:v>
                </c:pt>
                <c:pt idx="653">
                  <c:v>873.0571367</c:v>
                </c:pt>
                <c:pt idx="654">
                  <c:v>873.83247570000003</c:v>
                </c:pt>
                <c:pt idx="655">
                  <c:v>874.60773519999998</c:v>
                </c:pt>
                <c:pt idx="656">
                  <c:v>875.38291519999996</c:v>
                </c:pt>
                <c:pt idx="657">
                  <c:v>876.15801580000004</c:v>
                </c:pt>
                <c:pt idx="658">
                  <c:v>876.93303700000001</c:v>
                </c:pt>
                <c:pt idx="659">
                  <c:v>877.70797870000001</c:v>
                </c:pt>
                <c:pt idx="660">
                  <c:v>878.48284090000004</c:v>
                </c:pt>
                <c:pt idx="661">
                  <c:v>879.25762380000003</c:v>
                </c:pt>
                <c:pt idx="662">
                  <c:v>880.03232709999997</c:v>
                </c:pt>
                <c:pt idx="663">
                  <c:v>880.80695109999999</c:v>
                </c:pt>
                <c:pt idx="664">
                  <c:v>881.58149560000004</c:v>
                </c:pt>
                <c:pt idx="665">
                  <c:v>882.3559606</c:v>
                </c:pt>
                <c:pt idx="666">
                  <c:v>883.13034619999996</c:v>
                </c:pt>
                <c:pt idx="667">
                  <c:v>883.90465240000003</c:v>
                </c:pt>
                <c:pt idx="668">
                  <c:v>884.67887910000002</c:v>
                </c:pt>
                <c:pt idx="669">
                  <c:v>885.45302630000003</c:v>
                </c:pt>
                <c:pt idx="670">
                  <c:v>886.22709420000001</c:v>
                </c:pt>
                <c:pt idx="671">
                  <c:v>887.00108260000002</c:v>
                </c:pt>
                <c:pt idx="672">
                  <c:v>887.77499150000006</c:v>
                </c:pt>
                <c:pt idx="673">
                  <c:v>888.54882099999998</c:v>
                </c:pt>
                <c:pt idx="674">
                  <c:v>889.32257100000004</c:v>
                </c:pt>
                <c:pt idx="675">
                  <c:v>890.09624159999998</c:v>
                </c:pt>
                <c:pt idx="676">
                  <c:v>890.86983280000004</c:v>
                </c:pt>
                <c:pt idx="677">
                  <c:v>891.64334450000001</c:v>
                </c:pt>
                <c:pt idx="678">
                  <c:v>892.41677679999998</c:v>
                </c:pt>
                <c:pt idx="679">
                  <c:v>893.19012959999998</c:v>
                </c:pt>
                <c:pt idx="680">
                  <c:v>893.96340299999997</c:v>
                </c:pt>
                <c:pt idx="681">
                  <c:v>894.73659699999996</c:v>
                </c:pt>
                <c:pt idx="682">
                  <c:v>895.50971140000001</c:v>
                </c:pt>
                <c:pt idx="683">
                  <c:v>896.28274650000003</c:v>
                </c:pt>
                <c:pt idx="684">
                  <c:v>897.05570209999996</c:v>
                </c:pt>
                <c:pt idx="685">
                  <c:v>897.8285783</c:v>
                </c:pt>
                <c:pt idx="686">
                  <c:v>898.60137499999996</c:v>
                </c:pt>
                <c:pt idx="687">
                  <c:v>899.37409230000003</c:v>
                </c:pt>
                <c:pt idx="688">
                  <c:v>900.14673010000001</c:v>
                </c:pt>
                <c:pt idx="689">
                  <c:v>900.91928849999999</c:v>
                </c:pt>
                <c:pt idx="690">
                  <c:v>901.6917674</c:v>
                </c:pt>
                <c:pt idx="691">
                  <c:v>902.46416699999997</c:v>
                </c:pt>
                <c:pt idx="692">
                  <c:v>903.23648700000001</c:v>
                </c:pt>
                <c:pt idx="693">
                  <c:v>904.00872760000004</c:v>
                </c:pt>
                <c:pt idx="694">
                  <c:v>904.78088879999996</c:v>
                </c:pt>
                <c:pt idx="695">
                  <c:v>905.55297050000001</c:v>
                </c:pt>
                <c:pt idx="696">
                  <c:v>906.32497279999995</c:v>
                </c:pt>
                <c:pt idx="697">
                  <c:v>907.09689560000004</c:v>
                </c:pt>
                <c:pt idx="698">
                  <c:v>907.86873900000001</c:v>
                </c:pt>
                <c:pt idx="699">
                  <c:v>908.64050299999997</c:v>
                </c:pt>
                <c:pt idx="700">
                  <c:v>909.41218749999996</c:v>
                </c:pt>
                <c:pt idx="701">
                  <c:v>910.18379259999995</c:v>
                </c:pt>
                <c:pt idx="702">
                  <c:v>910.95531819999997</c:v>
                </c:pt>
                <c:pt idx="703">
                  <c:v>911.72676430000001</c:v>
                </c:pt>
                <c:pt idx="704">
                  <c:v>912.49813110000002</c:v>
                </c:pt>
                <c:pt idx="705">
                  <c:v>913.26941839999995</c:v>
                </c:pt>
                <c:pt idx="706">
                  <c:v>914.04062620000002</c:v>
                </c:pt>
                <c:pt idx="707">
                  <c:v>914.81175459999997</c:v>
                </c:pt>
                <c:pt idx="708">
                  <c:v>915.58280360000003</c:v>
                </c:pt>
                <c:pt idx="709">
                  <c:v>916.35377310000001</c:v>
                </c:pt>
                <c:pt idx="710">
                  <c:v>917.12466310000002</c:v>
                </c:pt>
                <c:pt idx="711">
                  <c:v>917.89547379999999</c:v>
                </c:pt>
                <c:pt idx="712">
                  <c:v>918.66620490000003</c:v>
                </c:pt>
                <c:pt idx="713">
                  <c:v>919.43685670000002</c:v>
                </c:pt>
                <c:pt idx="714">
                  <c:v>920.20742900000005</c:v>
                </c:pt>
                <c:pt idx="715">
                  <c:v>920.97792179999999</c:v>
                </c:pt>
                <c:pt idx="716">
                  <c:v>921.74833520000004</c:v>
                </c:pt>
                <c:pt idx="717">
                  <c:v>922.51866919999998</c:v>
                </c:pt>
                <c:pt idx="718">
                  <c:v>923.28892370000005</c:v>
                </c:pt>
                <c:pt idx="719">
                  <c:v>924.05909870000005</c:v>
                </c:pt>
                <c:pt idx="720">
                  <c:v>924.82919440000001</c:v>
                </c:pt>
                <c:pt idx="721">
                  <c:v>925.59921059999999</c:v>
                </c:pt>
                <c:pt idx="722">
                  <c:v>926.36914730000001</c:v>
                </c:pt>
                <c:pt idx="723">
                  <c:v>927.13900460000002</c:v>
                </c:pt>
                <c:pt idx="724">
                  <c:v>927.90878239999995</c:v>
                </c:pt>
                <c:pt idx="725">
                  <c:v>928.67848079999999</c:v>
                </c:pt>
                <c:pt idx="726">
                  <c:v>929.44809980000002</c:v>
                </c:pt>
                <c:pt idx="727">
                  <c:v>930.21763929999997</c:v>
                </c:pt>
                <c:pt idx="728">
                  <c:v>930.98709940000003</c:v>
                </c:pt>
                <c:pt idx="729">
                  <c:v>931.75648000000001</c:v>
                </c:pt>
                <c:pt idx="730">
                  <c:v>932.52578119999998</c:v>
                </c:pt>
                <c:pt idx="731">
                  <c:v>933.29500299999995</c:v>
                </c:pt>
                <c:pt idx="732">
                  <c:v>934.06414519999998</c:v>
                </c:pt>
                <c:pt idx="733">
                  <c:v>934.83320809999998</c:v>
                </c:pt>
                <c:pt idx="734">
                  <c:v>935.6021915</c:v>
                </c:pt>
                <c:pt idx="735">
                  <c:v>936.37109550000002</c:v>
                </c:pt>
                <c:pt idx="736">
                  <c:v>937.13991999999996</c:v>
                </c:pt>
                <c:pt idx="737">
                  <c:v>937.90866510000001</c:v>
                </c:pt>
                <c:pt idx="738">
                  <c:v>938.67733069999997</c:v>
                </c:pt>
                <c:pt idx="739">
                  <c:v>939.44591690000004</c:v>
                </c:pt>
                <c:pt idx="740">
                  <c:v>940.21442360000003</c:v>
                </c:pt>
                <c:pt idx="741">
                  <c:v>940.98285099999998</c:v>
                </c:pt>
                <c:pt idx="742">
                  <c:v>941.7511988</c:v>
                </c:pt>
                <c:pt idx="743">
                  <c:v>942.51946720000001</c:v>
                </c:pt>
                <c:pt idx="744">
                  <c:v>943.28765620000001</c:v>
                </c:pt>
                <c:pt idx="745">
                  <c:v>944.05576570000005</c:v>
                </c:pt>
                <c:pt idx="746">
                  <c:v>944.82379579999997</c:v>
                </c:pt>
                <c:pt idx="747">
                  <c:v>945.59174640000003</c:v>
                </c:pt>
                <c:pt idx="748">
                  <c:v>946.35961759999998</c:v>
                </c:pt>
                <c:pt idx="749">
                  <c:v>947.12740940000003</c:v>
                </c:pt>
                <c:pt idx="750">
                  <c:v>947.8951217</c:v>
                </c:pt>
                <c:pt idx="751">
                  <c:v>948.66275459999997</c:v>
                </c:pt>
                <c:pt idx="752">
                  <c:v>949.43030799999997</c:v>
                </c:pt>
                <c:pt idx="753">
                  <c:v>950.1977819</c:v>
                </c:pt>
                <c:pt idx="754">
                  <c:v>950.96517649999998</c:v>
                </c:pt>
                <c:pt idx="755">
                  <c:v>951.7324916</c:v>
                </c:pt>
                <c:pt idx="756">
                  <c:v>952.49972720000005</c:v>
                </c:pt>
                <c:pt idx="757">
                  <c:v>953.26688339999998</c:v>
                </c:pt>
                <c:pt idx="758">
                  <c:v>954.03396020000002</c:v>
                </c:pt>
                <c:pt idx="759">
                  <c:v>954.80095749999998</c:v>
                </c:pt>
                <c:pt idx="760">
                  <c:v>955.56787529999997</c:v>
                </c:pt>
                <c:pt idx="761">
                  <c:v>956.33471380000003</c:v>
                </c:pt>
                <c:pt idx="762">
                  <c:v>957.10147270000004</c:v>
                </c:pt>
                <c:pt idx="763">
                  <c:v>957.86815230000002</c:v>
                </c:pt>
                <c:pt idx="764">
                  <c:v>958.63475240000002</c:v>
                </c:pt>
                <c:pt idx="765">
                  <c:v>959.40127299999995</c:v>
                </c:pt>
                <c:pt idx="766">
                  <c:v>960.16771419999998</c:v>
                </c:pt>
                <c:pt idx="767">
                  <c:v>960.934076</c:v>
                </c:pt>
                <c:pt idx="768">
                  <c:v>961.70035829999995</c:v>
                </c:pt>
                <c:pt idx="769">
                  <c:v>962.46656110000004</c:v>
                </c:pt>
                <c:pt idx="770">
                  <c:v>963.23268459999997</c:v>
                </c:pt>
                <c:pt idx="771">
                  <c:v>963.99872860000005</c:v>
                </c:pt>
                <c:pt idx="772">
                  <c:v>964.76469310000004</c:v>
                </c:pt>
                <c:pt idx="773">
                  <c:v>965.53057820000004</c:v>
                </c:pt>
                <c:pt idx="774">
                  <c:v>966.29638379999994</c:v>
                </c:pt>
                <c:pt idx="775">
                  <c:v>967.06210999999996</c:v>
                </c:pt>
                <c:pt idx="776">
                  <c:v>967.82775679999997</c:v>
                </c:pt>
                <c:pt idx="777">
                  <c:v>968.59332410000002</c:v>
                </c:pt>
                <c:pt idx="778">
                  <c:v>969.35881199999994</c:v>
                </c:pt>
                <c:pt idx="779">
                  <c:v>970.12422040000001</c:v>
                </c:pt>
                <c:pt idx="780">
                  <c:v>970.88954939999996</c:v>
                </c:pt>
                <c:pt idx="781">
                  <c:v>971.65479900000003</c:v>
                </c:pt>
                <c:pt idx="782">
                  <c:v>972.41996900000004</c:v>
                </c:pt>
                <c:pt idx="783">
                  <c:v>973.18505970000001</c:v>
                </c:pt>
                <c:pt idx="784">
                  <c:v>973.95007090000001</c:v>
                </c:pt>
                <c:pt idx="785">
                  <c:v>974.71500270000001</c:v>
                </c:pt>
                <c:pt idx="786">
                  <c:v>975.47985500000004</c:v>
                </c:pt>
                <c:pt idx="787">
                  <c:v>976.24462789999995</c:v>
                </c:pt>
                <c:pt idx="788">
                  <c:v>977.00932130000001</c:v>
                </c:pt>
                <c:pt idx="789">
                  <c:v>977.77393529999995</c:v>
                </c:pt>
                <c:pt idx="790">
                  <c:v>978.53846980000003</c:v>
                </c:pt>
                <c:pt idx="791">
                  <c:v>979.30292499999996</c:v>
                </c:pt>
                <c:pt idx="792">
                  <c:v>980.06730059999995</c:v>
                </c:pt>
                <c:pt idx="793">
                  <c:v>980.83159680000006</c:v>
                </c:pt>
                <c:pt idx="794">
                  <c:v>981.59581360000004</c:v>
                </c:pt>
                <c:pt idx="795">
                  <c:v>982.35995089999994</c:v>
                </c:pt>
                <c:pt idx="796">
                  <c:v>983.12400879999996</c:v>
                </c:pt>
                <c:pt idx="797">
                  <c:v>983.8879872</c:v>
                </c:pt>
                <c:pt idx="798">
                  <c:v>984.65188620000004</c:v>
                </c:pt>
                <c:pt idx="799">
                  <c:v>985.41570579999996</c:v>
                </c:pt>
                <c:pt idx="800">
                  <c:v>986.17944590000002</c:v>
                </c:pt>
                <c:pt idx="801">
                  <c:v>986.94310659999996</c:v>
                </c:pt>
                <c:pt idx="802">
                  <c:v>987.70668780000005</c:v>
                </c:pt>
                <c:pt idx="803">
                  <c:v>988.47018949999995</c:v>
                </c:pt>
                <c:pt idx="804">
                  <c:v>989.23361190000003</c:v>
                </c:pt>
                <c:pt idx="805">
                  <c:v>989.99695480000003</c:v>
                </c:pt>
                <c:pt idx="806">
                  <c:v>990.76021820000005</c:v>
                </c:pt>
                <c:pt idx="807">
                  <c:v>991.52340219999996</c:v>
                </c:pt>
                <c:pt idx="808">
                  <c:v>992.28650679999998</c:v>
                </c:pt>
                <c:pt idx="809">
                  <c:v>993.04953190000003</c:v>
                </c:pt>
                <c:pt idx="810">
                  <c:v>993.8124775</c:v>
                </c:pt>
                <c:pt idx="811">
                  <c:v>994.57534380000004</c:v>
                </c:pt>
                <c:pt idx="812">
                  <c:v>995.33813050000003</c:v>
                </c:pt>
                <c:pt idx="813">
                  <c:v>996.10083789999999</c:v>
                </c:pt>
                <c:pt idx="814">
                  <c:v>996.86346579999997</c:v>
                </c:pt>
                <c:pt idx="815">
                  <c:v>997.62601419999999</c:v>
                </c:pt>
                <c:pt idx="816">
                  <c:v>998.3884832</c:v>
                </c:pt>
                <c:pt idx="817">
                  <c:v>999.1508728</c:v>
                </c:pt>
                <c:pt idx="818">
                  <c:v>999.91318290000004</c:v>
                </c:pt>
                <c:pt idx="819">
                  <c:v>1000.675414</c:v>
                </c:pt>
                <c:pt idx="820">
                  <c:v>1001.4375649999999</c:v>
                </c:pt>
                <c:pt idx="821">
                  <c:v>1002.1996370000001</c:v>
                </c:pt>
                <c:pt idx="822">
                  <c:v>1002.961629</c:v>
                </c:pt>
                <c:pt idx="823">
                  <c:v>1003.723542</c:v>
                </c:pt>
                <c:pt idx="824">
                  <c:v>1004.485375</c:v>
                </c:pt>
                <c:pt idx="825">
                  <c:v>1005.247129</c:v>
                </c:pt>
                <c:pt idx="826">
                  <c:v>1006.0088040000001</c:v>
                </c:pt>
                <c:pt idx="827">
                  <c:v>1006.770399</c:v>
                </c:pt>
                <c:pt idx="828">
                  <c:v>1007.531915</c:v>
                </c:pt>
                <c:pt idx="829">
                  <c:v>1008.293351</c:v>
                </c:pt>
                <c:pt idx="830">
                  <c:v>1009.054708</c:v>
                </c:pt>
                <c:pt idx="831">
                  <c:v>1009.815985</c:v>
                </c:pt>
                <c:pt idx="832">
                  <c:v>1010.577183</c:v>
                </c:pt>
                <c:pt idx="833">
                  <c:v>1011.338301</c:v>
                </c:pt>
                <c:pt idx="834">
                  <c:v>1012.09934</c:v>
                </c:pt>
                <c:pt idx="835">
                  <c:v>1012.8603000000001</c:v>
                </c:pt>
                <c:pt idx="836">
                  <c:v>1013.62118</c:v>
                </c:pt>
                <c:pt idx="837">
                  <c:v>1014.381981</c:v>
                </c:pt>
                <c:pt idx="838">
                  <c:v>1015.142702</c:v>
                </c:pt>
                <c:pt idx="839">
                  <c:v>1015.9033439999999</c:v>
                </c:pt>
                <c:pt idx="840">
                  <c:v>1016.663906</c:v>
                </c:pt>
                <c:pt idx="841">
                  <c:v>1017.424389</c:v>
                </c:pt>
                <c:pt idx="842">
                  <c:v>1018.184792</c:v>
                </c:pt>
                <c:pt idx="843">
                  <c:v>1018.945116</c:v>
                </c:pt>
                <c:pt idx="844">
                  <c:v>1019.705361</c:v>
                </c:pt>
                <c:pt idx="845">
                  <c:v>1020.465526</c:v>
                </c:pt>
                <c:pt idx="846">
                  <c:v>1021.225612</c:v>
                </c:pt>
                <c:pt idx="847">
                  <c:v>1021.985618</c:v>
                </c:pt>
                <c:pt idx="848">
                  <c:v>1022.745545</c:v>
                </c:pt>
                <c:pt idx="849">
                  <c:v>1023.505392</c:v>
                </c:pt>
                <c:pt idx="850">
                  <c:v>1024.2651599999999</c:v>
                </c:pt>
                <c:pt idx="851">
                  <c:v>1025.0248489999999</c:v>
                </c:pt>
                <c:pt idx="852">
                  <c:v>1025.7844580000001</c:v>
                </c:pt>
                <c:pt idx="853">
                  <c:v>1026.543987</c:v>
                </c:pt>
                <c:pt idx="854">
                  <c:v>1027.303437</c:v>
                </c:pt>
                <c:pt idx="855">
                  <c:v>1028.0628079999999</c:v>
                </c:pt>
                <c:pt idx="856">
                  <c:v>1028.822099</c:v>
                </c:pt>
                <c:pt idx="857">
                  <c:v>1029.5813109999999</c:v>
                </c:pt>
                <c:pt idx="858">
                  <c:v>1030.3404430000001</c:v>
                </c:pt>
                <c:pt idx="859">
                  <c:v>1031.099496</c:v>
                </c:pt>
                <c:pt idx="860">
                  <c:v>1031.8584699999999</c:v>
                </c:pt>
                <c:pt idx="861">
                  <c:v>1032.617364</c:v>
                </c:pt>
                <c:pt idx="862">
                  <c:v>1033.376178</c:v>
                </c:pt>
                <c:pt idx="863">
                  <c:v>1034.1349130000001</c:v>
                </c:pt>
                <c:pt idx="864">
                  <c:v>1034.8935690000001</c:v>
                </c:pt>
                <c:pt idx="865">
                  <c:v>1035.652145</c:v>
                </c:pt>
                <c:pt idx="866">
                  <c:v>1036.4106420000001</c:v>
                </c:pt>
                <c:pt idx="867">
                  <c:v>1037.1690599999999</c:v>
                </c:pt>
                <c:pt idx="868">
                  <c:v>1037.9273969999999</c:v>
                </c:pt>
                <c:pt idx="869">
                  <c:v>1038.6856560000001</c:v>
                </c:pt>
                <c:pt idx="870">
                  <c:v>1039.443835</c:v>
                </c:pt>
                <c:pt idx="871">
                  <c:v>1040.201935</c:v>
                </c:pt>
                <c:pt idx="872">
                  <c:v>1040.959955</c:v>
                </c:pt>
                <c:pt idx="873">
                  <c:v>1041.717895</c:v>
                </c:pt>
                <c:pt idx="874">
                  <c:v>1042.4757569999999</c:v>
                </c:pt>
                <c:pt idx="875">
                  <c:v>1043.233538</c:v>
                </c:pt>
                <c:pt idx="876">
                  <c:v>1043.9912409999999</c:v>
                </c:pt>
                <c:pt idx="877">
                  <c:v>1044.7488639999999</c:v>
                </c:pt>
                <c:pt idx="878">
                  <c:v>1045.5064070000001</c:v>
                </c:pt>
                <c:pt idx="879">
                  <c:v>1046.2638710000001</c:v>
                </c:pt>
                <c:pt idx="880">
                  <c:v>1047.021256</c:v>
                </c:pt>
                <c:pt idx="881">
                  <c:v>1047.7785610000001</c:v>
                </c:pt>
                <c:pt idx="882">
                  <c:v>1048.535787</c:v>
                </c:pt>
                <c:pt idx="883">
                  <c:v>1049.2929329999999</c:v>
                </c:pt>
                <c:pt idx="884">
                  <c:v>1050.05</c:v>
                </c:pt>
                <c:pt idx="885">
                  <c:v>1050.8069869999999</c:v>
                </c:pt>
                <c:pt idx="886">
                  <c:v>1051.563895</c:v>
                </c:pt>
                <c:pt idx="887">
                  <c:v>1052.320723</c:v>
                </c:pt>
                <c:pt idx="888">
                  <c:v>1053.0774730000001</c:v>
                </c:pt>
                <c:pt idx="889">
                  <c:v>1053.8341419999999</c:v>
                </c:pt>
                <c:pt idx="890">
                  <c:v>1054.5907319999999</c:v>
                </c:pt>
                <c:pt idx="891">
                  <c:v>1055.3472429999999</c:v>
                </c:pt>
                <c:pt idx="892">
                  <c:v>1056.103674</c:v>
                </c:pt>
                <c:pt idx="893">
                  <c:v>1056.8600260000001</c:v>
                </c:pt>
                <c:pt idx="894">
                  <c:v>1057.6162979999999</c:v>
                </c:pt>
                <c:pt idx="895">
                  <c:v>1058.3724910000001</c:v>
                </c:pt>
                <c:pt idx="896">
                  <c:v>1059.1286050000001</c:v>
                </c:pt>
                <c:pt idx="897">
                  <c:v>1059.8846390000001</c:v>
                </c:pt>
                <c:pt idx="898">
                  <c:v>1060.6405930000001</c:v>
                </c:pt>
                <c:pt idx="899">
                  <c:v>1061.396469</c:v>
                </c:pt>
                <c:pt idx="900">
                  <c:v>1062.1522640000001</c:v>
                </c:pt>
                <c:pt idx="901">
                  <c:v>1062.9079810000001</c:v>
                </c:pt>
                <c:pt idx="902">
                  <c:v>1063.6636169999999</c:v>
                </c:pt>
                <c:pt idx="903">
                  <c:v>1064.419175</c:v>
                </c:pt>
                <c:pt idx="904">
                  <c:v>1065.174653</c:v>
                </c:pt>
                <c:pt idx="905">
                  <c:v>1065.930051</c:v>
                </c:pt>
                <c:pt idx="906">
                  <c:v>1066.6853699999999</c:v>
                </c:pt>
                <c:pt idx="907">
                  <c:v>1067.4406100000001</c:v>
                </c:pt>
                <c:pt idx="908">
                  <c:v>1068.19577</c:v>
                </c:pt>
                <c:pt idx="909">
                  <c:v>1068.9508510000001</c:v>
                </c:pt>
                <c:pt idx="910">
                  <c:v>1069.705852</c:v>
                </c:pt>
                <c:pt idx="911">
                  <c:v>1070.4607739999999</c:v>
                </c:pt>
                <c:pt idx="912">
                  <c:v>1071.215616</c:v>
                </c:pt>
                <c:pt idx="913">
                  <c:v>1071.9703790000001</c:v>
                </c:pt>
                <c:pt idx="914">
                  <c:v>1072.7250630000001</c:v>
                </c:pt>
                <c:pt idx="915">
                  <c:v>1073.4796670000001</c:v>
                </c:pt>
                <c:pt idx="916">
                  <c:v>1074.234191</c:v>
                </c:pt>
                <c:pt idx="917">
                  <c:v>1074.988636</c:v>
                </c:pt>
                <c:pt idx="918">
                  <c:v>1075.7430019999999</c:v>
                </c:pt>
                <c:pt idx="919">
                  <c:v>1076.497288</c:v>
                </c:pt>
                <c:pt idx="920">
                  <c:v>1077.251495</c:v>
                </c:pt>
                <c:pt idx="921">
                  <c:v>1078.005623</c:v>
                </c:pt>
                <c:pt idx="922">
                  <c:v>1078.7596699999999</c:v>
                </c:pt>
                <c:pt idx="923">
                  <c:v>1079.513639</c:v>
                </c:pt>
                <c:pt idx="924">
                  <c:v>1080.2675280000001</c:v>
                </c:pt>
                <c:pt idx="925">
                  <c:v>1081.021338</c:v>
                </c:pt>
                <c:pt idx="926">
                  <c:v>1081.7750679999999</c:v>
                </c:pt>
                <c:pt idx="927">
                  <c:v>1082.5287189999999</c:v>
                </c:pt>
                <c:pt idx="928">
                  <c:v>1083.2822900000001</c:v>
                </c:pt>
                <c:pt idx="929">
                  <c:v>1084.0357819999999</c:v>
                </c:pt>
                <c:pt idx="930">
                  <c:v>1084.789194</c:v>
                </c:pt>
                <c:pt idx="931">
                  <c:v>1085.5425270000001</c:v>
                </c:pt>
                <c:pt idx="932">
                  <c:v>1086.2957799999999</c:v>
                </c:pt>
                <c:pt idx="933">
                  <c:v>1087.048955</c:v>
                </c:pt>
                <c:pt idx="934">
                  <c:v>1087.8020489999999</c:v>
                </c:pt>
                <c:pt idx="935">
                  <c:v>1088.5550639999999</c:v>
                </c:pt>
                <c:pt idx="936">
                  <c:v>1089.308</c:v>
                </c:pt>
                <c:pt idx="937">
                  <c:v>1090.0608560000001</c:v>
                </c:pt>
                <c:pt idx="938">
                  <c:v>1090.813633</c:v>
                </c:pt>
                <c:pt idx="939">
                  <c:v>1091.566331</c:v>
                </c:pt>
                <c:pt idx="940">
                  <c:v>1092.3189480000001</c:v>
                </c:pt>
                <c:pt idx="941">
                  <c:v>1093.0714869999999</c:v>
                </c:pt>
                <c:pt idx="942">
                  <c:v>1093.823946</c:v>
                </c:pt>
                <c:pt idx="943">
                  <c:v>1094.5763260000001</c:v>
                </c:pt>
                <c:pt idx="944">
                  <c:v>1095.328626</c:v>
                </c:pt>
                <c:pt idx="945">
                  <c:v>1096.0808469999999</c:v>
                </c:pt>
                <c:pt idx="946">
                  <c:v>1096.8329879999999</c:v>
                </c:pt>
                <c:pt idx="947">
                  <c:v>1097.5850499999999</c:v>
                </c:pt>
                <c:pt idx="948">
                  <c:v>1098.3370319999999</c:v>
                </c:pt>
                <c:pt idx="949">
                  <c:v>1099.088935</c:v>
                </c:pt>
                <c:pt idx="950">
                  <c:v>1099.8407580000001</c:v>
                </c:pt>
                <c:pt idx="951">
                  <c:v>1100.5925030000001</c:v>
                </c:pt>
                <c:pt idx="952">
                  <c:v>1101.344167</c:v>
                </c:pt>
                <c:pt idx="953">
                  <c:v>1102.0957519999999</c:v>
                </c:pt>
              </c:numCache>
            </c:numRef>
          </c:xVal>
          <c:yVal>
            <c:numRef>
              <c:f>'Lunar Spectral Unc Budget'!$I$4:$I$958</c:f>
              <c:numCache>
                <c:formatCode>General</c:formatCode>
                <c:ptCount val="955"/>
                <c:pt idx="0">
                  <c:v>0</c:v>
                </c:pt>
                <c:pt idx="1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  <c:pt idx="13">
                  <c:v>0.17</c:v>
                </c:pt>
                <c:pt idx="14">
                  <c:v>0.17</c:v>
                </c:pt>
                <c:pt idx="15">
                  <c:v>0.17</c:v>
                </c:pt>
                <c:pt idx="16">
                  <c:v>0.17</c:v>
                </c:pt>
                <c:pt idx="17">
                  <c:v>0.17</c:v>
                </c:pt>
                <c:pt idx="18">
                  <c:v>0.17</c:v>
                </c:pt>
                <c:pt idx="19">
                  <c:v>0.17</c:v>
                </c:pt>
                <c:pt idx="20">
                  <c:v>0.17</c:v>
                </c:pt>
                <c:pt idx="21">
                  <c:v>0.17</c:v>
                </c:pt>
                <c:pt idx="22">
                  <c:v>0.17</c:v>
                </c:pt>
                <c:pt idx="23">
                  <c:v>0.17</c:v>
                </c:pt>
                <c:pt idx="24">
                  <c:v>0.17</c:v>
                </c:pt>
                <c:pt idx="25">
                  <c:v>0.17</c:v>
                </c:pt>
                <c:pt idx="26">
                  <c:v>0.17</c:v>
                </c:pt>
                <c:pt idx="27">
                  <c:v>0.17</c:v>
                </c:pt>
                <c:pt idx="28">
                  <c:v>0.17</c:v>
                </c:pt>
                <c:pt idx="29">
                  <c:v>0.17</c:v>
                </c:pt>
                <c:pt idx="30">
                  <c:v>0.17</c:v>
                </c:pt>
                <c:pt idx="31">
                  <c:v>0.17</c:v>
                </c:pt>
                <c:pt idx="32">
                  <c:v>0.17</c:v>
                </c:pt>
                <c:pt idx="33">
                  <c:v>0.17</c:v>
                </c:pt>
                <c:pt idx="34">
                  <c:v>0.17</c:v>
                </c:pt>
                <c:pt idx="35">
                  <c:v>0.17</c:v>
                </c:pt>
                <c:pt idx="36">
                  <c:v>0.17</c:v>
                </c:pt>
                <c:pt idx="37">
                  <c:v>0.17</c:v>
                </c:pt>
                <c:pt idx="38">
                  <c:v>0.17</c:v>
                </c:pt>
                <c:pt idx="39">
                  <c:v>0.17</c:v>
                </c:pt>
                <c:pt idx="40">
                  <c:v>0.17</c:v>
                </c:pt>
                <c:pt idx="41">
                  <c:v>0.17</c:v>
                </c:pt>
                <c:pt idx="42">
                  <c:v>0.17</c:v>
                </c:pt>
                <c:pt idx="43">
                  <c:v>0.17</c:v>
                </c:pt>
                <c:pt idx="44">
                  <c:v>0.17</c:v>
                </c:pt>
                <c:pt idx="45">
                  <c:v>0.17</c:v>
                </c:pt>
                <c:pt idx="46">
                  <c:v>0.17</c:v>
                </c:pt>
                <c:pt idx="47">
                  <c:v>0.17</c:v>
                </c:pt>
                <c:pt idx="48">
                  <c:v>0.17</c:v>
                </c:pt>
                <c:pt idx="49">
                  <c:v>0.17</c:v>
                </c:pt>
                <c:pt idx="50">
                  <c:v>0.17</c:v>
                </c:pt>
                <c:pt idx="51">
                  <c:v>0.17</c:v>
                </c:pt>
                <c:pt idx="52">
                  <c:v>0.17</c:v>
                </c:pt>
                <c:pt idx="53">
                  <c:v>0.17</c:v>
                </c:pt>
                <c:pt idx="54">
                  <c:v>0.17</c:v>
                </c:pt>
                <c:pt idx="55">
                  <c:v>0.17</c:v>
                </c:pt>
                <c:pt idx="56">
                  <c:v>0.17</c:v>
                </c:pt>
                <c:pt idx="57">
                  <c:v>0.17</c:v>
                </c:pt>
                <c:pt idx="58">
                  <c:v>0.17</c:v>
                </c:pt>
                <c:pt idx="59">
                  <c:v>0.17</c:v>
                </c:pt>
                <c:pt idx="60">
                  <c:v>0.17</c:v>
                </c:pt>
                <c:pt idx="61">
                  <c:v>0.17</c:v>
                </c:pt>
                <c:pt idx="62">
                  <c:v>0.17</c:v>
                </c:pt>
                <c:pt idx="63">
                  <c:v>0.17</c:v>
                </c:pt>
                <c:pt idx="64">
                  <c:v>0.17</c:v>
                </c:pt>
                <c:pt idx="65">
                  <c:v>0.17</c:v>
                </c:pt>
                <c:pt idx="66">
                  <c:v>0.17</c:v>
                </c:pt>
                <c:pt idx="67">
                  <c:v>0.17</c:v>
                </c:pt>
                <c:pt idx="68">
                  <c:v>0.17</c:v>
                </c:pt>
                <c:pt idx="69">
                  <c:v>0.17</c:v>
                </c:pt>
                <c:pt idx="70">
                  <c:v>0.17</c:v>
                </c:pt>
                <c:pt idx="71">
                  <c:v>0.17</c:v>
                </c:pt>
                <c:pt idx="72">
                  <c:v>0.17</c:v>
                </c:pt>
                <c:pt idx="73">
                  <c:v>0.17</c:v>
                </c:pt>
                <c:pt idx="74">
                  <c:v>0.17</c:v>
                </c:pt>
                <c:pt idx="75">
                  <c:v>0.17</c:v>
                </c:pt>
                <c:pt idx="76">
                  <c:v>0.17</c:v>
                </c:pt>
                <c:pt idx="77">
                  <c:v>0.17</c:v>
                </c:pt>
                <c:pt idx="78">
                  <c:v>0.17</c:v>
                </c:pt>
                <c:pt idx="79">
                  <c:v>0.17</c:v>
                </c:pt>
                <c:pt idx="80">
                  <c:v>0.17</c:v>
                </c:pt>
                <c:pt idx="81">
                  <c:v>0.17</c:v>
                </c:pt>
                <c:pt idx="82">
                  <c:v>0.17</c:v>
                </c:pt>
                <c:pt idx="83">
                  <c:v>0.17</c:v>
                </c:pt>
                <c:pt idx="84">
                  <c:v>0.17</c:v>
                </c:pt>
                <c:pt idx="85">
                  <c:v>0.17</c:v>
                </c:pt>
                <c:pt idx="86">
                  <c:v>0.17</c:v>
                </c:pt>
                <c:pt idx="87">
                  <c:v>0.17</c:v>
                </c:pt>
                <c:pt idx="88">
                  <c:v>0.17</c:v>
                </c:pt>
                <c:pt idx="89">
                  <c:v>0.17</c:v>
                </c:pt>
                <c:pt idx="90">
                  <c:v>0.17</c:v>
                </c:pt>
                <c:pt idx="91">
                  <c:v>0.17</c:v>
                </c:pt>
                <c:pt idx="92">
                  <c:v>0.17</c:v>
                </c:pt>
                <c:pt idx="93">
                  <c:v>0.17</c:v>
                </c:pt>
                <c:pt idx="94">
                  <c:v>0.17</c:v>
                </c:pt>
                <c:pt idx="95">
                  <c:v>0.17</c:v>
                </c:pt>
                <c:pt idx="96">
                  <c:v>0.17</c:v>
                </c:pt>
                <c:pt idx="97">
                  <c:v>0.17</c:v>
                </c:pt>
                <c:pt idx="98">
                  <c:v>0.17</c:v>
                </c:pt>
                <c:pt idx="99">
                  <c:v>0.17</c:v>
                </c:pt>
                <c:pt idx="100">
                  <c:v>0.17</c:v>
                </c:pt>
                <c:pt idx="101">
                  <c:v>0.17</c:v>
                </c:pt>
                <c:pt idx="102">
                  <c:v>0.17</c:v>
                </c:pt>
                <c:pt idx="103">
                  <c:v>0.17</c:v>
                </c:pt>
                <c:pt idx="104">
                  <c:v>0.17</c:v>
                </c:pt>
                <c:pt idx="105">
                  <c:v>0.17</c:v>
                </c:pt>
                <c:pt idx="106">
                  <c:v>0.17</c:v>
                </c:pt>
                <c:pt idx="107">
                  <c:v>0.17</c:v>
                </c:pt>
                <c:pt idx="108">
                  <c:v>0.17</c:v>
                </c:pt>
                <c:pt idx="109">
                  <c:v>0.17</c:v>
                </c:pt>
                <c:pt idx="110">
                  <c:v>0.17</c:v>
                </c:pt>
                <c:pt idx="111">
                  <c:v>0.17</c:v>
                </c:pt>
                <c:pt idx="112">
                  <c:v>0.17</c:v>
                </c:pt>
                <c:pt idx="113">
                  <c:v>0.17</c:v>
                </c:pt>
                <c:pt idx="114">
                  <c:v>0.17</c:v>
                </c:pt>
                <c:pt idx="115">
                  <c:v>0.17</c:v>
                </c:pt>
                <c:pt idx="116">
                  <c:v>0.17</c:v>
                </c:pt>
                <c:pt idx="117">
                  <c:v>0.17</c:v>
                </c:pt>
                <c:pt idx="118">
                  <c:v>0.17</c:v>
                </c:pt>
                <c:pt idx="119">
                  <c:v>0.17</c:v>
                </c:pt>
                <c:pt idx="120">
                  <c:v>0.17</c:v>
                </c:pt>
                <c:pt idx="121">
                  <c:v>0.17</c:v>
                </c:pt>
                <c:pt idx="122">
                  <c:v>0.17</c:v>
                </c:pt>
                <c:pt idx="123">
                  <c:v>0.17</c:v>
                </c:pt>
                <c:pt idx="124">
                  <c:v>0.17</c:v>
                </c:pt>
                <c:pt idx="125">
                  <c:v>0.17</c:v>
                </c:pt>
                <c:pt idx="126">
                  <c:v>0.17</c:v>
                </c:pt>
                <c:pt idx="127">
                  <c:v>0.17</c:v>
                </c:pt>
                <c:pt idx="128">
                  <c:v>0.17</c:v>
                </c:pt>
                <c:pt idx="129">
                  <c:v>0.17</c:v>
                </c:pt>
                <c:pt idx="130">
                  <c:v>0.17</c:v>
                </c:pt>
                <c:pt idx="131">
                  <c:v>0.17</c:v>
                </c:pt>
                <c:pt idx="132">
                  <c:v>0.17</c:v>
                </c:pt>
                <c:pt idx="133">
                  <c:v>0.17</c:v>
                </c:pt>
                <c:pt idx="134">
                  <c:v>0.17</c:v>
                </c:pt>
                <c:pt idx="135">
                  <c:v>0.17</c:v>
                </c:pt>
                <c:pt idx="136">
                  <c:v>0.17</c:v>
                </c:pt>
                <c:pt idx="137">
                  <c:v>0.17</c:v>
                </c:pt>
                <c:pt idx="138">
                  <c:v>0.17</c:v>
                </c:pt>
                <c:pt idx="139">
                  <c:v>0.17</c:v>
                </c:pt>
                <c:pt idx="140">
                  <c:v>0.17</c:v>
                </c:pt>
                <c:pt idx="141">
                  <c:v>0.17</c:v>
                </c:pt>
                <c:pt idx="142">
                  <c:v>0.17</c:v>
                </c:pt>
                <c:pt idx="143">
                  <c:v>0.17</c:v>
                </c:pt>
                <c:pt idx="144">
                  <c:v>0.17</c:v>
                </c:pt>
                <c:pt idx="145">
                  <c:v>0.17</c:v>
                </c:pt>
                <c:pt idx="146">
                  <c:v>0.17</c:v>
                </c:pt>
                <c:pt idx="147">
                  <c:v>0.17</c:v>
                </c:pt>
                <c:pt idx="148">
                  <c:v>0.17</c:v>
                </c:pt>
                <c:pt idx="149">
                  <c:v>0.17</c:v>
                </c:pt>
                <c:pt idx="150">
                  <c:v>0.17</c:v>
                </c:pt>
                <c:pt idx="151">
                  <c:v>0.17</c:v>
                </c:pt>
                <c:pt idx="152">
                  <c:v>0.17</c:v>
                </c:pt>
                <c:pt idx="153">
                  <c:v>0.17</c:v>
                </c:pt>
                <c:pt idx="154">
                  <c:v>0.17</c:v>
                </c:pt>
                <c:pt idx="155">
                  <c:v>0.17</c:v>
                </c:pt>
                <c:pt idx="156">
                  <c:v>0.17</c:v>
                </c:pt>
                <c:pt idx="157">
                  <c:v>0.17</c:v>
                </c:pt>
                <c:pt idx="158">
                  <c:v>0.17</c:v>
                </c:pt>
                <c:pt idx="159">
                  <c:v>0.17</c:v>
                </c:pt>
                <c:pt idx="160">
                  <c:v>0.17</c:v>
                </c:pt>
                <c:pt idx="161">
                  <c:v>0.17</c:v>
                </c:pt>
                <c:pt idx="162">
                  <c:v>0.17</c:v>
                </c:pt>
                <c:pt idx="163">
                  <c:v>0.17</c:v>
                </c:pt>
                <c:pt idx="164">
                  <c:v>0.17</c:v>
                </c:pt>
                <c:pt idx="165">
                  <c:v>0.17</c:v>
                </c:pt>
                <c:pt idx="166">
                  <c:v>0.17</c:v>
                </c:pt>
                <c:pt idx="167">
                  <c:v>0.17</c:v>
                </c:pt>
                <c:pt idx="168">
                  <c:v>0.17</c:v>
                </c:pt>
                <c:pt idx="169">
                  <c:v>0.17</c:v>
                </c:pt>
                <c:pt idx="170">
                  <c:v>0.17</c:v>
                </c:pt>
                <c:pt idx="171">
                  <c:v>0.17</c:v>
                </c:pt>
                <c:pt idx="172">
                  <c:v>0.17</c:v>
                </c:pt>
                <c:pt idx="173">
                  <c:v>0.17</c:v>
                </c:pt>
                <c:pt idx="174">
                  <c:v>0.17</c:v>
                </c:pt>
                <c:pt idx="175">
                  <c:v>0.17</c:v>
                </c:pt>
                <c:pt idx="176">
                  <c:v>0.17</c:v>
                </c:pt>
                <c:pt idx="177">
                  <c:v>0.17</c:v>
                </c:pt>
                <c:pt idx="178">
                  <c:v>0.17</c:v>
                </c:pt>
                <c:pt idx="179">
                  <c:v>0.17</c:v>
                </c:pt>
                <c:pt idx="180">
                  <c:v>0.17</c:v>
                </c:pt>
                <c:pt idx="181">
                  <c:v>0.17</c:v>
                </c:pt>
                <c:pt idx="182">
                  <c:v>0.17</c:v>
                </c:pt>
                <c:pt idx="183">
                  <c:v>0.17</c:v>
                </c:pt>
                <c:pt idx="184">
                  <c:v>0.17</c:v>
                </c:pt>
                <c:pt idx="185">
                  <c:v>0.17</c:v>
                </c:pt>
                <c:pt idx="186">
                  <c:v>0.17</c:v>
                </c:pt>
                <c:pt idx="187">
                  <c:v>0.17</c:v>
                </c:pt>
                <c:pt idx="188">
                  <c:v>0.17</c:v>
                </c:pt>
                <c:pt idx="189">
                  <c:v>0.17</c:v>
                </c:pt>
                <c:pt idx="190">
                  <c:v>0.17</c:v>
                </c:pt>
                <c:pt idx="191">
                  <c:v>0.17</c:v>
                </c:pt>
                <c:pt idx="192">
                  <c:v>0.17</c:v>
                </c:pt>
                <c:pt idx="193">
                  <c:v>0.17</c:v>
                </c:pt>
                <c:pt idx="194">
                  <c:v>0.17</c:v>
                </c:pt>
                <c:pt idx="195">
                  <c:v>0.17</c:v>
                </c:pt>
                <c:pt idx="196">
                  <c:v>0.17</c:v>
                </c:pt>
                <c:pt idx="197">
                  <c:v>0.17</c:v>
                </c:pt>
                <c:pt idx="198">
                  <c:v>0.17</c:v>
                </c:pt>
                <c:pt idx="199">
                  <c:v>0.17</c:v>
                </c:pt>
                <c:pt idx="200">
                  <c:v>0.17</c:v>
                </c:pt>
                <c:pt idx="201">
                  <c:v>0.17</c:v>
                </c:pt>
                <c:pt idx="202">
                  <c:v>0.17</c:v>
                </c:pt>
                <c:pt idx="203">
                  <c:v>0.17</c:v>
                </c:pt>
                <c:pt idx="204">
                  <c:v>0.17</c:v>
                </c:pt>
                <c:pt idx="205">
                  <c:v>0.17</c:v>
                </c:pt>
                <c:pt idx="206">
                  <c:v>0.17</c:v>
                </c:pt>
                <c:pt idx="207">
                  <c:v>0.17</c:v>
                </c:pt>
                <c:pt idx="208">
                  <c:v>0.17</c:v>
                </c:pt>
                <c:pt idx="209">
                  <c:v>0.17</c:v>
                </c:pt>
                <c:pt idx="210">
                  <c:v>0.17</c:v>
                </c:pt>
                <c:pt idx="211">
                  <c:v>0.17</c:v>
                </c:pt>
                <c:pt idx="212">
                  <c:v>0.17</c:v>
                </c:pt>
                <c:pt idx="213">
                  <c:v>0.17</c:v>
                </c:pt>
                <c:pt idx="214">
                  <c:v>0.17</c:v>
                </c:pt>
                <c:pt idx="215">
                  <c:v>0.17</c:v>
                </c:pt>
                <c:pt idx="216">
                  <c:v>0.17</c:v>
                </c:pt>
                <c:pt idx="217">
                  <c:v>0.17</c:v>
                </c:pt>
                <c:pt idx="218">
                  <c:v>0.17</c:v>
                </c:pt>
                <c:pt idx="219">
                  <c:v>0.17</c:v>
                </c:pt>
                <c:pt idx="220">
                  <c:v>0.17</c:v>
                </c:pt>
                <c:pt idx="221">
                  <c:v>0.17</c:v>
                </c:pt>
                <c:pt idx="222">
                  <c:v>0.17</c:v>
                </c:pt>
                <c:pt idx="223">
                  <c:v>0.17</c:v>
                </c:pt>
                <c:pt idx="224">
                  <c:v>0.17</c:v>
                </c:pt>
                <c:pt idx="225">
                  <c:v>0.17</c:v>
                </c:pt>
                <c:pt idx="226">
                  <c:v>0.17</c:v>
                </c:pt>
                <c:pt idx="227">
                  <c:v>0.17</c:v>
                </c:pt>
                <c:pt idx="228">
                  <c:v>0.17</c:v>
                </c:pt>
                <c:pt idx="229">
                  <c:v>0.17</c:v>
                </c:pt>
                <c:pt idx="230">
                  <c:v>0.17</c:v>
                </c:pt>
                <c:pt idx="231">
                  <c:v>0.17</c:v>
                </c:pt>
                <c:pt idx="232">
                  <c:v>0.17</c:v>
                </c:pt>
                <c:pt idx="233">
                  <c:v>0.17</c:v>
                </c:pt>
                <c:pt idx="234">
                  <c:v>0.17</c:v>
                </c:pt>
                <c:pt idx="235">
                  <c:v>0.17</c:v>
                </c:pt>
                <c:pt idx="236">
                  <c:v>0.17</c:v>
                </c:pt>
                <c:pt idx="237">
                  <c:v>0.17</c:v>
                </c:pt>
                <c:pt idx="238">
                  <c:v>0.17</c:v>
                </c:pt>
                <c:pt idx="239">
                  <c:v>0.17</c:v>
                </c:pt>
                <c:pt idx="240">
                  <c:v>0.17</c:v>
                </c:pt>
                <c:pt idx="241">
                  <c:v>0.17</c:v>
                </c:pt>
                <c:pt idx="242">
                  <c:v>0.17</c:v>
                </c:pt>
                <c:pt idx="243">
                  <c:v>0.17</c:v>
                </c:pt>
                <c:pt idx="244">
                  <c:v>0.17</c:v>
                </c:pt>
                <c:pt idx="245">
                  <c:v>0.17</c:v>
                </c:pt>
                <c:pt idx="246">
                  <c:v>0.17</c:v>
                </c:pt>
                <c:pt idx="247">
                  <c:v>0.17</c:v>
                </c:pt>
                <c:pt idx="248">
                  <c:v>0.17</c:v>
                </c:pt>
                <c:pt idx="249">
                  <c:v>0.17</c:v>
                </c:pt>
                <c:pt idx="250">
                  <c:v>0.17</c:v>
                </c:pt>
                <c:pt idx="251">
                  <c:v>0.17</c:v>
                </c:pt>
                <c:pt idx="252">
                  <c:v>0.17</c:v>
                </c:pt>
                <c:pt idx="253">
                  <c:v>0.17</c:v>
                </c:pt>
                <c:pt idx="254">
                  <c:v>0.17</c:v>
                </c:pt>
                <c:pt idx="255">
                  <c:v>0.17</c:v>
                </c:pt>
                <c:pt idx="256">
                  <c:v>0.17</c:v>
                </c:pt>
                <c:pt idx="257">
                  <c:v>0.17</c:v>
                </c:pt>
                <c:pt idx="258">
                  <c:v>0.17</c:v>
                </c:pt>
                <c:pt idx="259">
                  <c:v>0.17</c:v>
                </c:pt>
                <c:pt idx="260">
                  <c:v>0.17</c:v>
                </c:pt>
                <c:pt idx="261">
                  <c:v>0.17</c:v>
                </c:pt>
                <c:pt idx="262">
                  <c:v>0.17</c:v>
                </c:pt>
                <c:pt idx="263">
                  <c:v>0.17</c:v>
                </c:pt>
                <c:pt idx="264">
                  <c:v>0.17</c:v>
                </c:pt>
                <c:pt idx="265">
                  <c:v>0.17</c:v>
                </c:pt>
                <c:pt idx="266">
                  <c:v>0.17</c:v>
                </c:pt>
                <c:pt idx="267">
                  <c:v>0.17</c:v>
                </c:pt>
                <c:pt idx="268">
                  <c:v>0.17</c:v>
                </c:pt>
                <c:pt idx="269">
                  <c:v>0.17</c:v>
                </c:pt>
                <c:pt idx="270">
                  <c:v>0.17</c:v>
                </c:pt>
                <c:pt idx="271">
                  <c:v>0.17</c:v>
                </c:pt>
                <c:pt idx="272">
                  <c:v>0.17</c:v>
                </c:pt>
                <c:pt idx="273">
                  <c:v>0.17</c:v>
                </c:pt>
                <c:pt idx="274">
                  <c:v>0.17</c:v>
                </c:pt>
                <c:pt idx="275">
                  <c:v>0.17</c:v>
                </c:pt>
                <c:pt idx="276">
                  <c:v>0.17</c:v>
                </c:pt>
                <c:pt idx="277">
                  <c:v>0.17</c:v>
                </c:pt>
                <c:pt idx="278">
                  <c:v>0.17</c:v>
                </c:pt>
                <c:pt idx="279">
                  <c:v>0.17</c:v>
                </c:pt>
                <c:pt idx="280">
                  <c:v>0.17</c:v>
                </c:pt>
                <c:pt idx="281">
                  <c:v>0.17</c:v>
                </c:pt>
                <c:pt idx="282">
                  <c:v>0.17</c:v>
                </c:pt>
                <c:pt idx="283">
                  <c:v>0.17</c:v>
                </c:pt>
                <c:pt idx="284">
                  <c:v>0.17</c:v>
                </c:pt>
                <c:pt idx="285">
                  <c:v>0.17</c:v>
                </c:pt>
                <c:pt idx="286">
                  <c:v>0.17</c:v>
                </c:pt>
                <c:pt idx="287">
                  <c:v>0.17</c:v>
                </c:pt>
                <c:pt idx="288">
                  <c:v>0.17</c:v>
                </c:pt>
                <c:pt idx="289">
                  <c:v>0.17</c:v>
                </c:pt>
                <c:pt idx="290">
                  <c:v>0.17</c:v>
                </c:pt>
                <c:pt idx="291">
                  <c:v>0.17</c:v>
                </c:pt>
                <c:pt idx="292">
                  <c:v>0.17</c:v>
                </c:pt>
                <c:pt idx="293">
                  <c:v>0.17</c:v>
                </c:pt>
                <c:pt idx="294">
                  <c:v>0.17</c:v>
                </c:pt>
                <c:pt idx="295">
                  <c:v>0.17</c:v>
                </c:pt>
                <c:pt idx="296">
                  <c:v>0.17</c:v>
                </c:pt>
                <c:pt idx="297">
                  <c:v>0.17</c:v>
                </c:pt>
                <c:pt idx="298">
                  <c:v>0.17</c:v>
                </c:pt>
                <c:pt idx="299">
                  <c:v>0.17</c:v>
                </c:pt>
                <c:pt idx="300">
                  <c:v>0.17</c:v>
                </c:pt>
                <c:pt idx="301">
                  <c:v>0.17</c:v>
                </c:pt>
                <c:pt idx="302">
                  <c:v>0.17</c:v>
                </c:pt>
                <c:pt idx="303">
                  <c:v>0.17</c:v>
                </c:pt>
                <c:pt idx="304">
                  <c:v>0.17</c:v>
                </c:pt>
                <c:pt idx="305">
                  <c:v>0.17</c:v>
                </c:pt>
                <c:pt idx="306">
                  <c:v>0.17</c:v>
                </c:pt>
                <c:pt idx="307">
                  <c:v>0.17</c:v>
                </c:pt>
                <c:pt idx="308">
                  <c:v>0.17</c:v>
                </c:pt>
                <c:pt idx="309">
                  <c:v>0.17</c:v>
                </c:pt>
                <c:pt idx="310">
                  <c:v>0.17</c:v>
                </c:pt>
                <c:pt idx="311">
                  <c:v>0.17</c:v>
                </c:pt>
                <c:pt idx="312">
                  <c:v>0.17</c:v>
                </c:pt>
                <c:pt idx="313">
                  <c:v>0.17</c:v>
                </c:pt>
                <c:pt idx="314">
                  <c:v>0.17</c:v>
                </c:pt>
                <c:pt idx="315">
                  <c:v>0.17</c:v>
                </c:pt>
                <c:pt idx="316">
                  <c:v>0.17</c:v>
                </c:pt>
                <c:pt idx="317">
                  <c:v>0.17</c:v>
                </c:pt>
                <c:pt idx="318">
                  <c:v>0.17</c:v>
                </c:pt>
                <c:pt idx="319">
                  <c:v>0.17</c:v>
                </c:pt>
                <c:pt idx="320">
                  <c:v>0.17</c:v>
                </c:pt>
                <c:pt idx="321">
                  <c:v>0.17</c:v>
                </c:pt>
                <c:pt idx="322">
                  <c:v>0.17</c:v>
                </c:pt>
                <c:pt idx="323">
                  <c:v>0.17</c:v>
                </c:pt>
                <c:pt idx="324">
                  <c:v>0.17</c:v>
                </c:pt>
                <c:pt idx="325">
                  <c:v>0.17</c:v>
                </c:pt>
                <c:pt idx="326">
                  <c:v>0.17</c:v>
                </c:pt>
                <c:pt idx="327">
                  <c:v>0.17</c:v>
                </c:pt>
                <c:pt idx="328">
                  <c:v>0.17</c:v>
                </c:pt>
                <c:pt idx="329">
                  <c:v>0.17</c:v>
                </c:pt>
                <c:pt idx="330">
                  <c:v>0.17</c:v>
                </c:pt>
                <c:pt idx="331">
                  <c:v>0.17</c:v>
                </c:pt>
                <c:pt idx="332">
                  <c:v>0.17</c:v>
                </c:pt>
                <c:pt idx="333">
                  <c:v>0.17</c:v>
                </c:pt>
                <c:pt idx="334">
                  <c:v>0.17</c:v>
                </c:pt>
                <c:pt idx="335">
                  <c:v>0.17</c:v>
                </c:pt>
                <c:pt idx="336">
                  <c:v>0.17</c:v>
                </c:pt>
                <c:pt idx="337">
                  <c:v>0.17</c:v>
                </c:pt>
                <c:pt idx="338">
                  <c:v>0.17</c:v>
                </c:pt>
                <c:pt idx="339">
                  <c:v>0.17</c:v>
                </c:pt>
                <c:pt idx="340">
                  <c:v>0.17</c:v>
                </c:pt>
                <c:pt idx="341">
                  <c:v>0.17</c:v>
                </c:pt>
                <c:pt idx="342">
                  <c:v>0.17</c:v>
                </c:pt>
                <c:pt idx="343">
                  <c:v>0.17</c:v>
                </c:pt>
                <c:pt idx="344">
                  <c:v>0.17</c:v>
                </c:pt>
                <c:pt idx="345">
                  <c:v>0.17</c:v>
                </c:pt>
                <c:pt idx="346">
                  <c:v>0.17</c:v>
                </c:pt>
                <c:pt idx="347">
                  <c:v>0.17</c:v>
                </c:pt>
                <c:pt idx="348">
                  <c:v>0.17</c:v>
                </c:pt>
                <c:pt idx="349">
                  <c:v>0.17</c:v>
                </c:pt>
                <c:pt idx="350">
                  <c:v>0.17</c:v>
                </c:pt>
                <c:pt idx="351">
                  <c:v>0.17</c:v>
                </c:pt>
                <c:pt idx="352">
                  <c:v>0.17</c:v>
                </c:pt>
                <c:pt idx="353">
                  <c:v>0.17</c:v>
                </c:pt>
                <c:pt idx="354">
                  <c:v>0.17</c:v>
                </c:pt>
                <c:pt idx="355">
                  <c:v>0.17</c:v>
                </c:pt>
                <c:pt idx="356">
                  <c:v>0.17</c:v>
                </c:pt>
                <c:pt idx="357">
                  <c:v>0.17</c:v>
                </c:pt>
                <c:pt idx="358">
                  <c:v>0.17</c:v>
                </c:pt>
                <c:pt idx="359">
                  <c:v>0.17</c:v>
                </c:pt>
                <c:pt idx="360">
                  <c:v>0.17</c:v>
                </c:pt>
                <c:pt idx="361">
                  <c:v>0.17</c:v>
                </c:pt>
                <c:pt idx="362">
                  <c:v>0.17</c:v>
                </c:pt>
                <c:pt idx="363">
                  <c:v>0.17</c:v>
                </c:pt>
                <c:pt idx="364">
                  <c:v>0.17</c:v>
                </c:pt>
                <c:pt idx="365">
                  <c:v>0.17</c:v>
                </c:pt>
                <c:pt idx="366">
                  <c:v>0.17</c:v>
                </c:pt>
                <c:pt idx="367">
                  <c:v>0.17</c:v>
                </c:pt>
                <c:pt idx="368">
                  <c:v>0.17</c:v>
                </c:pt>
                <c:pt idx="369">
                  <c:v>0.17</c:v>
                </c:pt>
                <c:pt idx="370">
                  <c:v>0.17</c:v>
                </c:pt>
                <c:pt idx="371">
                  <c:v>0.17</c:v>
                </c:pt>
                <c:pt idx="372">
                  <c:v>0.17</c:v>
                </c:pt>
                <c:pt idx="373">
                  <c:v>0.17</c:v>
                </c:pt>
                <c:pt idx="374">
                  <c:v>0.17</c:v>
                </c:pt>
                <c:pt idx="375">
                  <c:v>0.17</c:v>
                </c:pt>
                <c:pt idx="376">
                  <c:v>0.17</c:v>
                </c:pt>
                <c:pt idx="377">
                  <c:v>0.17</c:v>
                </c:pt>
                <c:pt idx="378">
                  <c:v>0.17</c:v>
                </c:pt>
                <c:pt idx="379">
                  <c:v>0.17</c:v>
                </c:pt>
                <c:pt idx="380">
                  <c:v>0.17</c:v>
                </c:pt>
                <c:pt idx="381">
                  <c:v>0.17</c:v>
                </c:pt>
                <c:pt idx="382">
                  <c:v>0.17</c:v>
                </c:pt>
                <c:pt idx="383">
                  <c:v>0.17</c:v>
                </c:pt>
                <c:pt idx="384">
                  <c:v>0.17</c:v>
                </c:pt>
                <c:pt idx="385">
                  <c:v>0.17</c:v>
                </c:pt>
                <c:pt idx="386">
                  <c:v>0.17</c:v>
                </c:pt>
                <c:pt idx="387">
                  <c:v>0.17</c:v>
                </c:pt>
                <c:pt idx="388">
                  <c:v>0.17</c:v>
                </c:pt>
                <c:pt idx="389">
                  <c:v>0.17</c:v>
                </c:pt>
                <c:pt idx="390">
                  <c:v>0.17</c:v>
                </c:pt>
                <c:pt idx="391">
                  <c:v>0.17</c:v>
                </c:pt>
                <c:pt idx="392">
                  <c:v>0.17</c:v>
                </c:pt>
                <c:pt idx="393">
                  <c:v>0.17</c:v>
                </c:pt>
                <c:pt idx="394">
                  <c:v>0.17</c:v>
                </c:pt>
                <c:pt idx="395">
                  <c:v>0.17</c:v>
                </c:pt>
                <c:pt idx="396">
                  <c:v>0.17</c:v>
                </c:pt>
                <c:pt idx="397">
                  <c:v>0.17</c:v>
                </c:pt>
                <c:pt idx="398">
                  <c:v>0.17</c:v>
                </c:pt>
                <c:pt idx="399">
                  <c:v>0.17</c:v>
                </c:pt>
                <c:pt idx="400">
                  <c:v>0.17</c:v>
                </c:pt>
                <c:pt idx="401">
                  <c:v>0.17</c:v>
                </c:pt>
                <c:pt idx="402">
                  <c:v>0.17</c:v>
                </c:pt>
                <c:pt idx="403">
                  <c:v>0.17</c:v>
                </c:pt>
                <c:pt idx="404">
                  <c:v>0.17</c:v>
                </c:pt>
                <c:pt idx="405">
                  <c:v>0.17</c:v>
                </c:pt>
                <c:pt idx="406">
                  <c:v>0.17</c:v>
                </c:pt>
                <c:pt idx="407">
                  <c:v>0.17</c:v>
                </c:pt>
                <c:pt idx="408">
                  <c:v>0.17</c:v>
                </c:pt>
                <c:pt idx="409">
                  <c:v>0.17</c:v>
                </c:pt>
                <c:pt idx="410">
                  <c:v>0.17</c:v>
                </c:pt>
                <c:pt idx="411">
                  <c:v>0.17</c:v>
                </c:pt>
                <c:pt idx="412">
                  <c:v>0.17</c:v>
                </c:pt>
                <c:pt idx="413">
                  <c:v>0.17</c:v>
                </c:pt>
                <c:pt idx="414">
                  <c:v>0.17</c:v>
                </c:pt>
                <c:pt idx="415">
                  <c:v>0.17</c:v>
                </c:pt>
                <c:pt idx="416">
                  <c:v>0.17</c:v>
                </c:pt>
                <c:pt idx="417">
                  <c:v>0.17</c:v>
                </c:pt>
                <c:pt idx="418">
                  <c:v>0.17</c:v>
                </c:pt>
                <c:pt idx="419">
                  <c:v>0.17</c:v>
                </c:pt>
                <c:pt idx="420">
                  <c:v>0.17</c:v>
                </c:pt>
                <c:pt idx="421">
                  <c:v>0.17</c:v>
                </c:pt>
                <c:pt idx="422">
                  <c:v>0.17</c:v>
                </c:pt>
                <c:pt idx="423">
                  <c:v>0.17</c:v>
                </c:pt>
                <c:pt idx="424">
                  <c:v>0.17</c:v>
                </c:pt>
                <c:pt idx="425">
                  <c:v>0.17</c:v>
                </c:pt>
                <c:pt idx="426">
                  <c:v>0.17</c:v>
                </c:pt>
                <c:pt idx="427">
                  <c:v>0.17</c:v>
                </c:pt>
                <c:pt idx="428">
                  <c:v>0.17</c:v>
                </c:pt>
                <c:pt idx="429">
                  <c:v>0.17</c:v>
                </c:pt>
                <c:pt idx="430">
                  <c:v>0.17</c:v>
                </c:pt>
                <c:pt idx="431">
                  <c:v>0.17</c:v>
                </c:pt>
                <c:pt idx="432">
                  <c:v>0.17</c:v>
                </c:pt>
                <c:pt idx="433">
                  <c:v>0.17</c:v>
                </c:pt>
                <c:pt idx="434">
                  <c:v>0.17</c:v>
                </c:pt>
                <c:pt idx="435">
                  <c:v>0.17</c:v>
                </c:pt>
                <c:pt idx="436">
                  <c:v>0.17</c:v>
                </c:pt>
                <c:pt idx="437">
                  <c:v>0.17</c:v>
                </c:pt>
                <c:pt idx="438">
                  <c:v>0.17</c:v>
                </c:pt>
                <c:pt idx="439">
                  <c:v>0.17</c:v>
                </c:pt>
                <c:pt idx="440">
                  <c:v>0.17</c:v>
                </c:pt>
                <c:pt idx="441">
                  <c:v>0.17</c:v>
                </c:pt>
                <c:pt idx="442">
                  <c:v>0.17</c:v>
                </c:pt>
                <c:pt idx="443">
                  <c:v>0.17</c:v>
                </c:pt>
                <c:pt idx="444">
                  <c:v>0.17</c:v>
                </c:pt>
                <c:pt idx="445">
                  <c:v>0.17</c:v>
                </c:pt>
                <c:pt idx="446">
                  <c:v>0.17</c:v>
                </c:pt>
                <c:pt idx="447">
                  <c:v>0.17</c:v>
                </c:pt>
                <c:pt idx="448">
                  <c:v>0.17</c:v>
                </c:pt>
                <c:pt idx="449">
                  <c:v>0.17</c:v>
                </c:pt>
                <c:pt idx="450">
                  <c:v>0.17</c:v>
                </c:pt>
                <c:pt idx="451">
                  <c:v>0.17</c:v>
                </c:pt>
                <c:pt idx="452">
                  <c:v>0.17</c:v>
                </c:pt>
                <c:pt idx="453">
                  <c:v>0.17</c:v>
                </c:pt>
                <c:pt idx="454">
                  <c:v>0.17</c:v>
                </c:pt>
                <c:pt idx="455">
                  <c:v>0.17</c:v>
                </c:pt>
                <c:pt idx="456">
                  <c:v>0.17</c:v>
                </c:pt>
                <c:pt idx="457">
                  <c:v>0.17</c:v>
                </c:pt>
                <c:pt idx="458">
                  <c:v>0.17</c:v>
                </c:pt>
                <c:pt idx="459">
                  <c:v>0.17</c:v>
                </c:pt>
                <c:pt idx="460">
                  <c:v>0.17</c:v>
                </c:pt>
                <c:pt idx="461">
                  <c:v>0.17</c:v>
                </c:pt>
                <c:pt idx="462">
                  <c:v>0.17</c:v>
                </c:pt>
                <c:pt idx="463">
                  <c:v>0.17</c:v>
                </c:pt>
                <c:pt idx="464">
                  <c:v>0.17</c:v>
                </c:pt>
                <c:pt idx="465">
                  <c:v>0.17</c:v>
                </c:pt>
                <c:pt idx="466">
                  <c:v>0.17</c:v>
                </c:pt>
                <c:pt idx="467">
                  <c:v>0.17</c:v>
                </c:pt>
                <c:pt idx="468">
                  <c:v>0.17</c:v>
                </c:pt>
                <c:pt idx="469">
                  <c:v>0.17</c:v>
                </c:pt>
                <c:pt idx="470">
                  <c:v>0.17</c:v>
                </c:pt>
                <c:pt idx="471">
                  <c:v>0.17</c:v>
                </c:pt>
                <c:pt idx="472">
                  <c:v>0.17</c:v>
                </c:pt>
                <c:pt idx="473">
                  <c:v>0.17</c:v>
                </c:pt>
                <c:pt idx="474">
                  <c:v>0.17</c:v>
                </c:pt>
                <c:pt idx="475">
                  <c:v>0.17</c:v>
                </c:pt>
                <c:pt idx="476">
                  <c:v>0.17</c:v>
                </c:pt>
                <c:pt idx="477">
                  <c:v>0.17</c:v>
                </c:pt>
                <c:pt idx="478">
                  <c:v>0.17</c:v>
                </c:pt>
                <c:pt idx="479">
                  <c:v>0.17</c:v>
                </c:pt>
                <c:pt idx="480">
                  <c:v>0.17</c:v>
                </c:pt>
                <c:pt idx="481">
                  <c:v>0.17</c:v>
                </c:pt>
                <c:pt idx="482">
                  <c:v>0.17</c:v>
                </c:pt>
                <c:pt idx="483">
                  <c:v>0.17</c:v>
                </c:pt>
                <c:pt idx="484">
                  <c:v>0.17</c:v>
                </c:pt>
                <c:pt idx="485">
                  <c:v>0.17</c:v>
                </c:pt>
                <c:pt idx="486">
                  <c:v>0.17</c:v>
                </c:pt>
                <c:pt idx="487">
                  <c:v>0.17</c:v>
                </c:pt>
                <c:pt idx="488">
                  <c:v>0.17</c:v>
                </c:pt>
                <c:pt idx="489">
                  <c:v>0.17</c:v>
                </c:pt>
                <c:pt idx="490">
                  <c:v>0.17</c:v>
                </c:pt>
                <c:pt idx="491">
                  <c:v>0.17</c:v>
                </c:pt>
                <c:pt idx="492">
                  <c:v>0.17</c:v>
                </c:pt>
                <c:pt idx="493">
                  <c:v>0.17</c:v>
                </c:pt>
                <c:pt idx="494">
                  <c:v>0.17</c:v>
                </c:pt>
                <c:pt idx="495">
                  <c:v>0.17</c:v>
                </c:pt>
                <c:pt idx="496">
                  <c:v>0.17</c:v>
                </c:pt>
                <c:pt idx="497">
                  <c:v>0.17</c:v>
                </c:pt>
                <c:pt idx="498">
                  <c:v>0.17</c:v>
                </c:pt>
                <c:pt idx="499">
                  <c:v>0.17</c:v>
                </c:pt>
                <c:pt idx="500">
                  <c:v>0.17</c:v>
                </c:pt>
                <c:pt idx="501">
                  <c:v>0.17</c:v>
                </c:pt>
                <c:pt idx="502">
                  <c:v>0.17</c:v>
                </c:pt>
                <c:pt idx="503">
                  <c:v>0.17</c:v>
                </c:pt>
                <c:pt idx="504">
                  <c:v>0.17</c:v>
                </c:pt>
                <c:pt idx="505">
                  <c:v>0.17</c:v>
                </c:pt>
                <c:pt idx="506">
                  <c:v>0.17</c:v>
                </c:pt>
                <c:pt idx="507">
                  <c:v>0.17</c:v>
                </c:pt>
                <c:pt idx="508">
                  <c:v>0.17</c:v>
                </c:pt>
                <c:pt idx="509">
                  <c:v>0.17</c:v>
                </c:pt>
                <c:pt idx="510">
                  <c:v>0.17</c:v>
                </c:pt>
                <c:pt idx="511">
                  <c:v>0.17</c:v>
                </c:pt>
                <c:pt idx="512">
                  <c:v>0.17</c:v>
                </c:pt>
                <c:pt idx="513">
                  <c:v>0.17</c:v>
                </c:pt>
                <c:pt idx="514">
                  <c:v>0.17</c:v>
                </c:pt>
                <c:pt idx="515">
                  <c:v>0.17</c:v>
                </c:pt>
                <c:pt idx="516">
                  <c:v>0.17</c:v>
                </c:pt>
                <c:pt idx="517">
                  <c:v>0.17</c:v>
                </c:pt>
                <c:pt idx="518">
                  <c:v>0.17</c:v>
                </c:pt>
                <c:pt idx="519">
                  <c:v>0.17</c:v>
                </c:pt>
                <c:pt idx="520">
                  <c:v>0.17</c:v>
                </c:pt>
                <c:pt idx="521">
                  <c:v>0.17</c:v>
                </c:pt>
                <c:pt idx="522">
                  <c:v>0.17</c:v>
                </c:pt>
                <c:pt idx="523">
                  <c:v>0.17</c:v>
                </c:pt>
                <c:pt idx="524">
                  <c:v>0.17</c:v>
                </c:pt>
                <c:pt idx="525">
                  <c:v>0.17</c:v>
                </c:pt>
                <c:pt idx="526">
                  <c:v>0.17</c:v>
                </c:pt>
                <c:pt idx="527">
                  <c:v>0.17</c:v>
                </c:pt>
                <c:pt idx="528">
                  <c:v>0.17</c:v>
                </c:pt>
                <c:pt idx="529">
                  <c:v>0.17</c:v>
                </c:pt>
                <c:pt idx="530">
                  <c:v>0.17</c:v>
                </c:pt>
                <c:pt idx="531">
                  <c:v>0.17</c:v>
                </c:pt>
                <c:pt idx="532">
                  <c:v>0.17</c:v>
                </c:pt>
                <c:pt idx="533">
                  <c:v>0.17</c:v>
                </c:pt>
                <c:pt idx="534">
                  <c:v>0.17</c:v>
                </c:pt>
                <c:pt idx="535">
                  <c:v>0.17</c:v>
                </c:pt>
                <c:pt idx="536">
                  <c:v>0.17</c:v>
                </c:pt>
                <c:pt idx="537">
                  <c:v>0.17</c:v>
                </c:pt>
                <c:pt idx="538">
                  <c:v>0.17</c:v>
                </c:pt>
                <c:pt idx="539">
                  <c:v>0.17</c:v>
                </c:pt>
                <c:pt idx="540">
                  <c:v>0.17</c:v>
                </c:pt>
                <c:pt idx="541">
                  <c:v>0.17</c:v>
                </c:pt>
                <c:pt idx="542">
                  <c:v>0.17</c:v>
                </c:pt>
                <c:pt idx="543">
                  <c:v>0.17</c:v>
                </c:pt>
                <c:pt idx="544">
                  <c:v>0.17</c:v>
                </c:pt>
                <c:pt idx="545">
                  <c:v>0.17</c:v>
                </c:pt>
                <c:pt idx="546">
                  <c:v>0.17</c:v>
                </c:pt>
                <c:pt idx="547">
                  <c:v>0.17</c:v>
                </c:pt>
                <c:pt idx="548">
                  <c:v>0.17</c:v>
                </c:pt>
                <c:pt idx="549">
                  <c:v>0.17</c:v>
                </c:pt>
                <c:pt idx="550">
                  <c:v>0.17</c:v>
                </c:pt>
                <c:pt idx="551">
                  <c:v>0.17</c:v>
                </c:pt>
                <c:pt idx="552">
                  <c:v>0.17</c:v>
                </c:pt>
                <c:pt idx="553">
                  <c:v>0.17</c:v>
                </c:pt>
                <c:pt idx="554">
                  <c:v>0.17</c:v>
                </c:pt>
                <c:pt idx="555">
                  <c:v>0.17</c:v>
                </c:pt>
                <c:pt idx="556">
                  <c:v>0.17</c:v>
                </c:pt>
                <c:pt idx="557">
                  <c:v>0.17</c:v>
                </c:pt>
                <c:pt idx="558">
                  <c:v>0.17</c:v>
                </c:pt>
                <c:pt idx="559">
                  <c:v>0.17</c:v>
                </c:pt>
                <c:pt idx="560">
                  <c:v>0.17</c:v>
                </c:pt>
                <c:pt idx="561">
                  <c:v>0.17</c:v>
                </c:pt>
                <c:pt idx="562">
                  <c:v>0.17</c:v>
                </c:pt>
                <c:pt idx="563">
                  <c:v>0.17</c:v>
                </c:pt>
                <c:pt idx="564">
                  <c:v>0.17</c:v>
                </c:pt>
                <c:pt idx="565">
                  <c:v>0.17</c:v>
                </c:pt>
                <c:pt idx="566">
                  <c:v>0.17</c:v>
                </c:pt>
                <c:pt idx="567">
                  <c:v>0.17</c:v>
                </c:pt>
                <c:pt idx="568">
                  <c:v>0.17</c:v>
                </c:pt>
                <c:pt idx="569">
                  <c:v>0.17</c:v>
                </c:pt>
                <c:pt idx="570">
                  <c:v>0.17</c:v>
                </c:pt>
                <c:pt idx="571">
                  <c:v>0.17</c:v>
                </c:pt>
                <c:pt idx="572">
                  <c:v>0.17</c:v>
                </c:pt>
                <c:pt idx="573">
                  <c:v>0.17</c:v>
                </c:pt>
                <c:pt idx="574">
                  <c:v>0.17</c:v>
                </c:pt>
                <c:pt idx="575">
                  <c:v>0.17</c:v>
                </c:pt>
                <c:pt idx="576">
                  <c:v>0.17</c:v>
                </c:pt>
                <c:pt idx="577">
                  <c:v>0.17</c:v>
                </c:pt>
                <c:pt idx="578">
                  <c:v>0.17</c:v>
                </c:pt>
                <c:pt idx="579">
                  <c:v>0.17</c:v>
                </c:pt>
                <c:pt idx="580">
                  <c:v>0.17</c:v>
                </c:pt>
                <c:pt idx="581">
                  <c:v>0.17</c:v>
                </c:pt>
                <c:pt idx="582">
                  <c:v>0.17</c:v>
                </c:pt>
                <c:pt idx="583">
                  <c:v>0.17</c:v>
                </c:pt>
                <c:pt idx="584">
                  <c:v>0.17</c:v>
                </c:pt>
                <c:pt idx="585">
                  <c:v>0.17</c:v>
                </c:pt>
                <c:pt idx="586">
                  <c:v>0.17</c:v>
                </c:pt>
                <c:pt idx="587">
                  <c:v>0.17</c:v>
                </c:pt>
                <c:pt idx="588">
                  <c:v>0.17</c:v>
                </c:pt>
                <c:pt idx="589">
                  <c:v>0.17</c:v>
                </c:pt>
                <c:pt idx="590">
                  <c:v>0.17</c:v>
                </c:pt>
                <c:pt idx="591">
                  <c:v>0.17</c:v>
                </c:pt>
                <c:pt idx="592">
                  <c:v>0.17</c:v>
                </c:pt>
                <c:pt idx="593">
                  <c:v>0.17</c:v>
                </c:pt>
                <c:pt idx="594">
                  <c:v>0.17</c:v>
                </c:pt>
                <c:pt idx="595">
                  <c:v>0.17</c:v>
                </c:pt>
                <c:pt idx="596">
                  <c:v>0.17</c:v>
                </c:pt>
                <c:pt idx="597">
                  <c:v>0.17</c:v>
                </c:pt>
                <c:pt idx="598">
                  <c:v>0.17</c:v>
                </c:pt>
                <c:pt idx="599">
                  <c:v>0.17</c:v>
                </c:pt>
                <c:pt idx="600">
                  <c:v>0.17</c:v>
                </c:pt>
                <c:pt idx="601">
                  <c:v>0.17</c:v>
                </c:pt>
                <c:pt idx="602">
                  <c:v>0.17</c:v>
                </c:pt>
                <c:pt idx="603">
                  <c:v>0.17</c:v>
                </c:pt>
                <c:pt idx="604">
                  <c:v>0.17</c:v>
                </c:pt>
                <c:pt idx="605">
                  <c:v>0.17</c:v>
                </c:pt>
                <c:pt idx="606">
                  <c:v>0.17</c:v>
                </c:pt>
                <c:pt idx="607">
                  <c:v>0.17</c:v>
                </c:pt>
                <c:pt idx="608">
                  <c:v>0.17</c:v>
                </c:pt>
                <c:pt idx="609">
                  <c:v>0.17</c:v>
                </c:pt>
                <c:pt idx="610">
                  <c:v>0.17</c:v>
                </c:pt>
                <c:pt idx="611">
                  <c:v>0.17</c:v>
                </c:pt>
                <c:pt idx="612">
                  <c:v>0.17</c:v>
                </c:pt>
                <c:pt idx="613">
                  <c:v>0.17</c:v>
                </c:pt>
                <c:pt idx="614">
                  <c:v>0.17</c:v>
                </c:pt>
                <c:pt idx="615">
                  <c:v>0.17</c:v>
                </c:pt>
                <c:pt idx="616">
                  <c:v>0.17</c:v>
                </c:pt>
                <c:pt idx="617">
                  <c:v>0.17</c:v>
                </c:pt>
                <c:pt idx="618">
                  <c:v>0.17</c:v>
                </c:pt>
                <c:pt idx="619">
                  <c:v>0.17</c:v>
                </c:pt>
                <c:pt idx="620">
                  <c:v>0.17</c:v>
                </c:pt>
                <c:pt idx="621">
                  <c:v>0.17</c:v>
                </c:pt>
                <c:pt idx="622">
                  <c:v>0.17</c:v>
                </c:pt>
                <c:pt idx="623">
                  <c:v>0.17</c:v>
                </c:pt>
                <c:pt idx="624">
                  <c:v>0.17</c:v>
                </c:pt>
                <c:pt idx="625">
                  <c:v>0.17</c:v>
                </c:pt>
                <c:pt idx="626">
                  <c:v>0.17</c:v>
                </c:pt>
                <c:pt idx="627">
                  <c:v>0.17</c:v>
                </c:pt>
                <c:pt idx="628">
                  <c:v>0.17</c:v>
                </c:pt>
                <c:pt idx="629">
                  <c:v>0.17</c:v>
                </c:pt>
                <c:pt idx="630">
                  <c:v>0.17</c:v>
                </c:pt>
                <c:pt idx="631">
                  <c:v>0.17</c:v>
                </c:pt>
                <c:pt idx="632">
                  <c:v>0.17</c:v>
                </c:pt>
                <c:pt idx="633">
                  <c:v>0.17</c:v>
                </c:pt>
                <c:pt idx="634">
                  <c:v>0.17</c:v>
                </c:pt>
                <c:pt idx="635">
                  <c:v>0.17</c:v>
                </c:pt>
                <c:pt idx="636">
                  <c:v>0.17</c:v>
                </c:pt>
                <c:pt idx="637">
                  <c:v>0.17</c:v>
                </c:pt>
                <c:pt idx="638">
                  <c:v>0.17</c:v>
                </c:pt>
                <c:pt idx="639">
                  <c:v>0.17</c:v>
                </c:pt>
                <c:pt idx="640">
                  <c:v>0.17</c:v>
                </c:pt>
                <c:pt idx="641">
                  <c:v>0.17</c:v>
                </c:pt>
                <c:pt idx="642">
                  <c:v>0.17</c:v>
                </c:pt>
                <c:pt idx="643">
                  <c:v>0.17</c:v>
                </c:pt>
                <c:pt idx="644">
                  <c:v>0.17</c:v>
                </c:pt>
                <c:pt idx="645">
                  <c:v>0.17</c:v>
                </c:pt>
                <c:pt idx="646">
                  <c:v>0.17</c:v>
                </c:pt>
                <c:pt idx="647">
                  <c:v>0.17</c:v>
                </c:pt>
                <c:pt idx="648">
                  <c:v>0.17</c:v>
                </c:pt>
                <c:pt idx="649">
                  <c:v>0.17</c:v>
                </c:pt>
                <c:pt idx="650">
                  <c:v>0.17</c:v>
                </c:pt>
                <c:pt idx="651">
                  <c:v>0.17</c:v>
                </c:pt>
                <c:pt idx="652">
                  <c:v>0.17</c:v>
                </c:pt>
                <c:pt idx="653">
                  <c:v>0.17</c:v>
                </c:pt>
                <c:pt idx="654">
                  <c:v>0.17</c:v>
                </c:pt>
                <c:pt idx="655">
                  <c:v>0.17</c:v>
                </c:pt>
                <c:pt idx="656">
                  <c:v>0.17</c:v>
                </c:pt>
                <c:pt idx="657">
                  <c:v>0.17</c:v>
                </c:pt>
                <c:pt idx="658">
                  <c:v>0.17</c:v>
                </c:pt>
                <c:pt idx="659">
                  <c:v>0.17</c:v>
                </c:pt>
                <c:pt idx="660">
                  <c:v>0.17</c:v>
                </c:pt>
                <c:pt idx="661">
                  <c:v>0.17</c:v>
                </c:pt>
                <c:pt idx="662">
                  <c:v>0.17</c:v>
                </c:pt>
                <c:pt idx="663">
                  <c:v>0.17</c:v>
                </c:pt>
                <c:pt idx="664">
                  <c:v>0.17</c:v>
                </c:pt>
                <c:pt idx="665">
                  <c:v>0.17</c:v>
                </c:pt>
                <c:pt idx="666">
                  <c:v>0.17</c:v>
                </c:pt>
                <c:pt idx="667">
                  <c:v>0.17</c:v>
                </c:pt>
                <c:pt idx="668">
                  <c:v>0.17</c:v>
                </c:pt>
                <c:pt idx="669">
                  <c:v>0.17</c:v>
                </c:pt>
                <c:pt idx="670">
                  <c:v>0.17</c:v>
                </c:pt>
                <c:pt idx="671">
                  <c:v>0.17</c:v>
                </c:pt>
                <c:pt idx="672">
                  <c:v>0.17</c:v>
                </c:pt>
                <c:pt idx="673">
                  <c:v>0.17</c:v>
                </c:pt>
                <c:pt idx="674">
                  <c:v>0.17</c:v>
                </c:pt>
                <c:pt idx="675">
                  <c:v>0.17</c:v>
                </c:pt>
                <c:pt idx="676">
                  <c:v>0.17</c:v>
                </c:pt>
                <c:pt idx="677">
                  <c:v>0.17</c:v>
                </c:pt>
                <c:pt idx="678">
                  <c:v>0.17</c:v>
                </c:pt>
                <c:pt idx="679">
                  <c:v>0.17</c:v>
                </c:pt>
                <c:pt idx="680">
                  <c:v>0.17</c:v>
                </c:pt>
                <c:pt idx="681">
                  <c:v>0.17</c:v>
                </c:pt>
                <c:pt idx="682">
                  <c:v>0.17</c:v>
                </c:pt>
                <c:pt idx="683">
                  <c:v>0.17</c:v>
                </c:pt>
                <c:pt idx="684">
                  <c:v>0.17</c:v>
                </c:pt>
                <c:pt idx="685">
                  <c:v>0.17</c:v>
                </c:pt>
                <c:pt idx="686">
                  <c:v>0.17</c:v>
                </c:pt>
                <c:pt idx="687">
                  <c:v>0.17</c:v>
                </c:pt>
                <c:pt idx="688">
                  <c:v>0.17</c:v>
                </c:pt>
                <c:pt idx="689">
                  <c:v>0.17</c:v>
                </c:pt>
                <c:pt idx="690">
                  <c:v>0.17</c:v>
                </c:pt>
                <c:pt idx="691">
                  <c:v>0.17</c:v>
                </c:pt>
                <c:pt idx="692">
                  <c:v>0.17</c:v>
                </c:pt>
                <c:pt idx="693">
                  <c:v>0.17</c:v>
                </c:pt>
                <c:pt idx="694">
                  <c:v>0.17</c:v>
                </c:pt>
                <c:pt idx="695">
                  <c:v>0.17</c:v>
                </c:pt>
                <c:pt idx="696">
                  <c:v>0.17</c:v>
                </c:pt>
                <c:pt idx="697">
                  <c:v>0.17</c:v>
                </c:pt>
                <c:pt idx="698">
                  <c:v>0.17</c:v>
                </c:pt>
                <c:pt idx="699">
                  <c:v>0.17</c:v>
                </c:pt>
                <c:pt idx="700">
                  <c:v>0.17</c:v>
                </c:pt>
                <c:pt idx="701">
                  <c:v>0.17</c:v>
                </c:pt>
                <c:pt idx="702">
                  <c:v>0.17</c:v>
                </c:pt>
                <c:pt idx="703">
                  <c:v>0.17</c:v>
                </c:pt>
                <c:pt idx="704">
                  <c:v>0.17</c:v>
                </c:pt>
                <c:pt idx="705">
                  <c:v>0.17</c:v>
                </c:pt>
                <c:pt idx="706">
                  <c:v>0.17</c:v>
                </c:pt>
                <c:pt idx="707">
                  <c:v>0.17</c:v>
                </c:pt>
                <c:pt idx="708">
                  <c:v>0.17</c:v>
                </c:pt>
                <c:pt idx="709">
                  <c:v>0.17</c:v>
                </c:pt>
                <c:pt idx="710">
                  <c:v>0.17</c:v>
                </c:pt>
                <c:pt idx="711">
                  <c:v>0.17</c:v>
                </c:pt>
                <c:pt idx="712">
                  <c:v>0.17</c:v>
                </c:pt>
                <c:pt idx="713">
                  <c:v>0.17</c:v>
                </c:pt>
                <c:pt idx="714">
                  <c:v>0.17</c:v>
                </c:pt>
                <c:pt idx="715">
                  <c:v>0.17</c:v>
                </c:pt>
                <c:pt idx="716">
                  <c:v>0.17</c:v>
                </c:pt>
                <c:pt idx="717">
                  <c:v>0.17</c:v>
                </c:pt>
                <c:pt idx="718">
                  <c:v>0.17</c:v>
                </c:pt>
                <c:pt idx="719">
                  <c:v>0.17</c:v>
                </c:pt>
                <c:pt idx="720">
                  <c:v>0.17</c:v>
                </c:pt>
                <c:pt idx="721">
                  <c:v>0.17</c:v>
                </c:pt>
                <c:pt idx="722">
                  <c:v>0.17</c:v>
                </c:pt>
                <c:pt idx="723">
                  <c:v>0.17</c:v>
                </c:pt>
                <c:pt idx="724">
                  <c:v>0.17</c:v>
                </c:pt>
                <c:pt idx="725">
                  <c:v>0.17</c:v>
                </c:pt>
                <c:pt idx="726">
                  <c:v>0.17</c:v>
                </c:pt>
                <c:pt idx="727">
                  <c:v>0.17</c:v>
                </c:pt>
                <c:pt idx="728">
                  <c:v>0.17</c:v>
                </c:pt>
                <c:pt idx="729">
                  <c:v>0.17</c:v>
                </c:pt>
                <c:pt idx="730">
                  <c:v>0.17</c:v>
                </c:pt>
                <c:pt idx="731">
                  <c:v>0.17</c:v>
                </c:pt>
                <c:pt idx="732">
                  <c:v>0.17</c:v>
                </c:pt>
                <c:pt idx="733">
                  <c:v>0.17</c:v>
                </c:pt>
                <c:pt idx="734">
                  <c:v>0.17</c:v>
                </c:pt>
                <c:pt idx="735">
                  <c:v>0.17</c:v>
                </c:pt>
                <c:pt idx="736">
                  <c:v>0.17</c:v>
                </c:pt>
                <c:pt idx="737">
                  <c:v>0.17</c:v>
                </c:pt>
                <c:pt idx="738">
                  <c:v>0.17</c:v>
                </c:pt>
                <c:pt idx="739">
                  <c:v>0.17</c:v>
                </c:pt>
                <c:pt idx="740">
                  <c:v>0.17</c:v>
                </c:pt>
                <c:pt idx="741">
                  <c:v>0.17</c:v>
                </c:pt>
                <c:pt idx="742">
                  <c:v>0.17</c:v>
                </c:pt>
                <c:pt idx="743">
                  <c:v>0.17</c:v>
                </c:pt>
                <c:pt idx="744">
                  <c:v>0.17</c:v>
                </c:pt>
                <c:pt idx="745">
                  <c:v>0.17</c:v>
                </c:pt>
                <c:pt idx="746">
                  <c:v>0.17</c:v>
                </c:pt>
                <c:pt idx="747">
                  <c:v>0.17</c:v>
                </c:pt>
                <c:pt idx="748">
                  <c:v>0.17</c:v>
                </c:pt>
                <c:pt idx="749">
                  <c:v>0.17</c:v>
                </c:pt>
                <c:pt idx="750">
                  <c:v>0.17</c:v>
                </c:pt>
                <c:pt idx="751">
                  <c:v>0.17</c:v>
                </c:pt>
                <c:pt idx="752">
                  <c:v>0.17</c:v>
                </c:pt>
                <c:pt idx="753">
                  <c:v>0.17</c:v>
                </c:pt>
                <c:pt idx="754">
                  <c:v>0.17</c:v>
                </c:pt>
                <c:pt idx="755">
                  <c:v>0.17</c:v>
                </c:pt>
                <c:pt idx="756">
                  <c:v>0.17</c:v>
                </c:pt>
                <c:pt idx="757">
                  <c:v>0.17</c:v>
                </c:pt>
                <c:pt idx="758">
                  <c:v>0.17</c:v>
                </c:pt>
                <c:pt idx="759">
                  <c:v>0.17</c:v>
                </c:pt>
                <c:pt idx="760">
                  <c:v>0.17</c:v>
                </c:pt>
                <c:pt idx="761">
                  <c:v>0.17</c:v>
                </c:pt>
                <c:pt idx="762">
                  <c:v>0.17</c:v>
                </c:pt>
                <c:pt idx="763">
                  <c:v>0.17</c:v>
                </c:pt>
                <c:pt idx="764">
                  <c:v>0.17</c:v>
                </c:pt>
                <c:pt idx="765">
                  <c:v>0.17</c:v>
                </c:pt>
                <c:pt idx="766">
                  <c:v>0.17</c:v>
                </c:pt>
                <c:pt idx="767">
                  <c:v>0.17</c:v>
                </c:pt>
                <c:pt idx="768">
                  <c:v>0.17</c:v>
                </c:pt>
                <c:pt idx="769">
                  <c:v>0.17</c:v>
                </c:pt>
                <c:pt idx="770">
                  <c:v>0.17</c:v>
                </c:pt>
                <c:pt idx="771">
                  <c:v>0.17</c:v>
                </c:pt>
                <c:pt idx="772">
                  <c:v>0.17</c:v>
                </c:pt>
                <c:pt idx="773">
                  <c:v>0.17</c:v>
                </c:pt>
                <c:pt idx="774">
                  <c:v>0.17</c:v>
                </c:pt>
                <c:pt idx="775">
                  <c:v>0.17</c:v>
                </c:pt>
                <c:pt idx="776">
                  <c:v>0.17</c:v>
                </c:pt>
                <c:pt idx="777">
                  <c:v>0.17</c:v>
                </c:pt>
                <c:pt idx="778">
                  <c:v>0.17</c:v>
                </c:pt>
                <c:pt idx="779">
                  <c:v>0.17</c:v>
                </c:pt>
                <c:pt idx="780">
                  <c:v>0.17</c:v>
                </c:pt>
                <c:pt idx="781">
                  <c:v>0.17</c:v>
                </c:pt>
                <c:pt idx="782">
                  <c:v>0.17</c:v>
                </c:pt>
                <c:pt idx="783">
                  <c:v>0.17</c:v>
                </c:pt>
                <c:pt idx="784">
                  <c:v>0.17</c:v>
                </c:pt>
                <c:pt idx="785">
                  <c:v>0.17</c:v>
                </c:pt>
                <c:pt idx="786">
                  <c:v>0.17</c:v>
                </c:pt>
                <c:pt idx="787">
                  <c:v>0.17</c:v>
                </c:pt>
                <c:pt idx="788">
                  <c:v>0.17</c:v>
                </c:pt>
                <c:pt idx="789">
                  <c:v>0.17</c:v>
                </c:pt>
                <c:pt idx="790">
                  <c:v>0.17</c:v>
                </c:pt>
                <c:pt idx="791">
                  <c:v>0.17</c:v>
                </c:pt>
                <c:pt idx="792">
                  <c:v>0.17</c:v>
                </c:pt>
                <c:pt idx="793">
                  <c:v>0.17</c:v>
                </c:pt>
                <c:pt idx="794">
                  <c:v>0.17</c:v>
                </c:pt>
                <c:pt idx="795">
                  <c:v>0.17</c:v>
                </c:pt>
                <c:pt idx="796">
                  <c:v>0.17</c:v>
                </c:pt>
                <c:pt idx="797">
                  <c:v>0.17</c:v>
                </c:pt>
                <c:pt idx="798">
                  <c:v>0.17</c:v>
                </c:pt>
                <c:pt idx="799">
                  <c:v>0.17</c:v>
                </c:pt>
                <c:pt idx="800">
                  <c:v>0.17</c:v>
                </c:pt>
                <c:pt idx="801">
                  <c:v>0.17</c:v>
                </c:pt>
                <c:pt idx="802">
                  <c:v>0.17</c:v>
                </c:pt>
                <c:pt idx="803">
                  <c:v>0.17</c:v>
                </c:pt>
                <c:pt idx="804">
                  <c:v>0.17</c:v>
                </c:pt>
                <c:pt idx="805">
                  <c:v>0.17</c:v>
                </c:pt>
                <c:pt idx="806">
                  <c:v>0.17</c:v>
                </c:pt>
                <c:pt idx="807">
                  <c:v>0.17</c:v>
                </c:pt>
                <c:pt idx="808">
                  <c:v>0.17</c:v>
                </c:pt>
                <c:pt idx="809">
                  <c:v>0.17</c:v>
                </c:pt>
                <c:pt idx="810">
                  <c:v>0.17</c:v>
                </c:pt>
                <c:pt idx="811">
                  <c:v>0.17</c:v>
                </c:pt>
                <c:pt idx="812">
                  <c:v>0.17</c:v>
                </c:pt>
                <c:pt idx="813">
                  <c:v>0.17</c:v>
                </c:pt>
                <c:pt idx="814">
                  <c:v>0.17</c:v>
                </c:pt>
                <c:pt idx="815">
                  <c:v>0.17</c:v>
                </c:pt>
                <c:pt idx="816">
                  <c:v>0.17</c:v>
                </c:pt>
                <c:pt idx="817">
                  <c:v>0.17</c:v>
                </c:pt>
                <c:pt idx="818">
                  <c:v>0.17</c:v>
                </c:pt>
                <c:pt idx="819">
                  <c:v>0.17</c:v>
                </c:pt>
                <c:pt idx="820">
                  <c:v>0.17</c:v>
                </c:pt>
                <c:pt idx="821">
                  <c:v>0.17</c:v>
                </c:pt>
                <c:pt idx="822">
                  <c:v>0.17</c:v>
                </c:pt>
                <c:pt idx="823">
                  <c:v>0.17</c:v>
                </c:pt>
                <c:pt idx="824">
                  <c:v>0.17</c:v>
                </c:pt>
                <c:pt idx="825">
                  <c:v>0.17</c:v>
                </c:pt>
                <c:pt idx="826">
                  <c:v>0.17</c:v>
                </c:pt>
                <c:pt idx="827">
                  <c:v>0.17</c:v>
                </c:pt>
                <c:pt idx="828">
                  <c:v>0.17</c:v>
                </c:pt>
                <c:pt idx="829">
                  <c:v>0.17</c:v>
                </c:pt>
                <c:pt idx="830">
                  <c:v>0.17</c:v>
                </c:pt>
                <c:pt idx="831">
                  <c:v>0.17</c:v>
                </c:pt>
                <c:pt idx="832">
                  <c:v>0.17</c:v>
                </c:pt>
                <c:pt idx="833">
                  <c:v>0.17</c:v>
                </c:pt>
                <c:pt idx="834">
                  <c:v>0.17</c:v>
                </c:pt>
                <c:pt idx="835">
                  <c:v>0.17</c:v>
                </c:pt>
                <c:pt idx="836">
                  <c:v>0.17</c:v>
                </c:pt>
                <c:pt idx="837">
                  <c:v>0.17</c:v>
                </c:pt>
                <c:pt idx="838">
                  <c:v>0.17</c:v>
                </c:pt>
                <c:pt idx="839">
                  <c:v>0.17</c:v>
                </c:pt>
                <c:pt idx="840">
                  <c:v>0.17</c:v>
                </c:pt>
                <c:pt idx="841">
                  <c:v>0.17</c:v>
                </c:pt>
                <c:pt idx="842">
                  <c:v>0.17</c:v>
                </c:pt>
                <c:pt idx="843">
                  <c:v>0.17</c:v>
                </c:pt>
                <c:pt idx="844">
                  <c:v>0.17</c:v>
                </c:pt>
                <c:pt idx="845">
                  <c:v>0.17</c:v>
                </c:pt>
                <c:pt idx="846">
                  <c:v>0.17</c:v>
                </c:pt>
                <c:pt idx="847">
                  <c:v>0.17</c:v>
                </c:pt>
                <c:pt idx="848">
                  <c:v>0.17</c:v>
                </c:pt>
                <c:pt idx="849">
                  <c:v>0.17</c:v>
                </c:pt>
                <c:pt idx="850">
                  <c:v>0.17</c:v>
                </c:pt>
                <c:pt idx="851">
                  <c:v>0.17</c:v>
                </c:pt>
                <c:pt idx="852">
                  <c:v>0.17</c:v>
                </c:pt>
                <c:pt idx="853">
                  <c:v>0.17</c:v>
                </c:pt>
                <c:pt idx="854">
                  <c:v>0.17</c:v>
                </c:pt>
                <c:pt idx="855">
                  <c:v>0.17</c:v>
                </c:pt>
                <c:pt idx="856">
                  <c:v>0.17</c:v>
                </c:pt>
                <c:pt idx="857">
                  <c:v>0.17</c:v>
                </c:pt>
                <c:pt idx="858">
                  <c:v>0.17</c:v>
                </c:pt>
                <c:pt idx="859">
                  <c:v>0.17</c:v>
                </c:pt>
                <c:pt idx="860">
                  <c:v>0.17</c:v>
                </c:pt>
                <c:pt idx="861">
                  <c:v>0.17</c:v>
                </c:pt>
                <c:pt idx="862">
                  <c:v>0.17</c:v>
                </c:pt>
                <c:pt idx="863">
                  <c:v>0.17</c:v>
                </c:pt>
                <c:pt idx="864">
                  <c:v>0.17</c:v>
                </c:pt>
                <c:pt idx="865">
                  <c:v>0.17</c:v>
                </c:pt>
                <c:pt idx="866">
                  <c:v>0.17</c:v>
                </c:pt>
                <c:pt idx="867">
                  <c:v>0.17</c:v>
                </c:pt>
                <c:pt idx="868">
                  <c:v>0.17</c:v>
                </c:pt>
                <c:pt idx="869">
                  <c:v>0.17</c:v>
                </c:pt>
                <c:pt idx="870">
                  <c:v>0.17</c:v>
                </c:pt>
                <c:pt idx="871">
                  <c:v>0.17</c:v>
                </c:pt>
                <c:pt idx="872">
                  <c:v>0.17</c:v>
                </c:pt>
                <c:pt idx="873">
                  <c:v>0.17</c:v>
                </c:pt>
                <c:pt idx="874">
                  <c:v>0.17</c:v>
                </c:pt>
                <c:pt idx="875">
                  <c:v>0.17</c:v>
                </c:pt>
                <c:pt idx="876">
                  <c:v>0.17</c:v>
                </c:pt>
                <c:pt idx="877">
                  <c:v>0.17</c:v>
                </c:pt>
                <c:pt idx="878">
                  <c:v>0.17</c:v>
                </c:pt>
                <c:pt idx="879">
                  <c:v>0.17</c:v>
                </c:pt>
                <c:pt idx="880">
                  <c:v>0.17</c:v>
                </c:pt>
                <c:pt idx="881">
                  <c:v>0.17</c:v>
                </c:pt>
                <c:pt idx="882">
                  <c:v>0.17</c:v>
                </c:pt>
                <c:pt idx="883">
                  <c:v>0.17</c:v>
                </c:pt>
                <c:pt idx="884">
                  <c:v>0.17</c:v>
                </c:pt>
                <c:pt idx="885">
                  <c:v>0.17</c:v>
                </c:pt>
                <c:pt idx="886">
                  <c:v>0.17</c:v>
                </c:pt>
                <c:pt idx="887">
                  <c:v>0.17</c:v>
                </c:pt>
                <c:pt idx="888">
                  <c:v>0.17</c:v>
                </c:pt>
                <c:pt idx="889">
                  <c:v>0.17</c:v>
                </c:pt>
                <c:pt idx="890">
                  <c:v>0.17</c:v>
                </c:pt>
                <c:pt idx="891">
                  <c:v>0.17</c:v>
                </c:pt>
                <c:pt idx="892">
                  <c:v>0.17</c:v>
                </c:pt>
                <c:pt idx="893">
                  <c:v>0.17</c:v>
                </c:pt>
                <c:pt idx="894">
                  <c:v>0.17</c:v>
                </c:pt>
                <c:pt idx="895">
                  <c:v>0.17</c:v>
                </c:pt>
                <c:pt idx="896">
                  <c:v>0.17</c:v>
                </c:pt>
                <c:pt idx="897">
                  <c:v>0.17</c:v>
                </c:pt>
                <c:pt idx="898">
                  <c:v>0.17</c:v>
                </c:pt>
                <c:pt idx="899">
                  <c:v>0.17</c:v>
                </c:pt>
                <c:pt idx="900">
                  <c:v>0.17</c:v>
                </c:pt>
                <c:pt idx="901">
                  <c:v>0.17</c:v>
                </c:pt>
                <c:pt idx="902">
                  <c:v>0.17</c:v>
                </c:pt>
                <c:pt idx="903">
                  <c:v>0.17</c:v>
                </c:pt>
                <c:pt idx="904">
                  <c:v>0.17</c:v>
                </c:pt>
                <c:pt idx="905">
                  <c:v>0.17</c:v>
                </c:pt>
                <c:pt idx="906">
                  <c:v>0.17</c:v>
                </c:pt>
                <c:pt idx="907">
                  <c:v>0.17</c:v>
                </c:pt>
                <c:pt idx="908">
                  <c:v>0.17</c:v>
                </c:pt>
                <c:pt idx="909">
                  <c:v>0.17</c:v>
                </c:pt>
                <c:pt idx="910">
                  <c:v>0.17</c:v>
                </c:pt>
                <c:pt idx="911">
                  <c:v>0.17</c:v>
                </c:pt>
                <c:pt idx="912">
                  <c:v>0.17</c:v>
                </c:pt>
                <c:pt idx="913">
                  <c:v>0.17</c:v>
                </c:pt>
                <c:pt idx="914">
                  <c:v>0.17</c:v>
                </c:pt>
                <c:pt idx="915">
                  <c:v>0.17</c:v>
                </c:pt>
                <c:pt idx="916">
                  <c:v>0.17</c:v>
                </c:pt>
                <c:pt idx="917">
                  <c:v>0.17</c:v>
                </c:pt>
                <c:pt idx="918">
                  <c:v>0.17</c:v>
                </c:pt>
                <c:pt idx="919">
                  <c:v>0.17</c:v>
                </c:pt>
                <c:pt idx="920">
                  <c:v>0.17</c:v>
                </c:pt>
                <c:pt idx="921">
                  <c:v>0.17</c:v>
                </c:pt>
                <c:pt idx="922">
                  <c:v>0.17</c:v>
                </c:pt>
                <c:pt idx="923">
                  <c:v>0.17</c:v>
                </c:pt>
                <c:pt idx="924">
                  <c:v>0.17</c:v>
                </c:pt>
                <c:pt idx="925">
                  <c:v>0.17</c:v>
                </c:pt>
                <c:pt idx="926">
                  <c:v>0.17</c:v>
                </c:pt>
                <c:pt idx="927">
                  <c:v>0.17</c:v>
                </c:pt>
                <c:pt idx="928">
                  <c:v>0.17</c:v>
                </c:pt>
                <c:pt idx="929">
                  <c:v>0.17</c:v>
                </c:pt>
                <c:pt idx="930">
                  <c:v>0.17</c:v>
                </c:pt>
                <c:pt idx="931">
                  <c:v>0.17</c:v>
                </c:pt>
                <c:pt idx="932">
                  <c:v>0.17</c:v>
                </c:pt>
                <c:pt idx="933">
                  <c:v>0.17</c:v>
                </c:pt>
                <c:pt idx="934">
                  <c:v>0.17</c:v>
                </c:pt>
                <c:pt idx="935">
                  <c:v>0.17</c:v>
                </c:pt>
                <c:pt idx="936">
                  <c:v>0.17</c:v>
                </c:pt>
                <c:pt idx="937">
                  <c:v>0.17</c:v>
                </c:pt>
                <c:pt idx="938">
                  <c:v>0.17</c:v>
                </c:pt>
                <c:pt idx="939">
                  <c:v>0.17</c:v>
                </c:pt>
                <c:pt idx="940">
                  <c:v>0.17</c:v>
                </c:pt>
                <c:pt idx="941">
                  <c:v>0.17</c:v>
                </c:pt>
                <c:pt idx="942">
                  <c:v>0.17</c:v>
                </c:pt>
                <c:pt idx="943">
                  <c:v>0.17</c:v>
                </c:pt>
                <c:pt idx="944">
                  <c:v>0.17</c:v>
                </c:pt>
                <c:pt idx="945">
                  <c:v>0.17</c:v>
                </c:pt>
                <c:pt idx="946">
                  <c:v>0.17</c:v>
                </c:pt>
                <c:pt idx="947">
                  <c:v>0.17</c:v>
                </c:pt>
                <c:pt idx="948">
                  <c:v>0.17</c:v>
                </c:pt>
                <c:pt idx="949">
                  <c:v>0.17</c:v>
                </c:pt>
                <c:pt idx="950">
                  <c:v>0.17</c:v>
                </c:pt>
                <c:pt idx="951">
                  <c:v>0.17</c:v>
                </c:pt>
                <c:pt idx="952">
                  <c:v>0.17</c:v>
                </c:pt>
                <c:pt idx="953">
                  <c:v>0.17</c:v>
                </c:pt>
                <c:pt idx="954">
                  <c:v>0.17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7E5-418C-83BC-EA705881837A}"/>
            </c:ext>
          </c:extLst>
        </c:ser>
        <c:ser>
          <c:idx val="9"/>
          <c:order val="8"/>
          <c:tx>
            <c:strRef>
              <c:f>'Lunar Spectral Unc Budget'!$J$4</c:f>
              <c:strCache>
                <c:ptCount val="1"/>
                <c:pt idx="0">
                  <c:v>Pressure Loss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'Lunar Spectral Unc Budget'!$A$5:$A$958</c:f>
              <c:numCache>
                <c:formatCode>0.000</c:formatCode>
                <c:ptCount val="954"/>
                <c:pt idx="0">
                  <c:v>349.79705869999998</c:v>
                </c:pt>
                <c:pt idx="1">
                  <c:v>350.62427459999998</c:v>
                </c:pt>
                <c:pt idx="2">
                  <c:v>351.45141100000001</c:v>
                </c:pt>
                <c:pt idx="3">
                  <c:v>352.27846790000001</c:v>
                </c:pt>
                <c:pt idx="4">
                  <c:v>353.10544549999997</c:v>
                </c:pt>
                <c:pt idx="5">
                  <c:v>353.93234360000002</c:v>
                </c:pt>
                <c:pt idx="6">
                  <c:v>354.75916219999999</c:v>
                </c:pt>
                <c:pt idx="7">
                  <c:v>355.58590140000001</c:v>
                </c:pt>
                <c:pt idx="8">
                  <c:v>356.41256120000003</c:v>
                </c:pt>
                <c:pt idx="9">
                  <c:v>357.23914150000002</c:v>
                </c:pt>
                <c:pt idx="10">
                  <c:v>358.06564229999998</c:v>
                </c:pt>
                <c:pt idx="11">
                  <c:v>358.89206380000002</c:v>
                </c:pt>
                <c:pt idx="12">
                  <c:v>359.71840570000001</c:v>
                </c:pt>
                <c:pt idx="13">
                  <c:v>360.54466830000001</c:v>
                </c:pt>
                <c:pt idx="14">
                  <c:v>361.37085139999999</c:v>
                </c:pt>
                <c:pt idx="15">
                  <c:v>362.196955</c:v>
                </c:pt>
                <c:pt idx="16">
                  <c:v>363.02297920000001</c:v>
                </c:pt>
                <c:pt idx="17">
                  <c:v>363.84892400000001</c:v>
                </c:pt>
                <c:pt idx="18">
                  <c:v>364.67478929999999</c:v>
                </c:pt>
                <c:pt idx="19">
                  <c:v>365.50057509999999</c:v>
                </c:pt>
                <c:pt idx="20">
                  <c:v>366.32628160000002</c:v>
                </c:pt>
                <c:pt idx="21">
                  <c:v>367.15190860000001</c:v>
                </c:pt>
                <c:pt idx="22">
                  <c:v>367.97745609999998</c:v>
                </c:pt>
                <c:pt idx="23">
                  <c:v>368.80292420000001</c:v>
                </c:pt>
                <c:pt idx="24">
                  <c:v>369.6283128</c:v>
                </c:pt>
                <c:pt idx="25">
                  <c:v>370.453622</c:v>
                </c:pt>
                <c:pt idx="26">
                  <c:v>371.27885179999998</c:v>
                </c:pt>
                <c:pt idx="27">
                  <c:v>372.1040021</c:v>
                </c:pt>
                <c:pt idx="28">
                  <c:v>372.92907300000002</c:v>
                </c:pt>
                <c:pt idx="29">
                  <c:v>373.7540644</c:v>
                </c:pt>
                <c:pt idx="30">
                  <c:v>374.57897639999999</c:v>
                </c:pt>
                <c:pt idx="31">
                  <c:v>375.40380900000002</c:v>
                </c:pt>
                <c:pt idx="32">
                  <c:v>376.22856200000001</c:v>
                </c:pt>
                <c:pt idx="33">
                  <c:v>377.05323570000002</c:v>
                </c:pt>
                <c:pt idx="34">
                  <c:v>377.87782989999999</c:v>
                </c:pt>
                <c:pt idx="35">
                  <c:v>378.70234470000003</c:v>
                </c:pt>
                <c:pt idx="36">
                  <c:v>379.52677999999997</c:v>
                </c:pt>
                <c:pt idx="37">
                  <c:v>380.35113589999997</c:v>
                </c:pt>
                <c:pt idx="38">
                  <c:v>381.1754123</c:v>
                </c:pt>
                <c:pt idx="39">
                  <c:v>381.99960929999997</c:v>
                </c:pt>
                <c:pt idx="40">
                  <c:v>382.82372679999997</c:v>
                </c:pt>
                <c:pt idx="41">
                  <c:v>383.64776499999999</c:v>
                </c:pt>
                <c:pt idx="42">
                  <c:v>384.47172360000002</c:v>
                </c:pt>
                <c:pt idx="43">
                  <c:v>385.29560279999998</c:v>
                </c:pt>
                <c:pt idx="44">
                  <c:v>386.1194026</c:v>
                </c:pt>
                <c:pt idx="45">
                  <c:v>386.94312289999999</c:v>
                </c:pt>
                <c:pt idx="46">
                  <c:v>387.76676379999998</c:v>
                </c:pt>
                <c:pt idx="47">
                  <c:v>388.5903252</c:v>
                </c:pt>
                <c:pt idx="48">
                  <c:v>389.41380720000001</c:v>
                </c:pt>
                <c:pt idx="49">
                  <c:v>390.23720980000002</c:v>
                </c:pt>
                <c:pt idx="50">
                  <c:v>391.0605329</c:v>
                </c:pt>
                <c:pt idx="51">
                  <c:v>391.88377659999998</c:v>
                </c:pt>
                <c:pt idx="52">
                  <c:v>392.70694079999998</c:v>
                </c:pt>
                <c:pt idx="53">
                  <c:v>393.53002550000002</c:v>
                </c:pt>
                <c:pt idx="54">
                  <c:v>394.35303090000002</c:v>
                </c:pt>
                <c:pt idx="55">
                  <c:v>395.17595679999999</c:v>
                </c:pt>
                <c:pt idx="56">
                  <c:v>395.9988032</c:v>
                </c:pt>
                <c:pt idx="57">
                  <c:v>396.8215702</c:v>
                </c:pt>
                <c:pt idx="58">
                  <c:v>397.64425779999999</c:v>
                </c:pt>
                <c:pt idx="59">
                  <c:v>398.46686590000002</c:v>
                </c:pt>
                <c:pt idx="60">
                  <c:v>399.28939450000001</c:v>
                </c:pt>
                <c:pt idx="61">
                  <c:v>400.11184379999997</c:v>
                </c:pt>
                <c:pt idx="62">
                  <c:v>400.9342135</c:v>
                </c:pt>
                <c:pt idx="63">
                  <c:v>401.75650389999998</c:v>
                </c:pt>
                <c:pt idx="64">
                  <c:v>402.5787148</c:v>
                </c:pt>
                <c:pt idx="65">
                  <c:v>403.40084619999999</c:v>
                </c:pt>
                <c:pt idx="66">
                  <c:v>404.22289819999997</c:v>
                </c:pt>
                <c:pt idx="67">
                  <c:v>405.04487080000001</c:v>
                </c:pt>
                <c:pt idx="68">
                  <c:v>405.86676390000002</c:v>
                </c:pt>
                <c:pt idx="69">
                  <c:v>406.68857750000001</c:v>
                </c:pt>
                <c:pt idx="70">
                  <c:v>407.51031180000001</c:v>
                </c:pt>
                <c:pt idx="71">
                  <c:v>408.33196659999999</c:v>
                </c:pt>
                <c:pt idx="72">
                  <c:v>409.15354189999999</c:v>
                </c:pt>
                <c:pt idx="73">
                  <c:v>409.9750378</c:v>
                </c:pt>
                <c:pt idx="74">
                  <c:v>410.79645420000003</c:v>
                </c:pt>
                <c:pt idx="75">
                  <c:v>411.6177912</c:v>
                </c:pt>
                <c:pt idx="76">
                  <c:v>412.43904880000002</c:v>
                </c:pt>
                <c:pt idx="77">
                  <c:v>413.26022690000002</c:v>
                </c:pt>
                <c:pt idx="78">
                  <c:v>414.08132560000001</c:v>
                </c:pt>
                <c:pt idx="79">
                  <c:v>414.90234479999998</c:v>
                </c:pt>
                <c:pt idx="80">
                  <c:v>415.7232846</c:v>
                </c:pt>
                <c:pt idx="81">
                  <c:v>416.54414500000001</c:v>
                </c:pt>
                <c:pt idx="82">
                  <c:v>417.36492579999998</c:v>
                </c:pt>
                <c:pt idx="83">
                  <c:v>418.18562730000002</c:v>
                </c:pt>
                <c:pt idx="84">
                  <c:v>419.00624929999998</c:v>
                </c:pt>
                <c:pt idx="85">
                  <c:v>419.82679189999999</c:v>
                </c:pt>
                <c:pt idx="86">
                  <c:v>420.64725499999997</c:v>
                </c:pt>
                <c:pt idx="87">
                  <c:v>421.46763870000001</c:v>
                </c:pt>
                <c:pt idx="88">
                  <c:v>422.28794290000002</c:v>
                </c:pt>
                <c:pt idx="89">
                  <c:v>423.10816770000002</c:v>
                </c:pt>
                <c:pt idx="90">
                  <c:v>423.928313</c:v>
                </c:pt>
                <c:pt idx="91">
                  <c:v>424.748379</c:v>
                </c:pt>
                <c:pt idx="92">
                  <c:v>425.5683654</c:v>
                </c:pt>
                <c:pt idx="93">
                  <c:v>426.38827240000001</c:v>
                </c:pt>
                <c:pt idx="94">
                  <c:v>427.2081</c:v>
                </c:pt>
                <c:pt idx="95">
                  <c:v>428.02784810000003</c:v>
                </c:pt>
                <c:pt idx="96">
                  <c:v>428.84751679999999</c:v>
                </c:pt>
                <c:pt idx="97">
                  <c:v>429.66710599999999</c:v>
                </c:pt>
                <c:pt idx="98">
                  <c:v>430.48661579999998</c:v>
                </c:pt>
                <c:pt idx="99">
                  <c:v>431.30604620000003</c:v>
                </c:pt>
                <c:pt idx="100">
                  <c:v>432.12539709999999</c:v>
                </c:pt>
                <c:pt idx="101">
                  <c:v>432.9446686</c:v>
                </c:pt>
                <c:pt idx="102">
                  <c:v>433.76386059999999</c:v>
                </c:pt>
                <c:pt idx="103">
                  <c:v>434.5829731</c:v>
                </c:pt>
                <c:pt idx="104">
                  <c:v>435.40200629999998</c:v>
                </c:pt>
                <c:pt idx="105">
                  <c:v>436.22095999999999</c:v>
                </c:pt>
                <c:pt idx="106">
                  <c:v>437.03983419999997</c:v>
                </c:pt>
                <c:pt idx="107">
                  <c:v>437.85862900000001</c:v>
                </c:pt>
                <c:pt idx="108">
                  <c:v>438.67734439999998</c:v>
                </c:pt>
                <c:pt idx="109">
                  <c:v>439.49598029999999</c:v>
                </c:pt>
                <c:pt idx="110">
                  <c:v>440.31453670000002</c:v>
                </c:pt>
                <c:pt idx="111">
                  <c:v>441.13301380000001</c:v>
                </c:pt>
                <c:pt idx="112">
                  <c:v>441.95141130000002</c:v>
                </c:pt>
                <c:pt idx="113">
                  <c:v>442.76972949999998</c:v>
                </c:pt>
                <c:pt idx="114">
                  <c:v>443.58796819999998</c:v>
                </c:pt>
                <c:pt idx="115">
                  <c:v>444.4061274</c:v>
                </c:pt>
                <c:pt idx="116">
                  <c:v>445.22420720000002</c:v>
                </c:pt>
                <c:pt idx="117">
                  <c:v>446.04220759999998</c:v>
                </c:pt>
                <c:pt idx="118">
                  <c:v>446.86012849999997</c:v>
                </c:pt>
                <c:pt idx="119">
                  <c:v>447.67796989999999</c:v>
                </c:pt>
                <c:pt idx="120">
                  <c:v>448.49573199999998</c:v>
                </c:pt>
                <c:pt idx="121">
                  <c:v>449.31341459999999</c:v>
                </c:pt>
                <c:pt idx="122">
                  <c:v>450.13101769999997</c:v>
                </c:pt>
                <c:pt idx="123">
                  <c:v>450.94854140000001</c:v>
                </c:pt>
                <c:pt idx="124">
                  <c:v>451.76598560000002</c:v>
                </c:pt>
                <c:pt idx="125">
                  <c:v>452.58335039999997</c:v>
                </c:pt>
                <c:pt idx="126">
                  <c:v>453.40063579999998</c:v>
                </c:pt>
                <c:pt idx="127">
                  <c:v>454.21784170000001</c:v>
                </c:pt>
                <c:pt idx="128">
                  <c:v>455.03496819999998</c:v>
                </c:pt>
                <c:pt idx="129">
                  <c:v>455.85201519999998</c:v>
                </c:pt>
                <c:pt idx="130">
                  <c:v>456.66898279999998</c:v>
                </c:pt>
                <c:pt idx="131">
                  <c:v>457.48587099999997</c:v>
                </c:pt>
                <c:pt idx="132">
                  <c:v>458.30267959999998</c:v>
                </c:pt>
                <c:pt idx="133">
                  <c:v>459.1194089</c:v>
                </c:pt>
                <c:pt idx="134">
                  <c:v>459.93605869999999</c:v>
                </c:pt>
                <c:pt idx="135">
                  <c:v>460.75262909999998</c:v>
                </c:pt>
                <c:pt idx="136">
                  <c:v>461.56912</c:v>
                </c:pt>
                <c:pt idx="137">
                  <c:v>462.38553150000001</c:v>
                </c:pt>
                <c:pt idx="138">
                  <c:v>463.2018635</c:v>
                </c:pt>
                <c:pt idx="139">
                  <c:v>464.01811609999999</c:v>
                </c:pt>
                <c:pt idx="140">
                  <c:v>464.8342892</c:v>
                </c:pt>
                <c:pt idx="141">
                  <c:v>465.65038299999998</c:v>
                </c:pt>
                <c:pt idx="142">
                  <c:v>466.46639720000002</c:v>
                </c:pt>
                <c:pt idx="143">
                  <c:v>467.282332</c:v>
                </c:pt>
                <c:pt idx="144">
                  <c:v>468.09818739999997</c:v>
                </c:pt>
                <c:pt idx="145">
                  <c:v>468.91396329999998</c:v>
                </c:pt>
                <c:pt idx="146">
                  <c:v>469.72965979999998</c:v>
                </c:pt>
                <c:pt idx="147">
                  <c:v>470.54527680000001</c:v>
                </c:pt>
                <c:pt idx="148">
                  <c:v>471.36081439999998</c:v>
                </c:pt>
                <c:pt idx="149">
                  <c:v>472.1762726</c:v>
                </c:pt>
                <c:pt idx="150">
                  <c:v>472.9916513</c:v>
                </c:pt>
                <c:pt idx="151">
                  <c:v>473.80695059999999</c:v>
                </c:pt>
                <c:pt idx="152">
                  <c:v>474.62217040000002</c:v>
                </c:pt>
                <c:pt idx="153">
                  <c:v>475.43731070000001</c:v>
                </c:pt>
                <c:pt idx="154">
                  <c:v>476.25237170000003</c:v>
                </c:pt>
                <c:pt idx="155">
                  <c:v>477.06735320000001</c:v>
                </c:pt>
                <c:pt idx="156">
                  <c:v>477.88225519999997</c:v>
                </c:pt>
                <c:pt idx="157">
                  <c:v>478.69707779999999</c:v>
                </c:pt>
                <c:pt idx="158">
                  <c:v>479.511821</c:v>
                </c:pt>
                <c:pt idx="159">
                  <c:v>480.32648469999998</c:v>
                </c:pt>
                <c:pt idx="160">
                  <c:v>481.14106889999999</c:v>
                </c:pt>
                <c:pt idx="161">
                  <c:v>481.95557380000002</c:v>
                </c:pt>
                <c:pt idx="162">
                  <c:v>482.76999910000001</c:v>
                </c:pt>
                <c:pt idx="163">
                  <c:v>483.58434510000001</c:v>
                </c:pt>
                <c:pt idx="164">
                  <c:v>484.39861159999998</c:v>
                </c:pt>
                <c:pt idx="165">
                  <c:v>485.21279859999999</c:v>
                </c:pt>
                <c:pt idx="166">
                  <c:v>486.02690619999998</c:v>
                </c:pt>
                <c:pt idx="167">
                  <c:v>486.84093439999998</c:v>
                </c:pt>
                <c:pt idx="168">
                  <c:v>487.65488310000001</c:v>
                </c:pt>
                <c:pt idx="169">
                  <c:v>488.46875230000001</c:v>
                </c:pt>
                <c:pt idx="170">
                  <c:v>489.28254220000002</c:v>
                </c:pt>
                <c:pt idx="171">
                  <c:v>490.09625260000001</c:v>
                </c:pt>
                <c:pt idx="172">
                  <c:v>490.90988349999998</c:v>
                </c:pt>
                <c:pt idx="173">
                  <c:v>491.72343499999999</c:v>
                </c:pt>
                <c:pt idx="174">
                  <c:v>492.53690699999999</c:v>
                </c:pt>
                <c:pt idx="175">
                  <c:v>493.35029960000003</c:v>
                </c:pt>
                <c:pt idx="176">
                  <c:v>494.16361280000001</c:v>
                </c:pt>
                <c:pt idx="177">
                  <c:v>494.97684650000002</c:v>
                </c:pt>
                <c:pt idx="178">
                  <c:v>495.79000079999997</c:v>
                </c:pt>
                <c:pt idx="179">
                  <c:v>496.60307560000001</c:v>
                </c:pt>
                <c:pt idx="180">
                  <c:v>497.41607099999999</c:v>
                </c:pt>
                <c:pt idx="181">
                  <c:v>498.22898700000002</c:v>
                </c:pt>
                <c:pt idx="182">
                  <c:v>499.0418234</c:v>
                </c:pt>
                <c:pt idx="183">
                  <c:v>499.8545805</c:v>
                </c:pt>
                <c:pt idx="184">
                  <c:v>500.66725810000003</c:v>
                </c:pt>
                <c:pt idx="185">
                  <c:v>501.47985629999999</c:v>
                </c:pt>
                <c:pt idx="186">
                  <c:v>502.29237499999999</c:v>
                </c:pt>
                <c:pt idx="187">
                  <c:v>503.10481429999999</c:v>
                </c:pt>
                <c:pt idx="188">
                  <c:v>503.91717410000001</c:v>
                </c:pt>
                <c:pt idx="189">
                  <c:v>504.72945449999997</c:v>
                </c:pt>
                <c:pt idx="190">
                  <c:v>505.54165540000002</c:v>
                </c:pt>
                <c:pt idx="191">
                  <c:v>506.35377699999998</c:v>
                </c:pt>
                <c:pt idx="192">
                  <c:v>507.165819</c:v>
                </c:pt>
                <c:pt idx="193">
                  <c:v>507.97778160000001</c:v>
                </c:pt>
                <c:pt idx="194">
                  <c:v>508.78966480000003</c:v>
                </c:pt>
                <c:pt idx="195">
                  <c:v>509.60146850000001</c:v>
                </c:pt>
                <c:pt idx="196">
                  <c:v>510.41319279999999</c:v>
                </c:pt>
                <c:pt idx="197">
                  <c:v>511.2248376</c:v>
                </c:pt>
                <c:pt idx="198">
                  <c:v>512.03640299999995</c:v>
                </c:pt>
                <c:pt idx="199">
                  <c:v>512.84788900000001</c:v>
                </c:pt>
                <c:pt idx="200">
                  <c:v>513.65929549999998</c:v>
                </c:pt>
                <c:pt idx="201">
                  <c:v>514.47062259999996</c:v>
                </c:pt>
                <c:pt idx="202">
                  <c:v>515.28187019999996</c:v>
                </c:pt>
                <c:pt idx="203">
                  <c:v>516.09303829999999</c:v>
                </c:pt>
                <c:pt idx="204">
                  <c:v>516.90412709999998</c:v>
                </c:pt>
                <c:pt idx="205">
                  <c:v>517.71513640000001</c:v>
                </c:pt>
                <c:pt idx="206">
                  <c:v>518.52606619999995</c:v>
                </c:pt>
                <c:pt idx="207">
                  <c:v>519.3369166</c:v>
                </c:pt>
                <c:pt idx="208">
                  <c:v>520.14768760000004</c:v>
                </c:pt>
                <c:pt idx="209">
                  <c:v>520.9583791</c:v>
                </c:pt>
                <c:pt idx="210">
                  <c:v>521.76899109999999</c:v>
                </c:pt>
                <c:pt idx="211">
                  <c:v>522.57952379999995</c:v>
                </c:pt>
                <c:pt idx="212">
                  <c:v>523.38997689999997</c:v>
                </c:pt>
                <c:pt idx="213">
                  <c:v>524.20035069999994</c:v>
                </c:pt>
                <c:pt idx="214">
                  <c:v>525.01064499999995</c:v>
                </c:pt>
                <c:pt idx="215">
                  <c:v>525.82085979999999</c:v>
                </c:pt>
                <c:pt idx="216">
                  <c:v>526.63099520000003</c:v>
                </c:pt>
                <c:pt idx="217">
                  <c:v>527.44105119999995</c:v>
                </c:pt>
                <c:pt idx="218">
                  <c:v>528.25102770000001</c:v>
                </c:pt>
                <c:pt idx="219">
                  <c:v>529.06092469999999</c:v>
                </c:pt>
                <c:pt idx="220">
                  <c:v>529.87074240000004</c:v>
                </c:pt>
                <c:pt idx="221">
                  <c:v>530.68048060000001</c:v>
                </c:pt>
                <c:pt idx="222">
                  <c:v>531.49013930000001</c:v>
                </c:pt>
                <c:pt idx="223">
                  <c:v>532.29971860000001</c:v>
                </c:pt>
                <c:pt idx="224">
                  <c:v>533.10921840000003</c:v>
                </c:pt>
                <c:pt idx="225">
                  <c:v>533.91863880000005</c:v>
                </c:pt>
                <c:pt idx="226">
                  <c:v>534.72797979999996</c:v>
                </c:pt>
                <c:pt idx="227">
                  <c:v>535.53724130000001</c:v>
                </c:pt>
                <c:pt idx="228">
                  <c:v>536.34642340000005</c:v>
                </c:pt>
                <c:pt idx="229">
                  <c:v>537.15552600000001</c:v>
                </c:pt>
                <c:pt idx="230">
                  <c:v>537.96454919999996</c:v>
                </c:pt>
                <c:pt idx="231">
                  <c:v>538.77349300000003</c:v>
                </c:pt>
                <c:pt idx="232">
                  <c:v>539.58235720000005</c:v>
                </c:pt>
                <c:pt idx="233">
                  <c:v>540.39114210000002</c:v>
                </c:pt>
                <c:pt idx="234">
                  <c:v>541.19984750000003</c:v>
                </c:pt>
                <c:pt idx="235">
                  <c:v>542.00847350000004</c:v>
                </c:pt>
                <c:pt idx="236">
                  <c:v>542.81701999999996</c:v>
                </c:pt>
                <c:pt idx="237">
                  <c:v>543.62548709999999</c:v>
                </c:pt>
                <c:pt idx="238">
                  <c:v>544.43387470000005</c:v>
                </c:pt>
                <c:pt idx="239">
                  <c:v>545.24218289999999</c:v>
                </c:pt>
                <c:pt idx="240">
                  <c:v>546.05041159999996</c:v>
                </c:pt>
                <c:pt idx="241">
                  <c:v>546.85856100000001</c:v>
                </c:pt>
                <c:pt idx="242">
                  <c:v>547.66663080000001</c:v>
                </c:pt>
                <c:pt idx="243">
                  <c:v>548.4746212</c:v>
                </c:pt>
                <c:pt idx="244">
                  <c:v>549.28253219999999</c:v>
                </c:pt>
                <c:pt idx="245">
                  <c:v>550.09036370000001</c:v>
                </c:pt>
                <c:pt idx="246">
                  <c:v>550.89811580000003</c:v>
                </c:pt>
                <c:pt idx="247">
                  <c:v>551.70578839999996</c:v>
                </c:pt>
                <c:pt idx="248">
                  <c:v>552.5133816</c:v>
                </c:pt>
                <c:pt idx="249">
                  <c:v>553.32089540000004</c:v>
                </c:pt>
                <c:pt idx="250">
                  <c:v>554.12832969999999</c:v>
                </c:pt>
                <c:pt idx="251">
                  <c:v>554.93568459999995</c:v>
                </c:pt>
                <c:pt idx="252">
                  <c:v>555.74296000000004</c:v>
                </c:pt>
                <c:pt idx="253">
                  <c:v>556.55015590000005</c:v>
                </c:pt>
                <c:pt idx="254">
                  <c:v>557.35727250000002</c:v>
                </c:pt>
                <c:pt idx="255">
                  <c:v>558.16430960000002</c:v>
                </c:pt>
                <c:pt idx="256">
                  <c:v>558.97126720000006</c:v>
                </c:pt>
                <c:pt idx="257">
                  <c:v>559.77814539999997</c:v>
                </c:pt>
                <c:pt idx="258">
                  <c:v>560.5849442</c:v>
                </c:pt>
                <c:pt idx="259">
                  <c:v>561.39166350000005</c:v>
                </c:pt>
                <c:pt idx="260">
                  <c:v>562.19830330000002</c:v>
                </c:pt>
                <c:pt idx="261">
                  <c:v>563.00486379999995</c:v>
                </c:pt>
                <c:pt idx="262">
                  <c:v>563.81134469999995</c:v>
                </c:pt>
                <c:pt idx="263">
                  <c:v>564.61774630000002</c:v>
                </c:pt>
                <c:pt idx="264">
                  <c:v>565.42406840000001</c:v>
                </c:pt>
                <c:pt idx="265">
                  <c:v>566.23031100000003</c:v>
                </c:pt>
                <c:pt idx="266">
                  <c:v>567.03647420000004</c:v>
                </c:pt>
                <c:pt idx="267">
                  <c:v>567.84255800000005</c:v>
                </c:pt>
                <c:pt idx="268">
                  <c:v>568.64856229999998</c:v>
                </c:pt>
                <c:pt idx="269">
                  <c:v>569.45448710000005</c:v>
                </c:pt>
                <c:pt idx="270">
                  <c:v>570.26033259999997</c:v>
                </c:pt>
                <c:pt idx="271">
                  <c:v>571.06609860000003</c:v>
                </c:pt>
                <c:pt idx="272">
                  <c:v>571.87178510000001</c:v>
                </c:pt>
                <c:pt idx="273">
                  <c:v>572.67739219999999</c:v>
                </c:pt>
                <c:pt idx="274">
                  <c:v>573.48291979999999</c:v>
                </c:pt>
                <c:pt idx="275">
                  <c:v>574.28836799999999</c:v>
                </c:pt>
                <c:pt idx="276">
                  <c:v>575.09373679999999</c:v>
                </c:pt>
                <c:pt idx="277">
                  <c:v>575.89902610000001</c:v>
                </c:pt>
                <c:pt idx="278">
                  <c:v>576.70423600000004</c:v>
                </c:pt>
                <c:pt idx="279">
                  <c:v>577.50936639999998</c:v>
                </c:pt>
                <c:pt idx="280">
                  <c:v>578.31441740000002</c:v>
                </c:pt>
                <c:pt idx="281">
                  <c:v>579.11938899999996</c:v>
                </c:pt>
                <c:pt idx="282">
                  <c:v>579.92428099999995</c:v>
                </c:pt>
                <c:pt idx="283">
                  <c:v>580.72909370000002</c:v>
                </c:pt>
                <c:pt idx="284">
                  <c:v>581.53382690000001</c:v>
                </c:pt>
                <c:pt idx="285">
                  <c:v>582.33848069999999</c:v>
                </c:pt>
                <c:pt idx="286">
                  <c:v>583.143055</c:v>
                </c:pt>
                <c:pt idx="287">
                  <c:v>583.94754990000001</c:v>
                </c:pt>
                <c:pt idx="288">
                  <c:v>584.75196530000005</c:v>
                </c:pt>
                <c:pt idx="289">
                  <c:v>585.55630129999997</c:v>
                </c:pt>
                <c:pt idx="290">
                  <c:v>586.36055780000004</c:v>
                </c:pt>
                <c:pt idx="291">
                  <c:v>587.16473499999995</c:v>
                </c:pt>
                <c:pt idx="292">
                  <c:v>587.96883260000004</c:v>
                </c:pt>
                <c:pt idx="293">
                  <c:v>588.77285080000001</c:v>
                </c:pt>
                <c:pt idx="294">
                  <c:v>589.57678959999998</c:v>
                </c:pt>
                <c:pt idx="295">
                  <c:v>590.38064889999998</c:v>
                </c:pt>
                <c:pt idx="296">
                  <c:v>591.18442879999998</c:v>
                </c:pt>
                <c:pt idx="297">
                  <c:v>591.9881292</c:v>
                </c:pt>
                <c:pt idx="298">
                  <c:v>592.79175020000002</c:v>
                </c:pt>
                <c:pt idx="299">
                  <c:v>593.59529180000004</c:v>
                </c:pt>
                <c:pt idx="300">
                  <c:v>594.39875389999997</c:v>
                </c:pt>
                <c:pt idx="301">
                  <c:v>595.20213660000002</c:v>
                </c:pt>
                <c:pt idx="302">
                  <c:v>596.00543979999998</c:v>
                </c:pt>
                <c:pt idx="303">
                  <c:v>596.80866349999997</c:v>
                </c:pt>
                <c:pt idx="304">
                  <c:v>597.61180790000003</c:v>
                </c:pt>
                <c:pt idx="305">
                  <c:v>598.41487280000001</c:v>
                </c:pt>
                <c:pt idx="306">
                  <c:v>599.21785820000002</c:v>
                </c:pt>
                <c:pt idx="307">
                  <c:v>600.02076420000003</c:v>
                </c:pt>
                <c:pt idx="308">
                  <c:v>600.82359080000003</c:v>
                </c:pt>
                <c:pt idx="309">
                  <c:v>601.62633789999995</c:v>
                </c:pt>
                <c:pt idx="310">
                  <c:v>602.42900550000002</c:v>
                </c:pt>
                <c:pt idx="311">
                  <c:v>603.23159380000004</c:v>
                </c:pt>
                <c:pt idx="312">
                  <c:v>604.03410250000002</c:v>
                </c:pt>
                <c:pt idx="313">
                  <c:v>604.83653189999995</c:v>
                </c:pt>
                <c:pt idx="314">
                  <c:v>605.63888180000004</c:v>
                </c:pt>
                <c:pt idx="315">
                  <c:v>606.44115220000003</c:v>
                </c:pt>
                <c:pt idx="316">
                  <c:v>607.24334320000003</c:v>
                </c:pt>
                <c:pt idx="317">
                  <c:v>608.04545480000002</c:v>
                </c:pt>
                <c:pt idx="318">
                  <c:v>608.84748690000004</c:v>
                </c:pt>
                <c:pt idx="319">
                  <c:v>609.64943949999997</c:v>
                </c:pt>
                <c:pt idx="320">
                  <c:v>610.45131279999998</c:v>
                </c:pt>
                <c:pt idx="321">
                  <c:v>611.25310660000002</c:v>
                </c:pt>
                <c:pt idx="322">
                  <c:v>612.05482089999998</c:v>
                </c:pt>
                <c:pt idx="323">
                  <c:v>612.85645580000005</c:v>
                </c:pt>
                <c:pt idx="324">
                  <c:v>613.65801120000003</c:v>
                </c:pt>
                <c:pt idx="325">
                  <c:v>614.45948720000001</c:v>
                </c:pt>
                <c:pt idx="326">
                  <c:v>615.26088379999999</c:v>
                </c:pt>
                <c:pt idx="327">
                  <c:v>616.06220089999999</c:v>
                </c:pt>
                <c:pt idx="328">
                  <c:v>616.86343859999999</c:v>
                </c:pt>
                <c:pt idx="329">
                  <c:v>617.66459680000003</c:v>
                </c:pt>
                <c:pt idx="330">
                  <c:v>618.46567560000005</c:v>
                </c:pt>
                <c:pt idx="331">
                  <c:v>619.26667499999996</c:v>
                </c:pt>
                <c:pt idx="332">
                  <c:v>620.06759480000005</c:v>
                </c:pt>
                <c:pt idx="333">
                  <c:v>620.86843529999999</c:v>
                </c:pt>
                <c:pt idx="334">
                  <c:v>621.66919629999995</c:v>
                </c:pt>
                <c:pt idx="335">
                  <c:v>622.46987790000003</c:v>
                </c:pt>
                <c:pt idx="336">
                  <c:v>623.27048000000002</c:v>
                </c:pt>
                <c:pt idx="337">
                  <c:v>624.07100270000001</c:v>
                </c:pt>
                <c:pt idx="338">
                  <c:v>624.87144590000003</c:v>
                </c:pt>
                <c:pt idx="339">
                  <c:v>625.67180970000004</c:v>
                </c:pt>
                <c:pt idx="340">
                  <c:v>626.47209399999997</c:v>
                </c:pt>
                <c:pt idx="341">
                  <c:v>627.27229899999998</c:v>
                </c:pt>
                <c:pt idx="342">
                  <c:v>628.07242440000005</c:v>
                </c:pt>
                <c:pt idx="343">
                  <c:v>628.8724704</c:v>
                </c:pt>
                <c:pt idx="344">
                  <c:v>629.67243699999995</c:v>
                </c:pt>
                <c:pt idx="345">
                  <c:v>630.47232410000004</c:v>
                </c:pt>
                <c:pt idx="346">
                  <c:v>631.27213180000001</c:v>
                </c:pt>
                <c:pt idx="347">
                  <c:v>632.07186000000002</c:v>
                </c:pt>
                <c:pt idx="348">
                  <c:v>632.87150880000002</c:v>
                </c:pt>
                <c:pt idx="349">
                  <c:v>633.67107820000001</c:v>
                </c:pt>
                <c:pt idx="350">
                  <c:v>634.47056810000004</c:v>
                </c:pt>
                <c:pt idx="351">
                  <c:v>635.26997859999994</c:v>
                </c:pt>
                <c:pt idx="352">
                  <c:v>636.0693096</c:v>
                </c:pt>
                <c:pt idx="353">
                  <c:v>636.86856109999997</c:v>
                </c:pt>
                <c:pt idx="354">
                  <c:v>637.66773330000001</c:v>
                </c:pt>
                <c:pt idx="355">
                  <c:v>638.46682599999997</c:v>
                </c:pt>
                <c:pt idx="356">
                  <c:v>639.26583919999996</c:v>
                </c:pt>
                <c:pt idx="357">
                  <c:v>640.06477299999995</c:v>
                </c:pt>
                <c:pt idx="358">
                  <c:v>640.86362740000004</c:v>
                </c:pt>
                <c:pt idx="359">
                  <c:v>641.66240230000005</c:v>
                </c:pt>
                <c:pt idx="360">
                  <c:v>642.46109769999998</c:v>
                </c:pt>
                <c:pt idx="361">
                  <c:v>643.25971379999999</c:v>
                </c:pt>
                <c:pt idx="362">
                  <c:v>644.05825030000005</c:v>
                </c:pt>
                <c:pt idx="363">
                  <c:v>644.85670749999997</c:v>
                </c:pt>
                <c:pt idx="364">
                  <c:v>645.65508520000003</c:v>
                </c:pt>
                <c:pt idx="365">
                  <c:v>646.45338340000001</c:v>
                </c:pt>
                <c:pt idx="366">
                  <c:v>647.25160219999998</c:v>
                </c:pt>
                <c:pt idx="367">
                  <c:v>648.04974159999995</c:v>
                </c:pt>
                <c:pt idx="368">
                  <c:v>648.84780149999995</c:v>
                </c:pt>
                <c:pt idx="369">
                  <c:v>649.64578189999997</c:v>
                </c:pt>
                <c:pt idx="370">
                  <c:v>650.44368299999996</c:v>
                </c:pt>
                <c:pt idx="371">
                  <c:v>651.24150459999998</c:v>
                </c:pt>
                <c:pt idx="372">
                  <c:v>652.03924670000004</c:v>
                </c:pt>
                <c:pt idx="373">
                  <c:v>652.83690939999997</c:v>
                </c:pt>
                <c:pt idx="374">
                  <c:v>653.63449260000004</c:v>
                </c:pt>
                <c:pt idx="375">
                  <c:v>654.4319964</c:v>
                </c:pt>
                <c:pt idx="376">
                  <c:v>655.22942079999996</c:v>
                </c:pt>
                <c:pt idx="377">
                  <c:v>656.02676570000006</c:v>
                </c:pt>
                <c:pt idx="378">
                  <c:v>656.82403120000004</c:v>
                </c:pt>
                <c:pt idx="379">
                  <c:v>657.62121720000005</c:v>
                </c:pt>
                <c:pt idx="380">
                  <c:v>658.41832380000005</c:v>
                </c:pt>
                <c:pt idx="381">
                  <c:v>659.21535100000006</c:v>
                </c:pt>
                <c:pt idx="382">
                  <c:v>660.01229860000001</c:v>
                </c:pt>
                <c:pt idx="383">
                  <c:v>660.80916690000004</c:v>
                </c:pt>
                <c:pt idx="384">
                  <c:v>661.60595569999998</c:v>
                </c:pt>
                <c:pt idx="385">
                  <c:v>662.40266510000004</c:v>
                </c:pt>
                <c:pt idx="386">
                  <c:v>663.19929500000001</c:v>
                </c:pt>
                <c:pt idx="387">
                  <c:v>663.99584549999997</c:v>
                </c:pt>
                <c:pt idx="388">
                  <c:v>664.79231649999997</c:v>
                </c:pt>
                <c:pt idx="389">
                  <c:v>665.58870809999996</c:v>
                </c:pt>
                <c:pt idx="390">
                  <c:v>666.38502019999999</c:v>
                </c:pt>
                <c:pt idx="391">
                  <c:v>667.18125299999997</c:v>
                </c:pt>
                <c:pt idx="392">
                  <c:v>667.97740620000002</c:v>
                </c:pt>
                <c:pt idx="393">
                  <c:v>668.77347999999995</c:v>
                </c:pt>
                <c:pt idx="394">
                  <c:v>669.56947439999999</c:v>
                </c:pt>
                <c:pt idx="395">
                  <c:v>670.36538929999995</c:v>
                </c:pt>
                <c:pt idx="396">
                  <c:v>671.16122480000001</c:v>
                </c:pt>
                <c:pt idx="397">
                  <c:v>671.9569808</c:v>
                </c:pt>
                <c:pt idx="398">
                  <c:v>672.75265739999998</c:v>
                </c:pt>
                <c:pt idx="399">
                  <c:v>673.54825459999995</c:v>
                </c:pt>
                <c:pt idx="400">
                  <c:v>674.34377229999996</c:v>
                </c:pt>
                <c:pt idx="401">
                  <c:v>675.13921059999996</c:v>
                </c:pt>
                <c:pt idx="402">
                  <c:v>675.93456939999999</c:v>
                </c:pt>
                <c:pt idx="403">
                  <c:v>676.72984870000005</c:v>
                </c:pt>
                <c:pt idx="404">
                  <c:v>677.52504869999996</c:v>
                </c:pt>
                <c:pt idx="405">
                  <c:v>678.32016920000001</c:v>
                </c:pt>
                <c:pt idx="406">
                  <c:v>679.11521019999998</c:v>
                </c:pt>
                <c:pt idx="407">
                  <c:v>679.91017179999994</c:v>
                </c:pt>
                <c:pt idx="408">
                  <c:v>680.70505400000002</c:v>
                </c:pt>
                <c:pt idx="409">
                  <c:v>681.49985670000001</c:v>
                </c:pt>
                <c:pt idx="410">
                  <c:v>682.29457990000003</c:v>
                </c:pt>
                <c:pt idx="411">
                  <c:v>683.08922380000001</c:v>
                </c:pt>
                <c:pt idx="412">
                  <c:v>683.88378809999995</c:v>
                </c:pt>
                <c:pt idx="413">
                  <c:v>684.67827309999996</c:v>
                </c:pt>
                <c:pt idx="414">
                  <c:v>685.47267859999999</c:v>
                </c:pt>
                <c:pt idx="415">
                  <c:v>686.26700459999995</c:v>
                </c:pt>
                <c:pt idx="416">
                  <c:v>687.06125120000002</c:v>
                </c:pt>
                <c:pt idx="417">
                  <c:v>687.85541839999996</c:v>
                </c:pt>
                <c:pt idx="418">
                  <c:v>688.64950610000005</c:v>
                </c:pt>
                <c:pt idx="419">
                  <c:v>689.44351429999995</c:v>
                </c:pt>
                <c:pt idx="420">
                  <c:v>690.23744320000003</c:v>
                </c:pt>
                <c:pt idx="421">
                  <c:v>691.03129260000003</c:v>
                </c:pt>
                <c:pt idx="422">
                  <c:v>691.82506249999994</c:v>
                </c:pt>
                <c:pt idx="423">
                  <c:v>692.61875299999997</c:v>
                </c:pt>
                <c:pt idx="424">
                  <c:v>693.41236400000003</c:v>
                </c:pt>
                <c:pt idx="425">
                  <c:v>694.20589559999996</c:v>
                </c:pt>
                <c:pt idx="426">
                  <c:v>694.99934780000001</c:v>
                </c:pt>
                <c:pt idx="427">
                  <c:v>695.79272049999997</c:v>
                </c:pt>
                <c:pt idx="428">
                  <c:v>696.58601380000005</c:v>
                </c:pt>
                <c:pt idx="429">
                  <c:v>697.37922760000004</c:v>
                </c:pt>
                <c:pt idx="430">
                  <c:v>698.17236200000002</c:v>
                </c:pt>
                <c:pt idx="431">
                  <c:v>698.965417</c:v>
                </c:pt>
                <c:pt idx="432">
                  <c:v>699.75839240000005</c:v>
                </c:pt>
                <c:pt idx="433">
                  <c:v>700.55128850000006</c:v>
                </c:pt>
                <c:pt idx="434">
                  <c:v>701.34410509999998</c:v>
                </c:pt>
                <c:pt idx="435">
                  <c:v>702.13684230000001</c:v>
                </c:pt>
                <c:pt idx="436">
                  <c:v>702.92949999999996</c:v>
                </c:pt>
                <c:pt idx="437">
                  <c:v>703.72207830000002</c:v>
                </c:pt>
                <c:pt idx="438">
                  <c:v>704.5145771</c:v>
                </c:pt>
                <c:pt idx="439">
                  <c:v>705.30699649999997</c:v>
                </c:pt>
                <c:pt idx="440">
                  <c:v>706.09933639999997</c:v>
                </c:pt>
                <c:pt idx="441">
                  <c:v>706.89159700000005</c:v>
                </c:pt>
                <c:pt idx="442">
                  <c:v>707.68377799999996</c:v>
                </c:pt>
                <c:pt idx="443">
                  <c:v>708.47587959999998</c:v>
                </c:pt>
                <c:pt idx="444">
                  <c:v>709.2679018</c:v>
                </c:pt>
                <c:pt idx="445">
                  <c:v>710.05984450000005</c:v>
                </c:pt>
                <c:pt idx="446">
                  <c:v>710.85170779999999</c:v>
                </c:pt>
                <c:pt idx="447">
                  <c:v>711.64349159999995</c:v>
                </c:pt>
                <c:pt idx="448">
                  <c:v>712.43519600000002</c:v>
                </c:pt>
                <c:pt idx="449">
                  <c:v>713.22682099999997</c:v>
                </c:pt>
                <c:pt idx="450">
                  <c:v>714.01836649999996</c:v>
                </c:pt>
                <c:pt idx="451">
                  <c:v>714.80983260000005</c:v>
                </c:pt>
                <c:pt idx="452">
                  <c:v>715.60121919999995</c:v>
                </c:pt>
                <c:pt idx="453">
                  <c:v>716.39252629999999</c:v>
                </c:pt>
                <c:pt idx="454">
                  <c:v>717.18375409999999</c:v>
                </c:pt>
                <c:pt idx="455">
                  <c:v>717.97490240000002</c:v>
                </c:pt>
                <c:pt idx="456">
                  <c:v>718.76597119999997</c:v>
                </c:pt>
                <c:pt idx="457">
                  <c:v>719.55696060000002</c:v>
                </c:pt>
                <c:pt idx="458">
                  <c:v>720.34787059999996</c:v>
                </c:pt>
                <c:pt idx="459">
                  <c:v>721.13870110000005</c:v>
                </c:pt>
                <c:pt idx="460">
                  <c:v>721.92945210000005</c:v>
                </c:pt>
                <c:pt idx="461">
                  <c:v>722.72012380000001</c:v>
                </c:pt>
                <c:pt idx="462">
                  <c:v>723.51071590000004</c:v>
                </c:pt>
                <c:pt idx="463">
                  <c:v>724.30122870000002</c:v>
                </c:pt>
                <c:pt idx="464">
                  <c:v>725.09166200000004</c:v>
                </c:pt>
                <c:pt idx="465">
                  <c:v>725.88201579999998</c:v>
                </c:pt>
                <c:pt idx="466">
                  <c:v>726.67229020000002</c:v>
                </c:pt>
                <c:pt idx="467">
                  <c:v>727.46248519999995</c:v>
                </c:pt>
                <c:pt idx="468">
                  <c:v>728.25260070000002</c:v>
                </c:pt>
                <c:pt idx="469">
                  <c:v>729.0426367</c:v>
                </c:pt>
                <c:pt idx="470">
                  <c:v>729.83259339999995</c:v>
                </c:pt>
                <c:pt idx="471">
                  <c:v>730.62247060000004</c:v>
                </c:pt>
                <c:pt idx="472">
                  <c:v>731.41226830000005</c:v>
                </c:pt>
                <c:pt idx="473">
                  <c:v>732.20198660000005</c:v>
                </c:pt>
                <c:pt idx="474">
                  <c:v>732.99162539999998</c:v>
                </c:pt>
                <c:pt idx="475">
                  <c:v>733.78118480000001</c:v>
                </c:pt>
                <c:pt idx="476">
                  <c:v>734.57066480000003</c:v>
                </c:pt>
                <c:pt idx="477">
                  <c:v>735.36006529999997</c:v>
                </c:pt>
                <c:pt idx="478">
                  <c:v>736.14938640000003</c:v>
                </c:pt>
                <c:pt idx="479">
                  <c:v>736.93862799999999</c:v>
                </c:pt>
                <c:pt idx="480">
                  <c:v>737.72779019999996</c:v>
                </c:pt>
                <c:pt idx="481">
                  <c:v>738.51687300000003</c:v>
                </c:pt>
                <c:pt idx="482">
                  <c:v>739.30587619999994</c:v>
                </c:pt>
                <c:pt idx="483">
                  <c:v>740.09480010000004</c:v>
                </c:pt>
                <c:pt idx="484">
                  <c:v>740.88364449999995</c:v>
                </c:pt>
                <c:pt idx="485">
                  <c:v>741.67240949999996</c:v>
                </c:pt>
                <c:pt idx="486">
                  <c:v>742.461095</c:v>
                </c:pt>
                <c:pt idx="487">
                  <c:v>743.24970110000004</c:v>
                </c:pt>
                <c:pt idx="488">
                  <c:v>744.03822769999999</c:v>
                </c:pt>
                <c:pt idx="489">
                  <c:v>744.82667489999994</c:v>
                </c:pt>
                <c:pt idx="490">
                  <c:v>745.61504260000004</c:v>
                </c:pt>
                <c:pt idx="491">
                  <c:v>746.40333099999998</c:v>
                </c:pt>
                <c:pt idx="492">
                  <c:v>747.19153979999999</c:v>
                </c:pt>
                <c:pt idx="493">
                  <c:v>747.97966919999999</c:v>
                </c:pt>
                <c:pt idx="494">
                  <c:v>748.76771919999999</c:v>
                </c:pt>
                <c:pt idx="495">
                  <c:v>749.55568970000002</c:v>
                </c:pt>
                <c:pt idx="496">
                  <c:v>750.34358080000004</c:v>
                </c:pt>
                <c:pt idx="497">
                  <c:v>751.13139239999998</c:v>
                </c:pt>
                <c:pt idx="498">
                  <c:v>751.91912460000003</c:v>
                </c:pt>
                <c:pt idx="499">
                  <c:v>752.70677739999996</c:v>
                </c:pt>
                <c:pt idx="500">
                  <c:v>753.49435070000004</c:v>
                </c:pt>
                <c:pt idx="501">
                  <c:v>754.2818446</c:v>
                </c:pt>
                <c:pt idx="502">
                  <c:v>755.06925899999999</c:v>
                </c:pt>
                <c:pt idx="503">
                  <c:v>755.85659390000001</c:v>
                </c:pt>
                <c:pt idx="504">
                  <c:v>756.64384949999999</c:v>
                </c:pt>
                <c:pt idx="505">
                  <c:v>757.4310256</c:v>
                </c:pt>
                <c:pt idx="506">
                  <c:v>758.21812220000004</c:v>
                </c:pt>
                <c:pt idx="507">
                  <c:v>759.00513939999996</c:v>
                </c:pt>
                <c:pt idx="508">
                  <c:v>759.79207719999999</c:v>
                </c:pt>
                <c:pt idx="509">
                  <c:v>760.57893549999994</c:v>
                </c:pt>
                <c:pt idx="510">
                  <c:v>761.36571430000004</c:v>
                </c:pt>
                <c:pt idx="511">
                  <c:v>762.15241379999998</c:v>
                </c:pt>
                <c:pt idx="512">
                  <c:v>762.93903369999998</c:v>
                </c:pt>
                <c:pt idx="513">
                  <c:v>763.72557429999995</c:v>
                </c:pt>
                <c:pt idx="514">
                  <c:v>764.51203539999995</c:v>
                </c:pt>
                <c:pt idx="515">
                  <c:v>765.29841699999997</c:v>
                </c:pt>
                <c:pt idx="516">
                  <c:v>766.08471919999999</c:v>
                </c:pt>
                <c:pt idx="517">
                  <c:v>766.87094200000001</c:v>
                </c:pt>
                <c:pt idx="518">
                  <c:v>767.65708529999995</c:v>
                </c:pt>
                <c:pt idx="519">
                  <c:v>768.44314910000003</c:v>
                </c:pt>
                <c:pt idx="520">
                  <c:v>769.22913359999995</c:v>
                </c:pt>
                <c:pt idx="521">
                  <c:v>770.01503860000003</c:v>
                </c:pt>
                <c:pt idx="522">
                  <c:v>770.80086410000001</c:v>
                </c:pt>
                <c:pt idx="523">
                  <c:v>771.5866102</c:v>
                </c:pt>
                <c:pt idx="524">
                  <c:v>772.37227680000001</c:v>
                </c:pt>
                <c:pt idx="525">
                  <c:v>773.15786400000002</c:v>
                </c:pt>
                <c:pt idx="526">
                  <c:v>773.94337180000002</c:v>
                </c:pt>
                <c:pt idx="527">
                  <c:v>774.72880009999994</c:v>
                </c:pt>
                <c:pt idx="528">
                  <c:v>775.51414899999997</c:v>
                </c:pt>
                <c:pt idx="529">
                  <c:v>776.29941840000004</c:v>
                </c:pt>
                <c:pt idx="530">
                  <c:v>777.08460839999998</c:v>
                </c:pt>
                <c:pt idx="531">
                  <c:v>777.86971900000003</c:v>
                </c:pt>
                <c:pt idx="532">
                  <c:v>778.65475000000004</c:v>
                </c:pt>
                <c:pt idx="533">
                  <c:v>779.4397017</c:v>
                </c:pt>
                <c:pt idx="534">
                  <c:v>780.2245739</c:v>
                </c:pt>
                <c:pt idx="535">
                  <c:v>781.00936669999999</c:v>
                </c:pt>
                <c:pt idx="536">
                  <c:v>781.79408000000001</c:v>
                </c:pt>
                <c:pt idx="537">
                  <c:v>782.57871390000003</c:v>
                </c:pt>
                <c:pt idx="538">
                  <c:v>783.36326829999996</c:v>
                </c:pt>
                <c:pt idx="539">
                  <c:v>784.1477433</c:v>
                </c:pt>
                <c:pt idx="540">
                  <c:v>784.93213879999996</c:v>
                </c:pt>
                <c:pt idx="541">
                  <c:v>785.716455</c:v>
                </c:pt>
                <c:pt idx="542">
                  <c:v>786.50069159999998</c:v>
                </c:pt>
                <c:pt idx="543">
                  <c:v>787.28484879999996</c:v>
                </c:pt>
                <c:pt idx="544">
                  <c:v>788.06892660000005</c:v>
                </c:pt>
                <c:pt idx="545">
                  <c:v>788.85292489999995</c:v>
                </c:pt>
                <c:pt idx="546">
                  <c:v>789.63684379999995</c:v>
                </c:pt>
                <c:pt idx="547">
                  <c:v>790.42068319999998</c:v>
                </c:pt>
                <c:pt idx="548">
                  <c:v>791.20444320000001</c:v>
                </c:pt>
                <c:pt idx="549">
                  <c:v>791.98812380000004</c:v>
                </c:pt>
                <c:pt idx="550">
                  <c:v>792.77172489999998</c:v>
                </c:pt>
                <c:pt idx="551">
                  <c:v>793.55524660000003</c:v>
                </c:pt>
                <c:pt idx="552">
                  <c:v>794.3386888</c:v>
                </c:pt>
                <c:pt idx="553">
                  <c:v>795.1220515</c:v>
                </c:pt>
                <c:pt idx="554">
                  <c:v>795.90533489999996</c:v>
                </c:pt>
                <c:pt idx="555">
                  <c:v>796.68853879999995</c:v>
                </c:pt>
                <c:pt idx="556">
                  <c:v>797.47166319999997</c:v>
                </c:pt>
                <c:pt idx="557">
                  <c:v>798.25470819999998</c:v>
                </c:pt>
                <c:pt idx="558">
                  <c:v>799.03767379999999</c:v>
                </c:pt>
                <c:pt idx="559">
                  <c:v>799.82055990000003</c:v>
                </c:pt>
                <c:pt idx="560">
                  <c:v>800.60336649999999</c:v>
                </c:pt>
                <c:pt idx="561">
                  <c:v>801.38609380000003</c:v>
                </c:pt>
                <c:pt idx="562">
                  <c:v>802.16874150000001</c:v>
                </c:pt>
                <c:pt idx="563">
                  <c:v>802.95130989999996</c:v>
                </c:pt>
                <c:pt idx="564">
                  <c:v>803.73379880000005</c:v>
                </c:pt>
                <c:pt idx="565">
                  <c:v>804.51620820000005</c:v>
                </c:pt>
                <c:pt idx="566">
                  <c:v>805.29853820000005</c:v>
                </c:pt>
                <c:pt idx="567">
                  <c:v>806.08078880000005</c:v>
                </c:pt>
                <c:pt idx="568">
                  <c:v>806.86295989999996</c:v>
                </c:pt>
                <c:pt idx="569">
                  <c:v>807.64505150000002</c:v>
                </c:pt>
                <c:pt idx="570">
                  <c:v>808.42706380000004</c:v>
                </c:pt>
                <c:pt idx="571">
                  <c:v>809.20899659999998</c:v>
                </c:pt>
                <c:pt idx="572">
                  <c:v>809.99084989999994</c:v>
                </c:pt>
                <c:pt idx="573">
                  <c:v>810.77262380000002</c:v>
                </c:pt>
                <c:pt idx="574">
                  <c:v>811.55431820000001</c:v>
                </c:pt>
                <c:pt idx="575">
                  <c:v>812.3359332</c:v>
                </c:pt>
                <c:pt idx="576">
                  <c:v>813.11746879999998</c:v>
                </c:pt>
                <c:pt idx="577">
                  <c:v>813.8989249</c:v>
                </c:pt>
                <c:pt idx="578">
                  <c:v>814.68030160000001</c:v>
                </c:pt>
                <c:pt idx="579">
                  <c:v>815.46159880000005</c:v>
                </c:pt>
                <c:pt idx="580">
                  <c:v>816.24281659999997</c:v>
                </c:pt>
                <c:pt idx="581">
                  <c:v>817.023955</c:v>
                </c:pt>
                <c:pt idx="582">
                  <c:v>817.80501379999998</c:v>
                </c:pt>
                <c:pt idx="583">
                  <c:v>818.58599330000004</c:v>
                </c:pt>
                <c:pt idx="584">
                  <c:v>819.36689330000002</c:v>
                </c:pt>
                <c:pt idx="585">
                  <c:v>820.14771389999999</c:v>
                </c:pt>
                <c:pt idx="586">
                  <c:v>820.92845499999999</c:v>
                </c:pt>
                <c:pt idx="587">
                  <c:v>821.70911669999998</c:v>
                </c:pt>
                <c:pt idx="588">
                  <c:v>822.48969890000001</c:v>
                </c:pt>
                <c:pt idx="589">
                  <c:v>823.27020170000003</c:v>
                </c:pt>
                <c:pt idx="590">
                  <c:v>824.05062499999997</c:v>
                </c:pt>
                <c:pt idx="591">
                  <c:v>824.83096899999998</c:v>
                </c:pt>
                <c:pt idx="592">
                  <c:v>825.61123339999995</c:v>
                </c:pt>
                <c:pt idx="593">
                  <c:v>826.39141840000002</c:v>
                </c:pt>
                <c:pt idx="594">
                  <c:v>827.17152399999998</c:v>
                </c:pt>
                <c:pt idx="595">
                  <c:v>827.95155009999996</c:v>
                </c:pt>
                <c:pt idx="596">
                  <c:v>828.73149679999995</c:v>
                </c:pt>
                <c:pt idx="597">
                  <c:v>829.51136399999996</c:v>
                </c:pt>
                <c:pt idx="598">
                  <c:v>830.29115179999997</c:v>
                </c:pt>
                <c:pt idx="599">
                  <c:v>831.07086019999997</c:v>
                </c:pt>
                <c:pt idx="600">
                  <c:v>831.8504891</c:v>
                </c:pt>
                <c:pt idx="601">
                  <c:v>832.63003860000003</c:v>
                </c:pt>
                <c:pt idx="602">
                  <c:v>833.40950859999998</c:v>
                </c:pt>
                <c:pt idx="603">
                  <c:v>834.18889909999996</c:v>
                </c:pt>
                <c:pt idx="604">
                  <c:v>834.96821030000001</c:v>
                </c:pt>
                <c:pt idx="605">
                  <c:v>835.74744199999998</c:v>
                </c:pt>
                <c:pt idx="606">
                  <c:v>836.52659419999998</c:v>
                </c:pt>
                <c:pt idx="607">
                  <c:v>837.30566699999997</c:v>
                </c:pt>
                <c:pt idx="608">
                  <c:v>838.08466039999996</c:v>
                </c:pt>
                <c:pt idx="609">
                  <c:v>838.86357429999998</c:v>
                </c:pt>
                <c:pt idx="610">
                  <c:v>839.64240870000003</c:v>
                </c:pt>
                <c:pt idx="611">
                  <c:v>840.42116380000004</c:v>
                </c:pt>
                <c:pt idx="612">
                  <c:v>841.19983930000001</c:v>
                </c:pt>
                <c:pt idx="613">
                  <c:v>841.97843550000005</c:v>
                </c:pt>
                <c:pt idx="614">
                  <c:v>842.7569522</c:v>
                </c:pt>
                <c:pt idx="615">
                  <c:v>843.53538939999999</c:v>
                </c:pt>
                <c:pt idx="616">
                  <c:v>844.31374719999997</c:v>
                </c:pt>
                <c:pt idx="617">
                  <c:v>845.09202560000006</c:v>
                </c:pt>
                <c:pt idx="618">
                  <c:v>845.87022449999995</c:v>
                </c:pt>
                <c:pt idx="619">
                  <c:v>846.64834389999999</c:v>
                </c:pt>
                <c:pt idx="620">
                  <c:v>847.42638399999998</c:v>
                </c:pt>
                <c:pt idx="621">
                  <c:v>848.20434460000001</c:v>
                </c:pt>
                <c:pt idx="622">
                  <c:v>848.98222569999996</c:v>
                </c:pt>
                <c:pt idx="623">
                  <c:v>849.76002740000001</c:v>
                </c:pt>
                <c:pt idx="624">
                  <c:v>850.53774959999998</c:v>
                </c:pt>
                <c:pt idx="625">
                  <c:v>851.31539239999995</c:v>
                </c:pt>
                <c:pt idx="626">
                  <c:v>852.09295580000003</c:v>
                </c:pt>
                <c:pt idx="627">
                  <c:v>852.87043970000002</c:v>
                </c:pt>
                <c:pt idx="628">
                  <c:v>853.64784420000001</c:v>
                </c:pt>
                <c:pt idx="629">
                  <c:v>854.42516920000003</c:v>
                </c:pt>
                <c:pt idx="630">
                  <c:v>855.20241480000004</c:v>
                </c:pt>
                <c:pt idx="631">
                  <c:v>855.97958100000005</c:v>
                </c:pt>
                <c:pt idx="632">
                  <c:v>856.75666760000001</c:v>
                </c:pt>
                <c:pt idx="633">
                  <c:v>857.53367490000005</c:v>
                </c:pt>
                <c:pt idx="634">
                  <c:v>858.3106027</c:v>
                </c:pt>
                <c:pt idx="635">
                  <c:v>859.08745109999995</c:v>
                </c:pt>
                <c:pt idx="636">
                  <c:v>859.86422000000005</c:v>
                </c:pt>
                <c:pt idx="637">
                  <c:v>860.64090950000002</c:v>
                </c:pt>
                <c:pt idx="638">
                  <c:v>861.41751950000003</c:v>
                </c:pt>
                <c:pt idx="639">
                  <c:v>862.19405010000003</c:v>
                </c:pt>
                <c:pt idx="640">
                  <c:v>862.97050119999994</c:v>
                </c:pt>
                <c:pt idx="641">
                  <c:v>863.74687300000005</c:v>
                </c:pt>
                <c:pt idx="642">
                  <c:v>864.52316519999999</c:v>
                </c:pt>
                <c:pt idx="643">
                  <c:v>865.29937800000005</c:v>
                </c:pt>
                <c:pt idx="644">
                  <c:v>866.07551139999998</c:v>
                </c:pt>
                <c:pt idx="645">
                  <c:v>866.85156529999995</c:v>
                </c:pt>
                <c:pt idx="646">
                  <c:v>867.62753980000002</c:v>
                </c:pt>
                <c:pt idx="647">
                  <c:v>868.40343480000001</c:v>
                </c:pt>
                <c:pt idx="648">
                  <c:v>869.1792504</c:v>
                </c:pt>
                <c:pt idx="649">
                  <c:v>869.95498659999998</c:v>
                </c:pt>
                <c:pt idx="650">
                  <c:v>870.7306433</c:v>
                </c:pt>
                <c:pt idx="651">
                  <c:v>871.50622060000001</c:v>
                </c:pt>
                <c:pt idx="652">
                  <c:v>872.28171840000005</c:v>
                </c:pt>
                <c:pt idx="653">
                  <c:v>873.0571367</c:v>
                </c:pt>
                <c:pt idx="654">
                  <c:v>873.83247570000003</c:v>
                </c:pt>
                <c:pt idx="655">
                  <c:v>874.60773519999998</c:v>
                </c:pt>
                <c:pt idx="656">
                  <c:v>875.38291519999996</c:v>
                </c:pt>
                <c:pt idx="657">
                  <c:v>876.15801580000004</c:v>
                </c:pt>
                <c:pt idx="658">
                  <c:v>876.93303700000001</c:v>
                </c:pt>
                <c:pt idx="659">
                  <c:v>877.70797870000001</c:v>
                </c:pt>
                <c:pt idx="660">
                  <c:v>878.48284090000004</c:v>
                </c:pt>
                <c:pt idx="661">
                  <c:v>879.25762380000003</c:v>
                </c:pt>
                <c:pt idx="662">
                  <c:v>880.03232709999997</c:v>
                </c:pt>
                <c:pt idx="663">
                  <c:v>880.80695109999999</c:v>
                </c:pt>
                <c:pt idx="664">
                  <c:v>881.58149560000004</c:v>
                </c:pt>
                <c:pt idx="665">
                  <c:v>882.3559606</c:v>
                </c:pt>
                <c:pt idx="666">
                  <c:v>883.13034619999996</c:v>
                </c:pt>
                <c:pt idx="667">
                  <c:v>883.90465240000003</c:v>
                </c:pt>
                <c:pt idx="668">
                  <c:v>884.67887910000002</c:v>
                </c:pt>
                <c:pt idx="669">
                  <c:v>885.45302630000003</c:v>
                </c:pt>
                <c:pt idx="670">
                  <c:v>886.22709420000001</c:v>
                </c:pt>
                <c:pt idx="671">
                  <c:v>887.00108260000002</c:v>
                </c:pt>
                <c:pt idx="672">
                  <c:v>887.77499150000006</c:v>
                </c:pt>
                <c:pt idx="673">
                  <c:v>888.54882099999998</c:v>
                </c:pt>
                <c:pt idx="674">
                  <c:v>889.32257100000004</c:v>
                </c:pt>
                <c:pt idx="675">
                  <c:v>890.09624159999998</c:v>
                </c:pt>
                <c:pt idx="676">
                  <c:v>890.86983280000004</c:v>
                </c:pt>
                <c:pt idx="677">
                  <c:v>891.64334450000001</c:v>
                </c:pt>
                <c:pt idx="678">
                  <c:v>892.41677679999998</c:v>
                </c:pt>
                <c:pt idx="679">
                  <c:v>893.19012959999998</c:v>
                </c:pt>
                <c:pt idx="680">
                  <c:v>893.96340299999997</c:v>
                </c:pt>
                <c:pt idx="681">
                  <c:v>894.73659699999996</c:v>
                </c:pt>
                <c:pt idx="682">
                  <c:v>895.50971140000001</c:v>
                </c:pt>
                <c:pt idx="683">
                  <c:v>896.28274650000003</c:v>
                </c:pt>
                <c:pt idx="684">
                  <c:v>897.05570209999996</c:v>
                </c:pt>
                <c:pt idx="685">
                  <c:v>897.8285783</c:v>
                </c:pt>
                <c:pt idx="686">
                  <c:v>898.60137499999996</c:v>
                </c:pt>
                <c:pt idx="687">
                  <c:v>899.37409230000003</c:v>
                </c:pt>
                <c:pt idx="688">
                  <c:v>900.14673010000001</c:v>
                </c:pt>
                <c:pt idx="689">
                  <c:v>900.91928849999999</c:v>
                </c:pt>
                <c:pt idx="690">
                  <c:v>901.6917674</c:v>
                </c:pt>
                <c:pt idx="691">
                  <c:v>902.46416699999997</c:v>
                </c:pt>
                <c:pt idx="692">
                  <c:v>903.23648700000001</c:v>
                </c:pt>
                <c:pt idx="693">
                  <c:v>904.00872760000004</c:v>
                </c:pt>
                <c:pt idx="694">
                  <c:v>904.78088879999996</c:v>
                </c:pt>
                <c:pt idx="695">
                  <c:v>905.55297050000001</c:v>
                </c:pt>
                <c:pt idx="696">
                  <c:v>906.32497279999995</c:v>
                </c:pt>
                <c:pt idx="697">
                  <c:v>907.09689560000004</c:v>
                </c:pt>
                <c:pt idx="698">
                  <c:v>907.86873900000001</c:v>
                </c:pt>
                <c:pt idx="699">
                  <c:v>908.64050299999997</c:v>
                </c:pt>
                <c:pt idx="700">
                  <c:v>909.41218749999996</c:v>
                </c:pt>
                <c:pt idx="701">
                  <c:v>910.18379259999995</c:v>
                </c:pt>
                <c:pt idx="702">
                  <c:v>910.95531819999997</c:v>
                </c:pt>
                <c:pt idx="703">
                  <c:v>911.72676430000001</c:v>
                </c:pt>
                <c:pt idx="704">
                  <c:v>912.49813110000002</c:v>
                </c:pt>
                <c:pt idx="705">
                  <c:v>913.26941839999995</c:v>
                </c:pt>
                <c:pt idx="706">
                  <c:v>914.04062620000002</c:v>
                </c:pt>
                <c:pt idx="707">
                  <c:v>914.81175459999997</c:v>
                </c:pt>
                <c:pt idx="708">
                  <c:v>915.58280360000003</c:v>
                </c:pt>
                <c:pt idx="709">
                  <c:v>916.35377310000001</c:v>
                </c:pt>
                <c:pt idx="710">
                  <c:v>917.12466310000002</c:v>
                </c:pt>
                <c:pt idx="711">
                  <c:v>917.89547379999999</c:v>
                </c:pt>
                <c:pt idx="712">
                  <c:v>918.66620490000003</c:v>
                </c:pt>
                <c:pt idx="713">
                  <c:v>919.43685670000002</c:v>
                </c:pt>
                <c:pt idx="714">
                  <c:v>920.20742900000005</c:v>
                </c:pt>
                <c:pt idx="715">
                  <c:v>920.97792179999999</c:v>
                </c:pt>
                <c:pt idx="716">
                  <c:v>921.74833520000004</c:v>
                </c:pt>
                <c:pt idx="717">
                  <c:v>922.51866919999998</c:v>
                </c:pt>
                <c:pt idx="718">
                  <c:v>923.28892370000005</c:v>
                </c:pt>
                <c:pt idx="719">
                  <c:v>924.05909870000005</c:v>
                </c:pt>
                <c:pt idx="720">
                  <c:v>924.82919440000001</c:v>
                </c:pt>
                <c:pt idx="721">
                  <c:v>925.59921059999999</c:v>
                </c:pt>
                <c:pt idx="722">
                  <c:v>926.36914730000001</c:v>
                </c:pt>
                <c:pt idx="723">
                  <c:v>927.13900460000002</c:v>
                </c:pt>
                <c:pt idx="724">
                  <c:v>927.90878239999995</c:v>
                </c:pt>
                <c:pt idx="725">
                  <c:v>928.67848079999999</c:v>
                </c:pt>
                <c:pt idx="726">
                  <c:v>929.44809980000002</c:v>
                </c:pt>
                <c:pt idx="727">
                  <c:v>930.21763929999997</c:v>
                </c:pt>
                <c:pt idx="728">
                  <c:v>930.98709940000003</c:v>
                </c:pt>
                <c:pt idx="729">
                  <c:v>931.75648000000001</c:v>
                </c:pt>
                <c:pt idx="730">
                  <c:v>932.52578119999998</c:v>
                </c:pt>
                <c:pt idx="731">
                  <c:v>933.29500299999995</c:v>
                </c:pt>
                <c:pt idx="732">
                  <c:v>934.06414519999998</c:v>
                </c:pt>
                <c:pt idx="733">
                  <c:v>934.83320809999998</c:v>
                </c:pt>
                <c:pt idx="734">
                  <c:v>935.6021915</c:v>
                </c:pt>
                <c:pt idx="735">
                  <c:v>936.37109550000002</c:v>
                </c:pt>
                <c:pt idx="736">
                  <c:v>937.13991999999996</c:v>
                </c:pt>
                <c:pt idx="737">
                  <c:v>937.90866510000001</c:v>
                </c:pt>
                <c:pt idx="738">
                  <c:v>938.67733069999997</c:v>
                </c:pt>
                <c:pt idx="739">
                  <c:v>939.44591690000004</c:v>
                </c:pt>
                <c:pt idx="740">
                  <c:v>940.21442360000003</c:v>
                </c:pt>
                <c:pt idx="741">
                  <c:v>940.98285099999998</c:v>
                </c:pt>
                <c:pt idx="742">
                  <c:v>941.7511988</c:v>
                </c:pt>
                <c:pt idx="743">
                  <c:v>942.51946720000001</c:v>
                </c:pt>
                <c:pt idx="744">
                  <c:v>943.28765620000001</c:v>
                </c:pt>
                <c:pt idx="745">
                  <c:v>944.05576570000005</c:v>
                </c:pt>
                <c:pt idx="746">
                  <c:v>944.82379579999997</c:v>
                </c:pt>
                <c:pt idx="747">
                  <c:v>945.59174640000003</c:v>
                </c:pt>
                <c:pt idx="748">
                  <c:v>946.35961759999998</c:v>
                </c:pt>
                <c:pt idx="749">
                  <c:v>947.12740940000003</c:v>
                </c:pt>
                <c:pt idx="750">
                  <c:v>947.8951217</c:v>
                </c:pt>
                <c:pt idx="751">
                  <c:v>948.66275459999997</c:v>
                </c:pt>
                <c:pt idx="752">
                  <c:v>949.43030799999997</c:v>
                </c:pt>
                <c:pt idx="753">
                  <c:v>950.1977819</c:v>
                </c:pt>
                <c:pt idx="754">
                  <c:v>950.96517649999998</c:v>
                </c:pt>
                <c:pt idx="755">
                  <c:v>951.7324916</c:v>
                </c:pt>
                <c:pt idx="756">
                  <c:v>952.49972720000005</c:v>
                </c:pt>
                <c:pt idx="757">
                  <c:v>953.26688339999998</c:v>
                </c:pt>
                <c:pt idx="758">
                  <c:v>954.03396020000002</c:v>
                </c:pt>
                <c:pt idx="759">
                  <c:v>954.80095749999998</c:v>
                </c:pt>
                <c:pt idx="760">
                  <c:v>955.56787529999997</c:v>
                </c:pt>
                <c:pt idx="761">
                  <c:v>956.33471380000003</c:v>
                </c:pt>
                <c:pt idx="762">
                  <c:v>957.10147270000004</c:v>
                </c:pt>
                <c:pt idx="763">
                  <c:v>957.86815230000002</c:v>
                </c:pt>
                <c:pt idx="764">
                  <c:v>958.63475240000002</c:v>
                </c:pt>
                <c:pt idx="765">
                  <c:v>959.40127299999995</c:v>
                </c:pt>
                <c:pt idx="766">
                  <c:v>960.16771419999998</c:v>
                </c:pt>
                <c:pt idx="767">
                  <c:v>960.934076</c:v>
                </c:pt>
                <c:pt idx="768">
                  <c:v>961.70035829999995</c:v>
                </c:pt>
                <c:pt idx="769">
                  <c:v>962.46656110000004</c:v>
                </c:pt>
                <c:pt idx="770">
                  <c:v>963.23268459999997</c:v>
                </c:pt>
                <c:pt idx="771">
                  <c:v>963.99872860000005</c:v>
                </c:pt>
                <c:pt idx="772">
                  <c:v>964.76469310000004</c:v>
                </c:pt>
                <c:pt idx="773">
                  <c:v>965.53057820000004</c:v>
                </c:pt>
                <c:pt idx="774">
                  <c:v>966.29638379999994</c:v>
                </c:pt>
                <c:pt idx="775">
                  <c:v>967.06210999999996</c:v>
                </c:pt>
                <c:pt idx="776">
                  <c:v>967.82775679999997</c:v>
                </c:pt>
                <c:pt idx="777">
                  <c:v>968.59332410000002</c:v>
                </c:pt>
                <c:pt idx="778">
                  <c:v>969.35881199999994</c:v>
                </c:pt>
                <c:pt idx="779">
                  <c:v>970.12422040000001</c:v>
                </c:pt>
                <c:pt idx="780">
                  <c:v>970.88954939999996</c:v>
                </c:pt>
                <c:pt idx="781">
                  <c:v>971.65479900000003</c:v>
                </c:pt>
                <c:pt idx="782">
                  <c:v>972.41996900000004</c:v>
                </c:pt>
                <c:pt idx="783">
                  <c:v>973.18505970000001</c:v>
                </c:pt>
                <c:pt idx="784">
                  <c:v>973.95007090000001</c:v>
                </c:pt>
                <c:pt idx="785">
                  <c:v>974.71500270000001</c:v>
                </c:pt>
                <c:pt idx="786">
                  <c:v>975.47985500000004</c:v>
                </c:pt>
                <c:pt idx="787">
                  <c:v>976.24462789999995</c:v>
                </c:pt>
                <c:pt idx="788">
                  <c:v>977.00932130000001</c:v>
                </c:pt>
                <c:pt idx="789">
                  <c:v>977.77393529999995</c:v>
                </c:pt>
                <c:pt idx="790">
                  <c:v>978.53846980000003</c:v>
                </c:pt>
                <c:pt idx="791">
                  <c:v>979.30292499999996</c:v>
                </c:pt>
                <c:pt idx="792">
                  <c:v>980.06730059999995</c:v>
                </c:pt>
                <c:pt idx="793">
                  <c:v>980.83159680000006</c:v>
                </c:pt>
                <c:pt idx="794">
                  <c:v>981.59581360000004</c:v>
                </c:pt>
                <c:pt idx="795">
                  <c:v>982.35995089999994</c:v>
                </c:pt>
                <c:pt idx="796">
                  <c:v>983.12400879999996</c:v>
                </c:pt>
                <c:pt idx="797">
                  <c:v>983.8879872</c:v>
                </c:pt>
                <c:pt idx="798">
                  <c:v>984.65188620000004</c:v>
                </c:pt>
                <c:pt idx="799">
                  <c:v>985.41570579999996</c:v>
                </c:pt>
                <c:pt idx="800">
                  <c:v>986.17944590000002</c:v>
                </c:pt>
                <c:pt idx="801">
                  <c:v>986.94310659999996</c:v>
                </c:pt>
                <c:pt idx="802">
                  <c:v>987.70668780000005</c:v>
                </c:pt>
                <c:pt idx="803">
                  <c:v>988.47018949999995</c:v>
                </c:pt>
                <c:pt idx="804">
                  <c:v>989.23361190000003</c:v>
                </c:pt>
                <c:pt idx="805">
                  <c:v>989.99695480000003</c:v>
                </c:pt>
                <c:pt idx="806">
                  <c:v>990.76021820000005</c:v>
                </c:pt>
                <c:pt idx="807">
                  <c:v>991.52340219999996</c:v>
                </c:pt>
                <c:pt idx="808">
                  <c:v>992.28650679999998</c:v>
                </c:pt>
                <c:pt idx="809">
                  <c:v>993.04953190000003</c:v>
                </c:pt>
                <c:pt idx="810">
                  <c:v>993.8124775</c:v>
                </c:pt>
                <c:pt idx="811">
                  <c:v>994.57534380000004</c:v>
                </c:pt>
                <c:pt idx="812">
                  <c:v>995.33813050000003</c:v>
                </c:pt>
                <c:pt idx="813">
                  <c:v>996.10083789999999</c:v>
                </c:pt>
                <c:pt idx="814">
                  <c:v>996.86346579999997</c:v>
                </c:pt>
                <c:pt idx="815">
                  <c:v>997.62601419999999</c:v>
                </c:pt>
                <c:pt idx="816">
                  <c:v>998.3884832</c:v>
                </c:pt>
                <c:pt idx="817">
                  <c:v>999.1508728</c:v>
                </c:pt>
                <c:pt idx="818">
                  <c:v>999.91318290000004</c:v>
                </c:pt>
                <c:pt idx="819">
                  <c:v>1000.675414</c:v>
                </c:pt>
                <c:pt idx="820">
                  <c:v>1001.4375649999999</c:v>
                </c:pt>
                <c:pt idx="821">
                  <c:v>1002.1996370000001</c:v>
                </c:pt>
                <c:pt idx="822">
                  <c:v>1002.961629</c:v>
                </c:pt>
                <c:pt idx="823">
                  <c:v>1003.723542</c:v>
                </c:pt>
                <c:pt idx="824">
                  <c:v>1004.485375</c:v>
                </c:pt>
                <c:pt idx="825">
                  <c:v>1005.247129</c:v>
                </c:pt>
                <c:pt idx="826">
                  <c:v>1006.0088040000001</c:v>
                </c:pt>
                <c:pt idx="827">
                  <c:v>1006.770399</c:v>
                </c:pt>
                <c:pt idx="828">
                  <c:v>1007.531915</c:v>
                </c:pt>
                <c:pt idx="829">
                  <c:v>1008.293351</c:v>
                </c:pt>
                <c:pt idx="830">
                  <c:v>1009.054708</c:v>
                </c:pt>
                <c:pt idx="831">
                  <c:v>1009.815985</c:v>
                </c:pt>
                <c:pt idx="832">
                  <c:v>1010.577183</c:v>
                </c:pt>
                <c:pt idx="833">
                  <c:v>1011.338301</c:v>
                </c:pt>
                <c:pt idx="834">
                  <c:v>1012.09934</c:v>
                </c:pt>
                <c:pt idx="835">
                  <c:v>1012.8603000000001</c:v>
                </c:pt>
                <c:pt idx="836">
                  <c:v>1013.62118</c:v>
                </c:pt>
                <c:pt idx="837">
                  <c:v>1014.381981</c:v>
                </c:pt>
                <c:pt idx="838">
                  <c:v>1015.142702</c:v>
                </c:pt>
                <c:pt idx="839">
                  <c:v>1015.9033439999999</c:v>
                </c:pt>
                <c:pt idx="840">
                  <c:v>1016.663906</c:v>
                </c:pt>
                <c:pt idx="841">
                  <c:v>1017.424389</c:v>
                </c:pt>
                <c:pt idx="842">
                  <c:v>1018.184792</c:v>
                </c:pt>
                <c:pt idx="843">
                  <c:v>1018.945116</c:v>
                </c:pt>
                <c:pt idx="844">
                  <c:v>1019.705361</c:v>
                </c:pt>
                <c:pt idx="845">
                  <c:v>1020.465526</c:v>
                </c:pt>
                <c:pt idx="846">
                  <c:v>1021.225612</c:v>
                </c:pt>
                <c:pt idx="847">
                  <c:v>1021.985618</c:v>
                </c:pt>
                <c:pt idx="848">
                  <c:v>1022.745545</c:v>
                </c:pt>
                <c:pt idx="849">
                  <c:v>1023.505392</c:v>
                </c:pt>
                <c:pt idx="850">
                  <c:v>1024.2651599999999</c:v>
                </c:pt>
                <c:pt idx="851">
                  <c:v>1025.0248489999999</c:v>
                </c:pt>
                <c:pt idx="852">
                  <c:v>1025.7844580000001</c:v>
                </c:pt>
                <c:pt idx="853">
                  <c:v>1026.543987</c:v>
                </c:pt>
                <c:pt idx="854">
                  <c:v>1027.303437</c:v>
                </c:pt>
                <c:pt idx="855">
                  <c:v>1028.0628079999999</c:v>
                </c:pt>
                <c:pt idx="856">
                  <c:v>1028.822099</c:v>
                </c:pt>
                <c:pt idx="857">
                  <c:v>1029.5813109999999</c:v>
                </c:pt>
                <c:pt idx="858">
                  <c:v>1030.3404430000001</c:v>
                </c:pt>
                <c:pt idx="859">
                  <c:v>1031.099496</c:v>
                </c:pt>
                <c:pt idx="860">
                  <c:v>1031.8584699999999</c:v>
                </c:pt>
                <c:pt idx="861">
                  <c:v>1032.617364</c:v>
                </c:pt>
                <c:pt idx="862">
                  <c:v>1033.376178</c:v>
                </c:pt>
                <c:pt idx="863">
                  <c:v>1034.1349130000001</c:v>
                </c:pt>
                <c:pt idx="864">
                  <c:v>1034.8935690000001</c:v>
                </c:pt>
                <c:pt idx="865">
                  <c:v>1035.652145</c:v>
                </c:pt>
                <c:pt idx="866">
                  <c:v>1036.4106420000001</c:v>
                </c:pt>
                <c:pt idx="867">
                  <c:v>1037.1690599999999</c:v>
                </c:pt>
                <c:pt idx="868">
                  <c:v>1037.9273969999999</c:v>
                </c:pt>
                <c:pt idx="869">
                  <c:v>1038.6856560000001</c:v>
                </c:pt>
                <c:pt idx="870">
                  <c:v>1039.443835</c:v>
                </c:pt>
                <c:pt idx="871">
                  <c:v>1040.201935</c:v>
                </c:pt>
                <c:pt idx="872">
                  <c:v>1040.959955</c:v>
                </c:pt>
                <c:pt idx="873">
                  <c:v>1041.717895</c:v>
                </c:pt>
                <c:pt idx="874">
                  <c:v>1042.4757569999999</c:v>
                </c:pt>
                <c:pt idx="875">
                  <c:v>1043.233538</c:v>
                </c:pt>
                <c:pt idx="876">
                  <c:v>1043.9912409999999</c:v>
                </c:pt>
                <c:pt idx="877">
                  <c:v>1044.7488639999999</c:v>
                </c:pt>
                <c:pt idx="878">
                  <c:v>1045.5064070000001</c:v>
                </c:pt>
                <c:pt idx="879">
                  <c:v>1046.2638710000001</c:v>
                </c:pt>
                <c:pt idx="880">
                  <c:v>1047.021256</c:v>
                </c:pt>
                <c:pt idx="881">
                  <c:v>1047.7785610000001</c:v>
                </c:pt>
                <c:pt idx="882">
                  <c:v>1048.535787</c:v>
                </c:pt>
                <c:pt idx="883">
                  <c:v>1049.2929329999999</c:v>
                </c:pt>
                <c:pt idx="884">
                  <c:v>1050.05</c:v>
                </c:pt>
                <c:pt idx="885">
                  <c:v>1050.8069869999999</c:v>
                </c:pt>
                <c:pt idx="886">
                  <c:v>1051.563895</c:v>
                </c:pt>
                <c:pt idx="887">
                  <c:v>1052.320723</c:v>
                </c:pt>
                <c:pt idx="888">
                  <c:v>1053.0774730000001</c:v>
                </c:pt>
                <c:pt idx="889">
                  <c:v>1053.8341419999999</c:v>
                </c:pt>
                <c:pt idx="890">
                  <c:v>1054.5907319999999</c:v>
                </c:pt>
                <c:pt idx="891">
                  <c:v>1055.3472429999999</c:v>
                </c:pt>
                <c:pt idx="892">
                  <c:v>1056.103674</c:v>
                </c:pt>
                <c:pt idx="893">
                  <c:v>1056.8600260000001</c:v>
                </c:pt>
                <c:pt idx="894">
                  <c:v>1057.6162979999999</c:v>
                </c:pt>
                <c:pt idx="895">
                  <c:v>1058.3724910000001</c:v>
                </c:pt>
                <c:pt idx="896">
                  <c:v>1059.1286050000001</c:v>
                </c:pt>
                <c:pt idx="897">
                  <c:v>1059.8846390000001</c:v>
                </c:pt>
                <c:pt idx="898">
                  <c:v>1060.6405930000001</c:v>
                </c:pt>
                <c:pt idx="899">
                  <c:v>1061.396469</c:v>
                </c:pt>
                <c:pt idx="900">
                  <c:v>1062.1522640000001</c:v>
                </c:pt>
                <c:pt idx="901">
                  <c:v>1062.9079810000001</c:v>
                </c:pt>
                <c:pt idx="902">
                  <c:v>1063.6636169999999</c:v>
                </c:pt>
                <c:pt idx="903">
                  <c:v>1064.419175</c:v>
                </c:pt>
                <c:pt idx="904">
                  <c:v>1065.174653</c:v>
                </c:pt>
                <c:pt idx="905">
                  <c:v>1065.930051</c:v>
                </c:pt>
                <c:pt idx="906">
                  <c:v>1066.6853699999999</c:v>
                </c:pt>
                <c:pt idx="907">
                  <c:v>1067.4406100000001</c:v>
                </c:pt>
                <c:pt idx="908">
                  <c:v>1068.19577</c:v>
                </c:pt>
                <c:pt idx="909">
                  <c:v>1068.9508510000001</c:v>
                </c:pt>
                <c:pt idx="910">
                  <c:v>1069.705852</c:v>
                </c:pt>
                <c:pt idx="911">
                  <c:v>1070.4607739999999</c:v>
                </c:pt>
                <c:pt idx="912">
                  <c:v>1071.215616</c:v>
                </c:pt>
                <c:pt idx="913">
                  <c:v>1071.9703790000001</c:v>
                </c:pt>
                <c:pt idx="914">
                  <c:v>1072.7250630000001</c:v>
                </c:pt>
                <c:pt idx="915">
                  <c:v>1073.4796670000001</c:v>
                </c:pt>
                <c:pt idx="916">
                  <c:v>1074.234191</c:v>
                </c:pt>
                <c:pt idx="917">
                  <c:v>1074.988636</c:v>
                </c:pt>
                <c:pt idx="918">
                  <c:v>1075.7430019999999</c:v>
                </c:pt>
                <c:pt idx="919">
                  <c:v>1076.497288</c:v>
                </c:pt>
                <c:pt idx="920">
                  <c:v>1077.251495</c:v>
                </c:pt>
                <c:pt idx="921">
                  <c:v>1078.005623</c:v>
                </c:pt>
                <c:pt idx="922">
                  <c:v>1078.7596699999999</c:v>
                </c:pt>
                <c:pt idx="923">
                  <c:v>1079.513639</c:v>
                </c:pt>
                <c:pt idx="924">
                  <c:v>1080.2675280000001</c:v>
                </c:pt>
                <c:pt idx="925">
                  <c:v>1081.021338</c:v>
                </c:pt>
                <c:pt idx="926">
                  <c:v>1081.7750679999999</c:v>
                </c:pt>
                <c:pt idx="927">
                  <c:v>1082.5287189999999</c:v>
                </c:pt>
                <c:pt idx="928">
                  <c:v>1083.2822900000001</c:v>
                </c:pt>
                <c:pt idx="929">
                  <c:v>1084.0357819999999</c:v>
                </c:pt>
                <c:pt idx="930">
                  <c:v>1084.789194</c:v>
                </c:pt>
                <c:pt idx="931">
                  <c:v>1085.5425270000001</c:v>
                </c:pt>
                <c:pt idx="932">
                  <c:v>1086.2957799999999</c:v>
                </c:pt>
                <c:pt idx="933">
                  <c:v>1087.048955</c:v>
                </c:pt>
                <c:pt idx="934">
                  <c:v>1087.8020489999999</c:v>
                </c:pt>
                <c:pt idx="935">
                  <c:v>1088.5550639999999</c:v>
                </c:pt>
                <c:pt idx="936">
                  <c:v>1089.308</c:v>
                </c:pt>
                <c:pt idx="937">
                  <c:v>1090.0608560000001</c:v>
                </c:pt>
                <c:pt idx="938">
                  <c:v>1090.813633</c:v>
                </c:pt>
                <c:pt idx="939">
                  <c:v>1091.566331</c:v>
                </c:pt>
                <c:pt idx="940">
                  <c:v>1092.3189480000001</c:v>
                </c:pt>
                <c:pt idx="941">
                  <c:v>1093.0714869999999</c:v>
                </c:pt>
                <c:pt idx="942">
                  <c:v>1093.823946</c:v>
                </c:pt>
                <c:pt idx="943">
                  <c:v>1094.5763260000001</c:v>
                </c:pt>
                <c:pt idx="944">
                  <c:v>1095.328626</c:v>
                </c:pt>
                <c:pt idx="945">
                  <c:v>1096.0808469999999</c:v>
                </c:pt>
                <c:pt idx="946">
                  <c:v>1096.8329879999999</c:v>
                </c:pt>
                <c:pt idx="947">
                  <c:v>1097.5850499999999</c:v>
                </c:pt>
                <c:pt idx="948">
                  <c:v>1098.3370319999999</c:v>
                </c:pt>
                <c:pt idx="949">
                  <c:v>1099.088935</c:v>
                </c:pt>
                <c:pt idx="950">
                  <c:v>1099.8407580000001</c:v>
                </c:pt>
                <c:pt idx="951">
                  <c:v>1100.5925030000001</c:v>
                </c:pt>
                <c:pt idx="952">
                  <c:v>1101.344167</c:v>
                </c:pt>
                <c:pt idx="953">
                  <c:v>1102.0957519999999</c:v>
                </c:pt>
              </c:numCache>
            </c:numRef>
          </c:xVal>
          <c:yVal>
            <c:numRef>
              <c:f>'Lunar Spectral Unc Budget'!$J$5:$J$958</c:f>
              <c:numCache>
                <c:formatCode>General</c:formatCode>
                <c:ptCount val="954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  <c:pt idx="14">
                  <c:v>0.2</c:v>
                </c:pt>
                <c:pt idx="15">
                  <c:v>0.2</c:v>
                </c:pt>
                <c:pt idx="16">
                  <c:v>0.2</c:v>
                </c:pt>
                <c:pt idx="17">
                  <c:v>0.2</c:v>
                </c:pt>
                <c:pt idx="18">
                  <c:v>0.2</c:v>
                </c:pt>
                <c:pt idx="19">
                  <c:v>0.2</c:v>
                </c:pt>
                <c:pt idx="20">
                  <c:v>0.2</c:v>
                </c:pt>
                <c:pt idx="21">
                  <c:v>0.2</c:v>
                </c:pt>
                <c:pt idx="22">
                  <c:v>0.2</c:v>
                </c:pt>
                <c:pt idx="23">
                  <c:v>0.2</c:v>
                </c:pt>
                <c:pt idx="24">
                  <c:v>0.2</c:v>
                </c:pt>
                <c:pt idx="25">
                  <c:v>0.2</c:v>
                </c:pt>
                <c:pt idx="26">
                  <c:v>0.2</c:v>
                </c:pt>
                <c:pt idx="27">
                  <c:v>0.2</c:v>
                </c:pt>
                <c:pt idx="28">
                  <c:v>0.2</c:v>
                </c:pt>
                <c:pt idx="29">
                  <c:v>0.2</c:v>
                </c:pt>
                <c:pt idx="30">
                  <c:v>0.2</c:v>
                </c:pt>
                <c:pt idx="31">
                  <c:v>0.2</c:v>
                </c:pt>
                <c:pt idx="32">
                  <c:v>0.2</c:v>
                </c:pt>
                <c:pt idx="33">
                  <c:v>0.2</c:v>
                </c:pt>
                <c:pt idx="34">
                  <c:v>0.2</c:v>
                </c:pt>
                <c:pt idx="35">
                  <c:v>0.2</c:v>
                </c:pt>
                <c:pt idx="36">
                  <c:v>0.2</c:v>
                </c:pt>
                <c:pt idx="37">
                  <c:v>0.2</c:v>
                </c:pt>
                <c:pt idx="38">
                  <c:v>0.2</c:v>
                </c:pt>
                <c:pt idx="39">
                  <c:v>0.2</c:v>
                </c:pt>
                <c:pt idx="40">
                  <c:v>0.2</c:v>
                </c:pt>
                <c:pt idx="41">
                  <c:v>0.2</c:v>
                </c:pt>
                <c:pt idx="42">
                  <c:v>0.2</c:v>
                </c:pt>
                <c:pt idx="43">
                  <c:v>0.2</c:v>
                </c:pt>
                <c:pt idx="44">
                  <c:v>0.2</c:v>
                </c:pt>
                <c:pt idx="45">
                  <c:v>0.2</c:v>
                </c:pt>
                <c:pt idx="46">
                  <c:v>0.2</c:v>
                </c:pt>
                <c:pt idx="47">
                  <c:v>0.2</c:v>
                </c:pt>
                <c:pt idx="48">
                  <c:v>0.2</c:v>
                </c:pt>
                <c:pt idx="49">
                  <c:v>0.2</c:v>
                </c:pt>
                <c:pt idx="50">
                  <c:v>0.2</c:v>
                </c:pt>
                <c:pt idx="51">
                  <c:v>0.2</c:v>
                </c:pt>
                <c:pt idx="52">
                  <c:v>0.2</c:v>
                </c:pt>
                <c:pt idx="53">
                  <c:v>0.2</c:v>
                </c:pt>
                <c:pt idx="54">
                  <c:v>0.2</c:v>
                </c:pt>
                <c:pt idx="55">
                  <c:v>0.2</c:v>
                </c:pt>
                <c:pt idx="56">
                  <c:v>0.2</c:v>
                </c:pt>
                <c:pt idx="57">
                  <c:v>0.2</c:v>
                </c:pt>
                <c:pt idx="58">
                  <c:v>0.2</c:v>
                </c:pt>
                <c:pt idx="59">
                  <c:v>0.2</c:v>
                </c:pt>
                <c:pt idx="60">
                  <c:v>0.2</c:v>
                </c:pt>
                <c:pt idx="61">
                  <c:v>0.2</c:v>
                </c:pt>
                <c:pt idx="62">
                  <c:v>0.2</c:v>
                </c:pt>
                <c:pt idx="63">
                  <c:v>0.2</c:v>
                </c:pt>
                <c:pt idx="64">
                  <c:v>0.2</c:v>
                </c:pt>
                <c:pt idx="65">
                  <c:v>0.2</c:v>
                </c:pt>
                <c:pt idx="66">
                  <c:v>0.2</c:v>
                </c:pt>
                <c:pt idx="67">
                  <c:v>0.2</c:v>
                </c:pt>
                <c:pt idx="68">
                  <c:v>0.2</c:v>
                </c:pt>
                <c:pt idx="69">
                  <c:v>0.2</c:v>
                </c:pt>
                <c:pt idx="70">
                  <c:v>0.2</c:v>
                </c:pt>
                <c:pt idx="71">
                  <c:v>0.2</c:v>
                </c:pt>
                <c:pt idx="72">
                  <c:v>0.2</c:v>
                </c:pt>
                <c:pt idx="73">
                  <c:v>0.2</c:v>
                </c:pt>
                <c:pt idx="74">
                  <c:v>0.2</c:v>
                </c:pt>
                <c:pt idx="75">
                  <c:v>0.2</c:v>
                </c:pt>
                <c:pt idx="76">
                  <c:v>0.2</c:v>
                </c:pt>
                <c:pt idx="77">
                  <c:v>0.2</c:v>
                </c:pt>
                <c:pt idx="78">
                  <c:v>0.2</c:v>
                </c:pt>
                <c:pt idx="79">
                  <c:v>0.2</c:v>
                </c:pt>
                <c:pt idx="80">
                  <c:v>0.2</c:v>
                </c:pt>
                <c:pt idx="81">
                  <c:v>0.2</c:v>
                </c:pt>
                <c:pt idx="82">
                  <c:v>0.2</c:v>
                </c:pt>
                <c:pt idx="83">
                  <c:v>0.2</c:v>
                </c:pt>
                <c:pt idx="84">
                  <c:v>0.2</c:v>
                </c:pt>
                <c:pt idx="85">
                  <c:v>0.2</c:v>
                </c:pt>
                <c:pt idx="86">
                  <c:v>0.2</c:v>
                </c:pt>
                <c:pt idx="87">
                  <c:v>0.2</c:v>
                </c:pt>
                <c:pt idx="88">
                  <c:v>0.2</c:v>
                </c:pt>
                <c:pt idx="89">
                  <c:v>0.2</c:v>
                </c:pt>
                <c:pt idx="90">
                  <c:v>0.2</c:v>
                </c:pt>
                <c:pt idx="91">
                  <c:v>0.2</c:v>
                </c:pt>
                <c:pt idx="92">
                  <c:v>0.2</c:v>
                </c:pt>
                <c:pt idx="93">
                  <c:v>0.2</c:v>
                </c:pt>
                <c:pt idx="94">
                  <c:v>0.2</c:v>
                </c:pt>
                <c:pt idx="95">
                  <c:v>0.2</c:v>
                </c:pt>
                <c:pt idx="96">
                  <c:v>0.2</c:v>
                </c:pt>
                <c:pt idx="97">
                  <c:v>0.2</c:v>
                </c:pt>
                <c:pt idx="98">
                  <c:v>0.2</c:v>
                </c:pt>
                <c:pt idx="99">
                  <c:v>0.2</c:v>
                </c:pt>
                <c:pt idx="100">
                  <c:v>0.2</c:v>
                </c:pt>
                <c:pt idx="101">
                  <c:v>0.2</c:v>
                </c:pt>
                <c:pt idx="102">
                  <c:v>0.2</c:v>
                </c:pt>
                <c:pt idx="103">
                  <c:v>0.2</c:v>
                </c:pt>
                <c:pt idx="104">
                  <c:v>0.2</c:v>
                </c:pt>
                <c:pt idx="105">
                  <c:v>0.2</c:v>
                </c:pt>
                <c:pt idx="106">
                  <c:v>0.2</c:v>
                </c:pt>
                <c:pt idx="107">
                  <c:v>0.2</c:v>
                </c:pt>
                <c:pt idx="108">
                  <c:v>0.2</c:v>
                </c:pt>
                <c:pt idx="109">
                  <c:v>0.2</c:v>
                </c:pt>
                <c:pt idx="110">
                  <c:v>0.2</c:v>
                </c:pt>
                <c:pt idx="111">
                  <c:v>0.2</c:v>
                </c:pt>
                <c:pt idx="112">
                  <c:v>0.2</c:v>
                </c:pt>
                <c:pt idx="113">
                  <c:v>0.2</c:v>
                </c:pt>
                <c:pt idx="114">
                  <c:v>0.2</c:v>
                </c:pt>
                <c:pt idx="115">
                  <c:v>0.2</c:v>
                </c:pt>
                <c:pt idx="116">
                  <c:v>0.2</c:v>
                </c:pt>
                <c:pt idx="117">
                  <c:v>0.2</c:v>
                </c:pt>
                <c:pt idx="118">
                  <c:v>0.2</c:v>
                </c:pt>
                <c:pt idx="119">
                  <c:v>0.2</c:v>
                </c:pt>
                <c:pt idx="120">
                  <c:v>0.2</c:v>
                </c:pt>
                <c:pt idx="121">
                  <c:v>0.2</c:v>
                </c:pt>
                <c:pt idx="122">
                  <c:v>0.2</c:v>
                </c:pt>
                <c:pt idx="123">
                  <c:v>0.2</c:v>
                </c:pt>
                <c:pt idx="124">
                  <c:v>0.2</c:v>
                </c:pt>
                <c:pt idx="125">
                  <c:v>0.2</c:v>
                </c:pt>
                <c:pt idx="126">
                  <c:v>0.2</c:v>
                </c:pt>
                <c:pt idx="127">
                  <c:v>0.2</c:v>
                </c:pt>
                <c:pt idx="128">
                  <c:v>0.2</c:v>
                </c:pt>
                <c:pt idx="129">
                  <c:v>0.2</c:v>
                </c:pt>
                <c:pt idx="130">
                  <c:v>0.2</c:v>
                </c:pt>
                <c:pt idx="131">
                  <c:v>0.2</c:v>
                </c:pt>
                <c:pt idx="132">
                  <c:v>0.2</c:v>
                </c:pt>
                <c:pt idx="133">
                  <c:v>0.2</c:v>
                </c:pt>
                <c:pt idx="134">
                  <c:v>0.2</c:v>
                </c:pt>
                <c:pt idx="135">
                  <c:v>0.2</c:v>
                </c:pt>
                <c:pt idx="136">
                  <c:v>0.2</c:v>
                </c:pt>
                <c:pt idx="137">
                  <c:v>0.2</c:v>
                </c:pt>
                <c:pt idx="138">
                  <c:v>0.2</c:v>
                </c:pt>
                <c:pt idx="139">
                  <c:v>0.2</c:v>
                </c:pt>
                <c:pt idx="140">
                  <c:v>0.2</c:v>
                </c:pt>
                <c:pt idx="141">
                  <c:v>0.2</c:v>
                </c:pt>
                <c:pt idx="142">
                  <c:v>0.2</c:v>
                </c:pt>
                <c:pt idx="143">
                  <c:v>0.2</c:v>
                </c:pt>
                <c:pt idx="144">
                  <c:v>0.2</c:v>
                </c:pt>
                <c:pt idx="145">
                  <c:v>0.2</c:v>
                </c:pt>
                <c:pt idx="146">
                  <c:v>0.2</c:v>
                </c:pt>
                <c:pt idx="147">
                  <c:v>0.2</c:v>
                </c:pt>
                <c:pt idx="148">
                  <c:v>0.2</c:v>
                </c:pt>
                <c:pt idx="149">
                  <c:v>0.2</c:v>
                </c:pt>
                <c:pt idx="150">
                  <c:v>0.2</c:v>
                </c:pt>
                <c:pt idx="151">
                  <c:v>0.2</c:v>
                </c:pt>
                <c:pt idx="152">
                  <c:v>0.2</c:v>
                </c:pt>
                <c:pt idx="153">
                  <c:v>0.2</c:v>
                </c:pt>
                <c:pt idx="154">
                  <c:v>0.2</c:v>
                </c:pt>
                <c:pt idx="155">
                  <c:v>0.2</c:v>
                </c:pt>
                <c:pt idx="156">
                  <c:v>0.2</c:v>
                </c:pt>
                <c:pt idx="157">
                  <c:v>0.2</c:v>
                </c:pt>
                <c:pt idx="158">
                  <c:v>0.2</c:v>
                </c:pt>
                <c:pt idx="159">
                  <c:v>0.2</c:v>
                </c:pt>
                <c:pt idx="160">
                  <c:v>0.2</c:v>
                </c:pt>
                <c:pt idx="161">
                  <c:v>0.2</c:v>
                </c:pt>
                <c:pt idx="162">
                  <c:v>0.2</c:v>
                </c:pt>
                <c:pt idx="163">
                  <c:v>0.2</c:v>
                </c:pt>
                <c:pt idx="164">
                  <c:v>0.2</c:v>
                </c:pt>
                <c:pt idx="165">
                  <c:v>0.2</c:v>
                </c:pt>
                <c:pt idx="166">
                  <c:v>0.2</c:v>
                </c:pt>
                <c:pt idx="167">
                  <c:v>0.2</c:v>
                </c:pt>
                <c:pt idx="168">
                  <c:v>0.2</c:v>
                </c:pt>
                <c:pt idx="169">
                  <c:v>0.2</c:v>
                </c:pt>
                <c:pt idx="170">
                  <c:v>0.2</c:v>
                </c:pt>
                <c:pt idx="171">
                  <c:v>0.2</c:v>
                </c:pt>
                <c:pt idx="172">
                  <c:v>0.2</c:v>
                </c:pt>
                <c:pt idx="173">
                  <c:v>0.2</c:v>
                </c:pt>
                <c:pt idx="174">
                  <c:v>0.2</c:v>
                </c:pt>
                <c:pt idx="175">
                  <c:v>0.2</c:v>
                </c:pt>
                <c:pt idx="176">
                  <c:v>0.2</c:v>
                </c:pt>
                <c:pt idx="177">
                  <c:v>0.2</c:v>
                </c:pt>
                <c:pt idx="178">
                  <c:v>0.2</c:v>
                </c:pt>
                <c:pt idx="179">
                  <c:v>0.2</c:v>
                </c:pt>
                <c:pt idx="180">
                  <c:v>0.2</c:v>
                </c:pt>
                <c:pt idx="181">
                  <c:v>0.2</c:v>
                </c:pt>
                <c:pt idx="182">
                  <c:v>0.2</c:v>
                </c:pt>
                <c:pt idx="183">
                  <c:v>0.2</c:v>
                </c:pt>
                <c:pt idx="184">
                  <c:v>0.2</c:v>
                </c:pt>
                <c:pt idx="185">
                  <c:v>0.2</c:v>
                </c:pt>
                <c:pt idx="186">
                  <c:v>0.2</c:v>
                </c:pt>
                <c:pt idx="187">
                  <c:v>0.2</c:v>
                </c:pt>
                <c:pt idx="188">
                  <c:v>0.2</c:v>
                </c:pt>
                <c:pt idx="189">
                  <c:v>0.2</c:v>
                </c:pt>
                <c:pt idx="190">
                  <c:v>0.2</c:v>
                </c:pt>
                <c:pt idx="191">
                  <c:v>0.2</c:v>
                </c:pt>
                <c:pt idx="192">
                  <c:v>0.2</c:v>
                </c:pt>
                <c:pt idx="193">
                  <c:v>0.2</c:v>
                </c:pt>
                <c:pt idx="194">
                  <c:v>0.2</c:v>
                </c:pt>
                <c:pt idx="195">
                  <c:v>0.2</c:v>
                </c:pt>
                <c:pt idx="196">
                  <c:v>0.2</c:v>
                </c:pt>
                <c:pt idx="197">
                  <c:v>0.2</c:v>
                </c:pt>
                <c:pt idx="198">
                  <c:v>0.2</c:v>
                </c:pt>
                <c:pt idx="199">
                  <c:v>0.2</c:v>
                </c:pt>
                <c:pt idx="200">
                  <c:v>0.2</c:v>
                </c:pt>
                <c:pt idx="201">
                  <c:v>0.2</c:v>
                </c:pt>
                <c:pt idx="202">
                  <c:v>0.2</c:v>
                </c:pt>
                <c:pt idx="203">
                  <c:v>0.2</c:v>
                </c:pt>
                <c:pt idx="204">
                  <c:v>0.2</c:v>
                </c:pt>
                <c:pt idx="205">
                  <c:v>0.2</c:v>
                </c:pt>
                <c:pt idx="206">
                  <c:v>0.2</c:v>
                </c:pt>
                <c:pt idx="207">
                  <c:v>0.2</c:v>
                </c:pt>
                <c:pt idx="208">
                  <c:v>0.2</c:v>
                </c:pt>
                <c:pt idx="209">
                  <c:v>0.2</c:v>
                </c:pt>
                <c:pt idx="210">
                  <c:v>0.2</c:v>
                </c:pt>
                <c:pt idx="211">
                  <c:v>0.2</c:v>
                </c:pt>
                <c:pt idx="212">
                  <c:v>0.2</c:v>
                </c:pt>
                <c:pt idx="213">
                  <c:v>0.2</c:v>
                </c:pt>
                <c:pt idx="214">
                  <c:v>0.2</c:v>
                </c:pt>
                <c:pt idx="215">
                  <c:v>0.2</c:v>
                </c:pt>
                <c:pt idx="216">
                  <c:v>0.2</c:v>
                </c:pt>
                <c:pt idx="217">
                  <c:v>0.2</c:v>
                </c:pt>
                <c:pt idx="218">
                  <c:v>0.2</c:v>
                </c:pt>
                <c:pt idx="219">
                  <c:v>0.2</c:v>
                </c:pt>
                <c:pt idx="220">
                  <c:v>0.2</c:v>
                </c:pt>
                <c:pt idx="221">
                  <c:v>0.2</c:v>
                </c:pt>
                <c:pt idx="222">
                  <c:v>0.2</c:v>
                </c:pt>
                <c:pt idx="223">
                  <c:v>0.2</c:v>
                </c:pt>
                <c:pt idx="224">
                  <c:v>0.2</c:v>
                </c:pt>
                <c:pt idx="225">
                  <c:v>0.2</c:v>
                </c:pt>
                <c:pt idx="226">
                  <c:v>0.2</c:v>
                </c:pt>
                <c:pt idx="227">
                  <c:v>0.2</c:v>
                </c:pt>
                <c:pt idx="228">
                  <c:v>0.2</c:v>
                </c:pt>
                <c:pt idx="229">
                  <c:v>0.2</c:v>
                </c:pt>
                <c:pt idx="230">
                  <c:v>0.2</c:v>
                </c:pt>
                <c:pt idx="231">
                  <c:v>0.2</c:v>
                </c:pt>
                <c:pt idx="232">
                  <c:v>0.2</c:v>
                </c:pt>
                <c:pt idx="233">
                  <c:v>0.2</c:v>
                </c:pt>
                <c:pt idx="234">
                  <c:v>0.2</c:v>
                </c:pt>
                <c:pt idx="235">
                  <c:v>0.2</c:v>
                </c:pt>
                <c:pt idx="236">
                  <c:v>0.2</c:v>
                </c:pt>
                <c:pt idx="237">
                  <c:v>0.2</c:v>
                </c:pt>
                <c:pt idx="238">
                  <c:v>0.2</c:v>
                </c:pt>
                <c:pt idx="239">
                  <c:v>0.2</c:v>
                </c:pt>
                <c:pt idx="240">
                  <c:v>0.2</c:v>
                </c:pt>
                <c:pt idx="241">
                  <c:v>0.2</c:v>
                </c:pt>
                <c:pt idx="242">
                  <c:v>0.2</c:v>
                </c:pt>
                <c:pt idx="243">
                  <c:v>0.2</c:v>
                </c:pt>
                <c:pt idx="244">
                  <c:v>0.2</c:v>
                </c:pt>
                <c:pt idx="245">
                  <c:v>0.2</c:v>
                </c:pt>
                <c:pt idx="246">
                  <c:v>0.2</c:v>
                </c:pt>
                <c:pt idx="247">
                  <c:v>0.2</c:v>
                </c:pt>
                <c:pt idx="248">
                  <c:v>0.2</c:v>
                </c:pt>
                <c:pt idx="249">
                  <c:v>0.2</c:v>
                </c:pt>
                <c:pt idx="250">
                  <c:v>0.2</c:v>
                </c:pt>
                <c:pt idx="251">
                  <c:v>0.2</c:v>
                </c:pt>
                <c:pt idx="252">
                  <c:v>0.2</c:v>
                </c:pt>
                <c:pt idx="253">
                  <c:v>0.2</c:v>
                </c:pt>
                <c:pt idx="254">
                  <c:v>0.2</c:v>
                </c:pt>
                <c:pt idx="255">
                  <c:v>0.2</c:v>
                </c:pt>
                <c:pt idx="256">
                  <c:v>0.2</c:v>
                </c:pt>
                <c:pt idx="257">
                  <c:v>0.2</c:v>
                </c:pt>
                <c:pt idx="258">
                  <c:v>0.2</c:v>
                </c:pt>
                <c:pt idx="259">
                  <c:v>0.2</c:v>
                </c:pt>
                <c:pt idx="260">
                  <c:v>0.2</c:v>
                </c:pt>
                <c:pt idx="261">
                  <c:v>0.2</c:v>
                </c:pt>
                <c:pt idx="262">
                  <c:v>0.2</c:v>
                </c:pt>
                <c:pt idx="263">
                  <c:v>0.2</c:v>
                </c:pt>
                <c:pt idx="264">
                  <c:v>0.2</c:v>
                </c:pt>
                <c:pt idx="265">
                  <c:v>0.2</c:v>
                </c:pt>
                <c:pt idx="266">
                  <c:v>0.2</c:v>
                </c:pt>
                <c:pt idx="267">
                  <c:v>0.2</c:v>
                </c:pt>
                <c:pt idx="268">
                  <c:v>0.2</c:v>
                </c:pt>
                <c:pt idx="269">
                  <c:v>0.2</c:v>
                </c:pt>
                <c:pt idx="270">
                  <c:v>0.2</c:v>
                </c:pt>
                <c:pt idx="271">
                  <c:v>0.2</c:v>
                </c:pt>
                <c:pt idx="272">
                  <c:v>0.2</c:v>
                </c:pt>
                <c:pt idx="273">
                  <c:v>0.2</c:v>
                </c:pt>
                <c:pt idx="274">
                  <c:v>0.2</c:v>
                </c:pt>
                <c:pt idx="275">
                  <c:v>0.2</c:v>
                </c:pt>
                <c:pt idx="276">
                  <c:v>0.2</c:v>
                </c:pt>
                <c:pt idx="277">
                  <c:v>0.2</c:v>
                </c:pt>
                <c:pt idx="278">
                  <c:v>0.2</c:v>
                </c:pt>
                <c:pt idx="279">
                  <c:v>0.2</c:v>
                </c:pt>
                <c:pt idx="280">
                  <c:v>0.2</c:v>
                </c:pt>
                <c:pt idx="281">
                  <c:v>0.2</c:v>
                </c:pt>
                <c:pt idx="282">
                  <c:v>0.2</c:v>
                </c:pt>
                <c:pt idx="283">
                  <c:v>0.2</c:v>
                </c:pt>
                <c:pt idx="284">
                  <c:v>0.2</c:v>
                </c:pt>
                <c:pt idx="285">
                  <c:v>0.2</c:v>
                </c:pt>
                <c:pt idx="286">
                  <c:v>0.2</c:v>
                </c:pt>
                <c:pt idx="287">
                  <c:v>0.2</c:v>
                </c:pt>
                <c:pt idx="288">
                  <c:v>0.2</c:v>
                </c:pt>
                <c:pt idx="289">
                  <c:v>0.2</c:v>
                </c:pt>
                <c:pt idx="290">
                  <c:v>0.2</c:v>
                </c:pt>
                <c:pt idx="291">
                  <c:v>0.2</c:v>
                </c:pt>
                <c:pt idx="292">
                  <c:v>0.2</c:v>
                </c:pt>
                <c:pt idx="293">
                  <c:v>0.2</c:v>
                </c:pt>
                <c:pt idx="294">
                  <c:v>0.2</c:v>
                </c:pt>
                <c:pt idx="295">
                  <c:v>0.2</c:v>
                </c:pt>
                <c:pt idx="296">
                  <c:v>0.2</c:v>
                </c:pt>
                <c:pt idx="297">
                  <c:v>0.2</c:v>
                </c:pt>
                <c:pt idx="298">
                  <c:v>0.2</c:v>
                </c:pt>
                <c:pt idx="299">
                  <c:v>0.2</c:v>
                </c:pt>
                <c:pt idx="300">
                  <c:v>0.2</c:v>
                </c:pt>
                <c:pt idx="301">
                  <c:v>0.2</c:v>
                </c:pt>
                <c:pt idx="302">
                  <c:v>0.2</c:v>
                </c:pt>
                <c:pt idx="303">
                  <c:v>0.2</c:v>
                </c:pt>
                <c:pt idx="304">
                  <c:v>0.2</c:v>
                </c:pt>
                <c:pt idx="305">
                  <c:v>0.2</c:v>
                </c:pt>
                <c:pt idx="306">
                  <c:v>0.2</c:v>
                </c:pt>
                <c:pt idx="307">
                  <c:v>0.2</c:v>
                </c:pt>
                <c:pt idx="308">
                  <c:v>0.2</c:v>
                </c:pt>
                <c:pt idx="309">
                  <c:v>0.2</c:v>
                </c:pt>
                <c:pt idx="310">
                  <c:v>0.2</c:v>
                </c:pt>
                <c:pt idx="311">
                  <c:v>0.2</c:v>
                </c:pt>
                <c:pt idx="312">
                  <c:v>0.2</c:v>
                </c:pt>
                <c:pt idx="313">
                  <c:v>0.2</c:v>
                </c:pt>
                <c:pt idx="314">
                  <c:v>0.2</c:v>
                </c:pt>
                <c:pt idx="315">
                  <c:v>0.2</c:v>
                </c:pt>
                <c:pt idx="316">
                  <c:v>0.2</c:v>
                </c:pt>
                <c:pt idx="317">
                  <c:v>0.2</c:v>
                </c:pt>
                <c:pt idx="318">
                  <c:v>0.2</c:v>
                </c:pt>
                <c:pt idx="319">
                  <c:v>0.2</c:v>
                </c:pt>
                <c:pt idx="320">
                  <c:v>0.2</c:v>
                </c:pt>
                <c:pt idx="321">
                  <c:v>0.2</c:v>
                </c:pt>
                <c:pt idx="322">
                  <c:v>0.2</c:v>
                </c:pt>
                <c:pt idx="323">
                  <c:v>0.2</c:v>
                </c:pt>
                <c:pt idx="324">
                  <c:v>0.2</c:v>
                </c:pt>
                <c:pt idx="325">
                  <c:v>0.2</c:v>
                </c:pt>
                <c:pt idx="326">
                  <c:v>0.2</c:v>
                </c:pt>
                <c:pt idx="327">
                  <c:v>0.2</c:v>
                </c:pt>
                <c:pt idx="328">
                  <c:v>0.2</c:v>
                </c:pt>
                <c:pt idx="329">
                  <c:v>0.2</c:v>
                </c:pt>
                <c:pt idx="330">
                  <c:v>0.2</c:v>
                </c:pt>
                <c:pt idx="331">
                  <c:v>0.2</c:v>
                </c:pt>
                <c:pt idx="332">
                  <c:v>0.2</c:v>
                </c:pt>
                <c:pt idx="333">
                  <c:v>0.2</c:v>
                </c:pt>
                <c:pt idx="334">
                  <c:v>0.2</c:v>
                </c:pt>
                <c:pt idx="335">
                  <c:v>0.2</c:v>
                </c:pt>
                <c:pt idx="336">
                  <c:v>0.2</c:v>
                </c:pt>
                <c:pt idx="337">
                  <c:v>0.2</c:v>
                </c:pt>
                <c:pt idx="338">
                  <c:v>0.2</c:v>
                </c:pt>
                <c:pt idx="339">
                  <c:v>0.2</c:v>
                </c:pt>
                <c:pt idx="340">
                  <c:v>0.2</c:v>
                </c:pt>
                <c:pt idx="341">
                  <c:v>0.2</c:v>
                </c:pt>
                <c:pt idx="342">
                  <c:v>0.2</c:v>
                </c:pt>
                <c:pt idx="343">
                  <c:v>0.2</c:v>
                </c:pt>
                <c:pt idx="344">
                  <c:v>0.2</c:v>
                </c:pt>
                <c:pt idx="345">
                  <c:v>0.2</c:v>
                </c:pt>
                <c:pt idx="346">
                  <c:v>0.2</c:v>
                </c:pt>
                <c:pt idx="347">
                  <c:v>0.2</c:v>
                </c:pt>
                <c:pt idx="348">
                  <c:v>0.2</c:v>
                </c:pt>
                <c:pt idx="349">
                  <c:v>0.2</c:v>
                </c:pt>
                <c:pt idx="350">
                  <c:v>0.2</c:v>
                </c:pt>
                <c:pt idx="351">
                  <c:v>0.2</c:v>
                </c:pt>
                <c:pt idx="352">
                  <c:v>0.2</c:v>
                </c:pt>
                <c:pt idx="353">
                  <c:v>0.2</c:v>
                </c:pt>
                <c:pt idx="354">
                  <c:v>0.2</c:v>
                </c:pt>
                <c:pt idx="355">
                  <c:v>0.2</c:v>
                </c:pt>
                <c:pt idx="356">
                  <c:v>0.2</c:v>
                </c:pt>
                <c:pt idx="357">
                  <c:v>0.2</c:v>
                </c:pt>
                <c:pt idx="358">
                  <c:v>0.2</c:v>
                </c:pt>
                <c:pt idx="359">
                  <c:v>0.2</c:v>
                </c:pt>
                <c:pt idx="360">
                  <c:v>0.2</c:v>
                </c:pt>
                <c:pt idx="361">
                  <c:v>0.2</c:v>
                </c:pt>
                <c:pt idx="362">
                  <c:v>0.2</c:v>
                </c:pt>
                <c:pt idx="363">
                  <c:v>0.2</c:v>
                </c:pt>
                <c:pt idx="364">
                  <c:v>0.2</c:v>
                </c:pt>
                <c:pt idx="365">
                  <c:v>0.2</c:v>
                </c:pt>
                <c:pt idx="366">
                  <c:v>0.2</c:v>
                </c:pt>
                <c:pt idx="367">
                  <c:v>0.2</c:v>
                </c:pt>
                <c:pt idx="368">
                  <c:v>0.2</c:v>
                </c:pt>
                <c:pt idx="369">
                  <c:v>0.2</c:v>
                </c:pt>
                <c:pt idx="370">
                  <c:v>0.2</c:v>
                </c:pt>
                <c:pt idx="371">
                  <c:v>0.2</c:v>
                </c:pt>
                <c:pt idx="372">
                  <c:v>0.2</c:v>
                </c:pt>
                <c:pt idx="373">
                  <c:v>0.2</c:v>
                </c:pt>
                <c:pt idx="374">
                  <c:v>0.2</c:v>
                </c:pt>
                <c:pt idx="375">
                  <c:v>0.2</c:v>
                </c:pt>
                <c:pt idx="376">
                  <c:v>0.2</c:v>
                </c:pt>
                <c:pt idx="377">
                  <c:v>0.2</c:v>
                </c:pt>
                <c:pt idx="378">
                  <c:v>0.2</c:v>
                </c:pt>
                <c:pt idx="379">
                  <c:v>0.2</c:v>
                </c:pt>
                <c:pt idx="380">
                  <c:v>0.2</c:v>
                </c:pt>
                <c:pt idx="381">
                  <c:v>0.2</c:v>
                </c:pt>
                <c:pt idx="382">
                  <c:v>0.2</c:v>
                </c:pt>
                <c:pt idx="383">
                  <c:v>0.2</c:v>
                </c:pt>
                <c:pt idx="384">
                  <c:v>0.2</c:v>
                </c:pt>
                <c:pt idx="385">
                  <c:v>0.2</c:v>
                </c:pt>
                <c:pt idx="386">
                  <c:v>0.2</c:v>
                </c:pt>
                <c:pt idx="387">
                  <c:v>0.2</c:v>
                </c:pt>
                <c:pt idx="388">
                  <c:v>0.2</c:v>
                </c:pt>
                <c:pt idx="389">
                  <c:v>0.2</c:v>
                </c:pt>
                <c:pt idx="390">
                  <c:v>0.2</c:v>
                </c:pt>
                <c:pt idx="391">
                  <c:v>0.2</c:v>
                </c:pt>
                <c:pt idx="392">
                  <c:v>0.2</c:v>
                </c:pt>
                <c:pt idx="393">
                  <c:v>0.2</c:v>
                </c:pt>
                <c:pt idx="394">
                  <c:v>0.2</c:v>
                </c:pt>
                <c:pt idx="395">
                  <c:v>0.2</c:v>
                </c:pt>
                <c:pt idx="396">
                  <c:v>0.2</c:v>
                </c:pt>
                <c:pt idx="397">
                  <c:v>0.2</c:v>
                </c:pt>
                <c:pt idx="398">
                  <c:v>0.2</c:v>
                </c:pt>
                <c:pt idx="399">
                  <c:v>0.2</c:v>
                </c:pt>
                <c:pt idx="400">
                  <c:v>0.2</c:v>
                </c:pt>
                <c:pt idx="401">
                  <c:v>0.2</c:v>
                </c:pt>
                <c:pt idx="402">
                  <c:v>0.2</c:v>
                </c:pt>
                <c:pt idx="403">
                  <c:v>0.2</c:v>
                </c:pt>
                <c:pt idx="404">
                  <c:v>0.2</c:v>
                </c:pt>
                <c:pt idx="405">
                  <c:v>0.2</c:v>
                </c:pt>
                <c:pt idx="406">
                  <c:v>0.2</c:v>
                </c:pt>
                <c:pt idx="407">
                  <c:v>0.2</c:v>
                </c:pt>
                <c:pt idx="408">
                  <c:v>0.2</c:v>
                </c:pt>
                <c:pt idx="409">
                  <c:v>0.2</c:v>
                </c:pt>
                <c:pt idx="410">
                  <c:v>0.2</c:v>
                </c:pt>
                <c:pt idx="411">
                  <c:v>0.2</c:v>
                </c:pt>
                <c:pt idx="412">
                  <c:v>0.2</c:v>
                </c:pt>
                <c:pt idx="413">
                  <c:v>0.2</c:v>
                </c:pt>
                <c:pt idx="414">
                  <c:v>0.2</c:v>
                </c:pt>
                <c:pt idx="415">
                  <c:v>0.2</c:v>
                </c:pt>
                <c:pt idx="416">
                  <c:v>0.2</c:v>
                </c:pt>
                <c:pt idx="417">
                  <c:v>0.2</c:v>
                </c:pt>
                <c:pt idx="418">
                  <c:v>0.2</c:v>
                </c:pt>
                <c:pt idx="419">
                  <c:v>0.2</c:v>
                </c:pt>
                <c:pt idx="420">
                  <c:v>0.2</c:v>
                </c:pt>
                <c:pt idx="421">
                  <c:v>0.2</c:v>
                </c:pt>
                <c:pt idx="422">
                  <c:v>0.2</c:v>
                </c:pt>
                <c:pt idx="423">
                  <c:v>0.2</c:v>
                </c:pt>
                <c:pt idx="424">
                  <c:v>0.2</c:v>
                </c:pt>
                <c:pt idx="425">
                  <c:v>0.2</c:v>
                </c:pt>
                <c:pt idx="426">
                  <c:v>0.2</c:v>
                </c:pt>
                <c:pt idx="427">
                  <c:v>0.2</c:v>
                </c:pt>
                <c:pt idx="428">
                  <c:v>0.2</c:v>
                </c:pt>
                <c:pt idx="429">
                  <c:v>0.2</c:v>
                </c:pt>
                <c:pt idx="430">
                  <c:v>0.2</c:v>
                </c:pt>
                <c:pt idx="431">
                  <c:v>0.2</c:v>
                </c:pt>
                <c:pt idx="432">
                  <c:v>0.2</c:v>
                </c:pt>
                <c:pt idx="433">
                  <c:v>0.2</c:v>
                </c:pt>
                <c:pt idx="434">
                  <c:v>0.2</c:v>
                </c:pt>
                <c:pt idx="435">
                  <c:v>0.2</c:v>
                </c:pt>
                <c:pt idx="436">
                  <c:v>0.2</c:v>
                </c:pt>
                <c:pt idx="437">
                  <c:v>0.2</c:v>
                </c:pt>
                <c:pt idx="438">
                  <c:v>0.2</c:v>
                </c:pt>
                <c:pt idx="439">
                  <c:v>0.2</c:v>
                </c:pt>
                <c:pt idx="440">
                  <c:v>0.2</c:v>
                </c:pt>
                <c:pt idx="441">
                  <c:v>0.2</c:v>
                </c:pt>
                <c:pt idx="442">
                  <c:v>0.2</c:v>
                </c:pt>
                <c:pt idx="443">
                  <c:v>0.2</c:v>
                </c:pt>
                <c:pt idx="444">
                  <c:v>0.2</c:v>
                </c:pt>
                <c:pt idx="445">
                  <c:v>0.2</c:v>
                </c:pt>
                <c:pt idx="446">
                  <c:v>0.2</c:v>
                </c:pt>
                <c:pt idx="447">
                  <c:v>0.2</c:v>
                </c:pt>
                <c:pt idx="448">
                  <c:v>0.2</c:v>
                </c:pt>
                <c:pt idx="449">
                  <c:v>0.2</c:v>
                </c:pt>
                <c:pt idx="450">
                  <c:v>0.2</c:v>
                </c:pt>
                <c:pt idx="451">
                  <c:v>0.2</c:v>
                </c:pt>
                <c:pt idx="452">
                  <c:v>0.2</c:v>
                </c:pt>
                <c:pt idx="453">
                  <c:v>0.2</c:v>
                </c:pt>
                <c:pt idx="454">
                  <c:v>0.2</c:v>
                </c:pt>
                <c:pt idx="455">
                  <c:v>0.2</c:v>
                </c:pt>
                <c:pt idx="456">
                  <c:v>0.2</c:v>
                </c:pt>
                <c:pt idx="457">
                  <c:v>0.2</c:v>
                </c:pt>
                <c:pt idx="458">
                  <c:v>0.2</c:v>
                </c:pt>
                <c:pt idx="459">
                  <c:v>0.2</c:v>
                </c:pt>
                <c:pt idx="460">
                  <c:v>0.2</c:v>
                </c:pt>
                <c:pt idx="461">
                  <c:v>0.2</c:v>
                </c:pt>
                <c:pt idx="462">
                  <c:v>0.2</c:v>
                </c:pt>
                <c:pt idx="463">
                  <c:v>0.2</c:v>
                </c:pt>
                <c:pt idx="464">
                  <c:v>0.2</c:v>
                </c:pt>
                <c:pt idx="465">
                  <c:v>0.2</c:v>
                </c:pt>
                <c:pt idx="466">
                  <c:v>0.2</c:v>
                </c:pt>
                <c:pt idx="467">
                  <c:v>0.2</c:v>
                </c:pt>
                <c:pt idx="468">
                  <c:v>0.2</c:v>
                </c:pt>
                <c:pt idx="469">
                  <c:v>0.2</c:v>
                </c:pt>
                <c:pt idx="470">
                  <c:v>0.2</c:v>
                </c:pt>
                <c:pt idx="471">
                  <c:v>0.2</c:v>
                </c:pt>
                <c:pt idx="472">
                  <c:v>0.2</c:v>
                </c:pt>
                <c:pt idx="473">
                  <c:v>0.2</c:v>
                </c:pt>
                <c:pt idx="474">
                  <c:v>0.2</c:v>
                </c:pt>
                <c:pt idx="475">
                  <c:v>0.2</c:v>
                </c:pt>
                <c:pt idx="476">
                  <c:v>0.2</c:v>
                </c:pt>
                <c:pt idx="477">
                  <c:v>0.2</c:v>
                </c:pt>
                <c:pt idx="478">
                  <c:v>0.2</c:v>
                </c:pt>
                <c:pt idx="479">
                  <c:v>0.2</c:v>
                </c:pt>
                <c:pt idx="480">
                  <c:v>0.2</c:v>
                </c:pt>
                <c:pt idx="481">
                  <c:v>0.2</c:v>
                </c:pt>
                <c:pt idx="482">
                  <c:v>0.2</c:v>
                </c:pt>
                <c:pt idx="483">
                  <c:v>0.2</c:v>
                </c:pt>
                <c:pt idx="484">
                  <c:v>0.2</c:v>
                </c:pt>
                <c:pt idx="485">
                  <c:v>0.2</c:v>
                </c:pt>
                <c:pt idx="486">
                  <c:v>0.2</c:v>
                </c:pt>
                <c:pt idx="487">
                  <c:v>0.2</c:v>
                </c:pt>
                <c:pt idx="488">
                  <c:v>0.2</c:v>
                </c:pt>
                <c:pt idx="489">
                  <c:v>0.2</c:v>
                </c:pt>
                <c:pt idx="490">
                  <c:v>0.2</c:v>
                </c:pt>
                <c:pt idx="491">
                  <c:v>0.2</c:v>
                </c:pt>
                <c:pt idx="492">
                  <c:v>0.2</c:v>
                </c:pt>
                <c:pt idx="493">
                  <c:v>0.2</c:v>
                </c:pt>
                <c:pt idx="494">
                  <c:v>0.2</c:v>
                </c:pt>
                <c:pt idx="495">
                  <c:v>0.2</c:v>
                </c:pt>
                <c:pt idx="496">
                  <c:v>0.2</c:v>
                </c:pt>
                <c:pt idx="497">
                  <c:v>0.2</c:v>
                </c:pt>
                <c:pt idx="498">
                  <c:v>0.2</c:v>
                </c:pt>
                <c:pt idx="499">
                  <c:v>0.2</c:v>
                </c:pt>
                <c:pt idx="500">
                  <c:v>0.2</c:v>
                </c:pt>
                <c:pt idx="501">
                  <c:v>0.2</c:v>
                </c:pt>
                <c:pt idx="502">
                  <c:v>0.2</c:v>
                </c:pt>
                <c:pt idx="503">
                  <c:v>0.2</c:v>
                </c:pt>
                <c:pt idx="504">
                  <c:v>0.2</c:v>
                </c:pt>
                <c:pt idx="505">
                  <c:v>0.2</c:v>
                </c:pt>
                <c:pt idx="506">
                  <c:v>0.2</c:v>
                </c:pt>
                <c:pt idx="507">
                  <c:v>0.2</c:v>
                </c:pt>
                <c:pt idx="508">
                  <c:v>0.2</c:v>
                </c:pt>
                <c:pt idx="509">
                  <c:v>0.2</c:v>
                </c:pt>
                <c:pt idx="510">
                  <c:v>0.2</c:v>
                </c:pt>
                <c:pt idx="511">
                  <c:v>0.2</c:v>
                </c:pt>
                <c:pt idx="512">
                  <c:v>0.2</c:v>
                </c:pt>
                <c:pt idx="513">
                  <c:v>0.2</c:v>
                </c:pt>
                <c:pt idx="514">
                  <c:v>0.2</c:v>
                </c:pt>
                <c:pt idx="515">
                  <c:v>0.2</c:v>
                </c:pt>
                <c:pt idx="516">
                  <c:v>0.2</c:v>
                </c:pt>
                <c:pt idx="517">
                  <c:v>0.2</c:v>
                </c:pt>
                <c:pt idx="518">
                  <c:v>0.2</c:v>
                </c:pt>
                <c:pt idx="519">
                  <c:v>0.2</c:v>
                </c:pt>
                <c:pt idx="520">
                  <c:v>0.2</c:v>
                </c:pt>
                <c:pt idx="521">
                  <c:v>0.2</c:v>
                </c:pt>
                <c:pt idx="522">
                  <c:v>0.2</c:v>
                </c:pt>
                <c:pt idx="523">
                  <c:v>0.2</c:v>
                </c:pt>
                <c:pt idx="524">
                  <c:v>0.2</c:v>
                </c:pt>
                <c:pt idx="525">
                  <c:v>0.2</c:v>
                </c:pt>
                <c:pt idx="526">
                  <c:v>0.2</c:v>
                </c:pt>
                <c:pt idx="527">
                  <c:v>0.2</c:v>
                </c:pt>
                <c:pt idx="528">
                  <c:v>0.2</c:v>
                </c:pt>
                <c:pt idx="529">
                  <c:v>0.2</c:v>
                </c:pt>
                <c:pt idx="530">
                  <c:v>0.2</c:v>
                </c:pt>
                <c:pt idx="531">
                  <c:v>0.2</c:v>
                </c:pt>
                <c:pt idx="532">
                  <c:v>0.2</c:v>
                </c:pt>
                <c:pt idx="533">
                  <c:v>0.2</c:v>
                </c:pt>
                <c:pt idx="534">
                  <c:v>0.2</c:v>
                </c:pt>
                <c:pt idx="535">
                  <c:v>0.2</c:v>
                </c:pt>
                <c:pt idx="536">
                  <c:v>0.2</c:v>
                </c:pt>
                <c:pt idx="537">
                  <c:v>0.2</c:v>
                </c:pt>
                <c:pt idx="538">
                  <c:v>0.2</c:v>
                </c:pt>
                <c:pt idx="539">
                  <c:v>0.2</c:v>
                </c:pt>
                <c:pt idx="540">
                  <c:v>0.2</c:v>
                </c:pt>
                <c:pt idx="541">
                  <c:v>0.2</c:v>
                </c:pt>
                <c:pt idx="542">
                  <c:v>0.2</c:v>
                </c:pt>
                <c:pt idx="543">
                  <c:v>0.2</c:v>
                </c:pt>
                <c:pt idx="544">
                  <c:v>0.2</c:v>
                </c:pt>
                <c:pt idx="545">
                  <c:v>0.2</c:v>
                </c:pt>
                <c:pt idx="546">
                  <c:v>0.2</c:v>
                </c:pt>
                <c:pt idx="547">
                  <c:v>0.2</c:v>
                </c:pt>
                <c:pt idx="548">
                  <c:v>0.2</c:v>
                </c:pt>
                <c:pt idx="549">
                  <c:v>0.2</c:v>
                </c:pt>
                <c:pt idx="550">
                  <c:v>0.2</c:v>
                </c:pt>
                <c:pt idx="551">
                  <c:v>0.2</c:v>
                </c:pt>
                <c:pt idx="552">
                  <c:v>0.2</c:v>
                </c:pt>
                <c:pt idx="553">
                  <c:v>0.2</c:v>
                </c:pt>
                <c:pt idx="554">
                  <c:v>0.2</c:v>
                </c:pt>
                <c:pt idx="555">
                  <c:v>0.2</c:v>
                </c:pt>
                <c:pt idx="556">
                  <c:v>0.2</c:v>
                </c:pt>
                <c:pt idx="557">
                  <c:v>0.2</c:v>
                </c:pt>
                <c:pt idx="558">
                  <c:v>0.2</c:v>
                </c:pt>
                <c:pt idx="559">
                  <c:v>0.2</c:v>
                </c:pt>
                <c:pt idx="560">
                  <c:v>0.2</c:v>
                </c:pt>
                <c:pt idx="561">
                  <c:v>0.2</c:v>
                </c:pt>
                <c:pt idx="562">
                  <c:v>0.2</c:v>
                </c:pt>
                <c:pt idx="563">
                  <c:v>0.2</c:v>
                </c:pt>
                <c:pt idx="564">
                  <c:v>0.2</c:v>
                </c:pt>
                <c:pt idx="565">
                  <c:v>0.2</c:v>
                </c:pt>
                <c:pt idx="566">
                  <c:v>0.2</c:v>
                </c:pt>
                <c:pt idx="567">
                  <c:v>0.2</c:v>
                </c:pt>
                <c:pt idx="568">
                  <c:v>0.2</c:v>
                </c:pt>
                <c:pt idx="569">
                  <c:v>0.2</c:v>
                </c:pt>
                <c:pt idx="570">
                  <c:v>0.2</c:v>
                </c:pt>
                <c:pt idx="571">
                  <c:v>0.2</c:v>
                </c:pt>
                <c:pt idx="572">
                  <c:v>0.2</c:v>
                </c:pt>
                <c:pt idx="573">
                  <c:v>0.2</c:v>
                </c:pt>
                <c:pt idx="574">
                  <c:v>0.2</c:v>
                </c:pt>
                <c:pt idx="575">
                  <c:v>0.2</c:v>
                </c:pt>
                <c:pt idx="576">
                  <c:v>0.2</c:v>
                </c:pt>
                <c:pt idx="577">
                  <c:v>0.2</c:v>
                </c:pt>
                <c:pt idx="578">
                  <c:v>0.2</c:v>
                </c:pt>
                <c:pt idx="579">
                  <c:v>0.2</c:v>
                </c:pt>
                <c:pt idx="580">
                  <c:v>0.2</c:v>
                </c:pt>
                <c:pt idx="581">
                  <c:v>0.2</c:v>
                </c:pt>
                <c:pt idx="582">
                  <c:v>0.2</c:v>
                </c:pt>
                <c:pt idx="583">
                  <c:v>0.2</c:v>
                </c:pt>
                <c:pt idx="584">
                  <c:v>0.2</c:v>
                </c:pt>
                <c:pt idx="585">
                  <c:v>0.2</c:v>
                </c:pt>
                <c:pt idx="586">
                  <c:v>0.2</c:v>
                </c:pt>
                <c:pt idx="587">
                  <c:v>0.2</c:v>
                </c:pt>
                <c:pt idx="588">
                  <c:v>0.2</c:v>
                </c:pt>
                <c:pt idx="589">
                  <c:v>0.2</c:v>
                </c:pt>
                <c:pt idx="590">
                  <c:v>0.2</c:v>
                </c:pt>
                <c:pt idx="591">
                  <c:v>0.2</c:v>
                </c:pt>
                <c:pt idx="592">
                  <c:v>0.2</c:v>
                </c:pt>
                <c:pt idx="593">
                  <c:v>0.2</c:v>
                </c:pt>
                <c:pt idx="594">
                  <c:v>0.2</c:v>
                </c:pt>
                <c:pt idx="595">
                  <c:v>0.2</c:v>
                </c:pt>
                <c:pt idx="596">
                  <c:v>0.2</c:v>
                </c:pt>
                <c:pt idx="597">
                  <c:v>0.2</c:v>
                </c:pt>
                <c:pt idx="598">
                  <c:v>0.2</c:v>
                </c:pt>
                <c:pt idx="599">
                  <c:v>0.2</c:v>
                </c:pt>
                <c:pt idx="600">
                  <c:v>0.2</c:v>
                </c:pt>
                <c:pt idx="601">
                  <c:v>0.2</c:v>
                </c:pt>
                <c:pt idx="602">
                  <c:v>0.2</c:v>
                </c:pt>
                <c:pt idx="603">
                  <c:v>0.2</c:v>
                </c:pt>
                <c:pt idx="604">
                  <c:v>0.2</c:v>
                </c:pt>
                <c:pt idx="605">
                  <c:v>0.2</c:v>
                </c:pt>
                <c:pt idx="606">
                  <c:v>0.2</c:v>
                </c:pt>
                <c:pt idx="607">
                  <c:v>0.2</c:v>
                </c:pt>
                <c:pt idx="608">
                  <c:v>0.2</c:v>
                </c:pt>
                <c:pt idx="609">
                  <c:v>0.2</c:v>
                </c:pt>
                <c:pt idx="610">
                  <c:v>0.2</c:v>
                </c:pt>
                <c:pt idx="611">
                  <c:v>0.2</c:v>
                </c:pt>
                <c:pt idx="612">
                  <c:v>0.2</c:v>
                </c:pt>
                <c:pt idx="613">
                  <c:v>0.2</c:v>
                </c:pt>
                <c:pt idx="614">
                  <c:v>0.2</c:v>
                </c:pt>
                <c:pt idx="615">
                  <c:v>0.2</c:v>
                </c:pt>
                <c:pt idx="616">
                  <c:v>0.2</c:v>
                </c:pt>
                <c:pt idx="617">
                  <c:v>0.2</c:v>
                </c:pt>
                <c:pt idx="618">
                  <c:v>0.2</c:v>
                </c:pt>
                <c:pt idx="619">
                  <c:v>0.2</c:v>
                </c:pt>
                <c:pt idx="620">
                  <c:v>0.2</c:v>
                </c:pt>
                <c:pt idx="621">
                  <c:v>0.2</c:v>
                </c:pt>
                <c:pt idx="622">
                  <c:v>0.2</c:v>
                </c:pt>
                <c:pt idx="623">
                  <c:v>0.2</c:v>
                </c:pt>
                <c:pt idx="624">
                  <c:v>0.2</c:v>
                </c:pt>
                <c:pt idx="625">
                  <c:v>0.2</c:v>
                </c:pt>
                <c:pt idx="626">
                  <c:v>0.2</c:v>
                </c:pt>
                <c:pt idx="627">
                  <c:v>0.2</c:v>
                </c:pt>
                <c:pt idx="628">
                  <c:v>0.2</c:v>
                </c:pt>
                <c:pt idx="629">
                  <c:v>0.2</c:v>
                </c:pt>
                <c:pt idx="630">
                  <c:v>0.2</c:v>
                </c:pt>
                <c:pt idx="631">
                  <c:v>0.2</c:v>
                </c:pt>
                <c:pt idx="632">
                  <c:v>0.2</c:v>
                </c:pt>
                <c:pt idx="633">
                  <c:v>0.2</c:v>
                </c:pt>
                <c:pt idx="634">
                  <c:v>0.2</c:v>
                </c:pt>
                <c:pt idx="635">
                  <c:v>0.2</c:v>
                </c:pt>
                <c:pt idx="636">
                  <c:v>0.2</c:v>
                </c:pt>
                <c:pt idx="637">
                  <c:v>0.2</c:v>
                </c:pt>
                <c:pt idx="638">
                  <c:v>0.2</c:v>
                </c:pt>
                <c:pt idx="639">
                  <c:v>0.2</c:v>
                </c:pt>
                <c:pt idx="640">
                  <c:v>0.2</c:v>
                </c:pt>
                <c:pt idx="641">
                  <c:v>0.2</c:v>
                </c:pt>
                <c:pt idx="642">
                  <c:v>0.2</c:v>
                </c:pt>
                <c:pt idx="643">
                  <c:v>0.2</c:v>
                </c:pt>
                <c:pt idx="644">
                  <c:v>0.2</c:v>
                </c:pt>
                <c:pt idx="645">
                  <c:v>0.2</c:v>
                </c:pt>
                <c:pt idx="646">
                  <c:v>0.2</c:v>
                </c:pt>
                <c:pt idx="647">
                  <c:v>0.2</c:v>
                </c:pt>
                <c:pt idx="648">
                  <c:v>0.2</c:v>
                </c:pt>
                <c:pt idx="649">
                  <c:v>0.2</c:v>
                </c:pt>
                <c:pt idx="650">
                  <c:v>0.2</c:v>
                </c:pt>
                <c:pt idx="651">
                  <c:v>0.2</c:v>
                </c:pt>
                <c:pt idx="652">
                  <c:v>0.2</c:v>
                </c:pt>
                <c:pt idx="653">
                  <c:v>0.2</c:v>
                </c:pt>
                <c:pt idx="654">
                  <c:v>0.2</c:v>
                </c:pt>
                <c:pt idx="655">
                  <c:v>0.2</c:v>
                </c:pt>
                <c:pt idx="656">
                  <c:v>0.2</c:v>
                </c:pt>
                <c:pt idx="657">
                  <c:v>0.2</c:v>
                </c:pt>
                <c:pt idx="658">
                  <c:v>0.2</c:v>
                </c:pt>
                <c:pt idx="659">
                  <c:v>0.2</c:v>
                </c:pt>
                <c:pt idx="660">
                  <c:v>0.2</c:v>
                </c:pt>
                <c:pt idx="661">
                  <c:v>0.2</c:v>
                </c:pt>
                <c:pt idx="662">
                  <c:v>0.2</c:v>
                </c:pt>
                <c:pt idx="663">
                  <c:v>0.2</c:v>
                </c:pt>
                <c:pt idx="664">
                  <c:v>0.2</c:v>
                </c:pt>
                <c:pt idx="665">
                  <c:v>0.2</c:v>
                </c:pt>
                <c:pt idx="666">
                  <c:v>0.2</c:v>
                </c:pt>
                <c:pt idx="667">
                  <c:v>0.2</c:v>
                </c:pt>
                <c:pt idx="668">
                  <c:v>0.2</c:v>
                </c:pt>
                <c:pt idx="669">
                  <c:v>0.2</c:v>
                </c:pt>
                <c:pt idx="670">
                  <c:v>0.2</c:v>
                </c:pt>
                <c:pt idx="671">
                  <c:v>0.2</c:v>
                </c:pt>
                <c:pt idx="672">
                  <c:v>0.2</c:v>
                </c:pt>
                <c:pt idx="673">
                  <c:v>0.2</c:v>
                </c:pt>
                <c:pt idx="674">
                  <c:v>0.2</c:v>
                </c:pt>
                <c:pt idx="675">
                  <c:v>0.2</c:v>
                </c:pt>
                <c:pt idx="676">
                  <c:v>0.2</c:v>
                </c:pt>
                <c:pt idx="677">
                  <c:v>0.2</c:v>
                </c:pt>
                <c:pt idx="678">
                  <c:v>0.2</c:v>
                </c:pt>
                <c:pt idx="679">
                  <c:v>0.2</c:v>
                </c:pt>
                <c:pt idx="680">
                  <c:v>0.2</c:v>
                </c:pt>
                <c:pt idx="681">
                  <c:v>0.2</c:v>
                </c:pt>
                <c:pt idx="682">
                  <c:v>0.2</c:v>
                </c:pt>
                <c:pt idx="683">
                  <c:v>0.2</c:v>
                </c:pt>
                <c:pt idx="684">
                  <c:v>0.2</c:v>
                </c:pt>
                <c:pt idx="685">
                  <c:v>0.2</c:v>
                </c:pt>
                <c:pt idx="686">
                  <c:v>0.2</c:v>
                </c:pt>
                <c:pt idx="687">
                  <c:v>0.2</c:v>
                </c:pt>
                <c:pt idx="688">
                  <c:v>0.2</c:v>
                </c:pt>
                <c:pt idx="689">
                  <c:v>0.2</c:v>
                </c:pt>
                <c:pt idx="690">
                  <c:v>0.2</c:v>
                </c:pt>
                <c:pt idx="691">
                  <c:v>0.2</c:v>
                </c:pt>
                <c:pt idx="692">
                  <c:v>0.2</c:v>
                </c:pt>
                <c:pt idx="693">
                  <c:v>0.2</c:v>
                </c:pt>
                <c:pt idx="694">
                  <c:v>0.2</c:v>
                </c:pt>
                <c:pt idx="695">
                  <c:v>0.2</c:v>
                </c:pt>
                <c:pt idx="696">
                  <c:v>0.2</c:v>
                </c:pt>
                <c:pt idx="697">
                  <c:v>0.2</c:v>
                </c:pt>
                <c:pt idx="698">
                  <c:v>0.2</c:v>
                </c:pt>
                <c:pt idx="699">
                  <c:v>0.2</c:v>
                </c:pt>
                <c:pt idx="700">
                  <c:v>0.2</c:v>
                </c:pt>
                <c:pt idx="701">
                  <c:v>0.2</c:v>
                </c:pt>
                <c:pt idx="702">
                  <c:v>0.2</c:v>
                </c:pt>
                <c:pt idx="703">
                  <c:v>0.2</c:v>
                </c:pt>
                <c:pt idx="704">
                  <c:v>0.2</c:v>
                </c:pt>
                <c:pt idx="705">
                  <c:v>0.2</c:v>
                </c:pt>
                <c:pt idx="706">
                  <c:v>0.2</c:v>
                </c:pt>
                <c:pt idx="707">
                  <c:v>0.2</c:v>
                </c:pt>
                <c:pt idx="708">
                  <c:v>0.2</c:v>
                </c:pt>
                <c:pt idx="709">
                  <c:v>0.2</c:v>
                </c:pt>
                <c:pt idx="710">
                  <c:v>0.2</c:v>
                </c:pt>
                <c:pt idx="711">
                  <c:v>0.2</c:v>
                </c:pt>
                <c:pt idx="712">
                  <c:v>0.2</c:v>
                </c:pt>
                <c:pt idx="713">
                  <c:v>0.2</c:v>
                </c:pt>
                <c:pt idx="714">
                  <c:v>0.2</c:v>
                </c:pt>
                <c:pt idx="715">
                  <c:v>0.2</c:v>
                </c:pt>
                <c:pt idx="716">
                  <c:v>0.2</c:v>
                </c:pt>
                <c:pt idx="717">
                  <c:v>0.2</c:v>
                </c:pt>
                <c:pt idx="718">
                  <c:v>0.2</c:v>
                </c:pt>
                <c:pt idx="719">
                  <c:v>0.2</c:v>
                </c:pt>
                <c:pt idx="720">
                  <c:v>0.2</c:v>
                </c:pt>
                <c:pt idx="721">
                  <c:v>0.2</c:v>
                </c:pt>
                <c:pt idx="722">
                  <c:v>0.2</c:v>
                </c:pt>
                <c:pt idx="723">
                  <c:v>0.2</c:v>
                </c:pt>
                <c:pt idx="724">
                  <c:v>0.2</c:v>
                </c:pt>
                <c:pt idx="725">
                  <c:v>0.2</c:v>
                </c:pt>
                <c:pt idx="726">
                  <c:v>0.2</c:v>
                </c:pt>
                <c:pt idx="727">
                  <c:v>0.2</c:v>
                </c:pt>
                <c:pt idx="728">
                  <c:v>0.2</c:v>
                </c:pt>
                <c:pt idx="729">
                  <c:v>0.2</c:v>
                </c:pt>
                <c:pt idx="730">
                  <c:v>0.2</c:v>
                </c:pt>
                <c:pt idx="731">
                  <c:v>0.2</c:v>
                </c:pt>
                <c:pt idx="732">
                  <c:v>0.2</c:v>
                </c:pt>
                <c:pt idx="733">
                  <c:v>0.2</c:v>
                </c:pt>
                <c:pt idx="734">
                  <c:v>0.2</c:v>
                </c:pt>
                <c:pt idx="735">
                  <c:v>0.2</c:v>
                </c:pt>
                <c:pt idx="736">
                  <c:v>0.2</c:v>
                </c:pt>
                <c:pt idx="737">
                  <c:v>0.2</c:v>
                </c:pt>
                <c:pt idx="738">
                  <c:v>0.2</c:v>
                </c:pt>
                <c:pt idx="739">
                  <c:v>0.2</c:v>
                </c:pt>
                <c:pt idx="740">
                  <c:v>0.2</c:v>
                </c:pt>
                <c:pt idx="741">
                  <c:v>0.2</c:v>
                </c:pt>
                <c:pt idx="742">
                  <c:v>0.2</c:v>
                </c:pt>
                <c:pt idx="743">
                  <c:v>0.2</c:v>
                </c:pt>
                <c:pt idx="744">
                  <c:v>0.2</c:v>
                </c:pt>
                <c:pt idx="745">
                  <c:v>0.2</c:v>
                </c:pt>
                <c:pt idx="746">
                  <c:v>0.2</c:v>
                </c:pt>
                <c:pt idx="747">
                  <c:v>0.2</c:v>
                </c:pt>
                <c:pt idx="748">
                  <c:v>0.2</c:v>
                </c:pt>
                <c:pt idx="749">
                  <c:v>0.2</c:v>
                </c:pt>
                <c:pt idx="750">
                  <c:v>0.2</c:v>
                </c:pt>
                <c:pt idx="751">
                  <c:v>0.2</c:v>
                </c:pt>
                <c:pt idx="752">
                  <c:v>0.2</c:v>
                </c:pt>
                <c:pt idx="753">
                  <c:v>0.2</c:v>
                </c:pt>
                <c:pt idx="754">
                  <c:v>0.2</c:v>
                </c:pt>
                <c:pt idx="755">
                  <c:v>0.2</c:v>
                </c:pt>
                <c:pt idx="756">
                  <c:v>0.2</c:v>
                </c:pt>
                <c:pt idx="757">
                  <c:v>0.2</c:v>
                </c:pt>
                <c:pt idx="758">
                  <c:v>0.2</c:v>
                </c:pt>
                <c:pt idx="759">
                  <c:v>0.2</c:v>
                </c:pt>
                <c:pt idx="760">
                  <c:v>0.2</c:v>
                </c:pt>
                <c:pt idx="761">
                  <c:v>0.2</c:v>
                </c:pt>
                <c:pt idx="762">
                  <c:v>0.2</c:v>
                </c:pt>
                <c:pt idx="763">
                  <c:v>0.2</c:v>
                </c:pt>
                <c:pt idx="764">
                  <c:v>0.2</c:v>
                </c:pt>
                <c:pt idx="765">
                  <c:v>0.2</c:v>
                </c:pt>
                <c:pt idx="766">
                  <c:v>0.2</c:v>
                </c:pt>
                <c:pt idx="767">
                  <c:v>0.2</c:v>
                </c:pt>
                <c:pt idx="768">
                  <c:v>0.2</c:v>
                </c:pt>
                <c:pt idx="769">
                  <c:v>0.2</c:v>
                </c:pt>
                <c:pt idx="770">
                  <c:v>0.2</c:v>
                </c:pt>
                <c:pt idx="771">
                  <c:v>0.2</c:v>
                </c:pt>
                <c:pt idx="772">
                  <c:v>0.2</c:v>
                </c:pt>
                <c:pt idx="773">
                  <c:v>0.2</c:v>
                </c:pt>
                <c:pt idx="774">
                  <c:v>0.2</c:v>
                </c:pt>
                <c:pt idx="775">
                  <c:v>0.2</c:v>
                </c:pt>
                <c:pt idx="776">
                  <c:v>0.2</c:v>
                </c:pt>
                <c:pt idx="777">
                  <c:v>0.2</c:v>
                </c:pt>
                <c:pt idx="778">
                  <c:v>0.2</c:v>
                </c:pt>
                <c:pt idx="779">
                  <c:v>0.2</c:v>
                </c:pt>
                <c:pt idx="780">
                  <c:v>0.2</c:v>
                </c:pt>
                <c:pt idx="781">
                  <c:v>0.2</c:v>
                </c:pt>
                <c:pt idx="782">
                  <c:v>0.2</c:v>
                </c:pt>
                <c:pt idx="783">
                  <c:v>0.2</c:v>
                </c:pt>
                <c:pt idx="784">
                  <c:v>0.2</c:v>
                </c:pt>
                <c:pt idx="785">
                  <c:v>0.2</c:v>
                </c:pt>
                <c:pt idx="786">
                  <c:v>0.2</c:v>
                </c:pt>
                <c:pt idx="787">
                  <c:v>0.2</c:v>
                </c:pt>
                <c:pt idx="788">
                  <c:v>0.2</c:v>
                </c:pt>
                <c:pt idx="789">
                  <c:v>0.2</c:v>
                </c:pt>
                <c:pt idx="790">
                  <c:v>0.2</c:v>
                </c:pt>
                <c:pt idx="791">
                  <c:v>0.2</c:v>
                </c:pt>
                <c:pt idx="792">
                  <c:v>0.2</c:v>
                </c:pt>
                <c:pt idx="793">
                  <c:v>0.2</c:v>
                </c:pt>
                <c:pt idx="794">
                  <c:v>0.2</c:v>
                </c:pt>
                <c:pt idx="795">
                  <c:v>0.2</c:v>
                </c:pt>
                <c:pt idx="796">
                  <c:v>0.2</c:v>
                </c:pt>
                <c:pt idx="797">
                  <c:v>0.2</c:v>
                </c:pt>
                <c:pt idx="798">
                  <c:v>0.2</c:v>
                </c:pt>
                <c:pt idx="799">
                  <c:v>0.2</c:v>
                </c:pt>
                <c:pt idx="800">
                  <c:v>0.2</c:v>
                </c:pt>
                <c:pt idx="801">
                  <c:v>0.2</c:v>
                </c:pt>
                <c:pt idx="802">
                  <c:v>0.2</c:v>
                </c:pt>
                <c:pt idx="803">
                  <c:v>0.2</c:v>
                </c:pt>
                <c:pt idx="804">
                  <c:v>0.2</c:v>
                </c:pt>
                <c:pt idx="805">
                  <c:v>0.2</c:v>
                </c:pt>
                <c:pt idx="806">
                  <c:v>0.2</c:v>
                </c:pt>
                <c:pt idx="807">
                  <c:v>0.2</c:v>
                </c:pt>
                <c:pt idx="808">
                  <c:v>0.2</c:v>
                </c:pt>
                <c:pt idx="809">
                  <c:v>0.2</c:v>
                </c:pt>
                <c:pt idx="810">
                  <c:v>0.2</c:v>
                </c:pt>
                <c:pt idx="811">
                  <c:v>0.2</c:v>
                </c:pt>
                <c:pt idx="812">
                  <c:v>0.2</c:v>
                </c:pt>
                <c:pt idx="813">
                  <c:v>0.2</c:v>
                </c:pt>
                <c:pt idx="814">
                  <c:v>0.2</c:v>
                </c:pt>
                <c:pt idx="815">
                  <c:v>0.2</c:v>
                </c:pt>
                <c:pt idx="816">
                  <c:v>0.2</c:v>
                </c:pt>
                <c:pt idx="817">
                  <c:v>0.2</c:v>
                </c:pt>
                <c:pt idx="818">
                  <c:v>0.2</c:v>
                </c:pt>
                <c:pt idx="819">
                  <c:v>0.2</c:v>
                </c:pt>
                <c:pt idx="820">
                  <c:v>0.2</c:v>
                </c:pt>
                <c:pt idx="821">
                  <c:v>0.2</c:v>
                </c:pt>
                <c:pt idx="822">
                  <c:v>0.2</c:v>
                </c:pt>
                <c:pt idx="823">
                  <c:v>0.2</c:v>
                </c:pt>
                <c:pt idx="824">
                  <c:v>0.2</c:v>
                </c:pt>
                <c:pt idx="825">
                  <c:v>0.2</c:v>
                </c:pt>
                <c:pt idx="826">
                  <c:v>0.2</c:v>
                </c:pt>
                <c:pt idx="827">
                  <c:v>0.2</c:v>
                </c:pt>
                <c:pt idx="828">
                  <c:v>0.2</c:v>
                </c:pt>
                <c:pt idx="829">
                  <c:v>0.2</c:v>
                </c:pt>
                <c:pt idx="830">
                  <c:v>0.2</c:v>
                </c:pt>
                <c:pt idx="831">
                  <c:v>0.2</c:v>
                </c:pt>
                <c:pt idx="832">
                  <c:v>0.2</c:v>
                </c:pt>
                <c:pt idx="833">
                  <c:v>0.2</c:v>
                </c:pt>
                <c:pt idx="834">
                  <c:v>0.2</c:v>
                </c:pt>
                <c:pt idx="835">
                  <c:v>0.2</c:v>
                </c:pt>
                <c:pt idx="836">
                  <c:v>0.2</c:v>
                </c:pt>
                <c:pt idx="837">
                  <c:v>0.2</c:v>
                </c:pt>
                <c:pt idx="838">
                  <c:v>0.2</c:v>
                </c:pt>
                <c:pt idx="839">
                  <c:v>0.2</c:v>
                </c:pt>
                <c:pt idx="840">
                  <c:v>0.2</c:v>
                </c:pt>
                <c:pt idx="841">
                  <c:v>0.2</c:v>
                </c:pt>
                <c:pt idx="842">
                  <c:v>0.2</c:v>
                </c:pt>
                <c:pt idx="843">
                  <c:v>0.2</c:v>
                </c:pt>
                <c:pt idx="844">
                  <c:v>0.2</c:v>
                </c:pt>
                <c:pt idx="845">
                  <c:v>0.2</c:v>
                </c:pt>
                <c:pt idx="846">
                  <c:v>0.2</c:v>
                </c:pt>
                <c:pt idx="847">
                  <c:v>0.2</c:v>
                </c:pt>
                <c:pt idx="848">
                  <c:v>0.2</c:v>
                </c:pt>
                <c:pt idx="849">
                  <c:v>0.2</c:v>
                </c:pt>
                <c:pt idx="850">
                  <c:v>0.2</c:v>
                </c:pt>
                <c:pt idx="851">
                  <c:v>0.2</c:v>
                </c:pt>
                <c:pt idx="852">
                  <c:v>0.2</c:v>
                </c:pt>
                <c:pt idx="853">
                  <c:v>0.2</c:v>
                </c:pt>
                <c:pt idx="854">
                  <c:v>0.2</c:v>
                </c:pt>
                <c:pt idx="855">
                  <c:v>0.2</c:v>
                </c:pt>
                <c:pt idx="856">
                  <c:v>0.2</c:v>
                </c:pt>
                <c:pt idx="857">
                  <c:v>0.2</c:v>
                </c:pt>
                <c:pt idx="858">
                  <c:v>0.2</c:v>
                </c:pt>
                <c:pt idx="859">
                  <c:v>0.2</c:v>
                </c:pt>
                <c:pt idx="860">
                  <c:v>0.2</c:v>
                </c:pt>
                <c:pt idx="861">
                  <c:v>0.2</c:v>
                </c:pt>
                <c:pt idx="862">
                  <c:v>0.2</c:v>
                </c:pt>
                <c:pt idx="863">
                  <c:v>0.2</c:v>
                </c:pt>
                <c:pt idx="864">
                  <c:v>0.2</c:v>
                </c:pt>
                <c:pt idx="865">
                  <c:v>0.2</c:v>
                </c:pt>
                <c:pt idx="866">
                  <c:v>0.2</c:v>
                </c:pt>
                <c:pt idx="867">
                  <c:v>0.2</c:v>
                </c:pt>
                <c:pt idx="868">
                  <c:v>0.2</c:v>
                </c:pt>
                <c:pt idx="869">
                  <c:v>0.2</c:v>
                </c:pt>
                <c:pt idx="870">
                  <c:v>0.2</c:v>
                </c:pt>
                <c:pt idx="871">
                  <c:v>0.2</c:v>
                </c:pt>
                <c:pt idx="872">
                  <c:v>0.2</c:v>
                </c:pt>
                <c:pt idx="873">
                  <c:v>0.2</c:v>
                </c:pt>
                <c:pt idx="874">
                  <c:v>0.2</c:v>
                </c:pt>
                <c:pt idx="875">
                  <c:v>0.2</c:v>
                </c:pt>
                <c:pt idx="876">
                  <c:v>0.2</c:v>
                </c:pt>
                <c:pt idx="877">
                  <c:v>0.2</c:v>
                </c:pt>
                <c:pt idx="878">
                  <c:v>0.2</c:v>
                </c:pt>
                <c:pt idx="879">
                  <c:v>0.2</c:v>
                </c:pt>
                <c:pt idx="880">
                  <c:v>0.2</c:v>
                </c:pt>
                <c:pt idx="881">
                  <c:v>0.2</c:v>
                </c:pt>
                <c:pt idx="882">
                  <c:v>0.2</c:v>
                </c:pt>
                <c:pt idx="883">
                  <c:v>0.2</c:v>
                </c:pt>
                <c:pt idx="884">
                  <c:v>0.2</c:v>
                </c:pt>
                <c:pt idx="885">
                  <c:v>0.2</c:v>
                </c:pt>
                <c:pt idx="886">
                  <c:v>0.2</c:v>
                </c:pt>
                <c:pt idx="887">
                  <c:v>0.2</c:v>
                </c:pt>
                <c:pt idx="888">
                  <c:v>0.2</c:v>
                </c:pt>
                <c:pt idx="889">
                  <c:v>0.2</c:v>
                </c:pt>
                <c:pt idx="890">
                  <c:v>0.2</c:v>
                </c:pt>
                <c:pt idx="891">
                  <c:v>0.2</c:v>
                </c:pt>
                <c:pt idx="892">
                  <c:v>0.2</c:v>
                </c:pt>
                <c:pt idx="893">
                  <c:v>0.2</c:v>
                </c:pt>
                <c:pt idx="894">
                  <c:v>0.2</c:v>
                </c:pt>
                <c:pt idx="895">
                  <c:v>0.2</c:v>
                </c:pt>
                <c:pt idx="896">
                  <c:v>0.2</c:v>
                </c:pt>
                <c:pt idx="897">
                  <c:v>0.2</c:v>
                </c:pt>
                <c:pt idx="898">
                  <c:v>0.2</c:v>
                </c:pt>
                <c:pt idx="899">
                  <c:v>0.2</c:v>
                </c:pt>
                <c:pt idx="900">
                  <c:v>0.2</c:v>
                </c:pt>
                <c:pt idx="901">
                  <c:v>0.2</c:v>
                </c:pt>
                <c:pt idx="902">
                  <c:v>0.2</c:v>
                </c:pt>
                <c:pt idx="903">
                  <c:v>0.2</c:v>
                </c:pt>
                <c:pt idx="904">
                  <c:v>0.2</c:v>
                </c:pt>
                <c:pt idx="905">
                  <c:v>0.2</c:v>
                </c:pt>
                <c:pt idx="906">
                  <c:v>0.2</c:v>
                </c:pt>
                <c:pt idx="907">
                  <c:v>0.2</c:v>
                </c:pt>
                <c:pt idx="908">
                  <c:v>0.2</c:v>
                </c:pt>
                <c:pt idx="909">
                  <c:v>0.2</c:v>
                </c:pt>
                <c:pt idx="910">
                  <c:v>0.2</c:v>
                </c:pt>
                <c:pt idx="911">
                  <c:v>0.2</c:v>
                </c:pt>
                <c:pt idx="912">
                  <c:v>0.2</c:v>
                </c:pt>
                <c:pt idx="913">
                  <c:v>0.2</c:v>
                </c:pt>
                <c:pt idx="914">
                  <c:v>0.2</c:v>
                </c:pt>
                <c:pt idx="915">
                  <c:v>0.2</c:v>
                </c:pt>
                <c:pt idx="916">
                  <c:v>0.2</c:v>
                </c:pt>
                <c:pt idx="917">
                  <c:v>0.2</c:v>
                </c:pt>
                <c:pt idx="918">
                  <c:v>0.2</c:v>
                </c:pt>
                <c:pt idx="919">
                  <c:v>0.2</c:v>
                </c:pt>
                <c:pt idx="920">
                  <c:v>0.2</c:v>
                </c:pt>
                <c:pt idx="921">
                  <c:v>0.2</c:v>
                </c:pt>
                <c:pt idx="922">
                  <c:v>0.2</c:v>
                </c:pt>
                <c:pt idx="923">
                  <c:v>0.2</c:v>
                </c:pt>
                <c:pt idx="924">
                  <c:v>0.2</c:v>
                </c:pt>
                <c:pt idx="925">
                  <c:v>0.2</c:v>
                </c:pt>
                <c:pt idx="926">
                  <c:v>0.2</c:v>
                </c:pt>
                <c:pt idx="927">
                  <c:v>0.2</c:v>
                </c:pt>
                <c:pt idx="928">
                  <c:v>0.2</c:v>
                </c:pt>
                <c:pt idx="929">
                  <c:v>0.2</c:v>
                </c:pt>
                <c:pt idx="930">
                  <c:v>0.2</c:v>
                </c:pt>
                <c:pt idx="931">
                  <c:v>0.2</c:v>
                </c:pt>
                <c:pt idx="932">
                  <c:v>0.2</c:v>
                </c:pt>
                <c:pt idx="933">
                  <c:v>0.2</c:v>
                </c:pt>
                <c:pt idx="934">
                  <c:v>0.2</c:v>
                </c:pt>
                <c:pt idx="935">
                  <c:v>0.2</c:v>
                </c:pt>
                <c:pt idx="936">
                  <c:v>0.2</c:v>
                </c:pt>
                <c:pt idx="937">
                  <c:v>0.2</c:v>
                </c:pt>
                <c:pt idx="938">
                  <c:v>0.2</c:v>
                </c:pt>
                <c:pt idx="939">
                  <c:v>0.2</c:v>
                </c:pt>
                <c:pt idx="940">
                  <c:v>0.2</c:v>
                </c:pt>
                <c:pt idx="941">
                  <c:v>0.2</c:v>
                </c:pt>
                <c:pt idx="942">
                  <c:v>0.2</c:v>
                </c:pt>
                <c:pt idx="943">
                  <c:v>0.2</c:v>
                </c:pt>
                <c:pt idx="944">
                  <c:v>0.2</c:v>
                </c:pt>
                <c:pt idx="945">
                  <c:v>0.2</c:v>
                </c:pt>
                <c:pt idx="946">
                  <c:v>0.2</c:v>
                </c:pt>
                <c:pt idx="947">
                  <c:v>0.2</c:v>
                </c:pt>
                <c:pt idx="948">
                  <c:v>0.2</c:v>
                </c:pt>
                <c:pt idx="949">
                  <c:v>0.2</c:v>
                </c:pt>
                <c:pt idx="950">
                  <c:v>0.2</c:v>
                </c:pt>
                <c:pt idx="951">
                  <c:v>0.2</c:v>
                </c:pt>
                <c:pt idx="952">
                  <c:v>0.2</c:v>
                </c:pt>
                <c:pt idx="953">
                  <c:v>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07E5-418C-83BC-EA705881837A}"/>
            </c:ext>
          </c:extLst>
        </c:ser>
        <c:ser>
          <c:idx val="6"/>
          <c:order val="10"/>
          <c:tx>
            <c:strRef>
              <c:f>'Lunar Spectral Unc Budget'!$L$4</c:f>
              <c:strCache>
                <c:ptCount val="1"/>
                <c:pt idx="0">
                  <c:v>Combined Std Uncertainty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'Lunar Spectral Unc Budget'!$A$5:$A$958</c:f>
              <c:numCache>
                <c:formatCode>0.000</c:formatCode>
                <c:ptCount val="954"/>
                <c:pt idx="0">
                  <c:v>349.79705869999998</c:v>
                </c:pt>
                <c:pt idx="1">
                  <c:v>350.62427459999998</c:v>
                </c:pt>
                <c:pt idx="2">
                  <c:v>351.45141100000001</c:v>
                </c:pt>
                <c:pt idx="3">
                  <c:v>352.27846790000001</c:v>
                </c:pt>
                <c:pt idx="4">
                  <c:v>353.10544549999997</c:v>
                </c:pt>
                <c:pt idx="5">
                  <c:v>353.93234360000002</c:v>
                </c:pt>
                <c:pt idx="6">
                  <c:v>354.75916219999999</c:v>
                </c:pt>
                <c:pt idx="7">
                  <c:v>355.58590140000001</c:v>
                </c:pt>
                <c:pt idx="8">
                  <c:v>356.41256120000003</c:v>
                </c:pt>
                <c:pt idx="9">
                  <c:v>357.23914150000002</c:v>
                </c:pt>
                <c:pt idx="10">
                  <c:v>358.06564229999998</c:v>
                </c:pt>
                <c:pt idx="11">
                  <c:v>358.89206380000002</c:v>
                </c:pt>
                <c:pt idx="12">
                  <c:v>359.71840570000001</c:v>
                </c:pt>
                <c:pt idx="13">
                  <c:v>360.54466830000001</c:v>
                </c:pt>
                <c:pt idx="14">
                  <c:v>361.37085139999999</c:v>
                </c:pt>
                <c:pt idx="15">
                  <c:v>362.196955</c:v>
                </c:pt>
                <c:pt idx="16">
                  <c:v>363.02297920000001</c:v>
                </c:pt>
                <c:pt idx="17">
                  <c:v>363.84892400000001</c:v>
                </c:pt>
                <c:pt idx="18">
                  <c:v>364.67478929999999</c:v>
                </c:pt>
                <c:pt idx="19">
                  <c:v>365.50057509999999</c:v>
                </c:pt>
                <c:pt idx="20">
                  <c:v>366.32628160000002</c:v>
                </c:pt>
                <c:pt idx="21">
                  <c:v>367.15190860000001</c:v>
                </c:pt>
                <c:pt idx="22">
                  <c:v>367.97745609999998</c:v>
                </c:pt>
                <c:pt idx="23">
                  <c:v>368.80292420000001</c:v>
                </c:pt>
                <c:pt idx="24">
                  <c:v>369.6283128</c:v>
                </c:pt>
                <c:pt idx="25">
                  <c:v>370.453622</c:v>
                </c:pt>
                <c:pt idx="26">
                  <c:v>371.27885179999998</c:v>
                </c:pt>
                <c:pt idx="27">
                  <c:v>372.1040021</c:v>
                </c:pt>
                <c:pt idx="28">
                  <c:v>372.92907300000002</c:v>
                </c:pt>
                <c:pt idx="29">
                  <c:v>373.7540644</c:v>
                </c:pt>
                <c:pt idx="30">
                  <c:v>374.57897639999999</c:v>
                </c:pt>
                <c:pt idx="31">
                  <c:v>375.40380900000002</c:v>
                </c:pt>
                <c:pt idx="32">
                  <c:v>376.22856200000001</c:v>
                </c:pt>
                <c:pt idx="33">
                  <c:v>377.05323570000002</c:v>
                </c:pt>
                <c:pt idx="34">
                  <c:v>377.87782989999999</c:v>
                </c:pt>
                <c:pt idx="35">
                  <c:v>378.70234470000003</c:v>
                </c:pt>
                <c:pt idx="36">
                  <c:v>379.52677999999997</c:v>
                </c:pt>
                <c:pt idx="37">
                  <c:v>380.35113589999997</c:v>
                </c:pt>
                <c:pt idx="38">
                  <c:v>381.1754123</c:v>
                </c:pt>
                <c:pt idx="39">
                  <c:v>381.99960929999997</c:v>
                </c:pt>
                <c:pt idx="40">
                  <c:v>382.82372679999997</c:v>
                </c:pt>
                <c:pt idx="41">
                  <c:v>383.64776499999999</c:v>
                </c:pt>
                <c:pt idx="42">
                  <c:v>384.47172360000002</c:v>
                </c:pt>
                <c:pt idx="43">
                  <c:v>385.29560279999998</c:v>
                </c:pt>
                <c:pt idx="44">
                  <c:v>386.1194026</c:v>
                </c:pt>
                <c:pt idx="45">
                  <c:v>386.94312289999999</c:v>
                </c:pt>
                <c:pt idx="46">
                  <c:v>387.76676379999998</c:v>
                </c:pt>
                <c:pt idx="47">
                  <c:v>388.5903252</c:v>
                </c:pt>
                <c:pt idx="48">
                  <c:v>389.41380720000001</c:v>
                </c:pt>
                <c:pt idx="49">
                  <c:v>390.23720980000002</c:v>
                </c:pt>
                <c:pt idx="50">
                  <c:v>391.0605329</c:v>
                </c:pt>
                <c:pt idx="51">
                  <c:v>391.88377659999998</c:v>
                </c:pt>
                <c:pt idx="52">
                  <c:v>392.70694079999998</c:v>
                </c:pt>
                <c:pt idx="53">
                  <c:v>393.53002550000002</c:v>
                </c:pt>
                <c:pt idx="54">
                  <c:v>394.35303090000002</c:v>
                </c:pt>
                <c:pt idx="55">
                  <c:v>395.17595679999999</c:v>
                </c:pt>
                <c:pt idx="56">
                  <c:v>395.9988032</c:v>
                </c:pt>
                <c:pt idx="57">
                  <c:v>396.8215702</c:v>
                </c:pt>
                <c:pt idx="58">
                  <c:v>397.64425779999999</c:v>
                </c:pt>
                <c:pt idx="59">
                  <c:v>398.46686590000002</c:v>
                </c:pt>
                <c:pt idx="60">
                  <c:v>399.28939450000001</c:v>
                </c:pt>
                <c:pt idx="61">
                  <c:v>400.11184379999997</c:v>
                </c:pt>
                <c:pt idx="62">
                  <c:v>400.9342135</c:v>
                </c:pt>
                <c:pt idx="63">
                  <c:v>401.75650389999998</c:v>
                </c:pt>
                <c:pt idx="64">
                  <c:v>402.5787148</c:v>
                </c:pt>
                <c:pt idx="65">
                  <c:v>403.40084619999999</c:v>
                </c:pt>
                <c:pt idx="66">
                  <c:v>404.22289819999997</c:v>
                </c:pt>
                <c:pt idx="67">
                  <c:v>405.04487080000001</c:v>
                </c:pt>
                <c:pt idx="68">
                  <c:v>405.86676390000002</c:v>
                </c:pt>
                <c:pt idx="69">
                  <c:v>406.68857750000001</c:v>
                </c:pt>
                <c:pt idx="70">
                  <c:v>407.51031180000001</c:v>
                </c:pt>
                <c:pt idx="71">
                  <c:v>408.33196659999999</c:v>
                </c:pt>
                <c:pt idx="72">
                  <c:v>409.15354189999999</c:v>
                </c:pt>
                <c:pt idx="73">
                  <c:v>409.9750378</c:v>
                </c:pt>
                <c:pt idx="74">
                  <c:v>410.79645420000003</c:v>
                </c:pt>
                <c:pt idx="75">
                  <c:v>411.6177912</c:v>
                </c:pt>
                <c:pt idx="76">
                  <c:v>412.43904880000002</c:v>
                </c:pt>
                <c:pt idx="77">
                  <c:v>413.26022690000002</c:v>
                </c:pt>
                <c:pt idx="78">
                  <c:v>414.08132560000001</c:v>
                </c:pt>
                <c:pt idx="79">
                  <c:v>414.90234479999998</c:v>
                </c:pt>
                <c:pt idx="80">
                  <c:v>415.7232846</c:v>
                </c:pt>
                <c:pt idx="81">
                  <c:v>416.54414500000001</c:v>
                </c:pt>
                <c:pt idx="82">
                  <c:v>417.36492579999998</c:v>
                </c:pt>
                <c:pt idx="83">
                  <c:v>418.18562730000002</c:v>
                </c:pt>
                <c:pt idx="84">
                  <c:v>419.00624929999998</c:v>
                </c:pt>
                <c:pt idx="85">
                  <c:v>419.82679189999999</c:v>
                </c:pt>
                <c:pt idx="86">
                  <c:v>420.64725499999997</c:v>
                </c:pt>
                <c:pt idx="87">
                  <c:v>421.46763870000001</c:v>
                </c:pt>
                <c:pt idx="88">
                  <c:v>422.28794290000002</c:v>
                </c:pt>
                <c:pt idx="89">
                  <c:v>423.10816770000002</c:v>
                </c:pt>
                <c:pt idx="90">
                  <c:v>423.928313</c:v>
                </c:pt>
                <c:pt idx="91">
                  <c:v>424.748379</c:v>
                </c:pt>
                <c:pt idx="92">
                  <c:v>425.5683654</c:v>
                </c:pt>
                <c:pt idx="93">
                  <c:v>426.38827240000001</c:v>
                </c:pt>
                <c:pt idx="94">
                  <c:v>427.2081</c:v>
                </c:pt>
                <c:pt idx="95">
                  <c:v>428.02784810000003</c:v>
                </c:pt>
                <c:pt idx="96">
                  <c:v>428.84751679999999</c:v>
                </c:pt>
                <c:pt idx="97">
                  <c:v>429.66710599999999</c:v>
                </c:pt>
                <c:pt idx="98">
                  <c:v>430.48661579999998</c:v>
                </c:pt>
                <c:pt idx="99">
                  <c:v>431.30604620000003</c:v>
                </c:pt>
                <c:pt idx="100">
                  <c:v>432.12539709999999</c:v>
                </c:pt>
                <c:pt idx="101">
                  <c:v>432.9446686</c:v>
                </c:pt>
                <c:pt idx="102">
                  <c:v>433.76386059999999</c:v>
                </c:pt>
                <c:pt idx="103">
                  <c:v>434.5829731</c:v>
                </c:pt>
                <c:pt idx="104">
                  <c:v>435.40200629999998</c:v>
                </c:pt>
                <c:pt idx="105">
                  <c:v>436.22095999999999</c:v>
                </c:pt>
                <c:pt idx="106">
                  <c:v>437.03983419999997</c:v>
                </c:pt>
                <c:pt idx="107">
                  <c:v>437.85862900000001</c:v>
                </c:pt>
                <c:pt idx="108">
                  <c:v>438.67734439999998</c:v>
                </c:pt>
                <c:pt idx="109">
                  <c:v>439.49598029999999</c:v>
                </c:pt>
                <c:pt idx="110">
                  <c:v>440.31453670000002</c:v>
                </c:pt>
                <c:pt idx="111">
                  <c:v>441.13301380000001</c:v>
                </c:pt>
                <c:pt idx="112">
                  <c:v>441.95141130000002</c:v>
                </c:pt>
                <c:pt idx="113">
                  <c:v>442.76972949999998</c:v>
                </c:pt>
                <c:pt idx="114">
                  <c:v>443.58796819999998</c:v>
                </c:pt>
                <c:pt idx="115">
                  <c:v>444.4061274</c:v>
                </c:pt>
                <c:pt idx="116">
                  <c:v>445.22420720000002</c:v>
                </c:pt>
                <c:pt idx="117">
                  <c:v>446.04220759999998</c:v>
                </c:pt>
                <c:pt idx="118">
                  <c:v>446.86012849999997</c:v>
                </c:pt>
                <c:pt idx="119">
                  <c:v>447.67796989999999</c:v>
                </c:pt>
                <c:pt idx="120">
                  <c:v>448.49573199999998</c:v>
                </c:pt>
                <c:pt idx="121">
                  <c:v>449.31341459999999</c:v>
                </c:pt>
                <c:pt idx="122">
                  <c:v>450.13101769999997</c:v>
                </c:pt>
                <c:pt idx="123">
                  <c:v>450.94854140000001</c:v>
                </c:pt>
                <c:pt idx="124">
                  <c:v>451.76598560000002</c:v>
                </c:pt>
                <c:pt idx="125">
                  <c:v>452.58335039999997</c:v>
                </c:pt>
                <c:pt idx="126">
                  <c:v>453.40063579999998</c:v>
                </c:pt>
                <c:pt idx="127">
                  <c:v>454.21784170000001</c:v>
                </c:pt>
                <c:pt idx="128">
                  <c:v>455.03496819999998</c:v>
                </c:pt>
                <c:pt idx="129">
                  <c:v>455.85201519999998</c:v>
                </c:pt>
                <c:pt idx="130">
                  <c:v>456.66898279999998</c:v>
                </c:pt>
                <c:pt idx="131">
                  <c:v>457.48587099999997</c:v>
                </c:pt>
                <c:pt idx="132">
                  <c:v>458.30267959999998</c:v>
                </c:pt>
                <c:pt idx="133">
                  <c:v>459.1194089</c:v>
                </c:pt>
                <c:pt idx="134">
                  <c:v>459.93605869999999</c:v>
                </c:pt>
                <c:pt idx="135">
                  <c:v>460.75262909999998</c:v>
                </c:pt>
                <c:pt idx="136">
                  <c:v>461.56912</c:v>
                </c:pt>
                <c:pt idx="137">
                  <c:v>462.38553150000001</c:v>
                </c:pt>
                <c:pt idx="138">
                  <c:v>463.2018635</c:v>
                </c:pt>
                <c:pt idx="139">
                  <c:v>464.01811609999999</c:v>
                </c:pt>
                <c:pt idx="140">
                  <c:v>464.8342892</c:v>
                </c:pt>
                <c:pt idx="141">
                  <c:v>465.65038299999998</c:v>
                </c:pt>
                <c:pt idx="142">
                  <c:v>466.46639720000002</c:v>
                </c:pt>
                <c:pt idx="143">
                  <c:v>467.282332</c:v>
                </c:pt>
                <c:pt idx="144">
                  <c:v>468.09818739999997</c:v>
                </c:pt>
                <c:pt idx="145">
                  <c:v>468.91396329999998</c:v>
                </c:pt>
                <c:pt idx="146">
                  <c:v>469.72965979999998</c:v>
                </c:pt>
                <c:pt idx="147">
                  <c:v>470.54527680000001</c:v>
                </c:pt>
                <c:pt idx="148">
                  <c:v>471.36081439999998</c:v>
                </c:pt>
                <c:pt idx="149">
                  <c:v>472.1762726</c:v>
                </c:pt>
                <c:pt idx="150">
                  <c:v>472.9916513</c:v>
                </c:pt>
                <c:pt idx="151">
                  <c:v>473.80695059999999</c:v>
                </c:pt>
                <c:pt idx="152">
                  <c:v>474.62217040000002</c:v>
                </c:pt>
                <c:pt idx="153">
                  <c:v>475.43731070000001</c:v>
                </c:pt>
                <c:pt idx="154">
                  <c:v>476.25237170000003</c:v>
                </c:pt>
                <c:pt idx="155">
                  <c:v>477.06735320000001</c:v>
                </c:pt>
                <c:pt idx="156">
                  <c:v>477.88225519999997</c:v>
                </c:pt>
                <c:pt idx="157">
                  <c:v>478.69707779999999</c:v>
                </c:pt>
                <c:pt idx="158">
                  <c:v>479.511821</c:v>
                </c:pt>
                <c:pt idx="159">
                  <c:v>480.32648469999998</c:v>
                </c:pt>
                <c:pt idx="160">
                  <c:v>481.14106889999999</c:v>
                </c:pt>
                <c:pt idx="161">
                  <c:v>481.95557380000002</c:v>
                </c:pt>
                <c:pt idx="162">
                  <c:v>482.76999910000001</c:v>
                </c:pt>
                <c:pt idx="163">
                  <c:v>483.58434510000001</c:v>
                </c:pt>
                <c:pt idx="164">
                  <c:v>484.39861159999998</c:v>
                </c:pt>
                <c:pt idx="165">
                  <c:v>485.21279859999999</c:v>
                </c:pt>
                <c:pt idx="166">
                  <c:v>486.02690619999998</c:v>
                </c:pt>
                <c:pt idx="167">
                  <c:v>486.84093439999998</c:v>
                </c:pt>
                <c:pt idx="168">
                  <c:v>487.65488310000001</c:v>
                </c:pt>
                <c:pt idx="169">
                  <c:v>488.46875230000001</c:v>
                </c:pt>
                <c:pt idx="170">
                  <c:v>489.28254220000002</c:v>
                </c:pt>
                <c:pt idx="171">
                  <c:v>490.09625260000001</c:v>
                </c:pt>
                <c:pt idx="172">
                  <c:v>490.90988349999998</c:v>
                </c:pt>
                <c:pt idx="173">
                  <c:v>491.72343499999999</c:v>
                </c:pt>
                <c:pt idx="174">
                  <c:v>492.53690699999999</c:v>
                </c:pt>
                <c:pt idx="175">
                  <c:v>493.35029960000003</c:v>
                </c:pt>
                <c:pt idx="176">
                  <c:v>494.16361280000001</c:v>
                </c:pt>
                <c:pt idx="177">
                  <c:v>494.97684650000002</c:v>
                </c:pt>
                <c:pt idx="178">
                  <c:v>495.79000079999997</c:v>
                </c:pt>
                <c:pt idx="179">
                  <c:v>496.60307560000001</c:v>
                </c:pt>
                <c:pt idx="180">
                  <c:v>497.41607099999999</c:v>
                </c:pt>
                <c:pt idx="181">
                  <c:v>498.22898700000002</c:v>
                </c:pt>
                <c:pt idx="182">
                  <c:v>499.0418234</c:v>
                </c:pt>
                <c:pt idx="183">
                  <c:v>499.8545805</c:v>
                </c:pt>
                <c:pt idx="184">
                  <c:v>500.66725810000003</c:v>
                </c:pt>
                <c:pt idx="185">
                  <c:v>501.47985629999999</c:v>
                </c:pt>
                <c:pt idx="186">
                  <c:v>502.29237499999999</c:v>
                </c:pt>
                <c:pt idx="187">
                  <c:v>503.10481429999999</c:v>
                </c:pt>
                <c:pt idx="188">
                  <c:v>503.91717410000001</c:v>
                </c:pt>
                <c:pt idx="189">
                  <c:v>504.72945449999997</c:v>
                </c:pt>
                <c:pt idx="190">
                  <c:v>505.54165540000002</c:v>
                </c:pt>
                <c:pt idx="191">
                  <c:v>506.35377699999998</c:v>
                </c:pt>
                <c:pt idx="192">
                  <c:v>507.165819</c:v>
                </c:pt>
                <c:pt idx="193">
                  <c:v>507.97778160000001</c:v>
                </c:pt>
                <c:pt idx="194">
                  <c:v>508.78966480000003</c:v>
                </c:pt>
                <c:pt idx="195">
                  <c:v>509.60146850000001</c:v>
                </c:pt>
                <c:pt idx="196">
                  <c:v>510.41319279999999</c:v>
                </c:pt>
                <c:pt idx="197">
                  <c:v>511.2248376</c:v>
                </c:pt>
                <c:pt idx="198">
                  <c:v>512.03640299999995</c:v>
                </c:pt>
                <c:pt idx="199">
                  <c:v>512.84788900000001</c:v>
                </c:pt>
                <c:pt idx="200">
                  <c:v>513.65929549999998</c:v>
                </c:pt>
                <c:pt idx="201">
                  <c:v>514.47062259999996</c:v>
                </c:pt>
                <c:pt idx="202">
                  <c:v>515.28187019999996</c:v>
                </c:pt>
                <c:pt idx="203">
                  <c:v>516.09303829999999</c:v>
                </c:pt>
                <c:pt idx="204">
                  <c:v>516.90412709999998</c:v>
                </c:pt>
                <c:pt idx="205">
                  <c:v>517.71513640000001</c:v>
                </c:pt>
                <c:pt idx="206">
                  <c:v>518.52606619999995</c:v>
                </c:pt>
                <c:pt idx="207">
                  <c:v>519.3369166</c:v>
                </c:pt>
                <c:pt idx="208">
                  <c:v>520.14768760000004</c:v>
                </c:pt>
                <c:pt idx="209">
                  <c:v>520.9583791</c:v>
                </c:pt>
                <c:pt idx="210">
                  <c:v>521.76899109999999</c:v>
                </c:pt>
                <c:pt idx="211">
                  <c:v>522.57952379999995</c:v>
                </c:pt>
                <c:pt idx="212">
                  <c:v>523.38997689999997</c:v>
                </c:pt>
                <c:pt idx="213">
                  <c:v>524.20035069999994</c:v>
                </c:pt>
                <c:pt idx="214">
                  <c:v>525.01064499999995</c:v>
                </c:pt>
                <c:pt idx="215">
                  <c:v>525.82085979999999</c:v>
                </c:pt>
                <c:pt idx="216">
                  <c:v>526.63099520000003</c:v>
                </c:pt>
                <c:pt idx="217">
                  <c:v>527.44105119999995</c:v>
                </c:pt>
                <c:pt idx="218">
                  <c:v>528.25102770000001</c:v>
                </c:pt>
                <c:pt idx="219">
                  <c:v>529.06092469999999</c:v>
                </c:pt>
                <c:pt idx="220">
                  <c:v>529.87074240000004</c:v>
                </c:pt>
                <c:pt idx="221">
                  <c:v>530.68048060000001</c:v>
                </c:pt>
                <c:pt idx="222">
                  <c:v>531.49013930000001</c:v>
                </c:pt>
                <c:pt idx="223">
                  <c:v>532.29971860000001</c:v>
                </c:pt>
                <c:pt idx="224">
                  <c:v>533.10921840000003</c:v>
                </c:pt>
                <c:pt idx="225">
                  <c:v>533.91863880000005</c:v>
                </c:pt>
                <c:pt idx="226">
                  <c:v>534.72797979999996</c:v>
                </c:pt>
                <c:pt idx="227">
                  <c:v>535.53724130000001</c:v>
                </c:pt>
                <c:pt idx="228">
                  <c:v>536.34642340000005</c:v>
                </c:pt>
                <c:pt idx="229">
                  <c:v>537.15552600000001</c:v>
                </c:pt>
                <c:pt idx="230">
                  <c:v>537.96454919999996</c:v>
                </c:pt>
                <c:pt idx="231">
                  <c:v>538.77349300000003</c:v>
                </c:pt>
                <c:pt idx="232">
                  <c:v>539.58235720000005</c:v>
                </c:pt>
                <c:pt idx="233">
                  <c:v>540.39114210000002</c:v>
                </c:pt>
                <c:pt idx="234">
                  <c:v>541.19984750000003</c:v>
                </c:pt>
                <c:pt idx="235">
                  <c:v>542.00847350000004</c:v>
                </c:pt>
                <c:pt idx="236">
                  <c:v>542.81701999999996</c:v>
                </c:pt>
                <c:pt idx="237">
                  <c:v>543.62548709999999</c:v>
                </c:pt>
                <c:pt idx="238">
                  <c:v>544.43387470000005</c:v>
                </c:pt>
                <c:pt idx="239">
                  <c:v>545.24218289999999</c:v>
                </c:pt>
                <c:pt idx="240">
                  <c:v>546.05041159999996</c:v>
                </c:pt>
                <c:pt idx="241">
                  <c:v>546.85856100000001</c:v>
                </c:pt>
                <c:pt idx="242">
                  <c:v>547.66663080000001</c:v>
                </c:pt>
                <c:pt idx="243">
                  <c:v>548.4746212</c:v>
                </c:pt>
                <c:pt idx="244">
                  <c:v>549.28253219999999</c:v>
                </c:pt>
                <c:pt idx="245">
                  <c:v>550.09036370000001</c:v>
                </c:pt>
                <c:pt idx="246">
                  <c:v>550.89811580000003</c:v>
                </c:pt>
                <c:pt idx="247">
                  <c:v>551.70578839999996</c:v>
                </c:pt>
                <c:pt idx="248">
                  <c:v>552.5133816</c:v>
                </c:pt>
                <c:pt idx="249">
                  <c:v>553.32089540000004</c:v>
                </c:pt>
                <c:pt idx="250">
                  <c:v>554.12832969999999</c:v>
                </c:pt>
                <c:pt idx="251">
                  <c:v>554.93568459999995</c:v>
                </c:pt>
                <c:pt idx="252">
                  <c:v>555.74296000000004</c:v>
                </c:pt>
                <c:pt idx="253">
                  <c:v>556.55015590000005</c:v>
                </c:pt>
                <c:pt idx="254">
                  <c:v>557.35727250000002</c:v>
                </c:pt>
                <c:pt idx="255">
                  <c:v>558.16430960000002</c:v>
                </c:pt>
                <c:pt idx="256">
                  <c:v>558.97126720000006</c:v>
                </c:pt>
                <c:pt idx="257">
                  <c:v>559.77814539999997</c:v>
                </c:pt>
                <c:pt idx="258">
                  <c:v>560.5849442</c:v>
                </c:pt>
                <c:pt idx="259">
                  <c:v>561.39166350000005</c:v>
                </c:pt>
                <c:pt idx="260">
                  <c:v>562.19830330000002</c:v>
                </c:pt>
                <c:pt idx="261">
                  <c:v>563.00486379999995</c:v>
                </c:pt>
                <c:pt idx="262">
                  <c:v>563.81134469999995</c:v>
                </c:pt>
                <c:pt idx="263">
                  <c:v>564.61774630000002</c:v>
                </c:pt>
                <c:pt idx="264">
                  <c:v>565.42406840000001</c:v>
                </c:pt>
                <c:pt idx="265">
                  <c:v>566.23031100000003</c:v>
                </c:pt>
                <c:pt idx="266">
                  <c:v>567.03647420000004</c:v>
                </c:pt>
                <c:pt idx="267">
                  <c:v>567.84255800000005</c:v>
                </c:pt>
                <c:pt idx="268">
                  <c:v>568.64856229999998</c:v>
                </c:pt>
                <c:pt idx="269">
                  <c:v>569.45448710000005</c:v>
                </c:pt>
                <c:pt idx="270">
                  <c:v>570.26033259999997</c:v>
                </c:pt>
                <c:pt idx="271">
                  <c:v>571.06609860000003</c:v>
                </c:pt>
                <c:pt idx="272">
                  <c:v>571.87178510000001</c:v>
                </c:pt>
                <c:pt idx="273">
                  <c:v>572.67739219999999</c:v>
                </c:pt>
                <c:pt idx="274">
                  <c:v>573.48291979999999</c:v>
                </c:pt>
                <c:pt idx="275">
                  <c:v>574.28836799999999</c:v>
                </c:pt>
                <c:pt idx="276">
                  <c:v>575.09373679999999</c:v>
                </c:pt>
                <c:pt idx="277">
                  <c:v>575.89902610000001</c:v>
                </c:pt>
                <c:pt idx="278">
                  <c:v>576.70423600000004</c:v>
                </c:pt>
                <c:pt idx="279">
                  <c:v>577.50936639999998</c:v>
                </c:pt>
                <c:pt idx="280">
                  <c:v>578.31441740000002</c:v>
                </c:pt>
                <c:pt idx="281">
                  <c:v>579.11938899999996</c:v>
                </c:pt>
                <c:pt idx="282">
                  <c:v>579.92428099999995</c:v>
                </c:pt>
                <c:pt idx="283">
                  <c:v>580.72909370000002</c:v>
                </c:pt>
                <c:pt idx="284">
                  <c:v>581.53382690000001</c:v>
                </c:pt>
                <c:pt idx="285">
                  <c:v>582.33848069999999</c:v>
                </c:pt>
                <c:pt idx="286">
                  <c:v>583.143055</c:v>
                </c:pt>
                <c:pt idx="287">
                  <c:v>583.94754990000001</c:v>
                </c:pt>
                <c:pt idx="288">
                  <c:v>584.75196530000005</c:v>
                </c:pt>
                <c:pt idx="289">
                  <c:v>585.55630129999997</c:v>
                </c:pt>
                <c:pt idx="290">
                  <c:v>586.36055780000004</c:v>
                </c:pt>
                <c:pt idx="291">
                  <c:v>587.16473499999995</c:v>
                </c:pt>
                <c:pt idx="292">
                  <c:v>587.96883260000004</c:v>
                </c:pt>
                <c:pt idx="293">
                  <c:v>588.77285080000001</c:v>
                </c:pt>
                <c:pt idx="294">
                  <c:v>589.57678959999998</c:v>
                </c:pt>
                <c:pt idx="295">
                  <c:v>590.38064889999998</c:v>
                </c:pt>
                <c:pt idx="296">
                  <c:v>591.18442879999998</c:v>
                </c:pt>
                <c:pt idx="297">
                  <c:v>591.9881292</c:v>
                </c:pt>
                <c:pt idx="298">
                  <c:v>592.79175020000002</c:v>
                </c:pt>
                <c:pt idx="299">
                  <c:v>593.59529180000004</c:v>
                </c:pt>
                <c:pt idx="300">
                  <c:v>594.39875389999997</c:v>
                </c:pt>
                <c:pt idx="301">
                  <c:v>595.20213660000002</c:v>
                </c:pt>
                <c:pt idx="302">
                  <c:v>596.00543979999998</c:v>
                </c:pt>
                <c:pt idx="303">
                  <c:v>596.80866349999997</c:v>
                </c:pt>
                <c:pt idx="304">
                  <c:v>597.61180790000003</c:v>
                </c:pt>
                <c:pt idx="305">
                  <c:v>598.41487280000001</c:v>
                </c:pt>
                <c:pt idx="306">
                  <c:v>599.21785820000002</c:v>
                </c:pt>
                <c:pt idx="307">
                  <c:v>600.02076420000003</c:v>
                </c:pt>
                <c:pt idx="308">
                  <c:v>600.82359080000003</c:v>
                </c:pt>
                <c:pt idx="309">
                  <c:v>601.62633789999995</c:v>
                </c:pt>
                <c:pt idx="310">
                  <c:v>602.42900550000002</c:v>
                </c:pt>
                <c:pt idx="311">
                  <c:v>603.23159380000004</c:v>
                </c:pt>
                <c:pt idx="312">
                  <c:v>604.03410250000002</c:v>
                </c:pt>
                <c:pt idx="313">
                  <c:v>604.83653189999995</c:v>
                </c:pt>
                <c:pt idx="314">
                  <c:v>605.63888180000004</c:v>
                </c:pt>
                <c:pt idx="315">
                  <c:v>606.44115220000003</c:v>
                </c:pt>
                <c:pt idx="316">
                  <c:v>607.24334320000003</c:v>
                </c:pt>
                <c:pt idx="317">
                  <c:v>608.04545480000002</c:v>
                </c:pt>
                <c:pt idx="318">
                  <c:v>608.84748690000004</c:v>
                </c:pt>
                <c:pt idx="319">
                  <c:v>609.64943949999997</c:v>
                </c:pt>
                <c:pt idx="320">
                  <c:v>610.45131279999998</c:v>
                </c:pt>
                <c:pt idx="321">
                  <c:v>611.25310660000002</c:v>
                </c:pt>
                <c:pt idx="322">
                  <c:v>612.05482089999998</c:v>
                </c:pt>
                <c:pt idx="323">
                  <c:v>612.85645580000005</c:v>
                </c:pt>
                <c:pt idx="324">
                  <c:v>613.65801120000003</c:v>
                </c:pt>
                <c:pt idx="325">
                  <c:v>614.45948720000001</c:v>
                </c:pt>
                <c:pt idx="326">
                  <c:v>615.26088379999999</c:v>
                </c:pt>
                <c:pt idx="327">
                  <c:v>616.06220089999999</c:v>
                </c:pt>
                <c:pt idx="328">
                  <c:v>616.86343859999999</c:v>
                </c:pt>
                <c:pt idx="329">
                  <c:v>617.66459680000003</c:v>
                </c:pt>
                <c:pt idx="330">
                  <c:v>618.46567560000005</c:v>
                </c:pt>
                <c:pt idx="331">
                  <c:v>619.26667499999996</c:v>
                </c:pt>
                <c:pt idx="332">
                  <c:v>620.06759480000005</c:v>
                </c:pt>
                <c:pt idx="333">
                  <c:v>620.86843529999999</c:v>
                </c:pt>
                <c:pt idx="334">
                  <c:v>621.66919629999995</c:v>
                </c:pt>
                <c:pt idx="335">
                  <c:v>622.46987790000003</c:v>
                </c:pt>
                <c:pt idx="336">
                  <c:v>623.27048000000002</c:v>
                </c:pt>
                <c:pt idx="337">
                  <c:v>624.07100270000001</c:v>
                </c:pt>
                <c:pt idx="338">
                  <c:v>624.87144590000003</c:v>
                </c:pt>
                <c:pt idx="339">
                  <c:v>625.67180970000004</c:v>
                </c:pt>
                <c:pt idx="340">
                  <c:v>626.47209399999997</c:v>
                </c:pt>
                <c:pt idx="341">
                  <c:v>627.27229899999998</c:v>
                </c:pt>
                <c:pt idx="342">
                  <c:v>628.07242440000005</c:v>
                </c:pt>
                <c:pt idx="343">
                  <c:v>628.8724704</c:v>
                </c:pt>
                <c:pt idx="344">
                  <c:v>629.67243699999995</c:v>
                </c:pt>
                <c:pt idx="345">
                  <c:v>630.47232410000004</c:v>
                </c:pt>
                <c:pt idx="346">
                  <c:v>631.27213180000001</c:v>
                </c:pt>
                <c:pt idx="347">
                  <c:v>632.07186000000002</c:v>
                </c:pt>
                <c:pt idx="348">
                  <c:v>632.87150880000002</c:v>
                </c:pt>
                <c:pt idx="349">
                  <c:v>633.67107820000001</c:v>
                </c:pt>
                <c:pt idx="350">
                  <c:v>634.47056810000004</c:v>
                </c:pt>
                <c:pt idx="351">
                  <c:v>635.26997859999994</c:v>
                </c:pt>
                <c:pt idx="352">
                  <c:v>636.0693096</c:v>
                </c:pt>
                <c:pt idx="353">
                  <c:v>636.86856109999997</c:v>
                </c:pt>
                <c:pt idx="354">
                  <c:v>637.66773330000001</c:v>
                </c:pt>
                <c:pt idx="355">
                  <c:v>638.46682599999997</c:v>
                </c:pt>
                <c:pt idx="356">
                  <c:v>639.26583919999996</c:v>
                </c:pt>
                <c:pt idx="357">
                  <c:v>640.06477299999995</c:v>
                </c:pt>
                <c:pt idx="358">
                  <c:v>640.86362740000004</c:v>
                </c:pt>
                <c:pt idx="359">
                  <c:v>641.66240230000005</c:v>
                </c:pt>
                <c:pt idx="360">
                  <c:v>642.46109769999998</c:v>
                </c:pt>
                <c:pt idx="361">
                  <c:v>643.25971379999999</c:v>
                </c:pt>
                <c:pt idx="362">
                  <c:v>644.05825030000005</c:v>
                </c:pt>
                <c:pt idx="363">
                  <c:v>644.85670749999997</c:v>
                </c:pt>
                <c:pt idx="364">
                  <c:v>645.65508520000003</c:v>
                </c:pt>
                <c:pt idx="365">
                  <c:v>646.45338340000001</c:v>
                </c:pt>
                <c:pt idx="366">
                  <c:v>647.25160219999998</c:v>
                </c:pt>
                <c:pt idx="367">
                  <c:v>648.04974159999995</c:v>
                </c:pt>
                <c:pt idx="368">
                  <c:v>648.84780149999995</c:v>
                </c:pt>
                <c:pt idx="369">
                  <c:v>649.64578189999997</c:v>
                </c:pt>
                <c:pt idx="370">
                  <c:v>650.44368299999996</c:v>
                </c:pt>
                <c:pt idx="371">
                  <c:v>651.24150459999998</c:v>
                </c:pt>
                <c:pt idx="372">
                  <c:v>652.03924670000004</c:v>
                </c:pt>
                <c:pt idx="373">
                  <c:v>652.83690939999997</c:v>
                </c:pt>
                <c:pt idx="374">
                  <c:v>653.63449260000004</c:v>
                </c:pt>
                <c:pt idx="375">
                  <c:v>654.4319964</c:v>
                </c:pt>
                <c:pt idx="376">
                  <c:v>655.22942079999996</c:v>
                </c:pt>
                <c:pt idx="377">
                  <c:v>656.02676570000006</c:v>
                </c:pt>
                <c:pt idx="378">
                  <c:v>656.82403120000004</c:v>
                </c:pt>
                <c:pt idx="379">
                  <c:v>657.62121720000005</c:v>
                </c:pt>
                <c:pt idx="380">
                  <c:v>658.41832380000005</c:v>
                </c:pt>
                <c:pt idx="381">
                  <c:v>659.21535100000006</c:v>
                </c:pt>
                <c:pt idx="382">
                  <c:v>660.01229860000001</c:v>
                </c:pt>
                <c:pt idx="383">
                  <c:v>660.80916690000004</c:v>
                </c:pt>
                <c:pt idx="384">
                  <c:v>661.60595569999998</c:v>
                </c:pt>
                <c:pt idx="385">
                  <c:v>662.40266510000004</c:v>
                </c:pt>
                <c:pt idx="386">
                  <c:v>663.19929500000001</c:v>
                </c:pt>
                <c:pt idx="387">
                  <c:v>663.99584549999997</c:v>
                </c:pt>
                <c:pt idx="388">
                  <c:v>664.79231649999997</c:v>
                </c:pt>
                <c:pt idx="389">
                  <c:v>665.58870809999996</c:v>
                </c:pt>
                <c:pt idx="390">
                  <c:v>666.38502019999999</c:v>
                </c:pt>
                <c:pt idx="391">
                  <c:v>667.18125299999997</c:v>
                </c:pt>
                <c:pt idx="392">
                  <c:v>667.97740620000002</c:v>
                </c:pt>
                <c:pt idx="393">
                  <c:v>668.77347999999995</c:v>
                </c:pt>
                <c:pt idx="394">
                  <c:v>669.56947439999999</c:v>
                </c:pt>
                <c:pt idx="395">
                  <c:v>670.36538929999995</c:v>
                </c:pt>
                <c:pt idx="396">
                  <c:v>671.16122480000001</c:v>
                </c:pt>
                <c:pt idx="397">
                  <c:v>671.9569808</c:v>
                </c:pt>
                <c:pt idx="398">
                  <c:v>672.75265739999998</c:v>
                </c:pt>
                <c:pt idx="399">
                  <c:v>673.54825459999995</c:v>
                </c:pt>
                <c:pt idx="400">
                  <c:v>674.34377229999996</c:v>
                </c:pt>
                <c:pt idx="401">
                  <c:v>675.13921059999996</c:v>
                </c:pt>
                <c:pt idx="402">
                  <c:v>675.93456939999999</c:v>
                </c:pt>
                <c:pt idx="403">
                  <c:v>676.72984870000005</c:v>
                </c:pt>
                <c:pt idx="404">
                  <c:v>677.52504869999996</c:v>
                </c:pt>
                <c:pt idx="405">
                  <c:v>678.32016920000001</c:v>
                </c:pt>
                <c:pt idx="406">
                  <c:v>679.11521019999998</c:v>
                </c:pt>
                <c:pt idx="407">
                  <c:v>679.91017179999994</c:v>
                </c:pt>
                <c:pt idx="408">
                  <c:v>680.70505400000002</c:v>
                </c:pt>
                <c:pt idx="409">
                  <c:v>681.49985670000001</c:v>
                </c:pt>
                <c:pt idx="410">
                  <c:v>682.29457990000003</c:v>
                </c:pt>
                <c:pt idx="411">
                  <c:v>683.08922380000001</c:v>
                </c:pt>
                <c:pt idx="412">
                  <c:v>683.88378809999995</c:v>
                </c:pt>
                <c:pt idx="413">
                  <c:v>684.67827309999996</c:v>
                </c:pt>
                <c:pt idx="414">
                  <c:v>685.47267859999999</c:v>
                </c:pt>
                <c:pt idx="415">
                  <c:v>686.26700459999995</c:v>
                </c:pt>
                <c:pt idx="416">
                  <c:v>687.06125120000002</c:v>
                </c:pt>
                <c:pt idx="417">
                  <c:v>687.85541839999996</c:v>
                </c:pt>
                <c:pt idx="418">
                  <c:v>688.64950610000005</c:v>
                </c:pt>
                <c:pt idx="419">
                  <c:v>689.44351429999995</c:v>
                </c:pt>
                <c:pt idx="420">
                  <c:v>690.23744320000003</c:v>
                </c:pt>
                <c:pt idx="421">
                  <c:v>691.03129260000003</c:v>
                </c:pt>
                <c:pt idx="422">
                  <c:v>691.82506249999994</c:v>
                </c:pt>
                <c:pt idx="423">
                  <c:v>692.61875299999997</c:v>
                </c:pt>
                <c:pt idx="424">
                  <c:v>693.41236400000003</c:v>
                </c:pt>
                <c:pt idx="425">
                  <c:v>694.20589559999996</c:v>
                </c:pt>
                <c:pt idx="426">
                  <c:v>694.99934780000001</c:v>
                </c:pt>
                <c:pt idx="427">
                  <c:v>695.79272049999997</c:v>
                </c:pt>
                <c:pt idx="428">
                  <c:v>696.58601380000005</c:v>
                </c:pt>
                <c:pt idx="429">
                  <c:v>697.37922760000004</c:v>
                </c:pt>
                <c:pt idx="430">
                  <c:v>698.17236200000002</c:v>
                </c:pt>
                <c:pt idx="431">
                  <c:v>698.965417</c:v>
                </c:pt>
                <c:pt idx="432">
                  <c:v>699.75839240000005</c:v>
                </c:pt>
                <c:pt idx="433">
                  <c:v>700.55128850000006</c:v>
                </c:pt>
                <c:pt idx="434">
                  <c:v>701.34410509999998</c:v>
                </c:pt>
                <c:pt idx="435">
                  <c:v>702.13684230000001</c:v>
                </c:pt>
                <c:pt idx="436">
                  <c:v>702.92949999999996</c:v>
                </c:pt>
                <c:pt idx="437">
                  <c:v>703.72207830000002</c:v>
                </c:pt>
                <c:pt idx="438">
                  <c:v>704.5145771</c:v>
                </c:pt>
                <c:pt idx="439">
                  <c:v>705.30699649999997</c:v>
                </c:pt>
                <c:pt idx="440">
                  <c:v>706.09933639999997</c:v>
                </c:pt>
                <c:pt idx="441">
                  <c:v>706.89159700000005</c:v>
                </c:pt>
                <c:pt idx="442">
                  <c:v>707.68377799999996</c:v>
                </c:pt>
                <c:pt idx="443">
                  <c:v>708.47587959999998</c:v>
                </c:pt>
                <c:pt idx="444">
                  <c:v>709.2679018</c:v>
                </c:pt>
                <c:pt idx="445">
                  <c:v>710.05984450000005</c:v>
                </c:pt>
                <c:pt idx="446">
                  <c:v>710.85170779999999</c:v>
                </c:pt>
                <c:pt idx="447">
                  <c:v>711.64349159999995</c:v>
                </c:pt>
                <c:pt idx="448">
                  <c:v>712.43519600000002</c:v>
                </c:pt>
                <c:pt idx="449">
                  <c:v>713.22682099999997</c:v>
                </c:pt>
                <c:pt idx="450">
                  <c:v>714.01836649999996</c:v>
                </c:pt>
                <c:pt idx="451">
                  <c:v>714.80983260000005</c:v>
                </c:pt>
                <c:pt idx="452">
                  <c:v>715.60121919999995</c:v>
                </c:pt>
                <c:pt idx="453">
                  <c:v>716.39252629999999</c:v>
                </c:pt>
                <c:pt idx="454">
                  <c:v>717.18375409999999</c:v>
                </c:pt>
                <c:pt idx="455">
                  <c:v>717.97490240000002</c:v>
                </c:pt>
                <c:pt idx="456">
                  <c:v>718.76597119999997</c:v>
                </c:pt>
                <c:pt idx="457">
                  <c:v>719.55696060000002</c:v>
                </c:pt>
                <c:pt idx="458">
                  <c:v>720.34787059999996</c:v>
                </c:pt>
                <c:pt idx="459">
                  <c:v>721.13870110000005</c:v>
                </c:pt>
                <c:pt idx="460">
                  <c:v>721.92945210000005</c:v>
                </c:pt>
                <c:pt idx="461">
                  <c:v>722.72012380000001</c:v>
                </c:pt>
                <c:pt idx="462">
                  <c:v>723.51071590000004</c:v>
                </c:pt>
                <c:pt idx="463">
                  <c:v>724.30122870000002</c:v>
                </c:pt>
                <c:pt idx="464">
                  <c:v>725.09166200000004</c:v>
                </c:pt>
                <c:pt idx="465">
                  <c:v>725.88201579999998</c:v>
                </c:pt>
                <c:pt idx="466">
                  <c:v>726.67229020000002</c:v>
                </c:pt>
                <c:pt idx="467">
                  <c:v>727.46248519999995</c:v>
                </c:pt>
                <c:pt idx="468">
                  <c:v>728.25260070000002</c:v>
                </c:pt>
                <c:pt idx="469">
                  <c:v>729.0426367</c:v>
                </c:pt>
                <c:pt idx="470">
                  <c:v>729.83259339999995</c:v>
                </c:pt>
                <c:pt idx="471">
                  <c:v>730.62247060000004</c:v>
                </c:pt>
                <c:pt idx="472">
                  <c:v>731.41226830000005</c:v>
                </c:pt>
                <c:pt idx="473">
                  <c:v>732.20198660000005</c:v>
                </c:pt>
                <c:pt idx="474">
                  <c:v>732.99162539999998</c:v>
                </c:pt>
                <c:pt idx="475">
                  <c:v>733.78118480000001</c:v>
                </c:pt>
                <c:pt idx="476">
                  <c:v>734.57066480000003</c:v>
                </c:pt>
                <c:pt idx="477">
                  <c:v>735.36006529999997</c:v>
                </c:pt>
                <c:pt idx="478">
                  <c:v>736.14938640000003</c:v>
                </c:pt>
                <c:pt idx="479">
                  <c:v>736.93862799999999</c:v>
                </c:pt>
                <c:pt idx="480">
                  <c:v>737.72779019999996</c:v>
                </c:pt>
                <c:pt idx="481">
                  <c:v>738.51687300000003</c:v>
                </c:pt>
                <c:pt idx="482">
                  <c:v>739.30587619999994</c:v>
                </c:pt>
                <c:pt idx="483">
                  <c:v>740.09480010000004</c:v>
                </c:pt>
                <c:pt idx="484">
                  <c:v>740.88364449999995</c:v>
                </c:pt>
                <c:pt idx="485">
                  <c:v>741.67240949999996</c:v>
                </c:pt>
                <c:pt idx="486">
                  <c:v>742.461095</c:v>
                </c:pt>
                <c:pt idx="487">
                  <c:v>743.24970110000004</c:v>
                </c:pt>
                <c:pt idx="488">
                  <c:v>744.03822769999999</c:v>
                </c:pt>
                <c:pt idx="489">
                  <c:v>744.82667489999994</c:v>
                </c:pt>
                <c:pt idx="490">
                  <c:v>745.61504260000004</c:v>
                </c:pt>
                <c:pt idx="491">
                  <c:v>746.40333099999998</c:v>
                </c:pt>
                <c:pt idx="492">
                  <c:v>747.19153979999999</c:v>
                </c:pt>
                <c:pt idx="493">
                  <c:v>747.97966919999999</c:v>
                </c:pt>
                <c:pt idx="494">
                  <c:v>748.76771919999999</c:v>
                </c:pt>
                <c:pt idx="495">
                  <c:v>749.55568970000002</c:v>
                </c:pt>
                <c:pt idx="496">
                  <c:v>750.34358080000004</c:v>
                </c:pt>
                <c:pt idx="497">
                  <c:v>751.13139239999998</c:v>
                </c:pt>
                <c:pt idx="498">
                  <c:v>751.91912460000003</c:v>
                </c:pt>
                <c:pt idx="499">
                  <c:v>752.70677739999996</c:v>
                </c:pt>
                <c:pt idx="500">
                  <c:v>753.49435070000004</c:v>
                </c:pt>
                <c:pt idx="501">
                  <c:v>754.2818446</c:v>
                </c:pt>
                <c:pt idx="502">
                  <c:v>755.06925899999999</c:v>
                </c:pt>
                <c:pt idx="503">
                  <c:v>755.85659390000001</c:v>
                </c:pt>
                <c:pt idx="504">
                  <c:v>756.64384949999999</c:v>
                </c:pt>
                <c:pt idx="505">
                  <c:v>757.4310256</c:v>
                </c:pt>
                <c:pt idx="506">
                  <c:v>758.21812220000004</c:v>
                </c:pt>
                <c:pt idx="507">
                  <c:v>759.00513939999996</c:v>
                </c:pt>
                <c:pt idx="508">
                  <c:v>759.79207719999999</c:v>
                </c:pt>
                <c:pt idx="509">
                  <c:v>760.57893549999994</c:v>
                </c:pt>
                <c:pt idx="510">
                  <c:v>761.36571430000004</c:v>
                </c:pt>
                <c:pt idx="511">
                  <c:v>762.15241379999998</c:v>
                </c:pt>
                <c:pt idx="512">
                  <c:v>762.93903369999998</c:v>
                </c:pt>
                <c:pt idx="513">
                  <c:v>763.72557429999995</c:v>
                </c:pt>
                <c:pt idx="514">
                  <c:v>764.51203539999995</c:v>
                </c:pt>
                <c:pt idx="515">
                  <c:v>765.29841699999997</c:v>
                </c:pt>
                <c:pt idx="516">
                  <c:v>766.08471919999999</c:v>
                </c:pt>
                <c:pt idx="517">
                  <c:v>766.87094200000001</c:v>
                </c:pt>
                <c:pt idx="518">
                  <c:v>767.65708529999995</c:v>
                </c:pt>
                <c:pt idx="519">
                  <c:v>768.44314910000003</c:v>
                </c:pt>
                <c:pt idx="520">
                  <c:v>769.22913359999995</c:v>
                </c:pt>
                <c:pt idx="521">
                  <c:v>770.01503860000003</c:v>
                </c:pt>
                <c:pt idx="522">
                  <c:v>770.80086410000001</c:v>
                </c:pt>
                <c:pt idx="523">
                  <c:v>771.5866102</c:v>
                </c:pt>
                <c:pt idx="524">
                  <c:v>772.37227680000001</c:v>
                </c:pt>
                <c:pt idx="525">
                  <c:v>773.15786400000002</c:v>
                </c:pt>
                <c:pt idx="526">
                  <c:v>773.94337180000002</c:v>
                </c:pt>
                <c:pt idx="527">
                  <c:v>774.72880009999994</c:v>
                </c:pt>
                <c:pt idx="528">
                  <c:v>775.51414899999997</c:v>
                </c:pt>
                <c:pt idx="529">
                  <c:v>776.29941840000004</c:v>
                </c:pt>
                <c:pt idx="530">
                  <c:v>777.08460839999998</c:v>
                </c:pt>
                <c:pt idx="531">
                  <c:v>777.86971900000003</c:v>
                </c:pt>
                <c:pt idx="532">
                  <c:v>778.65475000000004</c:v>
                </c:pt>
                <c:pt idx="533">
                  <c:v>779.4397017</c:v>
                </c:pt>
                <c:pt idx="534">
                  <c:v>780.2245739</c:v>
                </c:pt>
                <c:pt idx="535">
                  <c:v>781.00936669999999</c:v>
                </c:pt>
                <c:pt idx="536">
                  <c:v>781.79408000000001</c:v>
                </c:pt>
                <c:pt idx="537">
                  <c:v>782.57871390000003</c:v>
                </c:pt>
                <c:pt idx="538">
                  <c:v>783.36326829999996</c:v>
                </c:pt>
                <c:pt idx="539">
                  <c:v>784.1477433</c:v>
                </c:pt>
                <c:pt idx="540">
                  <c:v>784.93213879999996</c:v>
                </c:pt>
                <c:pt idx="541">
                  <c:v>785.716455</c:v>
                </c:pt>
                <c:pt idx="542">
                  <c:v>786.50069159999998</c:v>
                </c:pt>
                <c:pt idx="543">
                  <c:v>787.28484879999996</c:v>
                </c:pt>
                <c:pt idx="544">
                  <c:v>788.06892660000005</c:v>
                </c:pt>
                <c:pt idx="545">
                  <c:v>788.85292489999995</c:v>
                </c:pt>
                <c:pt idx="546">
                  <c:v>789.63684379999995</c:v>
                </c:pt>
                <c:pt idx="547">
                  <c:v>790.42068319999998</c:v>
                </c:pt>
                <c:pt idx="548">
                  <c:v>791.20444320000001</c:v>
                </c:pt>
                <c:pt idx="549">
                  <c:v>791.98812380000004</c:v>
                </c:pt>
                <c:pt idx="550">
                  <c:v>792.77172489999998</c:v>
                </c:pt>
                <c:pt idx="551">
                  <c:v>793.55524660000003</c:v>
                </c:pt>
                <c:pt idx="552">
                  <c:v>794.3386888</c:v>
                </c:pt>
                <c:pt idx="553">
                  <c:v>795.1220515</c:v>
                </c:pt>
                <c:pt idx="554">
                  <c:v>795.90533489999996</c:v>
                </c:pt>
                <c:pt idx="555">
                  <c:v>796.68853879999995</c:v>
                </c:pt>
                <c:pt idx="556">
                  <c:v>797.47166319999997</c:v>
                </c:pt>
                <c:pt idx="557">
                  <c:v>798.25470819999998</c:v>
                </c:pt>
                <c:pt idx="558">
                  <c:v>799.03767379999999</c:v>
                </c:pt>
                <c:pt idx="559">
                  <c:v>799.82055990000003</c:v>
                </c:pt>
                <c:pt idx="560">
                  <c:v>800.60336649999999</c:v>
                </c:pt>
                <c:pt idx="561">
                  <c:v>801.38609380000003</c:v>
                </c:pt>
                <c:pt idx="562">
                  <c:v>802.16874150000001</c:v>
                </c:pt>
                <c:pt idx="563">
                  <c:v>802.95130989999996</c:v>
                </c:pt>
                <c:pt idx="564">
                  <c:v>803.73379880000005</c:v>
                </c:pt>
                <c:pt idx="565">
                  <c:v>804.51620820000005</c:v>
                </c:pt>
                <c:pt idx="566">
                  <c:v>805.29853820000005</c:v>
                </c:pt>
                <c:pt idx="567">
                  <c:v>806.08078880000005</c:v>
                </c:pt>
                <c:pt idx="568">
                  <c:v>806.86295989999996</c:v>
                </c:pt>
                <c:pt idx="569">
                  <c:v>807.64505150000002</c:v>
                </c:pt>
                <c:pt idx="570">
                  <c:v>808.42706380000004</c:v>
                </c:pt>
                <c:pt idx="571">
                  <c:v>809.20899659999998</c:v>
                </c:pt>
                <c:pt idx="572">
                  <c:v>809.99084989999994</c:v>
                </c:pt>
                <c:pt idx="573">
                  <c:v>810.77262380000002</c:v>
                </c:pt>
                <c:pt idx="574">
                  <c:v>811.55431820000001</c:v>
                </c:pt>
                <c:pt idx="575">
                  <c:v>812.3359332</c:v>
                </c:pt>
                <c:pt idx="576">
                  <c:v>813.11746879999998</c:v>
                </c:pt>
                <c:pt idx="577">
                  <c:v>813.8989249</c:v>
                </c:pt>
                <c:pt idx="578">
                  <c:v>814.68030160000001</c:v>
                </c:pt>
                <c:pt idx="579">
                  <c:v>815.46159880000005</c:v>
                </c:pt>
                <c:pt idx="580">
                  <c:v>816.24281659999997</c:v>
                </c:pt>
                <c:pt idx="581">
                  <c:v>817.023955</c:v>
                </c:pt>
                <c:pt idx="582">
                  <c:v>817.80501379999998</c:v>
                </c:pt>
                <c:pt idx="583">
                  <c:v>818.58599330000004</c:v>
                </c:pt>
                <c:pt idx="584">
                  <c:v>819.36689330000002</c:v>
                </c:pt>
                <c:pt idx="585">
                  <c:v>820.14771389999999</c:v>
                </c:pt>
                <c:pt idx="586">
                  <c:v>820.92845499999999</c:v>
                </c:pt>
                <c:pt idx="587">
                  <c:v>821.70911669999998</c:v>
                </c:pt>
                <c:pt idx="588">
                  <c:v>822.48969890000001</c:v>
                </c:pt>
                <c:pt idx="589">
                  <c:v>823.27020170000003</c:v>
                </c:pt>
                <c:pt idx="590">
                  <c:v>824.05062499999997</c:v>
                </c:pt>
                <c:pt idx="591">
                  <c:v>824.83096899999998</c:v>
                </c:pt>
                <c:pt idx="592">
                  <c:v>825.61123339999995</c:v>
                </c:pt>
                <c:pt idx="593">
                  <c:v>826.39141840000002</c:v>
                </c:pt>
                <c:pt idx="594">
                  <c:v>827.17152399999998</c:v>
                </c:pt>
                <c:pt idx="595">
                  <c:v>827.95155009999996</c:v>
                </c:pt>
                <c:pt idx="596">
                  <c:v>828.73149679999995</c:v>
                </c:pt>
                <c:pt idx="597">
                  <c:v>829.51136399999996</c:v>
                </c:pt>
                <c:pt idx="598">
                  <c:v>830.29115179999997</c:v>
                </c:pt>
                <c:pt idx="599">
                  <c:v>831.07086019999997</c:v>
                </c:pt>
                <c:pt idx="600">
                  <c:v>831.8504891</c:v>
                </c:pt>
                <c:pt idx="601">
                  <c:v>832.63003860000003</c:v>
                </c:pt>
                <c:pt idx="602">
                  <c:v>833.40950859999998</c:v>
                </c:pt>
                <c:pt idx="603">
                  <c:v>834.18889909999996</c:v>
                </c:pt>
                <c:pt idx="604">
                  <c:v>834.96821030000001</c:v>
                </c:pt>
                <c:pt idx="605">
                  <c:v>835.74744199999998</c:v>
                </c:pt>
                <c:pt idx="606">
                  <c:v>836.52659419999998</c:v>
                </c:pt>
                <c:pt idx="607">
                  <c:v>837.30566699999997</c:v>
                </c:pt>
                <c:pt idx="608">
                  <c:v>838.08466039999996</c:v>
                </c:pt>
                <c:pt idx="609">
                  <c:v>838.86357429999998</c:v>
                </c:pt>
                <c:pt idx="610">
                  <c:v>839.64240870000003</c:v>
                </c:pt>
                <c:pt idx="611">
                  <c:v>840.42116380000004</c:v>
                </c:pt>
                <c:pt idx="612">
                  <c:v>841.19983930000001</c:v>
                </c:pt>
                <c:pt idx="613">
                  <c:v>841.97843550000005</c:v>
                </c:pt>
                <c:pt idx="614">
                  <c:v>842.7569522</c:v>
                </c:pt>
                <c:pt idx="615">
                  <c:v>843.53538939999999</c:v>
                </c:pt>
                <c:pt idx="616">
                  <c:v>844.31374719999997</c:v>
                </c:pt>
                <c:pt idx="617">
                  <c:v>845.09202560000006</c:v>
                </c:pt>
                <c:pt idx="618">
                  <c:v>845.87022449999995</c:v>
                </c:pt>
                <c:pt idx="619">
                  <c:v>846.64834389999999</c:v>
                </c:pt>
                <c:pt idx="620">
                  <c:v>847.42638399999998</c:v>
                </c:pt>
                <c:pt idx="621">
                  <c:v>848.20434460000001</c:v>
                </c:pt>
                <c:pt idx="622">
                  <c:v>848.98222569999996</c:v>
                </c:pt>
                <c:pt idx="623">
                  <c:v>849.76002740000001</c:v>
                </c:pt>
                <c:pt idx="624">
                  <c:v>850.53774959999998</c:v>
                </c:pt>
                <c:pt idx="625">
                  <c:v>851.31539239999995</c:v>
                </c:pt>
                <c:pt idx="626">
                  <c:v>852.09295580000003</c:v>
                </c:pt>
                <c:pt idx="627">
                  <c:v>852.87043970000002</c:v>
                </c:pt>
                <c:pt idx="628">
                  <c:v>853.64784420000001</c:v>
                </c:pt>
                <c:pt idx="629">
                  <c:v>854.42516920000003</c:v>
                </c:pt>
                <c:pt idx="630">
                  <c:v>855.20241480000004</c:v>
                </c:pt>
                <c:pt idx="631">
                  <c:v>855.97958100000005</c:v>
                </c:pt>
                <c:pt idx="632">
                  <c:v>856.75666760000001</c:v>
                </c:pt>
                <c:pt idx="633">
                  <c:v>857.53367490000005</c:v>
                </c:pt>
                <c:pt idx="634">
                  <c:v>858.3106027</c:v>
                </c:pt>
                <c:pt idx="635">
                  <c:v>859.08745109999995</c:v>
                </c:pt>
                <c:pt idx="636">
                  <c:v>859.86422000000005</c:v>
                </c:pt>
                <c:pt idx="637">
                  <c:v>860.64090950000002</c:v>
                </c:pt>
                <c:pt idx="638">
                  <c:v>861.41751950000003</c:v>
                </c:pt>
                <c:pt idx="639">
                  <c:v>862.19405010000003</c:v>
                </c:pt>
                <c:pt idx="640">
                  <c:v>862.97050119999994</c:v>
                </c:pt>
                <c:pt idx="641">
                  <c:v>863.74687300000005</c:v>
                </c:pt>
                <c:pt idx="642">
                  <c:v>864.52316519999999</c:v>
                </c:pt>
                <c:pt idx="643">
                  <c:v>865.29937800000005</c:v>
                </c:pt>
                <c:pt idx="644">
                  <c:v>866.07551139999998</c:v>
                </c:pt>
                <c:pt idx="645">
                  <c:v>866.85156529999995</c:v>
                </c:pt>
                <c:pt idx="646">
                  <c:v>867.62753980000002</c:v>
                </c:pt>
                <c:pt idx="647">
                  <c:v>868.40343480000001</c:v>
                </c:pt>
                <c:pt idx="648">
                  <c:v>869.1792504</c:v>
                </c:pt>
                <c:pt idx="649">
                  <c:v>869.95498659999998</c:v>
                </c:pt>
                <c:pt idx="650">
                  <c:v>870.7306433</c:v>
                </c:pt>
                <c:pt idx="651">
                  <c:v>871.50622060000001</c:v>
                </c:pt>
                <c:pt idx="652">
                  <c:v>872.28171840000005</c:v>
                </c:pt>
                <c:pt idx="653">
                  <c:v>873.0571367</c:v>
                </c:pt>
                <c:pt idx="654">
                  <c:v>873.83247570000003</c:v>
                </c:pt>
                <c:pt idx="655">
                  <c:v>874.60773519999998</c:v>
                </c:pt>
                <c:pt idx="656">
                  <c:v>875.38291519999996</c:v>
                </c:pt>
                <c:pt idx="657">
                  <c:v>876.15801580000004</c:v>
                </c:pt>
                <c:pt idx="658">
                  <c:v>876.93303700000001</c:v>
                </c:pt>
                <c:pt idx="659">
                  <c:v>877.70797870000001</c:v>
                </c:pt>
                <c:pt idx="660">
                  <c:v>878.48284090000004</c:v>
                </c:pt>
                <c:pt idx="661">
                  <c:v>879.25762380000003</c:v>
                </c:pt>
                <c:pt idx="662">
                  <c:v>880.03232709999997</c:v>
                </c:pt>
                <c:pt idx="663">
                  <c:v>880.80695109999999</c:v>
                </c:pt>
                <c:pt idx="664">
                  <c:v>881.58149560000004</c:v>
                </c:pt>
                <c:pt idx="665">
                  <c:v>882.3559606</c:v>
                </c:pt>
                <c:pt idx="666">
                  <c:v>883.13034619999996</c:v>
                </c:pt>
                <c:pt idx="667">
                  <c:v>883.90465240000003</c:v>
                </c:pt>
                <c:pt idx="668">
                  <c:v>884.67887910000002</c:v>
                </c:pt>
                <c:pt idx="669">
                  <c:v>885.45302630000003</c:v>
                </c:pt>
                <c:pt idx="670">
                  <c:v>886.22709420000001</c:v>
                </c:pt>
                <c:pt idx="671">
                  <c:v>887.00108260000002</c:v>
                </c:pt>
                <c:pt idx="672">
                  <c:v>887.77499150000006</c:v>
                </c:pt>
                <c:pt idx="673">
                  <c:v>888.54882099999998</c:v>
                </c:pt>
                <c:pt idx="674">
                  <c:v>889.32257100000004</c:v>
                </c:pt>
                <c:pt idx="675">
                  <c:v>890.09624159999998</c:v>
                </c:pt>
                <c:pt idx="676">
                  <c:v>890.86983280000004</c:v>
                </c:pt>
                <c:pt idx="677">
                  <c:v>891.64334450000001</c:v>
                </c:pt>
                <c:pt idx="678">
                  <c:v>892.41677679999998</c:v>
                </c:pt>
                <c:pt idx="679">
                  <c:v>893.19012959999998</c:v>
                </c:pt>
                <c:pt idx="680">
                  <c:v>893.96340299999997</c:v>
                </c:pt>
                <c:pt idx="681">
                  <c:v>894.73659699999996</c:v>
                </c:pt>
                <c:pt idx="682">
                  <c:v>895.50971140000001</c:v>
                </c:pt>
                <c:pt idx="683">
                  <c:v>896.28274650000003</c:v>
                </c:pt>
                <c:pt idx="684">
                  <c:v>897.05570209999996</c:v>
                </c:pt>
                <c:pt idx="685">
                  <c:v>897.8285783</c:v>
                </c:pt>
                <c:pt idx="686">
                  <c:v>898.60137499999996</c:v>
                </c:pt>
                <c:pt idx="687">
                  <c:v>899.37409230000003</c:v>
                </c:pt>
                <c:pt idx="688">
                  <c:v>900.14673010000001</c:v>
                </c:pt>
                <c:pt idx="689">
                  <c:v>900.91928849999999</c:v>
                </c:pt>
                <c:pt idx="690">
                  <c:v>901.6917674</c:v>
                </c:pt>
                <c:pt idx="691">
                  <c:v>902.46416699999997</c:v>
                </c:pt>
                <c:pt idx="692">
                  <c:v>903.23648700000001</c:v>
                </c:pt>
                <c:pt idx="693">
                  <c:v>904.00872760000004</c:v>
                </c:pt>
                <c:pt idx="694">
                  <c:v>904.78088879999996</c:v>
                </c:pt>
                <c:pt idx="695">
                  <c:v>905.55297050000001</c:v>
                </c:pt>
                <c:pt idx="696">
                  <c:v>906.32497279999995</c:v>
                </c:pt>
                <c:pt idx="697">
                  <c:v>907.09689560000004</c:v>
                </c:pt>
                <c:pt idx="698">
                  <c:v>907.86873900000001</c:v>
                </c:pt>
                <c:pt idx="699">
                  <c:v>908.64050299999997</c:v>
                </c:pt>
                <c:pt idx="700">
                  <c:v>909.41218749999996</c:v>
                </c:pt>
                <c:pt idx="701">
                  <c:v>910.18379259999995</c:v>
                </c:pt>
                <c:pt idx="702">
                  <c:v>910.95531819999997</c:v>
                </c:pt>
                <c:pt idx="703">
                  <c:v>911.72676430000001</c:v>
                </c:pt>
                <c:pt idx="704">
                  <c:v>912.49813110000002</c:v>
                </c:pt>
                <c:pt idx="705">
                  <c:v>913.26941839999995</c:v>
                </c:pt>
                <c:pt idx="706">
                  <c:v>914.04062620000002</c:v>
                </c:pt>
                <c:pt idx="707">
                  <c:v>914.81175459999997</c:v>
                </c:pt>
                <c:pt idx="708">
                  <c:v>915.58280360000003</c:v>
                </c:pt>
                <c:pt idx="709">
                  <c:v>916.35377310000001</c:v>
                </c:pt>
                <c:pt idx="710">
                  <c:v>917.12466310000002</c:v>
                </c:pt>
                <c:pt idx="711">
                  <c:v>917.89547379999999</c:v>
                </c:pt>
                <c:pt idx="712">
                  <c:v>918.66620490000003</c:v>
                </c:pt>
                <c:pt idx="713">
                  <c:v>919.43685670000002</c:v>
                </c:pt>
                <c:pt idx="714">
                  <c:v>920.20742900000005</c:v>
                </c:pt>
                <c:pt idx="715">
                  <c:v>920.97792179999999</c:v>
                </c:pt>
                <c:pt idx="716">
                  <c:v>921.74833520000004</c:v>
                </c:pt>
                <c:pt idx="717">
                  <c:v>922.51866919999998</c:v>
                </c:pt>
                <c:pt idx="718">
                  <c:v>923.28892370000005</c:v>
                </c:pt>
                <c:pt idx="719">
                  <c:v>924.05909870000005</c:v>
                </c:pt>
                <c:pt idx="720">
                  <c:v>924.82919440000001</c:v>
                </c:pt>
                <c:pt idx="721">
                  <c:v>925.59921059999999</c:v>
                </c:pt>
                <c:pt idx="722">
                  <c:v>926.36914730000001</c:v>
                </c:pt>
                <c:pt idx="723">
                  <c:v>927.13900460000002</c:v>
                </c:pt>
                <c:pt idx="724">
                  <c:v>927.90878239999995</c:v>
                </c:pt>
                <c:pt idx="725">
                  <c:v>928.67848079999999</c:v>
                </c:pt>
                <c:pt idx="726">
                  <c:v>929.44809980000002</c:v>
                </c:pt>
                <c:pt idx="727">
                  <c:v>930.21763929999997</c:v>
                </c:pt>
                <c:pt idx="728">
                  <c:v>930.98709940000003</c:v>
                </c:pt>
                <c:pt idx="729">
                  <c:v>931.75648000000001</c:v>
                </c:pt>
                <c:pt idx="730">
                  <c:v>932.52578119999998</c:v>
                </c:pt>
                <c:pt idx="731">
                  <c:v>933.29500299999995</c:v>
                </c:pt>
                <c:pt idx="732">
                  <c:v>934.06414519999998</c:v>
                </c:pt>
                <c:pt idx="733">
                  <c:v>934.83320809999998</c:v>
                </c:pt>
                <c:pt idx="734">
                  <c:v>935.6021915</c:v>
                </c:pt>
                <c:pt idx="735">
                  <c:v>936.37109550000002</c:v>
                </c:pt>
                <c:pt idx="736">
                  <c:v>937.13991999999996</c:v>
                </c:pt>
                <c:pt idx="737">
                  <c:v>937.90866510000001</c:v>
                </c:pt>
                <c:pt idx="738">
                  <c:v>938.67733069999997</c:v>
                </c:pt>
                <c:pt idx="739">
                  <c:v>939.44591690000004</c:v>
                </c:pt>
                <c:pt idx="740">
                  <c:v>940.21442360000003</c:v>
                </c:pt>
                <c:pt idx="741">
                  <c:v>940.98285099999998</c:v>
                </c:pt>
                <c:pt idx="742">
                  <c:v>941.7511988</c:v>
                </c:pt>
                <c:pt idx="743">
                  <c:v>942.51946720000001</c:v>
                </c:pt>
                <c:pt idx="744">
                  <c:v>943.28765620000001</c:v>
                </c:pt>
                <c:pt idx="745">
                  <c:v>944.05576570000005</c:v>
                </c:pt>
                <c:pt idx="746">
                  <c:v>944.82379579999997</c:v>
                </c:pt>
                <c:pt idx="747">
                  <c:v>945.59174640000003</c:v>
                </c:pt>
                <c:pt idx="748">
                  <c:v>946.35961759999998</c:v>
                </c:pt>
                <c:pt idx="749">
                  <c:v>947.12740940000003</c:v>
                </c:pt>
                <c:pt idx="750">
                  <c:v>947.8951217</c:v>
                </c:pt>
                <c:pt idx="751">
                  <c:v>948.66275459999997</c:v>
                </c:pt>
                <c:pt idx="752">
                  <c:v>949.43030799999997</c:v>
                </c:pt>
                <c:pt idx="753">
                  <c:v>950.1977819</c:v>
                </c:pt>
                <c:pt idx="754">
                  <c:v>950.96517649999998</c:v>
                </c:pt>
                <c:pt idx="755">
                  <c:v>951.7324916</c:v>
                </c:pt>
                <c:pt idx="756">
                  <c:v>952.49972720000005</c:v>
                </c:pt>
                <c:pt idx="757">
                  <c:v>953.26688339999998</c:v>
                </c:pt>
                <c:pt idx="758">
                  <c:v>954.03396020000002</c:v>
                </c:pt>
                <c:pt idx="759">
                  <c:v>954.80095749999998</c:v>
                </c:pt>
                <c:pt idx="760">
                  <c:v>955.56787529999997</c:v>
                </c:pt>
                <c:pt idx="761">
                  <c:v>956.33471380000003</c:v>
                </c:pt>
                <c:pt idx="762">
                  <c:v>957.10147270000004</c:v>
                </c:pt>
                <c:pt idx="763">
                  <c:v>957.86815230000002</c:v>
                </c:pt>
                <c:pt idx="764">
                  <c:v>958.63475240000002</c:v>
                </c:pt>
                <c:pt idx="765">
                  <c:v>959.40127299999995</c:v>
                </c:pt>
                <c:pt idx="766">
                  <c:v>960.16771419999998</c:v>
                </c:pt>
                <c:pt idx="767">
                  <c:v>960.934076</c:v>
                </c:pt>
                <c:pt idx="768">
                  <c:v>961.70035829999995</c:v>
                </c:pt>
                <c:pt idx="769">
                  <c:v>962.46656110000004</c:v>
                </c:pt>
                <c:pt idx="770">
                  <c:v>963.23268459999997</c:v>
                </c:pt>
                <c:pt idx="771">
                  <c:v>963.99872860000005</c:v>
                </c:pt>
                <c:pt idx="772">
                  <c:v>964.76469310000004</c:v>
                </c:pt>
                <c:pt idx="773">
                  <c:v>965.53057820000004</c:v>
                </c:pt>
                <c:pt idx="774">
                  <c:v>966.29638379999994</c:v>
                </c:pt>
                <c:pt idx="775">
                  <c:v>967.06210999999996</c:v>
                </c:pt>
                <c:pt idx="776">
                  <c:v>967.82775679999997</c:v>
                </c:pt>
                <c:pt idx="777">
                  <c:v>968.59332410000002</c:v>
                </c:pt>
                <c:pt idx="778">
                  <c:v>969.35881199999994</c:v>
                </c:pt>
                <c:pt idx="779">
                  <c:v>970.12422040000001</c:v>
                </c:pt>
                <c:pt idx="780">
                  <c:v>970.88954939999996</c:v>
                </c:pt>
                <c:pt idx="781">
                  <c:v>971.65479900000003</c:v>
                </c:pt>
                <c:pt idx="782">
                  <c:v>972.41996900000004</c:v>
                </c:pt>
                <c:pt idx="783">
                  <c:v>973.18505970000001</c:v>
                </c:pt>
                <c:pt idx="784">
                  <c:v>973.95007090000001</c:v>
                </c:pt>
                <c:pt idx="785">
                  <c:v>974.71500270000001</c:v>
                </c:pt>
                <c:pt idx="786">
                  <c:v>975.47985500000004</c:v>
                </c:pt>
                <c:pt idx="787">
                  <c:v>976.24462789999995</c:v>
                </c:pt>
                <c:pt idx="788">
                  <c:v>977.00932130000001</c:v>
                </c:pt>
                <c:pt idx="789">
                  <c:v>977.77393529999995</c:v>
                </c:pt>
                <c:pt idx="790">
                  <c:v>978.53846980000003</c:v>
                </c:pt>
                <c:pt idx="791">
                  <c:v>979.30292499999996</c:v>
                </c:pt>
                <c:pt idx="792">
                  <c:v>980.06730059999995</c:v>
                </c:pt>
                <c:pt idx="793">
                  <c:v>980.83159680000006</c:v>
                </c:pt>
                <c:pt idx="794">
                  <c:v>981.59581360000004</c:v>
                </c:pt>
                <c:pt idx="795">
                  <c:v>982.35995089999994</c:v>
                </c:pt>
                <c:pt idx="796">
                  <c:v>983.12400879999996</c:v>
                </c:pt>
                <c:pt idx="797">
                  <c:v>983.8879872</c:v>
                </c:pt>
                <c:pt idx="798">
                  <c:v>984.65188620000004</c:v>
                </c:pt>
                <c:pt idx="799">
                  <c:v>985.41570579999996</c:v>
                </c:pt>
                <c:pt idx="800">
                  <c:v>986.17944590000002</c:v>
                </c:pt>
                <c:pt idx="801">
                  <c:v>986.94310659999996</c:v>
                </c:pt>
                <c:pt idx="802">
                  <c:v>987.70668780000005</c:v>
                </c:pt>
                <c:pt idx="803">
                  <c:v>988.47018949999995</c:v>
                </c:pt>
                <c:pt idx="804">
                  <c:v>989.23361190000003</c:v>
                </c:pt>
                <c:pt idx="805">
                  <c:v>989.99695480000003</c:v>
                </c:pt>
                <c:pt idx="806">
                  <c:v>990.76021820000005</c:v>
                </c:pt>
                <c:pt idx="807">
                  <c:v>991.52340219999996</c:v>
                </c:pt>
                <c:pt idx="808">
                  <c:v>992.28650679999998</c:v>
                </c:pt>
                <c:pt idx="809">
                  <c:v>993.04953190000003</c:v>
                </c:pt>
                <c:pt idx="810">
                  <c:v>993.8124775</c:v>
                </c:pt>
                <c:pt idx="811">
                  <c:v>994.57534380000004</c:v>
                </c:pt>
                <c:pt idx="812">
                  <c:v>995.33813050000003</c:v>
                </c:pt>
                <c:pt idx="813">
                  <c:v>996.10083789999999</c:v>
                </c:pt>
                <c:pt idx="814">
                  <c:v>996.86346579999997</c:v>
                </c:pt>
                <c:pt idx="815">
                  <c:v>997.62601419999999</c:v>
                </c:pt>
                <c:pt idx="816">
                  <c:v>998.3884832</c:v>
                </c:pt>
                <c:pt idx="817">
                  <c:v>999.1508728</c:v>
                </c:pt>
                <c:pt idx="818">
                  <c:v>999.91318290000004</c:v>
                </c:pt>
                <c:pt idx="819">
                  <c:v>1000.675414</c:v>
                </c:pt>
                <c:pt idx="820">
                  <c:v>1001.4375649999999</c:v>
                </c:pt>
                <c:pt idx="821">
                  <c:v>1002.1996370000001</c:v>
                </c:pt>
                <c:pt idx="822">
                  <c:v>1002.961629</c:v>
                </c:pt>
                <c:pt idx="823">
                  <c:v>1003.723542</c:v>
                </c:pt>
                <c:pt idx="824">
                  <c:v>1004.485375</c:v>
                </c:pt>
                <c:pt idx="825">
                  <c:v>1005.247129</c:v>
                </c:pt>
                <c:pt idx="826">
                  <c:v>1006.0088040000001</c:v>
                </c:pt>
                <c:pt idx="827">
                  <c:v>1006.770399</c:v>
                </c:pt>
                <c:pt idx="828">
                  <c:v>1007.531915</c:v>
                </c:pt>
                <c:pt idx="829">
                  <c:v>1008.293351</c:v>
                </c:pt>
                <c:pt idx="830">
                  <c:v>1009.054708</c:v>
                </c:pt>
                <c:pt idx="831">
                  <c:v>1009.815985</c:v>
                </c:pt>
                <c:pt idx="832">
                  <c:v>1010.577183</c:v>
                </c:pt>
                <c:pt idx="833">
                  <c:v>1011.338301</c:v>
                </c:pt>
                <c:pt idx="834">
                  <c:v>1012.09934</c:v>
                </c:pt>
                <c:pt idx="835">
                  <c:v>1012.8603000000001</c:v>
                </c:pt>
                <c:pt idx="836">
                  <c:v>1013.62118</c:v>
                </c:pt>
                <c:pt idx="837">
                  <c:v>1014.381981</c:v>
                </c:pt>
                <c:pt idx="838">
                  <c:v>1015.142702</c:v>
                </c:pt>
                <c:pt idx="839">
                  <c:v>1015.9033439999999</c:v>
                </c:pt>
                <c:pt idx="840">
                  <c:v>1016.663906</c:v>
                </c:pt>
                <c:pt idx="841">
                  <c:v>1017.424389</c:v>
                </c:pt>
                <c:pt idx="842">
                  <c:v>1018.184792</c:v>
                </c:pt>
                <c:pt idx="843">
                  <c:v>1018.945116</c:v>
                </c:pt>
                <c:pt idx="844">
                  <c:v>1019.705361</c:v>
                </c:pt>
                <c:pt idx="845">
                  <c:v>1020.465526</c:v>
                </c:pt>
                <c:pt idx="846">
                  <c:v>1021.225612</c:v>
                </c:pt>
                <c:pt idx="847">
                  <c:v>1021.985618</c:v>
                </c:pt>
                <c:pt idx="848">
                  <c:v>1022.745545</c:v>
                </c:pt>
                <c:pt idx="849">
                  <c:v>1023.505392</c:v>
                </c:pt>
                <c:pt idx="850">
                  <c:v>1024.2651599999999</c:v>
                </c:pt>
                <c:pt idx="851">
                  <c:v>1025.0248489999999</c:v>
                </c:pt>
                <c:pt idx="852">
                  <c:v>1025.7844580000001</c:v>
                </c:pt>
                <c:pt idx="853">
                  <c:v>1026.543987</c:v>
                </c:pt>
                <c:pt idx="854">
                  <c:v>1027.303437</c:v>
                </c:pt>
                <c:pt idx="855">
                  <c:v>1028.0628079999999</c:v>
                </c:pt>
                <c:pt idx="856">
                  <c:v>1028.822099</c:v>
                </c:pt>
                <c:pt idx="857">
                  <c:v>1029.5813109999999</c:v>
                </c:pt>
                <c:pt idx="858">
                  <c:v>1030.3404430000001</c:v>
                </c:pt>
                <c:pt idx="859">
                  <c:v>1031.099496</c:v>
                </c:pt>
                <c:pt idx="860">
                  <c:v>1031.8584699999999</c:v>
                </c:pt>
                <c:pt idx="861">
                  <c:v>1032.617364</c:v>
                </c:pt>
                <c:pt idx="862">
                  <c:v>1033.376178</c:v>
                </c:pt>
                <c:pt idx="863">
                  <c:v>1034.1349130000001</c:v>
                </c:pt>
                <c:pt idx="864">
                  <c:v>1034.8935690000001</c:v>
                </c:pt>
                <c:pt idx="865">
                  <c:v>1035.652145</c:v>
                </c:pt>
                <c:pt idx="866">
                  <c:v>1036.4106420000001</c:v>
                </c:pt>
                <c:pt idx="867">
                  <c:v>1037.1690599999999</c:v>
                </c:pt>
                <c:pt idx="868">
                  <c:v>1037.9273969999999</c:v>
                </c:pt>
                <c:pt idx="869">
                  <c:v>1038.6856560000001</c:v>
                </c:pt>
                <c:pt idx="870">
                  <c:v>1039.443835</c:v>
                </c:pt>
                <c:pt idx="871">
                  <c:v>1040.201935</c:v>
                </c:pt>
                <c:pt idx="872">
                  <c:v>1040.959955</c:v>
                </c:pt>
                <c:pt idx="873">
                  <c:v>1041.717895</c:v>
                </c:pt>
                <c:pt idx="874">
                  <c:v>1042.4757569999999</c:v>
                </c:pt>
                <c:pt idx="875">
                  <c:v>1043.233538</c:v>
                </c:pt>
                <c:pt idx="876">
                  <c:v>1043.9912409999999</c:v>
                </c:pt>
                <c:pt idx="877">
                  <c:v>1044.7488639999999</c:v>
                </c:pt>
                <c:pt idx="878">
                  <c:v>1045.5064070000001</c:v>
                </c:pt>
                <c:pt idx="879">
                  <c:v>1046.2638710000001</c:v>
                </c:pt>
                <c:pt idx="880">
                  <c:v>1047.021256</c:v>
                </c:pt>
                <c:pt idx="881">
                  <c:v>1047.7785610000001</c:v>
                </c:pt>
                <c:pt idx="882">
                  <c:v>1048.535787</c:v>
                </c:pt>
                <c:pt idx="883">
                  <c:v>1049.2929329999999</c:v>
                </c:pt>
                <c:pt idx="884">
                  <c:v>1050.05</c:v>
                </c:pt>
                <c:pt idx="885">
                  <c:v>1050.8069869999999</c:v>
                </c:pt>
                <c:pt idx="886">
                  <c:v>1051.563895</c:v>
                </c:pt>
                <c:pt idx="887">
                  <c:v>1052.320723</c:v>
                </c:pt>
                <c:pt idx="888">
                  <c:v>1053.0774730000001</c:v>
                </c:pt>
                <c:pt idx="889">
                  <c:v>1053.8341419999999</c:v>
                </c:pt>
                <c:pt idx="890">
                  <c:v>1054.5907319999999</c:v>
                </c:pt>
                <c:pt idx="891">
                  <c:v>1055.3472429999999</c:v>
                </c:pt>
                <c:pt idx="892">
                  <c:v>1056.103674</c:v>
                </c:pt>
                <c:pt idx="893">
                  <c:v>1056.8600260000001</c:v>
                </c:pt>
                <c:pt idx="894">
                  <c:v>1057.6162979999999</c:v>
                </c:pt>
                <c:pt idx="895">
                  <c:v>1058.3724910000001</c:v>
                </c:pt>
                <c:pt idx="896">
                  <c:v>1059.1286050000001</c:v>
                </c:pt>
                <c:pt idx="897">
                  <c:v>1059.8846390000001</c:v>
                </c:pt>
                <c:pt idx="898">
                  <c:v>1060.6405930000001</c:v>
                </c:pt>
                <c:pt idx="899">
                  <c:v>1061.396469</c:v>
                </c:pt>
                <c:pt idx="900">
                  <c:v>1062.1522640000001</c:v>
                </c:pt>
                <c:pt idx="901">
                  <c:v>1062.9079810000001</c:v>
                </c:pt>
                <c:pt idx="902">
                  <c:v>1063.6636169999999</c:v>
                </c:pt>
                <c:pt idx="903">
                  <c:v>1064.419175</c:v>
                </c:pt>
                <c:pt idx="904">
                  <c:v>1065.174653</c:v>
                </c:pt>
                <c:pt idx="905">
                  <c:v>1065.930051</c:v>
                </c:pt>
                <c:pt idx="906">
                  <c:v>1066.6853699999999</c:v>
                </c:pt>
                <c:pt idx="907">
                  <c:v>1067.4406100000001</c:v>
                </c:pt>
                <c:pt idx="908">
                  <c:v>1068.19577</c:v>
                </c:pt>
                <c:pt idx="909">
                  <c:v>1068.9508510000001</c:v>
                </c:pt>
                <c:pt idx="910">
                  <c:v>1069.705852</c:v>
                </c:pt>
                <c:pt idx="911">
                  <c:v>1070.4607739999999</c:v>
                </c:pt>
                <c:pt idx="912">
                  <c:v>1071.215616</c:v>
                </c:pt>
                <c:pt idx="913">
                  <c:v>1071.9703790000001</c:v>
                </c:pt>
                <c:pt idx="914">
                  <c:v>1072.7250630000001</c:v>
                </c:pt>
                <c:pt idx="915">
                  <c:v>1073.4796670000001</c:v>
                </c:pt>
                <c:pt idx="916">
                  <c:v>1074.234191</c:v>
                </c:pt>
                <c:pt idx="917">
                  <c:v>1074.988636</c:v>
                </c:pt>
                <c:pt idx="918">
                  <c:v>1075.7430019999999</c:v>
                </c:pt>
                <c:pt idx="919">
                  <c:v>1076.497288</c:v>
                </c:pt>
                <c:pt idx="920">
                  <c:v>1077.251495</c:v>
                </c:pt>
                <c:pt idx="921">
                  <c:v>1078.005623</c:v>
                </c:pt>
                <c:pt idx="922">
                  <c:v>1078.7596699999999</c:v>
                </c:pt>
                <c:pt idx="923">
                  <c:v>1079.513639</c:v>
                </c:pt>
                <c:pt idx="924">
                  <c:v>1080.2675280000001</c:v>
                </c:pt>
                <c:pt idx="925">
                  <c:v>1081.021338</c:v>
                </c:pt>
                <c:pt idx="926">
                  <c:v>1081.7750679999999</c:v>
                </c:pt>
                <c:pt idx="927">
                  <c:v>1082.5287189999999</c:v>
                </c:pt>
                <c:pt idx="928">
                  <c:v>1083.2822900000001</c:v>
                </c:pt>
                <c:pt idx="929">
                  <c:v>1084.0357819999999</c:v>
                </c:pt>
                <c:pt idx="930">
                  <c:v>1084.789194</c:v>
                </c:pt>
                <c:pt idx="931">
                  <c:v>1085.5425270000001</c:v>
                </c:pt>
                <c:pt idx="932">
                  <c:v>1086.2957799999999</c:v>
                </c:pt>
                <c:pt idx="933">
                  <c:v>1087.048955</c:v>
                </c:pt>
                <c:pt idx="934">
                  <c:v>1087.8020489999999</c:v>
                </c:pt>
                <c:pt idx="935">
                  <c:v>1088.5550639999999</c:v>
                </c:pt>
                <c:pt idx="936">
                  <c:v>1089.308</c:v>
                </c:pt>
                <c:pt idx="937">
                  <c:v>1090.0608560000001</c:v>
                </c:pt>
                <c:pt idx="938">
                  <c:v>1090.813633</c:v>
                </c:pt>
                <c:pt idx="939">
                  <c:v>1091.566331</c:v>
                </c:pt>
                <c:pt idx="940">
                  <c:v>1092.3189480000001</c:v>
                </c:pt>
                <c:pt idx="941">
                  <c:v>1093.0714869999999</c:v>
                </c:pt>
                <c:pt idx="942">
                  <c:v>1093.823946</c:v>
                </c:pt>
                <c:pt idx="943">
                  <c:v>1094.5763260000001</c:v>
                </c:pt>
                <c:pt idx="944">
                  <c:v>1095.328626</c:v>
                </c:pt>
                <c:pt idx="945">
                  <c:v>1096.0808469999999</c:v>
                </c:pt>
                <c:pt idx="946">
                  <c:v>1096.8329879999999</c:v>
                </c:pt>
                <c:pt idx="947">
                  <c:v>1097.5850499999999</c:v>
                </c:pt>
                <c:pt idx="948">
                  <c:v>1098.3370319999999</c:v>
                </c:pt>
                <c:pt idx="949">
                  <c:v>1099.088935</c:v>
                </c:pt>
                <c:pt idx="950">
                  <c:v>1099.8407580000001</c:v>
                </c:pt>
                <c:pt idx="951">
                  <c:v>1100.5925030000001</c:v>
                </c:pt>
                <c:pt idx="952">
                  <c:v>1101.344167</c:v>
                </c:pt>
                <c:pt idx="953">
                  <c:v>1102.0957519999999</c:v>
                </c:pt>
              </c:numCache>
            </c:numRef>
          </c:xVal>
          <c:yVal>
            <c:numRef>
              <c:f>'Lunar Spectral Unc Budget'!$L$5:$L$958</c:f>
              <c:numCache>
                <c:formatCode>0.000000</c:formatCode>
                <c:ptCount val="954"/>
                <c:pt idx="0">
                  <c:v>5.3362407760939456</c:v>
                </c:pt>
                <c:pt idx="1">
                  <c:v>4.1618631060795588</c:v>
                </c:pt>
                <c:pt idx="2">
                  <c:v>3.6581235697545207</c:v>
                </c:pt>
                <c:pt idx="3">
                  <c:v>3.3538375388089952</c:v>
                </c:pt>
                <c:pt idx="4">
                  <c:v>3.4442945356291719</c:v>
                </c:pt>
                <c:pt idx="5">
                  <c:v>3.4804315838351343</c:v>
                </c:pt>
                <c:pt idx="6">
                  <c:v>3.2890727493100829</c:v>
                </c:pt>
                <c:pt idx="7">
                  <c:v>3.1552123627806488</c:v>
                </c:pt>
                <c:pt idx="8">
                  <c:v>2.9423428164186634</c:v>
                </c:pt>
                <c:pt idx="9">
                  <c:v>2.8257795599070392</c:v>
                </c:pt>
                <c:pt idx="10">
                  <c:v>2.6524043817952818</c:v>
                </c:pt>
                <c:pt idx="11">
                  <c:v>2.6506843916044418</c:v>
                </c:pt>
                <c:pt idx="12">
                  <c:v>2.6973048197217082</c:v>
                </c:pt>
                <c:pt idx="13">
                  <c:v>2.5361324557223743</c:v>
                </c:pt>
                <c:pt idx="14">
                  <c:v>2.4716717225319815</c:v>
                </c:pt>
                <c:pt idx="15">
                  <c:v>2.5422147941918718</c:v>
                </c:pt>
                <c:pt idx="16">
                  <c:v>2.349461620092236</c:v>
                </c:pt>
                <c:pt idx="17">
                  <c:v>2.2978797608845274</c:v>
                </c:pt>
                <c:pt idx="18">
                  <c:v>2.2529934094180959</c:v>
                </c:pt>
                <c:pt idx="19">
                  <c:v>2.1906084646469166</c:v>
                </c:pt>
                <c:pt idx="20">
                  <c:v>2.1007088937198128</c:v>
                </c:pt>
                <c:pt idx="21">
                  <c:v>2.0800894547961395</c:v>
                </c:pt>
                <c:pt idx="22">
                  <c:v>2.0176578775601977</c:v>
                </c:pt>
                <c:pt idx="23">
                  <c:v>1.9702267810109679</c:v>
                </c:pt>
                <c:pt idx="24">
                  <c:v>1.9336082028796218</c:v>
                </c:pt>
                <c:pt idx="25">
                  <c:v>1.8494775310651148</c:v>
                </c:pt>
                <c:pt idx="26">
                  <c:v>1.8158772250572692</c:v>
                </c:pt>
                <c:pt idx="27">
                  <c:v>1.7591133871950289</c:v>
                </c:pt>
                <c:pt idx="28">
                  <c:v>1.77933967778404</c:v>
                </c:pt>
                <c:pt idx="29">
                  <c:v>1.6776543778934629</c:v>
                </c:pt>
                <c:pt idx="30">
                  <c:v>1.6179907275527394</c:v>
                </c:pt>
                <c:pt idx="31">
                  <c:v>1.6123365923506274</c:v>
                </c:pt>
                <c:pt idx="32">
                  <c:v>1.5493841292419221</c:v>
                </c:pt>
                <c:pt idx="33">
                  <c:v>1.5304599418341671</c:v>
                </c:pt>
                <c:pt idx="34">
                  <c:v>1.5241658220612881</c:v>
                </c:pt>
                <c:pt idx="35">
                  <c:v>1.4793818282602793</c:v>
                </c:pt>
                <c:pt idx="36">
                  <c:v>1.4248486537339262</c:v>
                </c:pt>
                <c:pt idx="37">
                  <c:v>1.4079488293342195</c:v>
                </c:pt>
                <c:pt idx="38">
                  <c:v>1.3935503425169677</c:v>
                </c:pt>
                <c:pt idx="39">
                  <c:v>1.3213092619993123</c:v>
                </c:pt>
                <c:pt idx="40">
                  <c:v>1.3156663389351777</c:v>
                </c:pt>
                <c:pt idx="41">
                  <c:v>1.265287102649856</c:v>
                </c:pt>
                <c:pt idx="42">
                  <c:v>1.2542207754248078</c:v>
                </c:pt>
                <c:pt idx="43">
                  <c:v>1.2645375135600845</c:v>
                </c:pt>
                <c:pt idx="44">
                  <c:v>1.2399089696295753</c:v>
                </c:pt>
                <c:pt idx="45">
                  <c:v>1.269422830381354</c:v>
                </c:pt>
                <c:pt idx="46">
                  <c:v>1.2412686261783081</c:v>
                </c:pt>
                <c:pt idx="47">
                  <c:v>1.2308189908618949</c:v>
                </c:pt>
                <c:pt idx="48">
                  <c:v>1.2051175577426361</c:v>
                </c:pt>
                <c:pt idx="49">
                  <c:v>1.1841269179625173</c:v>
                </c:pt>
                <c:pt idx="50">
                  <c:v>1.1655773583632441</c:v>
                </c:pt>
                <c:pt idx="51">
                  <c:v>1.1654588545887159</c:v>
                </c:pt>
                <c:pt idx="52">
                  <c:v>1.1258376457324837</c:v>
                </c:pt>
                <c:pt idx="53">
                  <c:v>1.1419368139244859</c:v>
                </c:pt>
                <c:pt idx="54">
                  <c:v>1.1212553063310233</c:v>
                </c:pt>
                <c:pt idx="55">
                  <c:v>1.1098930707415209</c:v>
                </c:pt>
                <c:pt idx="56">
                  <c:v>1.1116518253180945</c:v>
                </c:pt>
                <c:pt idx="57">
                  <c:v>1.1256940397971886</c:v>
                </c:pt>
                <c:pt idx="58">
                  <c:v>1.1233132186853301</c:v>
                </c:pt>
                <c:pt idx="59">
                  <c:v>1.1087861914810295</c:v>
                </c:pt>
                <c:pt idx="60">
                  <c:v>1.1120020476031029</c:v>
                </c:pt>
                <c:pt idx="61">
                  <c:v>1.1219892817803763</c:v>
                </c:pt>
                <c:pt idx="62">
                  <c:v>1.0857671848081036</c:v>
                </c:pt>
                <c:pt idx="63">
                  <c:v>1.0893565287249598</c:v>
                </c:pt>
                <c:pt idx="64">
                  <c:v>1.1018702249077481</c:v>
                </c:pt>
                <c:pt idx="65">
                  <c:v>1.0636408328207216</c:v>
                </c:pt>
                <c:pt idx="66">
                  <c:v>1.081332885502885</c:v>
                </c:pt>
                <c:pt idx="67">
                  <c:v>1.0794395613699164</c:v>
                </c:pt>
                <c:pt idx="68">
                  <c:v>1.0564170817002498</c:v>
                </c:pt>
                <c:pt idx="69">
                  <c:v>1.0539630482693156</c:v>
                </c:pt>
                <c:pt idx="70">
                  <c:v>1.0496853438149945</c:v>
                </c:pt>
                <c:pt idx="71">
                  <c:v>1.0368246049316443</c:v>
                </c:pt>
                <c:pt idx="72">
                  <c:v>1.0399080800113947</c:v>
                </c:pt>
                <c:pt idx="73">
                  <c:v>1.0272034012257689</c:v>
                </c:pt>
                <c:pt idx="74">
                  <c:v>1.0245826662617825</c:v>
                </c:pt>
                <c:pt idx="75">
                  <c:v>1.0183796010680999</c:v>
                </c:pt>
                <c:pt idx="76">
                  <c:v>1.0155835873224657</c:v>
                </c:pt>
                <c:pt idx="77">
                  <c:v>1.0229610686661412</c:v>
                </c:pt>
                <c:pt idx="78">
                  <c:v>1.0060345335031449</c:v>
                </c:pt>
                <c:pt idx="79">
                  <c:v>1.0090031036735165</c:v>
                </c:pt>
                <c:pt idx="80">
                  <c:v>1.0061239431326989</c:v>
                </c:pt>
                <c:pt idx="81">
                  <c:v>0.9994475148791121</c:v>
                </c:pt>
                <c:pt idx="82">
                  <c:v>0.98953998882472782</c:v>
                </c:pt>
                <c:pt idx="83">
                  <c:v>0.99816311901886967</c:v>
                </c:pt>
                <c:pt idx="84">
                  <c:v>0.9851456487863498</c:v>
                </c:pt>
                <c:pt idx="85">
                  <c:v>0.97601203613360477</c:v>
                </c:pt>
                <c:pt idx="86">
                  <c:v>0.97929369943744649</c:v>
                </c:pt>
                <c:pt idx="87">
                  <c:v>0.96898298637569635</c:v>
                </c:pt>
                <c:pt idx="88">
                  <c:v>0.97664205589757291</c:v>
                </c:pt>
                <c:pt idx="89">
                  <c:v>0.96039419495003597</c:v>
                </c:pt>
                <c:pt idx="90">
                  <c:v>0.98882073321252351</c:v>
                </c:pt>
                <c:pt idx="91">
                  <c:v>0.97437864441697575</c:v>
                </c:pt>
                <c:pt idx="92">
                  <c:v>0.97074160776968521</c:v>
                </c:pt>
                <c:pt idx="93">
                  <c:v>0.97638248336123423</c:v>
                </c:pt>
                <c:pt idx="94">
                  <c:v>0.95362891191573074</c:v>
                </c:pt>
                <c:pt idx="95">
                  <c:v>0.947932261979336</c:v>
                </c:pt>
                <c:pt idx="96">
                  <c:v>0.9436223338689872</c:v>
                </c:pt>
                <c:pt idx="97">
                  <c:v>0.93947446228573905</c:v>
                </c:pt>
                <c:pt idx="98">
                  <c:v>0.94484987680231791</c:v>
                </c:pt>
                <c:pt idx="99">
                  <c:v>0.93854088792059698</c:v>
                </c:pt>
                <c:pt idx="100">
                  <c:v>0.93883815117423153</c:v>
                </c:pt>
                <c:pt idx="101">
                  <c:v>0.9368509666464081</c:v>
                </c:pt>
                <c:pt idx="102">
                  <c:v>0.94570874471065047</c:v>
                </c:pt>
                <c:pt idx="103">
                  <c:v>0.94249552011880255</c:v>
                </c:pt>
                <c:pt idx="104">
                  <c:v>0.93376607712508941</c:v>
                </c:pt>
                <c:pt idx="105">
                  <c:v>0.94190510182314491</c:v>
                </c:pt>
                <c:pt idx="106">
                  <c:v>0.93777254166392576</c:v>
                </c:pt>
                <c:pt idx="107">
                  <c:v>0.92589996521317797</c:v>
                </c:pt>
                <c:pt idx="108">
                  <c:v>0.92368163031659611</c:v>
                </c:pt>
                <c:pt idx="109">
                  <c:v>0.92419291620230681</c:v>
                </c:pt>
                <c:pt idx="110">
                  <c:v>0.91432341758850999</c:v>
                </c:pt>
                <c:pt idx="111">
                  <c:v>0.92730698340565809</c:v>
                </c:pt>
                <c:pt idx="112">
                  <c:v>0.9220780712549852</c:v>
                </c:pt>
                <c:pt idx="113">
                  <c:v>0.91810936583521707</c:v>
                </c:pt>
                <c:pt idx="114">
                  <c:v>0.9237685539539251</c:v>
                </c:pt>
                <c:pt idx="115">
                  <c:v>0.91777145329312737</c:v>
                </c:pt>
                <c:pt idx="116">
                  <c:v>0.91919168550240093</c:v>
                </c:pt>
                <c:pt idx="117">
                  <c:v>0.91147090277232834</c:v>
                </c:pt>
                <c:pt idx="118">
                  <c:v>0.90861489495024095</c:v>
                </c:pt>
                <c:pt idx="119">
                  <c:v>0.90787434574147186</c:v>
                </c:pt>
                <c:pt idx="120">
                  <c:v>0.91285596215251097</c:v>
                </c:pt>
                <c:pt idx="121">
                  <c:v>0.91137564022493267</c:v>
                </c:pt>
                <c:pt idx="122">
                  <c:v>0.90456072337926796</c:v>
                </c:pt>
                <c:pt idx="123">
                  <c:v>0.90808901745700565</c:v>
                </c:pt>
                <c:pt idx="124">
                  <c:v>0.9037561034247128</c:v>
                </c:pt>
                <c:pt idx="125">
                  <c:v>0.90243916109933242</c:v>
                </c:pt>
                <c:pt idx="126">
                  <c:v>0.90578431562540018</c:v>
                </c:pt>
                <c:pt idx="127">
                  <c:v>0.89485152371477117</c:v>
                </c:pt>
                <c:pt idx="128">
                  <c:v>0.89794730486047403</c:v>
                </c:pt>
                <c:pt idx="129">
                  <c:v>0.89582564064390524</c:v>
                </c:pt>
                <c:pt idx="130">
                  <c:v>0.89726833841345544</c:v>
                </c:pt>
                <c:pt idx="131">
                  <c:v>0.90487369561515052</c:v>
                </c:pt>
                <c:pt idx="132">
                  <c:v>0.89012499681319834</c:v>
                </c:pt>
                <c:pt idx="133">
                  <c:v>0.89552554318704336</c:v>
                </c:pt>
                <c:pt idx="134">
                  <c:v>0.88476429553627989</c:v>
                </c:pt>
                <c:pt idx="135">
                  <c:v>0.89203227335197877</c:v>
                </c:pt>
                <c:pt idx="136">
                  <c:v>0.89335944140831025</c:v>
                </c:pt>
                <c:pt idx="137">
                  <c:v>0.89678930893237285</c:v>
                </c:pt>
                <c:pt idx="138">
                  <c:v>0.89111351287463669</c:v>
                </c:pt>
                <c:pt idx="139">
                  <c:v>0.89098347390884713</c:v>
                </c:pt>
                <c:pt idx="140">
                  <c:v>0.88892643935736815</c:v>
                </c:pt>
                <c:pt idx="141">
                  <c:v>0.8841322806127857</c:v>
                </c:pt>
                <c:pt idx="142">
                  <c:v>0.89456560509650584</c:v>
                </c:pt>
                <c:pt idx="143">
                  <c:v>0.88087199189589316</c:v>
                </c:pt>
                <c:pt idx="144">
                  <c:v>0.8829083703670717</c:v>
                </c:pt>
                <c:pt idx="145">
                  <c:v>0.88469118517735634</c:v>
                </c:pt>
                <c:pt idx="146">
                  <c:v>0.87960880178704615</c:v>
                </c:pt>
                <c:pt idx="147">
                  <c:v>0.88273892759900618</c:v>
                </c:pt>
                <c:pt idx="148">
                  <c:v>0.8812794949472168</c:v>
                </c:pt>
                <c:pt idx="149">
                  <c:v>0.88070841102256869</c:v>
                </c:pt>
                <c:pt idx="150">
                  <c:v>0.88387047297522814</c:v>
                </c:pt>
                <c:pt idx="151">
                  <c:v>0.88024849846519981</c:v>
                </c:pt>
                <c:pt idx="152">
                  <c:v>0.87658218802572052</c:v>
                </c:pt>
                <c:pt idx="153">
                  <c:v>0.87707592134575507</c:v>
                </c:pt>
                <c:pt idx="154">
                  <c:v>0.88385931786771366</c:v>
                </c:pt>
                <c:pt idx="155">
                  <c:v>0.87943533616831648</c:v>
                </c:pt>
                <c:pt idx="156">
                  <c:v>0.87869533177952364</c:v>
                </c:pt>
                <c:pt idx="157">
                  <c:v>0.87371609463677014</c:v>
                </c:pt>
                <c:pt idx="158">
                  <c:v>0.87300129035213814</c:v>
                </c:pt>
                <c:pt idx="159">
                  <c:v>0.87250024746261856</c:v>
                </c:pt>
                <c:pt idx="160">
                  <c:v>0.87554210337483163</c:v>
                </c:pt>
                <c:pt idx="161">
                  <c:v>0.8764951328493692</c:v>
                </c:pt>
                <c:pt idx="162">
                  <c:v>0.87498298000638974</c:v>
                </c:pt>
                <c:pt idx="163">
                  <c:v>0.87182734432061626</c:v>
                </c:pt>
                <c:pt idx="164">
                  <c:v>0.87388751370334572</c:v>
                </c:pt>
                <c:pt idx="165">
                  <c:v>0.86710322355977709</c:v>
                </c:pt>
                <c:pt idx="166">
                  <c:v>0.86896228347239268</c:v>
                </c:pt>
                <c:pt idx="167">
                  <c:v>0.87260313808466106</c:v>
                </c:pt>
                <c:pt idx="168">
                  <c:v>0.87217075270271838</c:v>
                </c:pt>
                <c:pt idx="169">
                  <c:v>0.8728625190437489</c:v>
                </c:pt>
                <c:pt idx="170">
                  <c:v>0.86992703809397121</c:v>
                </c:pt>
                <c:pt idx="171">
                  <c:v>0.87036853035740869</c:v>
                </c:pt>
                <c:pt idx="172">
                  <c:v>0.86834337835590658</c:v>
                </c:pt>
                <c:pt idx="173">
                  <c:v>0.86908350661748957</c:v>
                </c:pt>
                <c:pt idx="174">
                  <c:v>0.86944421755543755</c:v>
                </c:pt>
                <c:pt idx="175">
                  <c:v>0.87013544031940848</c:v>
                </c:pt>
                <c:pt idx="176">
                  <c:v>0.86998417932442484</c:v>
                </c:pt>
                <c:pt idx="177">
                  <c:v>0.8681632100039175</c:v>
                </c:pt>
                <c:pt idx="178">
                  <c:v>0.8624998302658915</c:v>
                </c:pt>
                <c:pt idx="179">
                  <c:v>0.86529421832346964</c:v>
                </c:pt>
                <c:pt idx="180">
                  <c:v>0.86543212835627192</c:v>
                </c:pt>
                <c:pt idx="181">
                  <c:v>0.86590486435747371</c:v>
                </c:pt>
                <c:pt idx="182">
                  <c:v>0.86486568235121919</c:v>
                </c:pt>
                <c:pt idx="183">
                  <c:v>0.8659684952347978</c:v>
                </c:pt>
                <c:pt idx="184">
                  <c:v>0.86253522737031652</c:v>
                </c:pt>
                <c:pt idx="185">
                  <c:v>0.86652087789426802</c:v>
                </c:pt>
                <c:pt idx="186">
                  <c:v>0.86498831613024274</c:v>
                </c:pt>
                <c:pt idx="187">
                  <c:v>0.86100163954177711</c:v>
                </c:pt>
                <c:pt idx="188">
                  <c:v>0.86223448965109784</c:v>
                </c:pt>
                <c:pt idx="189">
                  <c:v>0.86004533881095557</c:v>
                </c:pt>
                <c:pt idx="190">
                  <c:v>0.86159755109340252</c:v>
                </c:pt>
                <c:pt idx="191">
                  <c:v>0.86353472918151131</c:v>
                </c:pt>
                <c:pt idx="192">
                  <c:v>0.86287560083417603</c:v>
                </c:pt>
                <c:pt idx="193">
                  <c:v>0.86219833051958705</c:v>
                </c:pt>
                <c:pt idx="194">
                  <c:v>0.86494622507192875</c:v>
                </c:pt>
                <c:pt idx="195">
                  <c:v>0.85811178574340896</c:v>
                </c:pt>
                <c:pt idx="196">
                  <c:v>0.86219945747052373</c:v>
                </c:pt>
                <c:pt idx="197">
                  <c:v>0.85759586399964571</c:v>
                </c:pt>
                <c:pt idx="198">
                  <c:v>0.86274164228074235</c:v>
                </c:pt>
                <c:pt idx="199">
                  <c:v>0.85979628695118182</c:v>
                </c:pt>
                <c:pt idx="200">
                  <c:v>0.86078783844080364</c:v>
                </c:pt>
                <c:pt idx="201">
                  <c:v>0.85915040974009094</c:v>
                </c:pt>
                <c:pt idx="202">
                  <c:v>0.85710768522306158</c:v>
                </c:pt>
                <c:pt idx="203">
                  <c:v>0.85861880565452131</c:v>
                </c:pt>
                <c:pt idx="204">
                  <c:v>0.85862058602784685</c:v>
                </c:pt>
                <c:pt idx="205">
                  <c:v>0.85691996252089364</c:v>
                </c:pt>
                <c:pt idx="206">
                  <c:v>0.85600802206368432</c:v>
                </c:pt>
                <c:pt idx="207">
                  <c:v>0.85624671771247662</c:v>
                </c:pt>
                <c:pt idx="208">
                  <c:v>0.85409916123524365</c:v>
                </c:pt>
                <c:pt idx="209">
                  <c:v>0.85455506852539587</c:v>
                </c:pt>
                <c:pt idx="210">
                  <c:v>0.85435358570172981</c:v>
                </c:pt>
                <c:pt idx="211">
                  <c:v>0.85429373678135212</c:v>
                </c:pt>
                <c:pt idx="212">
                  <c:v>0.85488788740591093</c:v>
                </c:pt>
                <c:pt idx="213">
                  <c:v>0.85457546277757401</c:v>
                </c:pt>
                <c:pt idx="214">
                  <c:v>0.85409326842682876</c:v>
                </c:pt>
                <c:pt idx="215">
                  <c:v>0.85621911401728124</c:v>
                </c:pt>
                <c:pt idx="216">
                  <c:v>0.85551689474394088</c:v>
                </c:pt>
                <c:pt idx="217">
                  <c:v>0.85178766765657832</c:v>
                </c:pt>
                <c:pt idx="218">
                  <c:v>0.85339126517710295</c:v>
                </c:pt>
                <c:pt idx="219">
                  <c:v>0.85099194641455755</c:v>
                </c:pt>
                <c:pt idx="220">
                  <c:v>0.85315498977560833</c:v>
                </c:pt>
                <c:pt idx="221">
                  <c:v>0.85109095824672087</c:v>
                </c:pt>
                <c:pt idx="222">
                  <c:v>0.85598513198583914</c:v>
                </c:pt>
                <c:pt idx="223">
                  <c:v>0.85255714451041364</c:v>
                </c:pt>
                <c:pt idx="224">
                  <c:v>0.84991154237226374</c:v>
                </c:pt>
                <c:pt idx="225">
                  <c:v>0.85329064459207915</c:v>
                </c:pt>
                <c:pt idx="226">
                  <c:v>0.84937323902676054</c:v>
                </c:pt>
                <c:pt idx="227">
                  <c:v>0.85246837747208437</c:v>
                </c:pt>
                <c:pt idx="228">
                  <c:v>0.85320969961768978</c:v>
                </c:pt>
                <c:pt idx="229">
                  <c:v>0.85017870314148147</c:v>
                </c:pt>
                <c:pt idx="230">
                  <c:v>0.84970144817557836</c:v>
                </c:pt>
                <c:pt idx="231">
                  <c:v>0.84897852504773541</c:v>
                </c:pt>
                <c:pt idx="232">
                  <c:v>0.85127176960566175</c:v>
                </c:pt>
                <c:pt idx="233">
                  <c:v>0.84872294520819513</c:v>
                </c:pt>
                <c:pt idx="234">
                  <c:v>0.84778918090277733</c:v>
                </c:pt>
                <c:pt idx="235">
                  <c:v>0.84888518521733991</c:v>
                </c:pt>
                <c:pt idx="236">
                  <c:v>0.84656305724468661</c:v>
                </c:pt>
                <c:pt idx="237">
                  <c:v>0.84773338007568555</c:v>
                </c:pt>
                <c:pt idx="238">
                  <c:v>0.84626504178476913</c:v>
                </c:pt>
                <c:pt idx="239">
                  <c:v>0.845231737495585</c:v>
                </c:pt>
                <c:pt idx="240">
                  <c:v>0.84822047656083832</c:v>
                </c:pt>
                <c:pt idx="241">
                  <c:v>0.84936934092775129</c:v>
                </c:pt>
                <c:pt idx="242">
                  <c:v>0.84590362558228926</c:v>
                </c:pt>
                <c:pt idx="243">
                  <c:v>0.84704173303172714</c:v>
                </c:pt>
                <c:pt idx="244">
                  <c:v>0.84434775993459188</c:v>
                </c:pt>
                <c:pt idx="245">
                  <c:v>0.84366438465238736</c:v>
                </c:pt>
                <c:pt idx="246">
                  <c:v>0.84364588066597501</c:v>
                </c:pt>
                <c:pt idx="247">
                  <c:v>0.84327434072510254</c:v>
                </c:pt>
                <c:pt idx="248">
                  <c:v>0.842275006427048</c:v>
                </c:pt>
                <c:pt idx="249">
                  <c:v>0.84201887193102976</c:v>
                </c:pt>
                <c:pt idx="250">
                  <c:v>0.84314480039758233</c:v>
                </c:pt>
                <c:pt idx="251">
                  <c:v>0.84430369328727506</c:v>
                </c:pt>
                <c:pt idx="252">
                  <c:v>0.84270061153147779</c:v>
                </c:pt>
                <c:pt idx="253">
                  <c:v>0.84361865420887538</c:v>
                </c:pt>
                <c:pt idx="254">
                  <c:v>0.84153121255506969</c:v>
                </c:pt>
                <c:pt idx="255">
                  <c:v>0.84443034833033337</c:v>
                </c:pt>
                <c:pt idx="256">
                  <c:v>0.84321194000746025</c:v>
                </c:pt>
                <c:pt idx="257">
                  <c:v>0.84031850336034442</c:v>
                </c:pt>
                <c:pt idx="258">
                  <c:v>0.83981534731137597</c:v>
                </c:pt>
                <c:pt idx="259">
                  <c:v>0.84070614821205458</c:v>
                </c:pt>
                <c:pt idx="260">
                  <c:v>0.84155316673951397</c:v>
                </c:pt>
                <c:pt idx="261">
                  <c:v>0.84486448286128524</c:v>
                </c:pt>
                <c:pt idx="262">
                  <c:v>0.84237586571791756</c:v>
                </c:pt>
                <c:pt idx="263">
                  <c:v>0.83958872323424893</c:v>
                </c:pt>
                <c:pt idx="264">
                  <c:v>0.84271646629019148</c:v>
                </c:pt>
                <c:pt idx="265">
                  <c:v>0.83986711976413331</c:v>
                </c:pt>
                <c:pt idx="266">
                  <c:v>0.8391771072538815</c:v>
                </c:pt>
                <c:pt idx="267">
                  <c:v>0.83878360979941058</c:v>
                </c:pt>
                <c:pt idx="268">
                  <c:v>0.83870684519019412</c:v>
                </c:pt>
                <c:pt idx="269">
                  <c:v>0.83940643621872624</c:v>
                </c:pt>
                <c:pt idx="270">
                  <c:v>0.83967148596522789</c:v>
                </c:pt>
                <c:pt idx="271">
                  <c:v>0.83786393420422867</c:v>
                </c:pt>
                <c:pt idx="272">
                  <c:v>0.83722574553590134</c:v>
                </c:pt>
                <c:pt idx="273">
                  <c:v>0.83778343779387054</c:v>
                </c:pt>
                <c:pt idx="274">
                  <c:v>0.83582996828701339</c:v>
                </c:pt>
                <c:pt idx="275">
                  <c:v>0.8375464127599187</c:v>
                </c:pt>
                <c:pt idx="276">
                  <c:v>0.83670320709468282</c:v>
                </c:pt>
                <c:pt idx="277">
                  <c:v>0.83747903987839112</c:v>
                </c:pt>
                <c:pt idx="278">
                  <c:v>0.83843785243329627</c:v>
                </c:pt>
                <c:pt idx="279">
                  <c:v>0.83520823341773498</c:v>
                </c:pt>
                <c:pt idx="280">
                  <c:v>0.8379873750712693</c:v>
                </c:pt>
                <c:pt idx="281">
                  <c:v>0.83467814689971331</c:v>
                </c:pt>
                <c:pt idx="282">
                  <c:v>0.83523358226079902</c:v>
                </c:pt>
                <c:pt idx="283">
                  <c:v>0.83545535264927528</c:v>
                </c:pt>
                <c:pt idx="284">
                  <c:v>0.83395377667199511</c:v>
                </c:pt>
                <c:pt idx="285">
                  <c:v>0.83659546493298209</c:v>
                </c:pt>
                <c:pt idx="286">
                  <c:v>0.83519001129275894</c:v>
                </c:pt>
                <c:pt idx="287">
                  <c:v>0.83419539964102152</c:v>
                </c:pt>
                <c:pt idx="288">
                  <c:v>0.8335067695546684</c:v>
                </c:pt>
                <c:pt idx="289">
                  <c:v>0.83340277919427708</c:v>
                </c:pt>
                <c:pt idx="290">
                  <c:v>0.83436002994882708</c:v>
                </c:pt>
                <c:pt idx="291">
                  <c:v>0.83616503436749146</c:v>
                </c:pt>
                <c:pt idx="292">
                  <c:v>0.83364650330168366</c:v>
                </c:pt>
                <c:pt idx="293">
                  <c:v>0.8327211484864615</c:v>
                </c:pt>
                <c:pt idx="294">
                  <c:v>0.83454159392630056</c:v>
                </c:pt>
                <c:pt idx="295">
                  <c:v>0.83412336299526679</c:v>
                </c:pt>
                <c:pt idx="296">
                  <c:v>0.8351829511095048</c:v>
                </c:pt>
                <c:pt idx="297">
                  <c:v>0.83360453335578466</c:v>
                </c:pt>
                <c:pt idx="298">
                  <c:v>0.8321419415431166</c:v>
                </c:pt>
                <c:pt idx="299">
                  <c:v>0.83342112793190692</c:v>
                </c:pt>
                <c:pt idx="300">
                  <c:v>0.83302955362022701</c:v>
                </c:pt>
                <c:pt idx="301">
                  <c:v>0.83310359450511207</c:v>
                </c:pt>
                <c:pt idx="302">
                  <c:v>0.83275740853033398</c:v>
                </c:pt>
                <c:pt idx="303">
                  <c:v>0.83073372870201245</c:v>
                </c:pt>
                <c:pt idx="304">
                  <c:v>0.83165779782277338</c:v>
                </c:pt>
                <c:pt idx="305">
                  <c:v>0.83183803353606134</c:v>
                </c:pt>
                <c:pt idx="306">
                  <c:v>0.83114878838148576</c:v>
                </c:pt>
                <c:pt idx="307">
                  <c:v>0.82979981032480876</c:v>
                </c:pt>
                <c:pt idx="308">
                  <c:v>0.83106285331547425</c:v>
                </c:pt>
                <c:pt idx="309">
                  <c:v>0.83066041785541234</c:v>
                </c:pt>
                <c:pt idx="310">
                  <c:v>0.83006724432807044</c:v>
                </c:pt>
                <c:pt idx="311">
                  <c:v>0.8305210249502375</c:v>
                </c:pt>
                <c:pt idx="312">
                  <c:v>0.83073604170851101</c:v>
                </c:pt>
                <c:pt idx="313">
                  <c:v>0.82901012815686248</c:v>
                </c:pt>
                <c:pt idx="314">
                  <c:v>0.8291971555535429</c:v>
                </c:pt>
                <c:pt idx="315">
                  <c:v>0.83219565988572675</c:v>
                </c:pt>
                <c:pt idx="316">
                  <c:v>0.82830815956361026</c:v>
                </c:pt>
                <c:pt idx="317">
                  <c:v>0.83017752501466624</c:v>
                </c:pt>
                <c:pt idx="318">
                  <c:v>0.82954812527009036</c:v>
                </c:pt>
                <c:pt idx="319">
                  <c:v>0.82889891494024526</c:v>
                </c:pt>
                <c:pt idx="320">
                  <c:v>0.82930020310732988</c:v>
                </c:pt>
                <c:pt idx="321">
                  <c:v>0.82846875947978105</c:v>
                </c:pt>
                <c:pt idx="322">
                  <c:v>0.83042836959593413</c:v>
                </c:pt>
                <c:pt idx="323">
                  <c:v>0.82719031926563902</c:v>
                </c:pt>
                <c:pt idx="324">
                  <c:v>0.8272610198574657</c:v>
                </c:pt>
                <c:pt idx="325">
                  <c:v>0.82769616434384241</c:v>
                </c:pt>
                <c:pt idx="326">
                  <c:v>0.82715012725052572</c:v>
                </c:pt>
                <c:pt idx="327">
                  <c:v>0.82899831729902218</c:v>
                </c:pt>
                <c:pt idx="328">
                  <c:v>0.82677615374271451</c:v>
                </c:pt>
                <c:pt idx="329">
                  <c:v>0.82630442138936666</c:v>
                </c:pt>
                <c:pt idx="330">
                  <c:v>0.82632920171690116</c:v>
                </c:pt>
                <c:pt idx="331">
                  <c:v>0.8268064547796502</c:v>
                </c:pt>
                <c:pt idx="332">
                  <c:v>0.82691834828657895</c:v>
                </c:pt>
                <c:pt idx="333">
                  <c:v>0.82783659809948118</c:v>
                </c:pt>
                <c:pt idx="334">
                  <c:v>0.82611566754238508</c:v>
                </c:pt>
                <c:pt idx="335">
                  <c:v>0.82569860716287091</c:v>
                </c:pt>
                <c:pt idx="336">
                  <c:v>0.82713045672828889</c:v>
                </c:pt>
                <c:pt idx="337">
                  <c:v>0.8271452564815559</c:v>
                </c:pt>
                <c:pt idx="338">
                  <c:v>0.82666387075349024</c:v>
                </c:pt>
                <c:pt idx="339">
                  <c:v>0.82621797839834943</c:v>
                </c:pt>
                <c:pt idx="340">
                  <c:v>0.82560332878173037</c:v>
                </c:pt>
                <c:pt idx="341">
                  <c:v>0.82616379817187835</c:v>
                </c:pt>
                <c:pt idx="342">
                  <c:v>0.82580276480205272</c:v>
                </c:pt>
                <c:pt idx="343">
                  <c:v>0.82929004923441485</c:v>
                </c:pt>
                <c:pt idx="344">
                  <c:v>0.82459540957233335</c:v>
                </c:pt>
                <c:pt idx="345">
                  <c:v>0.82479276061040674</c:v>
                </c:pt>
                <c:pt idx="346">
                  <c:v>0.82374424149878023</c:v>
                </c:pt>
                <c:pt idx="347">
                  <c:v>0.82530222119186414</c:v>
                </c:pt>
                <c:pt idx="348">
                  <c:v>0.82551013392983508</c:v>
                </c:pt>
                <c:pt idx="349">
                  <c:v>0.82638675928232452</c:v>
                </c:pt>
                <c:pt idx="350">
                  <c:v>0.82472826472872118</c:v>
                </c:pt>
                <c:pt idx="351">
                  <c:v>0.82692573216105347</c:v>
                </c:pt>
                <c:pt idx="352">
                  <c:v>0.82380755219852198</c:v>
                </c:pt>
                <c:pt idx="353">
                  <c:v>0.8254882310112388</c:v>
                </c:pt>
                <c:pt idx="354">
                  <c:v>0.82401804715871618</c:v>
                </c:pt>
                <c:pt idx="355">
                  <c:v>0.82292073259427623</c:v>
                </c:pt>
                <c:pt idx="356">
                  <c:v>0.82379878221841341</c:v>
                </c:pt>
                <c:pt idx="357">
                  <c:v>0.82402775825433938</c:v>
                </c:pt>
                <c:pt idx="358">
                  <c:v>0.82315165759094033</c:v>
                </c:pt>
                <c:pt idx="359">
                  <c:v>0.82445222447174782</c:v>
                </c:pt>
                <c:pt idx="360">
                  <c:v>0.82378548429585341</c:v>
                </c:pt>
                <c:pt idx="361">
                  <c:v>0.82306461314686552</c:v>
                </c:pt>
                <c:pt idx="362">
                  <c:v>0.82339756602091674</c:v>
                </c:pt>
                <c:pt idx="363">
                  <c:v>0.82259381305603507</c:v>
                </c:pt>
                <c:pt idx="364">
                  <c:v>0.82258320989028488</c:v>
                </c:pt>
                <c:pt idx="365">
                  <c:v>0.82149512699500671</c:v>
                </c:pt>
                <c:pt idx="366">
                  <c:v>0.82297084765542028</c:v>
                </c:pt>
                <c:pt idx="367">
                  <c:v>0.82179427941320993</c:v>
                </c:pt>
                <c:pt idx="368">
                  <c:v>0.82119632122751229</c:v>
                </c:pt>
                <c:pt idx="369">
                  <c:v>0.82169337326234304</c:v>
                </c:pt>
                <c:pt idx="370">
                  <c:v>0.82104238784668904</c:v>
                </c:pt>
                <c:pt idx="371">
                  <c:v>0.82149452697925107</c:v>
                </c:pt>
                <c:pt idx="372">
                  <c:v>0.82187941495866812</c:v>
                </c:pt>
                <c:pt idx="373">
                  <c:v>0.82084913162043893</c:v>
                </c:pt>
                <c:pt idx="374">
                  <c:v>0.82127773300488549</c:v>
                </c:pt>
                <c:pt idx="375">
                  <c:v>0.82435885289143551</c:v>
                </c:pt>
                <c:pt idx="376">
                  <c:v>0.82057873999068853</c:v>
                </c:pt>
                <c:pt idx="377">
                  <c:v>0.82024855267516672</c:v>
                </c:pt>
                <c:pt idx="378">
                  <c:v>0.82157271309981728</c:v>
                </c:pt>
                <c:pt idx="379">
                  <c:v>0.82084025951733819</c:v>
                </c:pt>
                <c:pt idx="380">
                  <c:v>0.820589151580709</c:v>
                </c:pt>
                <c:pt idx="381">
                  <c:v>0.82080181446839973</c:v>
                </c:pt>
                <c:pt idx="382">
                  <c:v>0.82028690810145277</c:v>
                </c:pt>
                <c:pt idx="383">
                  <c:v>0.82285254661671348</c:v>
                </c:pt>
                <c:pt idx="384">
                  <c:v>0.82131626850148309</c:v>
                </c:pt>
                <c:pt idx="385">
                  <c:v>0.82023606262113735</c:v>
                </c:pt>
                <c:pt idx="386">
                  <c:v>0.82022854703224812</c:v>
                </c:pt>
                <c:pt idx="387">
                  <c:v>0.8199278751818847</c:v>
                </c:pt>
                <c:pt idx="388">
                  <c:v>0.81980956670296268</c:v>
                </c:pt>
                <c:pt idx="389">
                  <c:v>0.82019908327309277</c:v>
                </c:pt>
                <c:pt idx="390">
                  <c:v>0.82000595592340753</c:v>
                </c:pt>
                <c:pt idx="391">
                  <c:v>0.81855519544902033</c:v>
                </c:pt>
                <c:pt idx="392">
                  <c:v>0.81851286421939673</c:v>
                </c:pt>
                <c:pt idx="393">
                  <c:v>0.81855456314081754</c:v>
                </c:pt>
                <c:pt idx="394">
                  <c:v>0.81856339233874942</c:v>
                </c:pt>
                <c:pt idx="395">
                  <c:v>0.81847133427041951</c:v>
                </c:pt>
                <c:pt idx="396">
                  <c:v>0.8193683022174979</c:v>
                </c:pt>
                <c:pt idx="397">
                  <c:v>0.81976669417832837</c:v>
                </c:pt>
                <c:pt idx="398">
                  <c:v>0.82103046206195707</c:v>
                </c:pt>
                <c:pt idx="399">
                  <c:v>0.82176508792330938</c:v>
                </c:pt>
                <c:pt idx="400">
                  <c:v>0.82082139153033151</c:v>
                </c:pt>
                <c:pt idx="401">
                  <c:v>0.82155565647059658</c:v>
                </c:pt>
                <c:pt idx="402">
                  <c:v>0.81938699080328192</c:v>
                </c:pt>
                <c:pt idx="403">
                  <c:v>0.8182644298802676</c:v>
                </c:pt>
                <c:pt idx="404">
                  <c:v>0.81744416124974995</c:v>
                </c:pt>
                <c:pt idx="405">
                  <c:v>0.8168567982378161</c:v>
                </c:pt>
                <c:pt idx="406">
                  <c:v>0.81600086448061815</c:v>
                </c:pt>
                <c:pt idx="407">
                  <c:v>0.81730224008307939</c:v>
                </c:pt>
                <c:pt idx="408">
                  <c:v>0.81695034976120062</c:v>
                </c:pt>
                <c:pt idx="409">
                  <c:v>0.81866354720740742</c:v>
                </c:pt>
                <c:pt idx="410">
                  <c:v>0.82166027776801365</c:v>
                </c:pt>
                <c:pt idx="411">
                  <c:v>0.82542865949049771</c:v>
                </c:pt>
                <c:pt idx="412">
                  <c:v>0.82651836083992125</c:v>
                </c:pt>
                <c:pt idx="413">
                  <c:v>0.82760248901612254</c:v>
                </c:pt>
                <c:pt idx="414">
                  <c:v>0.82730305447460195</c:v>
                </c:pt>
                <c:pt idx="415">
                  <c:v>0.82414489997601181</c:v>
                </c:pt>
                <c:pt idx="416">
                  <c:v>0.82173949299798399</c:v>
                </c:pt>
                <c:pt idx="417">
                  <c:v>0.81891163051059235</c:v>
                </c:pt>
                <c:pt idx="418">
                  <c:v>0.81728932993456116</c:v>
                </c:pt>
                <c:pt idx="419">
                  <c:v>0.81795208070767755</c:v>
                </c:pt>
                <c:pt idx="420">
                  <c:v>0.81646495238182748</c:v>
                </c:pt>
                <c:pt idx="421">
                  <c:v>0.81692706052304365</c:v>
                </c:pt>
                <c:pt idx="422">
                  <c:v>0.81570740760116622</c:v>
                </c:pt>
                <c:pt idx="423">
                  <c:v>0.81689252705453363</c:v>
                </c:pt>
                <c:pt idx="424">
                  <c:v>0.82028141689896961</c:v>
                </c:pt>
                <c:pt idx="425">
                  <c:v>0.82080551177932604</c:v>
                </c:pt>
                <c:pt idx="426">
                  <c:v>0.82256018153714527</c:v>
                </c:pt>
                <c:pt idx="427">
                  <c:v>0.82497234543084819</c:v>
                </c:pt>
                <c:pt idx="428">
                  <c:v>0.82656731520291882</c:v>
                </c:pt>
                <c:pt idx="429">
                  <c:v>0.82414560056992292</c:v>
                </c:pt>
                <c:pt idx="430">
                  <c:v>0.82006743547879357</c:v>
                </c:pt>
                <c:pt idx="431">
                  <c:v>0.81790266470062056</c:v>
                </c:pt>
                <c:pt idx="432">
                  <c:v>0.81756707542978213</c:v>
                </c:pt>
                <c:pt idx="433">
                  <c:v>0.81704760299274148</c:v>
                </c:pt>
                <c:pt idx="434">
                  <c:v>0.81664431684731098</c:v>
                </c:pt>
                <c:pt idx="435">
                  <c:v>0.81664864052857833</c:v>
                </c:pt>
                <c:pt idx="436">
                  <c:v>0.81812092360006439</c:v>
                </c:pt>
                <c:pt idx="437">
                  <c:v>0.81940716266502633</c:v>
                </c:pt>
                <c:pt idx="438">
                  <c:v>0.82032763166817324</c:v>
                </c:pt>
                <c:pt idx="439">
                  <c:v>0.81932467202737269</c:v>
                </c:pt>
                <c:pt idx="440">
                  <c:v>0.81849514574023829</c:v>
                </c:pt>
                <c:pt idx="441">
                  <c:v>0.81626980484198364</c:v>
                </c:pt>
                <c:pt idx="442">
                  <c:v>0.81586929760328486</c:v>
                </c:pt>
                <c:pt idx="443">
                  <c:v>0.81582623123711917</c:v>
                </c:pt>
                <c:pt idx="444">
                  <c:v>0.81728660077762061</c:v>
                </c:pt>
                <c:pt idx="445">
                  <c:v>0.81794437206456805</c:v>
                </c:pt>
                <c:pt idx="446">
                  <c:v>0.81701269849152225</c:v>
                </c:pt>
                <c:pt idx="447">
                  <c:v>0.81762905143660969</c:v>
                </c:pt>
                <c:pt idx="448">
                  <c:v>0.81735205895229235</c:v>
                </c:pt>
                <c:pt idx="449">
                  <c:v>0.81753942811398317</c:v>
                </c:pt>
                <c:pt idx="450">
                  <c:v>0.81697190313453028</c:v>
                </c:pt>
                <c:pt idx="451">
                  <c:v>0.81719196521399651</c:v>
                </c:pt>
                <c:pt idx="452">
                  <c:v>0.81734499518294457</c:v>
                </c:pt>
                <c:pt idx="453">
                  <c:v>0.81693582235662621</c:v>
                </c:pt>
                <c:pt idx="454">
                  <c:v>0.81727937782089677</c:v>
                </c:pt>
                <c:pt idx="455">
                  <c:v>0.81618927323013246</c:v>
                </c:pt>
                <c:pt idx="456">
                  <c:v>0.81778765229134376</c:v>
                </c:pt>
                <c:pt idx="457">
                  <c:v>0.81672410864608802</c:v>
                </c:pt>
                <c:pt idx="458">
                  <c:v>0.81804141675075714</c:v>
                </c:pt>
                <c:pt idx="459">
                  <c:v>0.81813037521448984</c:v>
                </c:pt>
                <c:pt idx="460">
                  <c:v>0.81825856404994923</c:v>
                </c:pt>
                <c:pt idx="461">
                  <c:v>0.8167686921293148</c:v>
                </c:pt>
                <c:pt idx="462">
                  <c:v>0.81775432874562382</c:v>
                </c:pt>
                <c:pt idx="463">
                  <c:v>0.81821035609781634</c:v>
                </c:pt>
                <c:pt idx="464">
                  <c:v>0.81807299768212816</c:v>
                </c:pt>
                <c:pt idx="465">
                  <c:v>0.81889214921537579</c:v>
                </c:pt>
                <c:pt idx="466">
                  <c:v>0.82170079567215593</c:v>
                </c:pt>
                <c:pt idx="467">
                  <c:v>0.8175070177198891</c:v>
                </c:pt>
                <c:pt idx="468">
                  <c:v>0.81856898349822627</c:v>
                </c:pt>
                <c:pt idx="469">
                  <c:v>0.81715450785313626</c:v>
                </c:pt>
                <c:pt idx="470">
                  <c:v>0.81817517404053919</c:v>
                </c:pt>
                <c:pt idx="471">
                  <c:v>0.81813543499992814</c:v>
                </c:pt>
                <c:pt idx="472">
                  <c:v>0.81840808184302616</c:v>
                </c:pt>
                <c:pt idx="473">
                  <c:v>0.81842662734765637</c:v>
                </c:pt>
                <c:pt idx="474">
                  <c:v>0.81947107086672311</c:v>
                </c:pt>
                <c:pt idx="475">
                  <c:v>0.81807816739923567</c:v>
                </c:pt>
                <c:pt idx="476">
                  <c:v>0.8173567063380528</c:v>
                </c:pt>
                <c:pt idx="477">
                  <c:v>0.8178523133935337</c:v>
                </c:pt>
                <c:pt idx="478">
                  <c:v>0.8179097278399361</c:v>
                </c:pt>
                <c:pt idx="479">
                  <c:v>0.81726504157040636</c:v>
                </c:pt>
                <c:pt idx="480">
                  <c:v>0.8189755450359163</c:v>
                </c:pt>
                <c:pt idx="481">
                  <c:v>0.81751377995636854</c:v>
                </c:pt>
                <c:pt idx="482">
                  <c:v>0.81765130055050561</c:v>
                </c:pt>
                <c:pt idx="483">
                  <c:v>0.81838355229215209</c:v>
                </c:pt>
                <c:pt idx="484">
                  <c:v>0.81791327054795571</c:v>
                </c:pt>
                <c:pt idx="485">
                  <c:v>0.81765873612319773</c:v>
                </c:pt>
                <c:pt idx="486">
                  <c:v>0.81813985553979385</c:v>
                </c:pt>
                <c:pt idx="487">
                  <c:v>0.81761301353300486</c:v>
                </c:pt>
                <c:pt idx="488">
                  <c:v>0.81879645808966373</c:v>
                </c:pt>
                <c:pt idx="489">
                  <c:v>0.81936323086290674</c:v>
                </c:pt>
                <c:pt idx="490">
                  <c:v>0.81747104869486631</c:v>
                </c:pt>
                <c:pt idx="491">
                  <c:v>0.81781692057936306</c:v>
                </c:pt>
                <c:pt idx="492">
                  <c:v>0.81822248502709138</c:v>
                </c:pt>
                <c:pt idx="493">
                  <c:v>0.81763173598438998</c:v>
                </c:pt>
                <c:pt idx="494">
                  <c:v>0.81781856291080801</c:v>
                </c:pt>
                <c:pt idx="495">
                  <c:v>0.81813900014685126</c:v>
                </c:pt>
                <c:pt idx="496">
                  <c:v>0.81614164567913838</c:v>
                </c:pt>
                <c:pt idx="497">
                  <c:v>0.81668295842016758</c:v>
                </c:pt>
                <c:pt idx="498">
                  <c:v>0.81984618508634233</c:v>
                </c:pt>
                <c:pt idx="499">
                  <c:v>0.81734007755151594</c:v>
                </c:pt>
                <c:pt idx="500">
                  <c:v>0.81672134494119242</c:v>
                </c:pt>
                <c:pt idx="501">
                  <c:v>0.81783091063905677</c:v>
                </c:pt>
                <c:pt idx="502">
                  <c:v>0.81876166712852172</c:v>
                </c:pt>
                <c:pt idx="503">
                  <c:v>0.81679660516726382</c:v>
                </c:pt>
                <c:pt idx="504">
                  <c:v>0.81648601455100001</c:v>
                </c:pt>
                <c:pt idx="505">
                  <c:v>0.81679136574965261</c:v>
                </c:pt>
                <c:pt idx="506">
                  <c:v>0.81621910878490822</c:v>
                </c:pt>
                <c:pt idx="507">
                  <c:v>0.81703136813875965</c:v>
                </c:pt>
                <c:pt idx="508">
                  <c:v>0.8173767784461099</c:v>
                </c:pt>
                <c:pt idx="509">
                  <c:v>0.81889968944537506</c:v>
                </c:pt>
                <c:pt idx="510">
                  <c:v>0.81916779071811663</c:v>
                </c:pt>
                <c:pt idx="511">
                  <c:v>0.81792066034837752</c:v>
                </c:pt>
                <c:pt idx="512">
                  <c:v>0.81837954648126965</c:v>
                </c:pt>
                <c:pt idx="513">
                  <c:v>0.81638793461345915</c:v>
                </c:pt>
                <c:pt idx="514">
                  <c:v>0.81582803240044455</c:v>
                </c:pt>
                <c:pt idx="515">
                  <c:v>0.81628624747846223</c:v>
                </c:pt>
                <c:pt idx="516">
                  <c:v>0.81605320872942944</c:v>
                </c:pt>
                <c:pt idx="517">
                  <c:v>0.8172150079589009</c:v>
                </c:pt>
                <c:pt idx="518">
                  <c:v>0.81965496696923557</c:v>
                </c:pt>
                <c:pt idx="519">
                  <c:v>0.81827295213237894</c:v>
                </c:pt>
                <c:pt idx="520">
                  <c:v>0.8191257884747225</c:v>
                </c:pt>
                <c:pt idx="521">
                  <c:v>0.81955800241815158</c:v>
                </c:pt>
                <c:pt idx="522">
                  <c:v>0.81633316336895567</c:v>
                </c:pt>
                <c:pt idx="523">
                  <c:v>0.81504278077021952</c:v>
                </c:pt>
                <c:pt idx="524">
                  <c:v>0.81519168756509386</c:v>
                </c:pt>
                <c:pt idx="525">
                  <c:v>0.81523580422499708</c:v>
                </c:pt>
                <c:pt idx="526">
                  <c:v>0.81567988016319937</c:v>
                </c:pt>
                <c:pt idx="527">
                  <c:v>0.81481630489770807</c:v>
                </c:pt>
                <c:pt idx="528">
                  <c:v>0.81399708446420083</c:v>
                </c:pt>
                <c:pt idx="529">
                  <c:v>0.81425585192170058</c:v>
                </c:pt>
                <c:pt idx="530">
                  <c:v>0.81437541420335069</c:v>
                </c:pt>
                <c:pt idx="531">
                  <c:v>0.81380961907752625</c:v>
                </c:pt>
                <c:pt idx="532">
                  <c:v>0.81465057533233398</c:v>
                </c:pt>
                <c:pt idx="533">
                  <c:v>0.81528914393884511</c:v>
                </c:pt>
                <c:pt idx="534">
                  <c:v>0.81407757259168267</c:v>
                </c:pt>
                <c:pt idx="535">
                  <c:v>0.81579690367763091</c:v>
                </c:pt>
                <c:pt idx="536">
                  <c:v>0.81541949407894687</c:v>
                </c:pt>
                <c:pt idx="537">
                  <c:v>0.81429991057898499</c:v>
                </c:pt>
                <c:pt idx="538">
                  <c:v>0.81377397246831007</c:v>
                </c:pt>
                <c:pt idx="539">
                  <c:v>0.81424831890286897</c:v>
                </c:pt>
                <c:pt idx="540">
                  <c:v>0.81369310080295842</c:v>
                </c:pt>
                <c:pt idx="541">
                  <c:v>0.81359418673555239</c:v>
                </c:pt>
                <c:pt idx="542">
                  <c:v>0.813258889309313</c:v>
                </c:pt>
                <c:pt idx="543">
                  <c:v>0.813045258980442</c:v>
                </c:pt>
                <c:pt idx="544">
                  <c:v>0.81422898865642979</c:v>
                </c:pt>
                <c:pt idx="545">
                  <c:v>0.8131984920814237</c:v>
                </c:pt>
                <c:pt idx="546">
                  <c:v>0.81472486003993261</c:v>
                </c:pt>
                <c:pt idx="547">
                  <c:v>0.81317744048737195</c:v>
                </c:pt>
                <c:pt idx="548">
                  <c:v>0.81367710532248627</c:v>
                </c:pt>
                <c:pt idx="549">
                  <c:v>0.81283685653561233</c:v>
                </c:pt>
                <c:pt idx="550">
                  <c:v>0.81319960259656554</c:v>
                </c:pt>
                <c:pt idx="551">
                  <c:v>0.81261501122092294</c:v>
                </c:pt>
                <c:pt idx="552">
                  <c:v>0.81286863516544328</c:v>
                </c:pt>
                <c:pt idx="553">
                  <c:v>0.81370882495164498</c:v>
                </c:pt>
                <c:pt idx="554">
                  <c:v>0.8136187157504563</c:v>
                </c:pt>
                <c:pt idx="555">
                  <c:v>0.81333147632390868</c:v>
                </c:pt>
                <c:pt idx="556">
                  <c:v>0.81308709737799045</c:v>
                </c:pt>
                <c:pt idx="557">
                  <c:v>0.81337983895244004</c:v>
                </c:pt>
                <c:pt idx="558">
                  <c:v>0.8128487017777557</c:v>
                </c:pt>
                <c:pt idx="559">
                  <c:v>0.81339500278007093</c:v>
                </c:pt>
                <c:pt idx="560">
                  <c:v>0.81454122510897864</c:v>
                </c:pt>
                <c:pt idx="561">
                  <c:v>0.81313241061574559</c:v>
                </c:pt>
                <c:pt idx="562">
                  <c:v>0.81362707595102646</c:v>
                </c:pt>
                <c:pt idx="563">
                  <c:v>0.81269385184775877</c:v>
                </c:pt>
                <c:pt idx="564">
                  <c:v>0.81253410997929254</c:v>
                </c:pt>
                <c:pt idx="565">
                  <c:v>0.81241219265504494</c:v>
                </c:pt>
                <c:pt idx="566">
                  <c:v>0.81271252142503181</c:v>
                </c:pt>
                <c:pt idx="567">
                  <c:v>0.81488112522816247</c:v>
                </c:pt>
                <c:pt idx="568">
                  <c:v>0.81278382671841998</c:v>
                </c:pt>
                <c:pt idx="569">
                  <c:v>0.81232774570588773</c:v>
                </c:pt>
                <c:pt idx="570">
                  <c:v>0.81277746397805561</c:v>
                </c:pt>
                <c:pt idx="571">
                  <c:v>0.81216086308554392</c:v>
                </c:pt>
                <c:pt idx="572">
                  <c:v>0.81300713119260237</c:v>
                </c:pt>
                <c:pt idx="573">
                  <c:v>0.81261123264158219</c:v>
                </c:pt>
                <c:pt idx="574">
                  <c:v>0.81251738265704665</c:v>
                </c:pt>
                <c:pt idx="575">
                  <c:v>0.8127024669458246</c:v>
                </c:pt>
                <c:pt idx="576">
                  <c:v>0.81235761288572916</c:v>
                </c:pt>
                <c:pt idx="577">
                  <c:v>0.81310377021751357</c:v>
                </c:pt>
                <c:pt idx="578">
                  <c:v>0.8126622482947673</c:v>
                </c:pt>
                <c:pt idx="579">
                  <c:v>0.8123324208973961</c:v>
                </c:pt>
                <c:pt idx="580">
                  <c:v>0.81238634171950908</c:v>
                </c:pt>
                <c:pt idx="581">
                  <c:v>0.81306808976761591</c:v>
                </c:pt>
                <c:pt idx="582">
                  <c:v>0.8146253678746177</c:v>
                </c:pt>
                <c:pt idx="583">
                  <c:v>0.8128128851940416</c:v>
                </c:pt>
                <c:pt idx="584">
                  <c:v>0.81335810793063512</c:v>
                </c:pt>
                <c:pt idx="585">
                  <c:v>0.81348123961534768</c:v>
                </c:pt>
                <c:pt idx="586">
                  <c:v>0.81259037390343625</c:v>
                </c:pt>
                <c:pt idx="587">
                  <c:v>0.81354596028932225</c:v>
                </c:pt>
                <c:pt idx="588">
                  <c:v>0.81409801991395681</c:v>
                </c:pt>
                <c:pt idx="589">
                  <c:v>0.81338313538971185</c:v>
                </c:pt>
                <c:pt idx="590">
                  <c:v>0.81362524293943361</c:v>
                </c:pt>
                <c:pt idx="591">
                  <c:v>0.81438230996286132</c:v>
                </c:pt>
                <c:pt idx="592">
                  <c:v>0.8140502440447861</c:v>
                </c:pt>
                <c:pt idx="593">
                  <c:v>0.81357832053991797</c:v>
                </c:pt>
                <c:pt idx="594">
                  <c:v>0.81284967349828596</c:v>
                </c:pt>
                <c:pt idx="595">
                  <c:v>0.81310268151610154</c:v>
                </c:pt>
                <c:pt idx="596">
                  <c:v>0.81267306275476026</c:v>
                </c:pt>
                <c:pt idx="597">
                  <c:v>0.81407320271471317</c:v>
                </c:pt>
                <c:pt idx="598">
                  <c:v>0.81246880755066142</c:v>
                </c:pt>
                <c:pt idx="599">
                  <c:v>0.81245567574928268</c:v>
                </c:pt>
                <c:pt idx="600">
                  <c:v>0.81245671395997809</c:v>
                </c:pt>
                <c:pt idx="601">
                  <c:v>0.81285489912512798</c:v>
                </c:pt>
                <c:pt idx="602">
                  <c:v>0.81255825765261458</c:v>
                </c:pt>
                <c:pt idx="603">
                  <c:v>0.81269028434907742</c:v>
                </c:pt>
                <c:pt idx="604">
                  <c:v>0.81268133034599022</c:v>
                </c:pt>
                <c:pt idx="605">
                  <c:v>0.81265982847901019</c:v>
                </c:pt>
                <c:pt idx="606">
                  <c:v>0.81478004502950163</c:v>
                </c:pt>
                <c:pt idx="607">
                  <c:v>0.81331888839830735</c:v>
                </c:pt>
                <c:pt idx="608">
                  <c:v>0.81148516424393835</c:v>
                </c:pt>
                <c:pt idx="609">
                  <c:v>0.81191143820309775</c:v>
                </c:pt>
                <c:pt idx="610">
                  <c:v>0.81317885492698816</c:v>
                </c:pt>
                <c:pt idx="611">
                  <c:v>0.81174258561357404</c:v>
                </c:pt>
                <c:pt idx="612">
                  <c:v>0.81358189050592944</c:v>
                </c:pt>
                <c:pt idx="613">
                  <c:v>0.81197796121721555</c:v>
                </c:pt>
                <c:pt idx="614">
                  <c:v>0.81264888339976205</c:v>
                </c:pt>
                <c:pt idx="615">
                  <c:v>0.81147851917137803</c:v>
                </c:pt>
                <c:pt idx="616">
                  <c:v>0.8109138335690883</c:v>
                </c:pt>
                <c:pt idx="617">
                  <c:v>0.81139957532223184</c:v>
                </c:pt>
                <c:pt idx="618">
                  <c:v>0.81140749651347377</c:v>
                </c:pt>
                <c:pt idx="619">
                  <c:v>0.8118119691605431</c:v>
                </c:pt>
                <c:pt idx="620">
                  <c:v>0.81359311465239714</c:v>
                </c:pt>
                <c:pt idx="621">
                  <c:v>0.81195197081520576</c:v>
                </c:pt>
                <c:pt idx="622">
                  <c:v>0.81133386010774622</c:v>
                </c:pt>
                <c:pt idx="623">
                  <c:v>0.8115108527806828</c:v>
                </c:pt>
                <c:pt idx="624">
                  <c:v>0.81059238595604155</c:v>
                </c:pt>
                <c:pt idx="625">
                  <c:v>0.81249194954824233</c:v>
                </c:pt>
                <c:pt idx="626">
                  <c:v>0.81249543612706077</c:v>
                </c:pt>
                <c:pt idx="627">
                  <c:v>0.81190569498621468</c:v>
                </c:pt>
                <c:pt idx="628">
                  <c:v>0.81099146212210549</c:v>
                </c:pt>
                <c:pt idx="629">
                  <c:v>0.81178506383087057</c:v>
                </c:pt>
                <c:pt idx="630">
                  <c:v>0.81127396695478571</c:v>
                </c:pt>
                <c:pt idx="631">
                  <c:v>0.81370387293242075</c:v>
                </c:pt>
                <c:pt idx="632">
                  <c:v>0.81209105738151499</c:v>
                </c:pt>
                <c:pt idx="633">
                  <c:v>0.81120410550000888</c:v>
                </c:pt>
                <c:pt idx="634">
                  <c:v>0.81150373638333761</c:v>
                </c:pt>
                <c:pt idx="635">
                  <c:v>0.81400541090287581</c:v>
                </c:pt>
                <c:pt idx="636">
                  <c:v>0.81228037951253185</c:v>
                </c:pt>
                <c:pt idx="637">
                  <c:v>0.81078640285223702</c:v>
                </c:pt>
                <c:pt idx="638">
                  <c:v>0.81274460076620014</c:v>
                </c:pt>
                <c:pt idx="639">
                  <c:v>0.81116389252586996</c:v>
                </c:pt>
                <c:pt idx="640">
                  <c:v>0.81140802673697843</c:v>
                </c:pt>
                <c:pt idx="641">
                  <c:v>0.81164867937855534</c:v>
                </c:pt>
                <c:pt idx="642">
                  <c:v>0.81234533578840928</c:v>
                </c:pt>
                <c:pt idx="643">
                  <c:v>0.81230219134474246</c:v>
                </c:pt>
                <c:pt idx="644">
                  <c:v>0.81183171994893222</c:v>
                </c:pt>
                <c:pt idx="645">
                  <c:v>0.81138140048410956</c:v>
                </c:pt>
                <c:pt idx="646">
                  <c:v>0.81088651650679267</c:v>
                </c:pt>
                <c:pt idx="647">
                  <c:v>0.81186920038125276</c:v>
                </c:pt>
                <c:pt idx="648">
                  <c:v>0.81306557595482953</c:v>
                </c:pt>
                <c:pt idx="649">
                  <c:v>0.81103627117095223</c:v>
                </c:pt>
                <c:pt idx="650">
                  <c:v>0.81086657139600449</c:v>
                </c:pt>
                <c:pt idx="651">
                  <c:v>0.81224909847021465</c:v>
                </c:pt>
                <c:pt idx="652">
                  <c:v>0.81380709711533061</c:v>
                </c:pt>
                <c:pt idx="653">
                  <c:v>0.81435497588514461</c:v>
                </c:pt>
                <c:pt idx="654">
                  <c:v>0.81417740091408297</c:v>
                </c:pt>
                <c:pt idx="655">
                  <c:v>0.81304561360677086</c:v>
                </c:pt>
                <c:pt idx="656">
                  <c:v>0.80954928280135674</c:v>
                </c:pt>
                <c:pt idx="657">
                  <c:v>0.81340989760047999</c:v>
                </c:pt>
                <c:pt idx="658">
                  <c:v>0.80885596427024853</c:v>
                </c:pt>
                <c:pt idx="659">
                  <c:v>0.80917303664129259</c:v>
                </c:pt>
                <c:pt idx="660">
                  <c:v>0.80938767317904237</c:v>
                </c:pt>
                <c:pt idx="661">
                  <c:v>0.81068156574511907</c:v>
                </c:pt>
                <c:pt idx="662">
                  <c:v>0.81216351919328111</c:v>
                </c:pt>
                <c:pt idx="663">
                  <c:v>0.81789817813086108</c:v>
                </c:pt>
                <c:pt idx="664">
                  <c:v>0.81813739758290105</c:v>
                </c:pt>
                <c:pt idx="665">
                  <c:v>0.81859757233783159</c:v>
                </c:pt>
                <c:pt idx="666">
                  <c:v>0.82008537308513851</c:v>
                </c:pt>
                <c:pt idx="667">
                  <c:v>0.81969345527279969</c:v>
                </c:pt>
                <c:pt idx="668">
                  <c:v>0.8191707233912926</c:v>
                </c:pt>
                <c:pt idx="669">
                  <c:v>0.81834012457751448</c:v>
                </c:pt>
                <c:pt idx="670">
                  <c:v>0.81051242746310448</c:v>
                </c:pt>
                <c:pt idx="671">
                  <c:v>0.81042886856951046</c:v>
                </c:pt>
                <c:pt idx="672">
                  <c:v>0.82243840741473528</c:v>
                </c:pt>
                <c:pt idx="673">
                  <c:v>0.81203157734523868</c:v>
                </c:pt>
                <c:pt idx="674">
                  <c:v>0.81196919354288677</c:v>
                </c:pt>
                <c:pt idx="675">
                  <c:v>0.81130320560267244</c:v>
                </c:pt>
                <c:pt idx="676">
                  <c:v>0.81151313982905771</c:v>
                </c:pt>
                <c:pt idx="677">
                  <c:v>0.81570196756213786</c:v>
                </c:pt>
                <c:pt idx="678">
                  <c:v>0.81565032905466228</c:v>
                </c:pt>
                <c:pt idx="679">
                  <c:v>0.81824269190945376</c:v>
                </c:pt>
                <c:pt idx="680">
                  <c:v>0.81605718857456599</c:v>
                </c:pt>
                <c:pt idx="681">
                  <c:v>0.81583016693090959</c:v>
                </c:pt>
                <c:pt idx="682">
                  <c:v>0.81619421902943434</c:v>
                </c:pt>
                <c:pt idx="683">
                  <c:v>0.81601195959364337</c:v>
                </c:pt>
                <c:pt idx="684">
                  <c:v>0.81539881319683183</c:v>
                </c:pt>
                <c:pt idx="685">
                  <c:v>0.81480268283796686</c:v>
                </c:pt>
                <c:pt idx="686">
                  <c:v>0.81492875859724312</c:v>
                </c:pt>
                <c:pt idx="687">
                  <c:v>0.81407691881576427</c:v>
                </c:pt>
                <c:pt idx="688">
                  <c:v>0.81501688546261719</c:v>
                </c:pt>
                <c:pt idx="689">
                  <c:v>0.81653623576516077</c:v>
                </c:pt>
                <c:pt idx="690">
                  <c:v>0.81840545488456318</c:v>
                </c:pt>
                <c:pt idx="691">
                  <c:v>0.81871034318986169</c:v>
                </c:pt>
                <c:pt idx="692">
                  <c:v>0.81615624257229491</c:v>
                </c:pt>
                <c:pt idx="693">
                  <c:v>0.81351112837766082</c:v>
                </c:pt>
                <c:pt idx="694">
                  <c:v>0.81479928204099272</c:v>
                </c:pt>
                <c:pt idx="695">
                  <c:v>0.81416958035833942</c:v>
                </c:pt>
                <c:pt idx="696">
                  <c:v>0.81724130899612579</c:v>
                </c:pt>
                <c:pt idx="697">
                  <c:v>0.81864824131042291</c:v>
                </c:pt>
                <c:pt idx="698">
                  <c:v>0.81672663235995613</c:v>
                </c:pt>
                <c:pt idx="699">
                  <c:v>0.81543549182291064</c:v>
                </c:pt>
                <c:pt idx="700">
                  <c:v>0.81701020285232717</c:v>
                </c:pt>
                <c:pt idx="701">
                  <c:v>0.81897937720744807</c:v>
                </c:pt>
                <c:pt idx="702">
                  <c:v>0.81615035391053126</c:v>
                </c:pt>
                <c:pt idx="703">
                  <c:v>0.81710588327249145</c:v>
                </c:pt>
                <c:pt idx="704">
                  <c:v>0.8163604197274773</c:v>
                </c:pt>
                <c:pt idx="705">
                  <c:v>0.81723856245557513</c:v>
                </c:pt>
                <c:pt idx="706">
                  <c:v>0.81739201546218621</c:v>
                </c:pt>
                <c:pt idx="707">
                  <c:v>0.81847888370881128</c:v>
                </c:pt>
                <c:pt idx="708">
                  <c:v>0.81744467370534346</c:v>
                </c:pt>
                <c:pt idx="709">
                  <c:v>0.81886984633279947</c:v>
                </c:pt>
                <c:pt idx="710">
                  <c:v>0.81809953741961283</c:v>
                </c:pt>
                <c:pt idx="711">
                  <c:v>0.82028931081645695</c:v>
                </c:pt>
                <c:pt idx="712">
                  <c:v>0.82068134244970981</c:v>
                </c:pt>
                <c:pt idx="713">
                  <c:v>0.81971131714098844</c:v>
                </c:pt>
                <c:pt idx="714">
                  <c:v>0.82094166828874471</c:v>
                </c:pt>
                <c:pt idx="715">
                  <c:v>0.82129061940799442</c:v>
                </c:pt>
                <c:pt idx="716">
                  <c:v>0.8215247524731325</c:v>
                </c:pt>
                <c:pt idx="717">
                  <c:v>0.82118516355639115</c:v>
                </c:pt>
                <c:pt idx="718">
                  <c:v>0.82187761895748468</c:v>
                </c:pt>
                <c:pt idx="719">
                  <c:v>0.82318487168529209</c:v>
                </c:pt>
                <c:pt idx="720">
                  <c:v>0.82259934860974859</c:v>
                </c:pt>
                <c:pt idx="721">
                  <c:v>0.82292655800904957</c:v>
                </c:pt>
                <c:pt idx="722">
                  <c:v>0.82769255762270277</c:v>
                </c:pt>
                <c:pt idx="723">
                  <c:v>0.82436174498680848</c:v>
                </c:pt>
                <c:pt idx="724">
                  <c:v>0.8244834746215407</c:v>
                </c:pt>
                <c:pt idx="725">
                  <c:v>0.82641381449321449</c:v>
                </c:pt>
                <c:pt idx="726">
                  <c:v>0.82647928563511697</c:v>
                </c:pt>
                <c:pt idx="727">
                  <c:v>0.82479273595628855</c:v>
                </c:pt>
                <c:pt idx="728">
                  <c:v>0.82875111804596135</c:v>
                </c:pt>
                <c:pt idx="729">
                  <c:v>0.82731526570430558</c:v>
                </c:pt>
                <c:pt idx="730">
                  <c:v>0.8291759554618785</c:v>
                </c:pt>
                <c:pt idx="731">
                  <c:v>0.83257864408590843</c:v>
                </c:pt>
                <c:pt idx="732">
                  <c:v>0.83293962544653899</c:v>
                </c:pt>
                <c:pt idx="733">
                  <c:v>0.83571312185161062</c:v>
                </c:pt>
                <c:pt idx="734">
                  <c:v>0.83606490128765343</c:v>
                </c:pt>
                <c:pt idx="735">
                  <c:v>0.84003197689895925</c:v>
                </c:pt>
                <c:pt idx="736">
                  <c:v>0.83809576606239289</c:v>
                </c:pt>
                <c:pt idx="737">
                  <c:v>0.84055228830228723</c:v>
                </c:pt>
                <c:pt idx="738">
                  <c:v>0.84160734458175956</c:v>
                </c:pt>
                <c:pt idx="739">
                  <c:v>0.84367037674131695</c:v>
                </c:pt>
                <c:pt idx="740">
                  <c:v>0.84318687609537279</c:v>
                </c:pt>
                <c:pt idx="741">
                  <c:v>0.84336296355266571</c:v>
                </c:pt>
                <c:pt idx="742">
                  <c:v>0.84199985849763626</c:v>
                </c:pt>
                <c:pt idx="743">
                  <c:v>0.84153419922601735</c:v>
                </c:pt>
                <c:pt idx="744">
                  <c:v>0.84046794829949723</c:v>
                </c:pt>
                <c:pt idx="745">
                  <c:v>0.84235304170433589</c:v>
                </c:pt>
                <c:pt idx="746">
                  <c:v>0.8437827102248977</c:v>
                </c:pt>
                <c:pt idx="747">
                  <c:v>0.84206498017190434</c:v>
                </c:pt>
                <c:pt idx="748">
                  <c:v>0.8441020959400688</c:v>
                </c:pt>
                <c:pt idx="749">
                  <c:v>0.84645003852236966</c:v>
                </c:pt>
                <c:pt idx="750">
                  <c:v>0.84849967002061621</c:v>
                </c:pt>
                <c:pt idx="751">
                  <c:v>0.84664334047097412</c:v>
                </c:pt>
                <c:pt idx="752">
                  <c:v>0.84714521341157423</c:v>
                </c:pt>
                <c:pt idx="753">
                  <c:v>0.85340441660564459</c:v>
                </c:pt>
                <c:pt idx="754">
                  <c:v>0.84905362008580709</c:v>
                </c:pt>
                <c:pt idx="755">
                  <c:v>0.84944700073750046</c:v>
                </c:pt>
                <c:pt idx="756">
                  <c:v>0.8519129823614684</c:v>
                </c:pt>
                <c:pt idx="757">
                  <c:v>0.85268042264804922</c:v>
                </c:pt>
                <c:pt idx="758">
                  <c:v>0.8556578625532687</c:v>
                </c:pt>
                <c:pt idx="759">
                  <c:v>0.85494050689985657</c:v>
                </c:pt>
                <c:pt idx="760">
                  <c:v>0.85777916960970202</c:v>
                </c:pt>
                <c:pt idx="761">
                  <c:v>0.85507255611483268</c:v>
                </c:pt>
                <c:pt idx="762">
                  <c:v>0.85613007367350591</c:v>
                </c:pt>
                <c:pt idx="763">
                  <c:v>0.85818724401117019</c:v>
                </c:pt>
                <c:pt idx="764">
                  <c:v>0.85859402412129238</c:v>
                </c:pt>
                <c:pt idx="765">
                  <c:v>0.8581505306721422</c:v>
                </c:pt>
                <c:pt idx="766">
                  <c:v>0.85958568656240919</c:v>
                </c:pt>
                <c:pt idx="767">
                  <c:v>0.86032300832829767</c:v>
                </c:pt>
                <c:pt idx="768">
                  <c:v>0.86063653371777926</c:v>
                </c:pt>
                <c:pt idx="769">
                  <c:v>0.86216536999184257</c:v>
                </c:pt>
                <c:pt idx="770">
                  <c:v>0.86304696862617314</c:v>
                </c:pt>
                <c:pt idx="771">
                  <c:v>0.86382540198848878</c:v>
                </c:pt>
                <c:pt idx="772">
                  <c:v>0.86658180471604818</c:v>
                </c:pt>
                <c:pt idx="773">
                  <c:v>0.86656559908898589</c:v>
                </c:pt>
                <c:pt idx="774">
                  <c:v>0.8680847723087266</c:v>
                </c:pt>
                <c:pt idx="775">
                  <c:v>0.87468423193549882</c:v>
                </c:pt>
                <c:pt idx="776">
                  <c:v>0.87120969193809616</c:v>
                </c:pt>
                <c:pt idx="777">
                  <c:v>0.87343581094652856</c:v>
                </c:pt>
                <c:pt idx="778">
                  <c:v>0.87321959127396187</c:v>
                </c:pt>
                <c:pt idx="779">
                  <c:v>0.877364690541801</c:v>
                </c:pt>
                <c:pt idx="780">
                  <c:v>0.87572870146524173</c:v>
                </c:pt>
                <c:pt idx="781">
                  <c:v>0.87686294930322051</c:v>
                </c:pt>
                <c:pt idx="782">
                  <c:v>0.87894066999836373</c:v>
                </c:pt>
                <c:pt idx="783">
                  <c:v>0.88167318128876271</c:v>
                </c:pt>
                <c:pt idx="784">
                  <c:v>0.88542120565936722</c:v>
                </c:pt>
                <c:pt idx="785">
                  <c:v>0.89337674779569465</c:v>
                </c:pt>
                <c:pt idx="786">
                  <c:v>0.88671786282936416</c:v>
                </c:pt>
                <c:pt idx="787">
                  <c:v>0.88857861185361686</c:v>
                </c:pt>
                <c:pt idx="788">
                  <c:v>0.88878395680861011</c:v>
                </c:pt>
                <c:pt idx="789">
                  <c:v>0.89091119001740027</c:v>
                </c:pt>
                <c:pt idx="790">
                  <c:v>0.89438735906295974</c:v>
                </c:pt>
                <c:pt idx="791">
                  <c:v>0.89808074996510834</c:v>
                </c:pt>
                <c:pt idx="792">
                  <c:v>0.89986631472054623</c:v>
                </c:pt>
                <c:pt idx="793">
                  <c:v>0.90338588425237842</c:v>
                </c:pt>
                <c:pt idx="794">
                  <c:v>0.90422490375632714</c:v>
                </c:pt>
                <c:pt idx="795">
                  <c:v>0.91888639435258135</c:v>
                </c:pt>
                <c:pt idx="796">
                  <c:v>0.91239755805558675</c:v>
                </c:pt>
                <c:pt idx="797">
                  <c:v>0.9124133223725307</c:v>
                </c:pt>
                <c:pt idx="798">
                  <c:v>0.91550003824857984</c:v>
                </c:pt>
                <c:pt idx="799">
                  <c:v>0.91864224898900437</c:v>
                </c:pt>
                <c:pt idx="800">
                  <c:v>0.92132077680970914</c:v>
                </c:pt>
                <c:pt idx="801">
                  <c:v>0.92587275980985784</c:v>
                </c:pt>
                <c:pt idx="802">
                  <c:v>0.93068799286624981</c:v>
                </c:pt>
                <c:pt idx="803">
                  <c:v>0.93436787581059944</c:v>
                </c:pt>
                <c:pt idx="804">
                  <c:v>0.94066922045185142</c:v>
                </c:pt>
                <c:pt idx="805">
                  <c:v>0.94490462543841458</c:v>
                </c:pt>
                <c:pt idx="806">
                  <c:v>0.94701883627552785</c:v>
                </c:pt>
                <c:pt idx="807">
                  <c:v>0.95143378926791544</c:v>
                </c:pt>
                <c:pt idx="808">
                  <c:v>0.95664847924875251</c:v>
                </c:pt>
                <c:pt idx="809">
                  <c:v>0.96444703190724612</c:v>
                </c:pt>
                <c:pt idx="810">
                  <c:v>0.96794429359439149</c:v>
                </c:pt>
                <c:pt idx="811">
                  <c:v>0.97483120277154556</c:v>
                </c:pt>
                <c:pt idx="812">
                  <c:v>0.97632830714513508</c:v>
                </c:pt>
                <c:pt idx="813">
                  <c:v>0.98105706279164839</c:v>
                </c:pt>
                <c:pt idx="814">
                  <c:v>0.98703036350890327</c:v>
                </c:pt>
                <c:pt idx="815">
                  <c:v>0.99131812674334563</c:v>
                </c:pt>
                <c:pt idx="816">
                  <c:v>0.99686843481048759</c:v>
                </c:pt>
                <c:pt idx="817">
                  <c:v>1.0024257697080823</c:v>
                </c:pt>
                <c:pt idx="818">
                  <c:v>1.012007343868484</c:v>
                </c:pt>
                <c:pt idx="819">
                  <c:v>1.0132815716920887</c:v>
                </c:pt>
                <c:pt idx="820">
                  <c:v>1.0248920636796657</c:v>
                </c:pt>
                <c:pt idx="821">
                  <c:v>1.0266334927023717</c:v>
                </c:pt>
                <c:pt idx="822">
                  <c:v>1.0326143989923071</c:v>
                </c:pt>
                <c:pt idx="823">
                  <c:v>1.0416337058508998</c:v>
                </c:pt>
                <c:pt idx="824">
                  <c:v>1.0487390398501844</c:v>
                </c:pt>
                <c:pt idx="825">
                  <c:v>1.0541892781613038</c:v>
                </c:pt>
                <c:pt idx="826">
                  <c:v>1.0597364409640682</c:v>
                </c:pt>
                <c:pt idx="827">
                  <c:v>1.0677135880857971</c:v>
                </c:pt>
                <c:pt idx="828">
                  <c:v>1.07625767737042</c:v>
                </c:pt>
                <c:pt idx="829">
                  <c:v>1.0933384409045317</c:v>
                </c:pt>
                <c:pt idx="830">
                  <c:v>1.100282692296584</c:v>
                </c:pt>
                <c:pt idx="831">
                  <c:v>1.1067541704316721</c:v>
                </c:pt>
                <c:pt idx="832">
                  <c:v>1.1190715597990879</c:v>
                </c:pt>
                <c:pt idx="833">
                  <c:v>1.1267266752826084</c:v>
                </c:pt>
                <c:pt idx="834">
                  <c:v>1.1393254205076644</c:v>
                </c:pt>
                <c:pt idx="835">
                  <c:v>1.1486369642291683</c:v>
                </c:pt>
                <c:pt idx="836">
                  <c:v>1.158547288684971</c:v>
                </c:pt>
                <c:pt idx="837">
                  <c:v>1.1712555015720174</c:v>
                </c:pt>
                <c:pt idx="838">
                  <c:v>1.2201033035445004</c:v>
                </c:pt>
                <c:pt idx="839">
                  <c:v>1.2769393740090236</c:v>
                </c:pt>
                <c:pt idx="840">
                  <c:v>1.3096480984150503</c:v>
                </c:pt>
                <c:pt idx="841">
                  <c:v>1.3252330307743281</c:v>
                </c:pt>
                <c:pt idx="842">
                  <c:v>1.3454636736527259</c:v>
                </c:pt>
                <c:pt idx="843">
                  <c:v>1.3699133206165077</c:v>
                </c:pt>
                <c:pt idx="844">
                  <c:v>1.3908956928268468</c:v>
                </c:pt>
                <c:pt idx="845">
                  <c:v>1.4167390712254946</c:v>
                </c:pt>
                <c:pt idx="846">
                  <c:v>1.4398792846693713</c:v>
                </c:pt>
                <c:pt idx="847">
                  <c:v>1.4571175001014731</c:v>
                </c:pt>
                <c:pt idx="848">
                  <c:v>1.4800356345944712</c:v>
                </c:pt>
                <c:pt idx="849">
                  <c:v>1.5018361620424889</c:v>
                </c:pt>
                <c:pt idx="850">
                  <c:v>1.530213423453552</c:v>
                </c:pt>
                <c:pt idx="851">
                  <c:v>1.5508546121921698</c:v>
                </c:pt>
                <c:pt idx="852">
                  <c:v>1.5699328983599847</c:v>
                </c:pt>
                <c:pt idx="853">
                  <c:v>1.5866446774264849</c:v>
                </c:pt>
                <c:pt idx="854">
                  <c:v>1.6058226610185526</c:v>
                </c:pt>
                <c:pt idx="855">
                  <c:v>1.6293314798336833</c:v>
                </c:pt>
                <c:pt idx="856">
                  <c:v>1.6483862062284917</c:v>
                </c:pt>
                <c:pt idx="857">
                  <c:v>1.6697592019285239</c:v>
                </c:pt>
                <c:pt idx="858">
                  <c:v>1.6896023768449215</c:v>
                </c:pt>
                <c:pt idx="859">
                  <c:v>1.7155211269244677</c:v>
                </c:pt>
                <c:pt idx="860">
                  <c:v>1.7377506822091555</c:v>
                </c:pt>
                <c:pt idx="861">
                  <c:v>1.7578898846008963</c:v>
                </c:pt>
                <c:pt idx="862">
                  <c:v>1.7825260662193034</c:v>
                </c:pt>
                <c:pt idx="863">
                  <c:v>1.8093586760694558</c:v>
                </c:pt>
                <c:pt idx="864">
                  <c:v>1.8339378998538569</c:v>
                </c:pt>
                <c:pt idx="865">
                  <c:v>1.8576291267598513</c:v>
                </c:pt>
                <c:pt idx="866">
                  <c:v>1.8868737080231701</c:v>
                </c:pt>
                <c:pt idx="867">
                  <c:v>1.9191711019667608</c:v>
                </c:pt>
                <c:pt idx="868">
                  <c:v>1.9450955837939328</c:v>
                </c:pt>
                <c:pt idx="869">
                  <c:v>1.9770410333923325</c:v>
                </c:pt>
                <c:pt idx="870">
                  <c:v>2.0076284785580079</c:v>
                </c:pt>
                <c:pt idx="871">
                  <c:v>2.0388298584576603</c:v>
                </c:pt>
                <c:pt idx="872">
                  <c:v>2.0727874179283501</c:v>
                </c:pt>
                <c:pt idx="873">
                  <c:v>2.1000952553400767</c:v>
                </c:pt>
                <c:pt idx="874">
                  <c:v>2.133907187631892</c:v>
                </c:pt>
                <c:pt idx="875">
                  <c:v>2.1686790470526769</c:v>
                </c:pt>
                <c:pt idx="876">
                  <c:v>2.2014492541693649</c:v>
                </c:pt>
                <c:pt idx="877">
                  <c:v>2.2358337372040862</c:v>
                </c:pt>
                <c:pt idx="878">
                  <c:v>2.2779845440596516</c:v>
                </c:pt>
                <c:pt idx="879">
                  <c:v>2.4850768070139209</c:v>
                </c:pt>
                <c:pt idx="880">
                  <c:v>2.4535511480440335</c:v>
                </c:pt>
                <c:pt idx="881">
                  <c:v>2.3993181186732362</c:v>
                </c:pt>
                <c:pt idx="882">
                  <c:v>2.437501533766433</c:v>
                </c:pt>
                <c:pt idx="883">
                  <c:v>2.4846161852155282</c:v>
                </c:pt>
                <c:pt idx="884">
                  <c:v>2.5333667703465137</c:v>
                </c:pt>
                <c:pt idx="885">
                  <c:v>2.5805969088778489</c:v>
                </c:pt>
                <c:pt idx="886">
                  <c:v>2.6235691504284033</c:v>
                </c:pt>
                <c:pt idx="887">
                  <c:v>2.6796988479423582</c:v>
                </c:pt>
                <c:pt idx="888">
                  <c:v>2.7348327207347185</c:v>
                </c:pt>
                <c:pt idx="889">
                  <c:v>2.7837112878761068</c:v>
                </c:pt>
                <c:pt idx="890">
                  <c:v>2.8381503496967202</c:v>
                </c:pt>
                <c:pt idx="891">
                  <c:v>2.8937260555099873</c:v>
                </c:pt>
                <c:pt idx="892">
                  <c:v>2.9551508685523942</c:v>
                </c:pt>
                <c:pt idx="893">
                  <c:v>3.0202418478670356</c:v>
                </c:pt>
                <c:pt idx="894">
                  <c:v>3.0831257594758079</c:v>
                </c:pt>
                <c:pt idx="895">
                  <c:v>3.1426209245526957</c:v>
                </c:pt>
                <c:pt idx="896">
                  <c:v>3.2069968155699753</c:v>
                </c:pt>
                <c:pt idx="897">
                  <c:v>3.2734068085146109</c:v>
                </c:pt>
                <c:pt idx="898">
                  <c:v>3.3439053043509634</c:v>
                </c:pt>
                <c:pt idx="899">
                  <c:v>3.4177002944027364</c:v>
                </c:pt>
                <c:pt idx="900">
                  <c:v>3.49172467598917</c:v>
                </c:pt>
                <c:pt idx="901">
                  <c:v>3.5654858103606726</c:v>
                </c:pt>
                <c:pt idx="902">
                  <c:v>3.6435439371011977</c:v>
                </c:pt>
                <c:pt idx="903">
                  <c:v>3.7164265881296328</c:v>
                </c:pt>
                <c:pt idx="904">
                  <c:v>3.7985199081407468</c:v>
                </c:pt>
                <c:pt idx="905">
                  <c:v>3.8989913751280101</c:v>
                </c:pt>
                <c:pt idx="906">
                  <c:v>3.9917960944607032</c:v>
                </c:pt>
                <c:pt idx="907">
                  <c:v>4.0951503646925351</c:v>
                </c:pt>
                <c:pt idx="908">
                  <c:v>4.1825951732524471</c:v>
                </c:pt>
                <c:pt idx="909">
                  <c:v>4.2767774202808155</c:v>
                </c:pt>
                <c:pt idx="910">
                  <c:v>4.3697960413268921</c:v>
                </c:pt>
                <c:pt idx="911">
                  <c:v>4.4653125841480623</c:v>
                </c:pt>
                <c:pt idx="912">
                  <c:v>4.5819423791258691</c:v>
                </c:pt>
                <c:pt idx="913">
                  <c:v>4.7103137709038059</c:v>
                </c:pt>
                <c:pt idx="914">
                  <c:v>4.8475101263596505</c:v>
                </c:pt>
                <c:pt idx="915">
                  <c:v>4.9765875427055377</c:v>
                </c:pt>
                <c:pt idx="916">
                  <c:v>5.1192075514689739</c:v>
                </c:pt>
                <c:pt idx="917">
                  <c:v>5.2695248273011721</c:v>
                </c:pt>
                <c:pt idx="918">
                  <c:v>5.4029838789483682</c:v>
                </c:pt>
                <c:pt idx="919">
                  <c:v>5.539232457254883</c:v>
                </c:pt>
                <c:pt idx="920">
                  <c:v>5.7083998219487624</c:v>
                </c:pt>
                <c:pt idx="921">
                  <c:v>5.8605264690447969</c:v>
                </c:pt>
                <c:pt idx="922">
                  <c:v>6.0377373365941658</c:v>
                </c:pt>
                <c:pt idx="923">
                  <c:v>6.2140933365663864</c:v>
                </c:pt>
                <c:pt idx="924">
                  <c:v>6.3984337532484199</c:v>
                </c:pt>
                <c:pt idx="925">
                  <c:v>6.6380029948839354</c:v>
                </c:pt>
                <c:pt idx="926">
                  <c:v>6.9455005690123111</c:v>
                </c:pt>
                <c:pt idx="927">
                  <c:v>7.1604823109391065</c:v>
                </c:pt>
                <c:pt idx="928">
                  <c:v>7.3218552353665292</c:v>
                </c:pt>
                <c:pt idx="929">
                  <c:v>7.5542746404287247</c:v>
                </c:pt>
                <c:pt idx="930">
                  <c:v>7.8514936427075508</c:v>
                </c:pt>
                <c:pt idx="931">
                  <c:v>8.2445688331898843</c:v>
                </c:pt>
                <c:pt idx="932">
                  <c:v>8.5725233635321487</c:v>
                </c:pt>
                <c:pt idx="933">
                  <c:v>8.9774969991249982</c:v>
                </c:pt>
                <c:pt idx="934">
                  <c:v>9.3929547933866093</c:v>
                </c:pt>
                <c:pt idx="935">
                  <c:v>10.049821764067046</c:v>
                </c:pt>
                <c:pt idx="936">
                  <c:v>11.740749975715861</c:v>
                </c:pt>
                <c:pt idx="937">
                  <c:v>12.019965329047677</c:v>
                </c:pt>
                <c:pt idx="938">
                  <c:v>11.342049097184994</c:v>
                </c:pt>
                <c:pt idx="939">
                  <c:v>11.928264749668381</c:v>
                </c:pt>
                <c:pt idx="940">
                  <c:v>12.831211110945617</c:v>
                </c:pt>
                <c:pt idx="941">
                  <c:v>13.77694692925307</c:v>
                </c:pt>
                <c:pt idx="942">
                  <c:v>13.082207648922649</c:v>
                </c:pt>
                <c:pt idx="943">
                  <c:v>9.3022084100146767</c:v>
                </c:pt>
                <c:pt idx="944">
                  <c:v>9.0248596768428548</c:v>
                </c:pt>
                <c:pt idx="945">
                  <c:v>8.5823608583104605</c:v>
                </c:pt>
                <c:pt idx="946">
                  <c:v>8.5922381912552055</c:v>
                </c:pt>
                <c:pt idx="947">
                  <c:v>9.2928624214980982</c:v>
                </c:pt>
                <c:pt idx="948">
                  <c:v>16.004149398329869</c:v>
                </c:pt>
                <c:pt idx="949">
                  <c:v>30.633099539830891</c:v>
                </c:pt>
                <c:pt idx="950">
                  <c:v>9.32336505337204</c:v>
                </c:pt>
                <c:pt idx="951">
                  <c:v>0.65681047494692102</c:v>
                </c:pt>
                <c:pt idx="952">
                  <c:v>0.65681047494692102</c:v>
                </c:pt>
                <c:pt idx="953">
                  <c:v>0.65681047494692102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7E5-418C-83BC-EA7058818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390024"/>
        <c:axId val="435390352"/>
        <c:extLst>
          <c:ext xmlns:c15="http://schemas.microsoft.com/office/drawing/2012/chart" uri="{02D57815-91ED-43cb-92C2-25804820EDAC}">
            <c15:filteredScatterSeries>
              <c15:ser>
                <c:idx val="10"/>
                <c:order val="9"/>
                <c:tx>
                  <c:strRef>
                    <c:extLst>
                      <c:ext uri="{02D57815-91ED-43cb-92C2-25804820EDAC}">
                        <c15:formulaRef>
                          <c15:sqref>'Lunar Spectral Unc Budget'!$K$4</c15:sqref>
                        </c15:formulaRef>
                      </c:ext>
                    </c:extLst>
                    <c:strCache>
                      <c:ptCount val="1"/>
                      <c:pt idx="0">
                        <c:v>IS Stability 2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'Lunar Spectral Unc Budget'!$A$5:$A$958</c15:sqref>
                        </c15:formulaRef>
                      </c:ext>
                    </c:extLst>
                    <c:numCache>
                      <c:formatCode>0.000</c:formatCode>
                      <c:ptCount val="954"/>
                      <c:pt idx="0">
                        <c:v>349.79705869999998</c:v>
                      </c:pt>
                      <c:pt idx="1">
                        <c:v>350.62427459999998</c:v>
                      </c:pt>
                      <c:pt idx="2">
                        <c:v>351.45141100000001</c:v>
                      </c:pt>
                      <c:pt idx="3">
                        <c:v>352.27846790000001</c:v>
                      </c:pt>
                      <c:pt idx="4">
                        <c:v>353.10544549999997</c:v>
                      </c:pt>
                      <c:pt idx="5">
                        <c:v>353.93234360000002</c:v>
                      </c:pt>
                      <c:pt idx="6">
                        <c:v>354.75916219999999</c:v>
                      </c:pt>
                      <c:pt idx="7">
                        <c:v>355.58590140000001</c:v>
                      </c:pt>
                      <c:pt idx="8">
                        <c:v>356.41256120000003</c:v>
                      </c:pt>
                      <c:pt idx="9">
                        <c:v>357.23914150000002</c:v>
                      </c:pt>
                      <c:pt idx="10">
                        <c:v>358.06564229999998</c:v>
                      </c:pt>
                      <c:pt idx="11">
                        <c:v>358.89206380000002</c:v>
                      </c:pt>
                      <c:pt idx="12">
                        <c:v>359.71840570000001</c:v>
                      </c:pt>
                      <c:pt idx="13">
                        <c:v>360.54466830000001</c:v>
                      </c:pt>
                      <c:pt idx="14">
                        <c:v>361.37085139999999</c:v>
                      </c:pt>
                      <c:pt idx="15">
                        <c:v>362.196955</c:v>
                      </c:pt>
                      <c:pt idx="16">
                        <c:v>363.02297920000001</c:v>
                      </c:pt>
                      <c:pt idx="17">
                        <c:v>363.84892400000001</c:v>
                      </c:pt>
                      <c:pt idx="18">
                        <c:v>364.67478929999999</c:v>
                      </c:pt>
                      <c:pt idx="19">
                        <c:v>365.50057509999999</c:v>
                      </c:pt>
                      <c:pt idx="20">
                        <c:v>366.32628160000002</c:v>
                      </c:pt>
                      <c:pt idx="21">
                        <c:v>367.15190860000001</c:v>
                      </c:pt>
                      <c:pt idx="22">
                        <c:v>367.97745609999998</c:v>
                      </c:pt>
                      <c:pt idx="23">
                        <c:v>368.80292420000001</c:v>
                      </c:pt>
                      <c:pt idx="24">
                        <c:v>369.6283128</c:v>
                      </c:pt>
                      <c:pt idx="25">
                        <c:v>370.453622</c:v>
                      </c:pt>
                      <c:pt idx="26">
                        <c:v>371.27885179999998</c:v>
                      </c:pt>
                      <c:pt idx="27">
                        <c:v>372.1040021</c:v>
                      </c:pt>
                      <c:pt idx="28">
                        <c:v>372.92907300000002</c:v>
                      </c:pt>
                      <c:pt idx="29">
                        <c:v>373.7540644</c:v>
                      </c:pt>
                      <c:pt idx="30">
                        <c:v>374.57897639999999</c:v>
                      </c:pt>
                      <c:pt idx="31">
                        <c:v>375.40380900000002</c:v>
                      </c:pt>
                      <c:pt idx="32">
                        <c:v>376.22856200000001</c:v>
                      </c:pt>
                      <c:pt idx="33">
                        <c:v>377.05323570000002</c:v>
                      </c:pt>
                      <c:pt idx="34">
                        <c:v>377.87782989999999</c:v>
                      </c:pt>
                      <c:pt idx="35">
                        <c:v>378.70234470000003</c:v>
                      </c:pt>
                      <c:pt idx="36">
                        <c:v>379.52677999999997</c:v>
                      </c:pt>
                      <c:pt idx="37">
                        <c:v>380.35113589999997</c:v>
                      </c:pt>
                      <c:pt idx="38">
                        <c:v>381.1754123</c:v>
                      </c:pt>
                      <c:pt idx="39">
                        <c:v>381.99960929999997</c:v>
                      </c:pt>
                      <c:pt idx="40">
                        <c:v>382.82372679999997</c:v>
                      </c:pt>
                      <c:pt idx="41">
                        <c:v>383.64776499999999</c:v>
                      </c:pt>
                      <c:pt idx="42">
                        <c:v>384.47172360000002</c:v>
                      </c:pt>
                      <c:pt idx="43">
                        <c:v>385.29560279999998</c:v>
                      </c:pt>
                      <c:pt idx="44">
                        <c:v>386.1194026</c:v>
                      </c:pt>
                      <c:pt idx="45">
                        <c:v>386.94312289999999</c:v>
                      </c:pt>
                      <c:pt idx="46">
                        <c:v>387.76676379999998</c:v>
                      </c:pt>
                      <c:pt idx="47">
                        <c:v>388.5903252</c:v>
                      </c:pt>
                      <c:pt idx="48">
                        <c:v>389.41380720000001</c:v>
                      </c:pt>
                      <c:pt idx="49">
                        <c:v>390.23720980000002</c:v>
                      </c:pt>
                      <c:pt idx="50">
                        <c:v>391.0605329</c:v>
                      </c:pt>
                      <c:pt idx="51">
                        <c:v>391.88377659999998</c:v>
                      </c:pt>
                      <c:pt idx="52">
                        <c:v>392.70694079999998</c:v>
                      </c:pt>
                      <c:pt idx="53">
                        <c:v>393.53002550000002</c:v>
                      </c:pt>
                      <c:pt idx="54">
                        <c:v>394.35303090000002</c:v>
                      </c:pt>
                      <c:pt idx="55">
                        <c:v>395.17595679999999</c:v>
                      </c:pt>
                      <c:pt idx="56">
                        <c:v>395.9988032</c:v>
                      </c:pt>
                      <c:pt idx="57">
                        <c:v>396.8215702</c:v>
                      </c:pt>
                      <c:pt idx="58">
                        <c:v>397.64425779999999</c:v>
                      </c:pt>
                      <c:pt idx="59">
                        <c:v>398.46686590000002</c:v>
                      </c:pt>
                      <c:pt idx="60">
                        <c:v>399.28939450000001</c:v>
                      </c:pt>
                      <c:pt idx="61">
                        <c:v>400.11184379999997</c:v>
                      </c:pt>
                      <c:pt idx="62">
                        <c:v>400.9342135</c:v>
                      </c:pt>
                      <c:pt idx="63">
                        <c:v>401.75650389999998</c:v>
                      </c:pt>
                      <c:pt idx="64">
                        <c:v>402.5787148</c:v>
                      </c:pt>
                      <c:pt idx="65">
                        <c:v>403.40084619999999</c:v>
                      </c:pt>
                      <c:pt idx="66">
                        <c:v>404.22289819999997</c:v>
                      </c:pt>
                      <c:pt idx="67">
                        <c:v>405.04487080000001</c:v>
                      </c:pt>
                      <c:pt idx="68">
                        <c:v>405.86676390000002</c:v>
                      </c:pt>
                      <c:pt idx="69">
                        <c:v>406.68857750000001</c:v>
                      </c:pt>
                      <c:pt idx="70">
                        <c:v>407.51031180000001</c:v>
                      </c:pt>
                      <c:pt idx="71">
                        <c:v>408.33196659999999</c:v>
                      </c:pt>
                      <c:pt idx="72">
                        <c:v>409.15354189999999</c:v>
                      </c:pt>
                      <c:pt idx="73">
                        <c:v>409.9750378</c:v>
                      </c:pt>
                      <c:pt idx="74">
                        <c:v>410.79645420000003</c:v>
                      </c:pt>
                      <c:pt idx="75">
                        <c:v>411.6177912</c:v>
                      </c:pt>
                      <c:pt idx="76">
                        <c:v>412.43904880000002</c:v>
                      </c:pt>
                      <c:pt idx="77">
                        <c:v>413.26022690000002</c:v>
                      </c:pt>
                      <c:pt idx="78">
                        <c:v>414.08132560000001</c:v>
                      </c:pt>
                      <c:pt idx="79">
                        <c:v>414.90234479999998</c:v>
                      </c:pt>
                      <c:pt idx="80">
                        <c:v>415.7232846</c:v>
                      </c:pt>
                      <c:pt idx="81">
                        <c:v>416.54414500000001</c:v>
                      </c:pt>
                      <c:pt idx="82">
                        <c:v>417.36492579999998</c:v>
                      </c:pt>
                      <c:pt idx="83">
                        <c:v>418.18562730000002</c:v>
                      </c:pt>
                      <c:pt idx="84">
                        <c:v>419.00624929999998</c:v>
                      </c:pt>
                      <c:pt idx="85">
                        <c:v>419.82679189999999</c:v>
                      </c:pt>
                      <c:pt idx="86">
                        <c:v>420.64725499999997</c:v>
                      </c:pt>
                      <c:pt idx="87">
                        <c:v>421.46763870000001</c:v>
                      </c:pt>
                      <c:pt idx="88">
                        <c:v>422.28794290000002</c:v>
                      </c:pt>
                      <c:pt idx="89">
                        <c:v>423.10816770000002</c:v>
                      </c:pt>
                      <c:pt idx="90">
                        <c:v>423.928313</c:v>
                      </c:pt>
                      <c:pt idx="91">
                        <c:v>424.748379</c:v>
                      </c:pt>
                      <c:pt idx="92">
                        <c:v>425.5683654</c:v>
                      </c:pt>
                      <c:pt idx="93">
                        <c:v>426.38827240000001</c:v>
                      </c:pt>
                      <c:pt idx="94">
                        <c:v>427.2081</c:v>
                      </c:pt>
                      <c:pt idx="95">
                        <c:v>428.02784810000003</c:v>
                      </c:pt>
                      <c:pt idx="96">
                        <c:v>428.84751679999999</c:v>
                      </c:pt>
                      <c:pt idx="97">
                        <c:v>429.66710599999999</c:v>
                      </c:pt>
                      <c:pt idx="98">
                        <c:v>430.48661579999998</c:v>
                      </c:pt>
                      <c:pt idx="99">
                        <c:v>431.30604620000003</c:v>
                      </c:pt>
                      <c:pt idx="100">
                        <c:v>432.12539709999999</c:v>
                      </c:pt>
                      <c:pt idx="101">
                        <c:v>432.9446686</c:v>
                      </c:pt>
                      <c:pt idx="102">
                        <c:v>433.76386059999999</c:v>
                      </c:pt>
                      <c:pt idx="103">
                        <c:v>434.5829731</c:v>
                      </c:pt>
                      <c:pt idx="104">
                        <c:v>435.40200629999998</c:v>
                      </c:pt>
                      <c:pt idx="105">
                        <c:v>436.22095999999999</c:v>
                      </c:pt>
                      <c:pt idx="106">
                        <c:v>437.03983419999997</c:v>
                      </c:pt>
                      <c:pt idx="107">
                        <c:v>437.85862900000001</c:v>
                      </c:pt>
                      <c:pt idx="108">
                        <c:v>438.67734439999998</c:v>
                      </c:pt>
                      <c:pt idx="109">
                        <c:v>439.49598029999999</c:v>
                      </c:pt>
                      <c:pt idx="110">
                        <c:v>440.31453670000002</c:v>
                      </c:pt>
                      <c:pt idx="111">
                        <c:v>441.13301380000001</c:v>
                      </c:pt>
                      <c:pt idx="112">
                        <c:v>441.95141130000002</c:v>
                      </c:pt>
                      <c:pt idx="113">
                        <c:v>442.76972949999998</c:v>
                      </c:pt>
                      <c:pt idx="114">
                        <c:v>443.58796819999998</c:v>
                      </c:pt>
                      <c:pt idx="115">
                        <c:v>444.4061274</c:v>
                      </c:pt>
                      <c:pt idx="116">
                        <c:v>445.22420720000002</c:v>
                      </c:pt>
                      <c:pt idx="117">
                        <c:v>446.04220759999998</c:v>
                      </c:pt>
                      <c:pt idx="118">
                        <c:v>446.86012849999997</c:v>
                      </c:pt>
                      <c:pt idx="119">
                        <c:v>447.67796989999999</c:v>
                      </c:pt>
                      <c:pt idx="120">
                        <c:v>448.49573199999998</c:v>
                      </c:pt>
                      <c:pt idx="121">
                        <c:v>449.31341459999999</c:v>
                      </c:pt>
                      <c:pt idx="122">
                        <c:v>450.13101769999997</c:v>
                      </c:pt>
                      <c:pt idx="123">
                        <c:v>450.94854140000001</c:v>
                      </c:pt>
                      <c:pt idx="124">
                        <c:v>451.76598560000002</c:v>
                      </c:pt>
                      <c:pt idx="125">
                        <c:v>452.58335039999997</c:v>
                      </c:pt>
                      <c:pt idx="126">
                        <c:v>453.40063579999998</c:v>
                      </c:pt>
                      <c:pt idx="127">
                        <c:v>454.21784170000001</c:v>
                      </c:pt>
                      <c:pt idx="128">
                        <c:v>455.03496819999998</c:v>
                      </c:pt>
                      <c:pt idx="129">
                        <c:v>455.85201519999998</c:v>
                      </c:pt>
                      <c:pt idx="130">
                        <c:v>456.66898279999998</c:v>
                      </c:pt>
                      <c:pt idx="131">
                        <c:v>457.48587099999997</c:v>
                      </c:pt>
                      <c:pt idx="132">
                        <c:v>458.30267959999998</c:v>
                      </c:pt>
                      <c:pt idx="133">
                        <c:v>459.1194089</c:v>
                      </c:pt>
                      <c:pt idx="134">
                        <c:v>459.93605869999999</c:v>
                      </c:pt>
                      <c:pt idx="135">
                        <c:v>460.75262909999998</c:v>
                      </c:pt>
                      <c:pt idx="136">
                        <c:v>461.56912</c:v>
                      </c:pt>
                      <c:pt idx="137">
                        <c:v>462.38553150000001</c:v>
                      </c:pt>
                      <c:pt idx="138">
                        <c:v>463.2018635</c:v>
                      </c:pt>
                      <c:pt idx="139">
                        <c:v>464.01811609999999</c:v>
                      </c:pt>
                      <c:pt idx="140">
                        <c:v>464.8342892</c:v>
                      </c:pt>
                      <c:pt idx="141">
                        <c:v>465.65038299999998</c:v>
                      </c:pt>
                      <c:pt idx="142">
                        <c:v>466.46639720000002</c:v>
                      </c:pt>
                      <c:pt idx="143">
                        <c:v>467.282332</c:v>
                      </c:pt>
                      <c:pt idx="144">
                        <c:v>468.09818739999997</c:v>
                      </c:pt>
                      <c:pt idx="145">
                        <c:v>468.91396329999998</c:v>
                      </c:pt>
                      <c:pt idx="146">
                        <c:v>469.72965979999998</c:v>
                      </c:pt>
                      <c:pt idx="147">
                        <c:v>470.54527680000001</c:v>
                      </c:pt>
                      <c:pt idx="148">
                        <c:v>471.36081439999998</c:v>
                      </c:pt>
                      <c:pt idx="149">
                        <c:v>472.1762726</c:v>
                      </c:pt>
                      <c:pt idx="150">
                        <c:v>472.9916513</c:v>
                      </c:pt>
                      <c:pt idx="151">
                        <c:v>473.80695059999999</c:v>
                      </c:pt>
                      <c:pt idx="152">
                        <c:v>474.62217040000002</c:v>
                      </c:pt>
                      <c:pt idx="153">
                        <c:v>475.43731070000001</c:v>
                      </c:pt>
                      <c:pt idx="154">
                        <c:v>476.25237170000003</c:v>
                      </c:pt>
                      <c:pt idx="155">
                        <c:v>477.06735320000001</c:v>
                      </c:pt>
                      <c:pt idx="156">
                        <c:v>477.88225519999997</c:v>
                      </c:pt>
                      <c:pt idx="157">
                        <c:v>478.69707779999999</c:v>
                      </c:pt>
                      <c:pt idx="158">
                        <c:v>479.511821</c:v>
                      </c:pt>
                      <c:pt idx="159">
                        <c:v>480.32648469999998</c:v>
                      </c:pt>
                      <c:pt idx="160">
                        <c:v>481.14106889999999</c:v>
                      </c:pt>
                      <c:pt idx="161">
                        <c:v>481.95557380000002</c:v>
                      </c:pt>
                      <c:pt idx="162">
                        <c:v>482.76999910000001</c:v>
                      </c:pt>
                      <c:pt idx="163">
                        <c:v>483.58434510000001</c:v>
                      </c:pt>
                      <c:pt idx="164">
                        <c:v>484.39861159999998</c:v>
                      </c:pt>
                      <c:pt idx="165">
                        <c:v>485.21279859999999</c:v>
                      </c:pt>
                      <c:pt idx="166">
                        <c:v>486.02690619999998</c:v>
                      </c:pt>
                      <c:pt idx="167">
                        <c:v>486.84093439999998</c:v>
                      </c:pt>
                      <c:pt idx="168">
                        <c:v>487.65488310000001</c:v>
                      </c:pt>
                      <c:pt idx="169">
                        <c:v>488.46875230000001</c:v>
                      </c:pt>
                      <c:pt idx="170">
                        <c:v>489.28254220000002</c:v>
                      </c:pt>
                      <c:pt idx="171">
                        <c:v>490.09625260000001</c:v>
                      </c:pt>
                      <c:pt idx="172">
                        <c:v>490.90988349999998</c:v>
                      </c:pt>
                      <c:pt idx="173">
                        <c:v>491.72343499999999</c:v>
                      </c:pt>
                      <c:pt idx="174">
                        <c:v>492.53690699999999</c:v>
                      </c:pt>
                      <c:pt idx="175">
                        <c:v>493.35029960000003</c:v>
                      </c:pt>
                      <c:pt idx="176">
                        <c:v>494.16361280000001</c:v>
                      </c:pt>
                      <c:pt idx="177">
                        <c:v>494.97684650000002</c:v>
                      </c:pt>
                      <c:pt idx="178">
                        <c:v>495.79000079999997</c:v>
                      </c:pt>
                      <c:pt idx="179">
                        <c:v>496.60307560000001</c:v>
                      </c:pt>
                      <c:pt idx="180">
                        <c:v>497.41607099999999</c:v>
                      </c:pt>
                      <c:pt idx="181">
                        <c:v>498.22898700000002</c:v>
                      </c:pt>
                      <c:pt idx="182">
                        <c:v>499.0418234</c:v>
                      </c:pt>
                      <c:pt idx="183">
                        <c:v>499.8545805</c:v>
                      </c:pt>
                      <c:pt idx="184">
                        <c:v>500.66725810000003</c:v>
                      </c:pt>
                      <c:pt idx="185">
                        <c:v>501.47985629999999</c:v>
                      </c:pt>
                      <c:pt idx="186">
                        <c:v>502.29237499999999</c:v>
                      </c:pt>
                      <c:pt idx="187">
                        <c:v>503.10481429999999</c:v>
                      </c:pt>
                      <c:pt idx="188">
                        <c:v>503.91717410000001</c:v>
                      </c:pt>
                      <c:pt idx="189">
                        <c:v>504.72945449999997</c:v>
                      </c:pt>
                      <c:pt idx="190">
                        <c:v>505.54165540000002</c:v>
                      </c:pt>
                      <c:pt idx="191">
                        <c:v>506.35377699999998</c:v>
                      </c:pt>
                      <c:pt idx="192">
                        <c:v>507.165819</c:v>
                      </c:pt>
                      <c:pt idx="193">
                        <c:v>507.97778160000001</c:v>
                      </c:pt>
                      <c:pt idx="194">
                        <c:v>508.78966480000003</c:v>
                      </c:pt>
                      <c:pt idx="195">
                        <c:v>509.60146850000001</c:v>
                      </c:pt>
                      <c:pt idx="196">
                        <c:v>510.41319279999999</c:v>
                      </c:pt>
                      <c:pt idx="197">
                        <c:v>511.2248376</c:v>
                      </c:pt>
                      <c:pt idx="198">
                        <c:v>512.03640299999995</c:v>
                      </c:pt>
                      <c:pt idx="199">
                        <c:v>512.84788900000001</c:v>
                      </c:pt>
                      <c:pt idx="200">
                        <c:v>513.65929549999998</c:v>
                      </c:pt>
                      <c:pt idx="201">
                        <c:v>514.47062259999996</c:v>
                      </c:pt>
                      <c:pt idx="202">
                        <c:v>515.28187019999996</c:v>
                      </c:pt>
                      <c:pt idx="203">
                        <c:v>516.09303829999999</c:v>
                      </c:pt>
                      <c:pt idx="204">
                        <c:v>516.90412709999998</c:v>
                      </c:pt>
                      <c:pt idx="205">
                        <c:v>517.71513640000001</c:v>
                      </c:pt>
                      <c:pt idx="206">
                        <c:v>518.52606619999995</c:v>
                      </c:pt>
                      <c:pt idx="207">
                        <c:v>519.3369166</c:v>
                      </c:pt>
                      <c:pt idx="208">
                        <c:v>520.14768760000004</c:v>
                      </c:pt>
                      <c:pt idx="209">
                        <c:v>520.9583791</c:v>
                      </c:pt>
                      <c:pt idx="210">
                        <c:v>521.76899109999999</c:v>
                      </c:pt>
                      <c:pt idx="211">
                        <c:v>522.57952379999995</c:v>
                      </c:pt>
                      <c:pt idx="212">
                        <c:v>523.38997689999997</c:v>
                      </c:pt>
                      <c:pt idx="213">
                        <c:v>524.20035069999994</c:v>
                      </c:pt>
                      <c:pt idx="214">
                        <c:v>525.01064499999995</c:v>
                      </c:pt>
                      <c:pt idx="215">
                        <c:v>525.82085979999999</c:v>
                      </c:pt>
                      <c:pt idx="216">
                        <c:v>526.63099520000003</c:v>
                      </c:pt>
                      <c:pt idx="217">
                        <c:v>527.44105119999995</c:v>
                      </c:pt>
                      <c:pt idx="218">
                        <c:v>528.25102770000001</c:v>
                      </c:pt>
                      <c:pt idx="219">
                        <c:v>529.06092469999999</c:v>
                      </c:pt>
                      <c:pt idx="220">
                        <c:v>529.87074240000004</c:v>
                      </c:pt>
                      <c:pt idx="221">
                        <c:v>530.68048060000001</c:v>
                      </c:pt>
                      <c:pt idx="222">
                        <c:v>531.49013930000001</c:v>
                      </c:pt>
                      <c:pt idx="223">
                        <c:v>532.29971860000001</c:v>
                      </c:pt>
                      <c:pt idx="224">
                        <c:v>533.10921840000003</c:v>
                      </c:pt>
                      <c:pt idx="225">
                        <c:v>533.91863880000005</c:v>
                      </c:pt>
                      <c:pt idx="226">
                        <c:v>534.72797979999996</c:v>
                      </c:pt>
                      <c:pt idx="227">
                        <c:v>535.53724130000001</c:v>
                      </c:pt>
                      <c:pt idx="228">
                        <c:v>536.34642340000005</c:v>
                      </c:pt>
                      <c:pt idx="229">
                        <c:v>537.15552600000001</c:v>
                      </c:pt>
                      <c:pt idx="230">
                        <c:v>537.96454919999996</c:v>
                      </c:pt>
                      <c:pt idx="231">
                        <c:v>538.77349300000003</c:v>
                      </c:pt>
                      <c:pt idx="232">
                        <c:v>539.58235720000005</c:v>
                      </c:pt>
                      <c:pt idx="233">
                        <c:v>540.39114210000002</c:v>
                      </c:pt>
                      <c:pt idx="234">
                        <c:v>541.19984750000003</c:v>
                      </c:pt>
                      <c:pt idx="235">
                        <c:v>542.00847350000004</c:v>
                      </c:pt>
                      <c:pt idx="236">
                        <c:v>542.81701999999996</c:v>
                      </c:pt>
                      <c:pt idx="237">
                        <c:v>543.62548709999999</c:v>
                      </c:pt>
                      <c:pt idx="238">
                        <c:v>544.43387470000005</c:v>
                      </c:pt>
                      <c:pt idx="239">
                        <c:v>545.24218289999999</c:v>
                      </c:pt>
                      <c:pt idx="240">
                        <c:v>546.05041159999996</c:v>
                      </c:pt>
                      <c:pt idx="241">
                        <c:v>546.85856100000001</c:v>
                      </c:pt>
                      <c:pt idx="242">
                        <c:v>547.66663080000001</c:v>
                      </c:pt>
                      <c:pt idx="243">
                        <c:v>548.4746212</c:v>
                      </c:pt>
                      <c:pt idx="244">
                        <c:v>549.28253219999999</c:v>
                      </c:pt>
                      <c:pt idx="245">
                        <c:v>550.09036370000001</c:v>
                      </c:pt>
                      <c:pt idx="246">
                        <c:v>550.89811580000003</c:v>
                      </c:pt>
                      <c:pt idx="247">
                        <c:v>551.70578839999996</c:v>
                      </c:pt>
                      <c:pt idx="248">
                        <c:v>552.5133816</c:v>
                      </c:pt>
                      <c:pt idx="249">
                        <c:v>553.32089540000004</c:v>
                      </c:pt>
                      <c:pt idx="250">
                        <c:v>554.12832969999999</c:v>
                      </c:pt>
                      <c:pt idx="251">
                        <c:v>554.93568459999995</c:v>
                      </c:pt>
                      <c:pt idx="252">
                        <c:v>555.74296000000004</c:v>
                      </c:pt>
                      <c:pt idx="253">
                        <c:v>556.55015590000005</c:v>
                      </c:pt>
                      <c:pt idx="254">
                        <c:v>557.35727250000002</c:v>
                      </c:pt>
                      <c:pt idx="255">
                        <c:v>558.16430960000002</c:v>
                      </c:pt>
                      <c:pt idx="256">
                        <c:v>558.97126720000006</c:v>
                      </c:pt>
                      <c:pt idx="257">
                        <c:v>559.77814539999997</c:v>
                      </c:pt>
                      <c:pt idx="258">
                        <c:v>560.5849442</c:v>
                      </c:pt>
                      <c:pt idx="259">
                        <c:v>561.39166350000005</c:v>
                      </c:pt>
                      <c:pt idx="260">
                        <c:v>562.19830330000002</c:v>
                      </c:pt>
                      <c:pt idx="261">
                        <c:v>563.00486379999995</c:v>
                      </c:pt>
                      <c:pt idx="262">
                        <c:v>563.81134469999995</c:v>
                      </c:pt>
                      <c:pt idx="263">
                        <c:v>564.61774630000002</c:v>
                      </c:pt>
                      <c:pt idx="264">
                        <c:v>565.42406840000001</c:v>
                      </c:pt>
                      <c:pt idx="265">
                        <c:v>566.23031100000003</c:v>
                      </c:pt>
                      <c:pt idx="266">
                        <c:v>567.03647420000004</c:v>
                      </c:pt>
                      <c:pt idx="267">
                        <c:v>567.84255800000005</c:v>
                      </c:pt>
                      <c:pt idx="268">
                        <c:v>568.64856229999998</c:v>
                      </c:pt>
                      <c:pt idx="269">
                        <c:v>569.45448710000005</c:v>
                      </c:pt>
                      <c:pt idx="270">
                        <c:v>570.26033259999997</c:v>
                      </c:pt>
                      <c:pt idx="271">
                        <c:v>571.06609860000003</c:v>
                      </c:pt>
                      <c:pt idx="272">
                        <c:v>571.87178510000001</c:v>
                      </c:pt>
                      <c:pt idx="273">
                        <c:v>572.67739219999999</c:v>
                      </c:pt>
                      <c:pt idx="274">
                        <c:v>573.48291979999999</c:v>
                      </c:pt>
                      <c:pt idx="275">
                        <c:v>574.28836799999999</c:v>
                      </c:pt>
                      <c:pt idx="276">
                        <c:v>575.09373679999999</c:v>
                      </c:pt>
                      <c:pt idx="277">
                        <c:v>575.89902610000001</c:v>
                      </c:pt>
                      <c:pt idx="278">
                        <c:v>576.70423600000004</c:v>
                      </c:pt>
                      <c:pt idx="279">
                        <c:v>577.50936639999998</c:v>
                      </c:pt>
                      <c:pt idx="280">
                        <c:v>578.31441740000002</c:v>
                      </c:pt>
                      <c:pt idx="281">
                        <c:v>579.11938899999996</c:v>
                      </c:pt>
                      <c:pt idx="282">
                        <c:v>579.92428099999995</c:v>
                      </c:pt>
                      <c:pt idx="283">
                        <c:v>580.72909370000002</c:v>
                      </c:pt>
                      <c:pt idx="284">
                        <c:v>581.53382690000001</c:v>
                      </c:pt>
                      <c:pt idx="285">
                        <c:v>582.33848069999999</c:v>
                      </c:pt>
                      <c:pt idx="286">
                        <c:v>583.143055</c:v>
                      </c:pt>
                      <c:pt idx="287">
                        <c:v>583.94754990000001</c:v>
                      </c:pt>
                      <c:pt idx="288">
                        <c:v>584.75196530000005</c:v>
                      </c:pt>
                      <c:pt idx="289">
                        <c:v>585.55630129999997</c:v>
                      </c:pt>
                      <c:pt idx="290">
                        <c:v>586.36055780000004</c:v>
                      </c:pt>
                      <c:pt idx="291">
                        <c:v>587.16473499999995</c:v>
                      </c:pt>
                      <c:pt idx="292">
                        <c:v>587.96883260000004</c:v>
                      </c:pt>
                      <c:pt idx="293">
                        <c:v>588.77285080000001</c:v>
                      </c:pt>
                      <c:pt idx="294">
                        <c:v>589.57678959999998</c:v>
                      </c:pt>
                      <c:pt idx="295">
                        <c:v>590.38064889999998</c:v>
                      </c:pt>
                      <c:pt idx="296">
                        <c:v>591.18442879999998</c:v>
                      </c:pt>
                      <c:pt idx="297">
                        <c:v>591.9881292</c:v>
                      </c:pt>
                      <c:pt idx="298">
                        <c:v>592.79175020000002</c:v>
                      </c:pt>
                      <c:pt idx="299">
                        <c:v>593.59529180000004</c:v>
                      </c:pt>
                      <c:pt idx="300">
                        <c:v>594.39875389999997</c:v>
                      </c:pt>
                      <c:pt idx="301">
                        <c:v>595.20213660000002</c:v>
                      </c:pt>
                      <c:pt idx="302">
                        <c:v>596.00543979999998</c:v>
                      </c:pt>
                      <c:pt idx="303">
                        <c:v>596.80866349999997</c:v>
                      </c:pt>
                      <c:pt idx="304">
                        <c:v>597.61180790000003</c:v>
                      </c:pt>
                      <c:pt idx="305">
                        <c:v>598.41487280000001</c:v>
                      </c:pt>
                      <c:pt idx="306">
                        <c:v>599.21785820000002</c:v>
                      </c:pt>
                      <c:pt idx="307">
                        <c:v>600.02076420000003</c:v>
                      </c:pt>
                      <c:pt idx="308">
                        <c:v>600.82359080000003</c:v>
                      </c:pt>
                      <c:pt idx="309">
                        <c:v>601.62633789999995</c:v>
                      </c:pt>
                      <c:pt idx="310">
                        <c:v>602.42900550000002</c:v>
                      </c:pt>
                      <c:pt idx="311">
                        <c:v>603.23159380000004</c:v>
                      </c:pt>
                      <c:pt idx="312">
                        <c:v>604.03410250000002</c:v>
                      </c:pt>
                      <c:pt idx="313">
                        <c:v>604.83653189999995</c:v>
                      </c:pt>
                      <c:pt idx="314">
                        <c:v>605.63888180000004</c:v>
                      </c:pt>
                      <c:pt idx="315">
                        <c:v>606.44115220000003</c:v>
                      </c:pt>
                      <c:pt idx="316">
                        <c:v>607.24334320000003</c:v>
                      </c:pt>
                      <c:pt idx="317">
                        <c:v>608.04545480000002</c:v>
                      </c:pt>
                      <c:pt idx="318">
                        <c:v>608.84748690000004</c:v>
                      </c:pt>
                      <c:pt idx="319">
                        <c:v>609.64943949999997</c:v>
                      </c:pt>
                      <c:pt idx="320">
                        <c:v>610.45131279999998</c:v>
                      </c:pt>
                      <c:pt idx="321">
                        <c:v>611.25310660000002</c:v>
                      </c:pt>
                      <c:pt idx="322">
                        <c:v>612.05482089999998</c:v>
                      </c:pt>
                      <c:pt idx="323">
                        <c:v>612.85645580000005</c:v>
                      </c:pt>
                      <c:pt idx="324">
                        <c:v>613.65801120000003</c:v>
                      </c:pt>
                      <c:pt idx="325">
                        <c:v>614.45948720000001</c:v>
                      </c:pt>
                      <c:pt idx="326">
                        <c:v>615.26088379999999</c:v>
                      </c:pt>
                      <c:pt idx="327">
                        <c:v>616.06220089999999</c:v>
                      </c:pt>
                      <c:pt idx="328">
                        <c:v>616.86343859999999</c:v>
                      </c:pt>
                      <c:pt idx="329">
                        <c:v>617.66459680000003</c:v>
                      </c:pt>
                      <c:pt idx="330">
                        <c:v>618.46567560000005</c:v>
                      </c:pt>
                      <c:pt idx="331">
                        <c:v>619.26667499999996</c:v>
                      </c:pt>
                      <c:pt idx="332">
                        <c:v>620.06759480000005</c:v>
                      </c:pt>
                      <c:pt idx="333">
                        <c:v>620.86843529999999</c:v>
                      </c:pt>
                      <c:pt idx="334">
                        <c:v>621.66919629999995</c:v>
                      </c:pt>
                      <c:pt idx="335">
                        <c:v>622.46987790000003</c:v>
                      </c:pt>
                      <c:pt idx="336">
                        <c:v>623.27048000000002</c:v>
                      </c:pt>
                      <c:pt idx="337">
                        <c:v>624.07100270000001</c:v>
                      </c:pt>
                      <c:pt idx="338">
                        <c:v>624.87144590000003</c:v>
                      </c:pt>
                      <c:pt idx="339">
                        <c:v>625.67180970000004</c:v>
                      </c:pt>
                      <c:pt idx="340">
                        <c:v>626.47209399999997</c:v>
                      </c:pt>
                      <c:pt idx="341">
                        <c:v>627.27229899999998</c:v>
                      </c:pt>
                      <c:pt idx="342">
                        <c:v>628.07242440000005</c:v>
                      </c:pt>
                      <c:pt idx="343">
                        <c:v>628.8724704</c:v>
                      </c:pt>
                      <c:pt idx="344">
                        <c:v>629.67243699999995</c:v>
                      </c:pt>
                      <c:pt idx="345">
                        <c:v>630.47232410000004</c:v>
                      </c:pt>
                      <c:pt idx="346">
                        <c:v>631.27213180000001</c:v>
                      </c:pt>
                      <c:pt idx="347">
                        <c:v>632.07186000000002</c:v>
                      </c:pt>
                      <c:pt idx="348">
                        <c:v>632.87150880000002</c:v>
                      </c:pt>
                      <c:pt idx="349">
                        <c:v>633.67107820000001</c:v>
                      </c:pt>
                      <c:pt idx="350">
                        <c:v>634.47056810000004</c:v>
                      </c:pt>
                      <c:pt idx="351">
                        <c:v>635.26997859999994</c:v>
                      </c:pt>
                      <c:pt idx="352">
                        <c:v>636.0693096</c:v>
                      </c:pt>
                      <c:pt idx="353">
                        <c:v>636.86856109999997</c:v>
                      </c:pt>
                      <c:pt idx="354">
                        <c:v>637.66773330000001</c:v>
                      </c:pt>
                      <c:pt idx="355">
                        <c:v>638.46682599999997</c:v>
                      </c:pt>
                      <c:pt idx="356">
                        <c:v>639.26583919999996</c:v>
                      </c:pt>
                      <c:pt idx="357">
                        <c:v>640.06477299999995</c:v>
                      </c:pt>
                      <c:pt idx="358">
                        <c:v>640.86362740000004</c:v>
                      </c:pt>
                      <c:pt idx="359">
                        <c:v>641.66240230000005</c:v>
                      </c:pt>
                      <c:pt idx="360">
                        <c:v>642.46109769999998</c:v>
                      </c:pt>
                      <c:pt idx="361">
                        <c:v>643.25971379999999</c:v>
                      </c:pt>
                      <c:pt idx="362">
                        <c:v>644.05825030000005</c:v>
                      </c:pt>
                      <c:pt idx="363">
                        <c:v>644.85670749999997</c:v>
                      </c:pt>
                      <c:pt idx="364">
                        <c:v>645.65508520000003</c:v>
                      </c:pt>
                      <c:pt idx="365">
                        <c:v>646.45338340000001</c:v>
                      </c:pt>
                      <c:pt idx="366">
                        <c:v>647.25160219999998</c:v>
                      </c:pt>
                      <c:pt idx="367">
                        <c:v>648.04974159999995</c:v>
                      </c:pt>
                      <c:pt idx="368">
                        <c:v>648.84780149999995</c:v>
                      </c:pt>
                      <c:pt idx="369">
                        <c:v>649.64578189999997</c:v>
                      </c:pt>
                      <c:pt idx="370">
                        <c:v>650.44368299999996</c:v>
                      </c:pt>
                      <c:pt idx="371">
                        <c:v>651.24150459999998</c:v>
                      </c:pt>
                      <c:pt idx="372">
                        <c:v>652.03924670000004</c:v>
                      </c:pt>
                      <c:pt idx="373">
                        <c:v>652.83690939999997</c:v>
                      </c:pt>
                      <c:pt idx="374">
                        <c:v>653.63449260000004</c:v>
                      </c:pt>
                      <c:pt idx="375">
                        <c:v>654.4319964</c:v>
                      </c:pt>
                      <c:pt idx="376">
                        <c:v>655.22942079999996</c:v>
                      </c:pt>
                      <c:pt idx="377">
                        <c:v>656.02676570000006</c:v>
                      </c:pt>
                      <c:pt idx="378">
                        <c:v>656.82403120000004</c:v>
                      </c:pt>
                      <c:pt idx="379">
                        <c:v>657.62121720000005</c:v>
                      </c:pt>
                      <c:pt idx="380">
                        <c:v>658.41832380000005</c:v>
                      </c:pt>
                      <c:pt idx="381">
                        <c:v>659.21535100000006</c:v>
                      </c:pt>
                      <c:pt idx="382">
                        <c:v>660.01229860000001</c:v>
                      </c:pt>
                      <c:pt idx="383">
                        <c:v>660.80916690000004</c:v>
                      </c:pt>
                      <c:pt idx="384">
                        <c:v>661.60595569999998</c:v>
                      </c:pt>
                      <c:pt idx="385">
                        <c:v>662.40266510000004</c:v>
                      </c:pt>
                      <c:pt idx="386">
                        <c:v>663.19929500000001</c:v>
                      </c:pt>
                      <c:pt idx="387">
                        <c:v>663.99584549999997</c:v>
                      </c:pt>
                      <c:pt idx="388">
                        <c:v>664.79231649999997</c:v>
                      </c:pt>
                      <c:pt idx="389">
                        <c:v>665.58870809999996</c:v>
                      </c:pt>
                      <c:pt idx="390">
                        <c:v>666.38502019999999</c:v>
                      </c:pt>
                      <c:pt idx="391">
                        <c:v>667.18125299999997</c:v>
                      </c:pt>
                      <c:pt idx="392">
                        <c:v>667.97740620000002</c:v>
                      </c:pt>
                      <c:pt idx="393">
                        <c:v>668.77347999999995</c:v>
                      </c:pt>
                      <c:pt idx="394">
                        <c:v>669.56947439999999</c:v>
                      </c:pt>
                      <c:pt idx="395">
                        <c:v>670.36538929999995</c:v>
                      </c:pt>
                      <c:pt idx="396">
                        <c:v>671.16122480000001</c:v>
                      </c:pt>
                      <c:pt idx="397">
                        <c:v>671.9569808</c:v>
                      </c:pt>
                      <c:pt idx="398">
                        <c:v>672.75265739999998</c:v>
                      </c:pt>
                      <c:pt idx="399">
                        <c:v>673.54825459999995</c:v>
                      </c:pt>
                      <c:pt idx="400">
                        <c:v>674.34377229999996</c:v>
                      </c:pt>
                      <c:pt idx="401">
                        <c:v>675.13921059999996</c:v>
                      </c:pt>
                      <c:pt idx="402">
                        <c:v>675.93456939999999</c:v>
                      </c:pt>
                      <c:pt idx="403">
                        <c:v>676.72984870000005</c:v>
                      </c:pt>
                      <c:pt idx="404">
                        <c:v>677.52504869999996</c:v>
                      </c:pt>
                      <c:pt idx="405">
                        <c:v>678.32016920000001</c:v>
                      </c:pt>
                      <c:pt idx="406">
                        <c:v>679.11521019999998</c:v>
                      </c:pt>
                      <c:pt idx="407">
                        <c:v>679.91017179999994</c:v>
                      </c:pt>
                      <c:pt idx="408">
                        <c:v>680.70505400000002</c:v>
                      </c:pt>
                      <c:pt idx="409">
                        <c:v>681.49985670000001</c:v>
                      </c:pt>
                      <c:pt idx="410">
                        <c:v>682.29457990000003</c:v>
                      </c:pt>
                      <c:pt idx="411">
                        <c:v>683.08922380000001</c:v>
                      </c:pt>
                      <c:pt idx="412">
                        <c:v>683.88378809999995</c:v>
                      </c:pt>
                      <c:pt idx="413">
                        <c:v>684.67827309999996</c:v>
                      </c:pt>
                      <c:pt idx="414">
                        <c:v>685.47267859999999</c:v>
                      </c:pt>
                      <c:pt idx="415">
                        <c:v>686.26700459999995</c:v>
                      </c:pt>
                      <c:pt idx="416">
                        <c:v>687.06125120000002</c:v>
                      </c:pt>
                      <c:pt idx="417">
                        <c:v>687.85541839999996</c:v>
                      </c:pt>
                      <c:pt idx="418">
                        <c:v>688.64950610000005</c:v>
                      </c:pt>
                      <c:pt idx="419">
                        <c:v>689.44351429999995</c:v>
                      </c:pt>
                      <c:pt idx="420">
                        <c:v>690.23744320000003</c:v>
                      </c:pt>
                      <c:pt idx="421">
                        <c:v>691.03129260000003</c:v>
                      </c:pt>
                      <c:pt idx="422">
                        <c:v>691.82506249999994</c:v>
                      </c:pt>
                      <c:pt idx="423">
                        <c:v>692.61875299999997</c:v>
                      </c:pt>
                      <c:pt idx="424">
                        <c:v>693.41236400000003</c:v>
                      </c:pt>
                      <c:pt idx="425">
                        <c:v>694.20589559999996</c:v>
                      </c:pt>
                      <c:pt idx="426">
                        <c:v>694.99934780000001</c:v>
                      </c:pt>
                      <c:pt idx="427">
                        <c:v>695.79272049999997</c:v>
                      </c:pt>
                      <c:pt idx="428">
                        <c:v>696.58601380000005</c:v>
                      </c:pt>
                      <c:pt idx="429">
                        <c:v>697.37922760000004</c:v>
                      </c:pt>
                      <c:pt idx="430">
                        <c:v>698.17236200000002</c:v>
                      </c:pt>
                      <c:pt idx="431">
                        <c:v>698.965417</c:v>
                      </c:pt>
                      <c:pt idx="432">
                        <c:v>699.75839240000005</c:v>
                      </c:pt>
                      <c:pt idx="433">
                        <c:v>700.55128850000006</c:v>
                      </c:pt>
                      <c:pt idx="434">
                        <c:v>701.34410509999998</c:v>
                      </c:pt>
                      <c:pt idx="435">
                        <c:v>702.13684230000001</c:v>
                      </c:pt>
                      <c:pt idx="436">
                        <c:v>702.92949999999996</c:v>
                      </c:pt>
                      <c:pt idx="437">
                        <c:v>703.72207830000002</c:v>
                      </c:pt>
                      <c:pt idx="438">
                        <c:v>704.5145771</c:v>
                      </c:pt>
                      <c:pt idx="439">
                        <c:v>705.30699649999997</c:v>
                      </c:pt>
                      <c:pt idx="440">
                        <c:v>706.09933639999997</c:v>
                      </c:pt>
                      <c:pt idx="441">
                        <c:v>706.89159700000005</c:v>
                      </c:pt>
                      <c:pt idx="442">
                        <c:v>707.68377799999996</c:v>
                      </c:pt>
                      <c:pt idx="443">
                        <c:v>708.47587959999998</c:v>
                      </c:pt>
                      <c:pt idx="444">
                        <c:v>709.2679018</c:v>
                      </c:pt>
                      <c:pt idx="445">
                        <c:v>710.05984450000005</c:v>
                      </c:pt>
                      <c:pt idx="446">
                        <c:v>710.85170779999999</c:v>
                      </c:pt>
                      <c:pt idx="447">
                        <c:v>711.64349159999995</c:v>
                      </c:pt>
                      <c:pt idx="448">
                        <c:v>712.43519600000002</c:v>
                      </c:pt>
                      <c:pt idx="449">
                        <c:v>713.22682099999997</c:v>
                      </c:pt>
                      <c:pt idx="450">
                        <c:v>714.01836649999996</c:v>
                      </c:pt>
                      <c:pt idx="451">
                        <c:v>714.80983260000005</c:v>
                      </c:pt>
                      <c:pt idx="452">
                        <c:v>715.60121919999995</c:v>
                      </c:pt>
                      <c:pt idx="453">
                        <c:v>716.39252629999999</c:v>
                      </c:pt>
                      <c:pt idx="454">
                        <c:v>717.18375409999999</c:v>
                      </c:pt>
                      <c:pt idx="455">
                        <c:v>717.97490240000002</c:v>
                      </c:pt>
                      <c:pt idx="456">
                        <c:v>718.76597119999997</c:v>
                      </c:pt>
                      <c:pt idx="457">
                        <c:v>719.55696060000002</c:v>
                      </c:pt>
                      <c:pt idx="458">
                        <c:v>720.34787059999996</c:v>
                      </c:pt>
                      <c:pt idx="459">
                        <c:v>721.13870110000005</c:v>
                      </c:pt>
                      <c:pt idx="460">
                        <c:v>721.92945210000005</c:v>
                      </c:pt>
                      <c:pt idx="461">
                        <c:v>722.72012380000001</c:v>
                      </c:pt>
                      <c:pt idx="462">
                        <c:v>723.51071590000004</c:v>
                      </c:pt>
                      <c:pt idx="463">
                        <c:v>724.30122870000002</c:v>
                      </c:pt>
                      <c:pt idx="464">
                        <c:v>725.09166200000004</c:v>
                      </c:pt>
                      <c:pt idx="465">
                        <c:v>725.88201579999998</c:v>
                      </c:pt>
                      <c:pt idx="466">
                        <c:v>726.67229020000002</c:v>
                      </c:pt>
                      <c:pt idx="467">
                        <c:v>727.46248519999995</c:v>
                      </c:pt>
                      <c:pt idx="468">
                        <c:v>728.25260070000002</c:v>
                      </c:pt>
                      <c:pt idx="469">
                        <c:v>729.0426367</c:v>
                      </c:pt>
                      <c:pt idx="470">
                        <c:v>729.83259339999995</c:v>
                      </c:pt>
                      <c:pt idx="471">
                        <c:v>730.62247060000004</c:v>
                      </c:pt>
                      <c:pt idx="472">
                        <c:v>731.41226830000005</c:v>
                      </c:pt>
                      <c:pt idx="473">
                        <c:v>732.20198660000005</c:v>
                      </c:pt>
                      <c:pt idx="474">
                        <c:v>732.99162539999998</c:v>
                      </c:pt>
                      <c:pt idx="475">
                        <c:v>733.78118480000001</c:v>
                      </c:pt>
                      <c:pt idx="476">
                        <c:v>734.57066480000003</c:v>
                      </c:pt>
                      <c:pt idx="477">
                        <c:v>735.36006529999997</c:v>
                      </c:pt>
                      <c:pt idx="478">
                        <c:v>736.14938640000003</c:v>
                      </c:pt>
                      <c:pt idx="479">
                        <c:v>736.93862799999999</c:v>
                      </c:pt>
                      <c:pt idx="480">
                        <c:v>737.72779019999996</c:v>
                      </c:pt>
                      <c:pt idx="481">
                        <c:v>738.51687300000003</c:v>
                      </c:pt>
                      <c:pt idx="482">
                        <c:v>739.30587619999994</c:v>
                      </c:pt>
                      <c:pt idx="483">
                        <c:v>740.09480010000004</c:v>
                      </c:pt>
                      <c:pt idx="484">
                        <c:v>740.88364449999995</c:v>
                      </c:pt>
                      <c:pt idx="485">
                        <c:v>741.67240949999996</c:v>
                      </c:pt>
                      <c:pt idx="486">
                        <c:v>742.461095</c:v>
                      </c:pt>
                      <c:pt idx="487">
                        <c:v>743.24970110000004</c:v>
                      </c:pt>
                      <c:pt idx="488">
                        <c:v>744.03822769999999</c:v>
                      </c:pt>
                      <c:pt idx="489">
                        <c:v>744.82667489999994</c:v>
                      </c:pt>
                      <c:pt idx="490">
                        <c:v>745.61504260000004</c:v>
                      </c:pt>
                      <c:pt idx="491">
                        <c:v>746.40333099999998</c:v>
                      </c:pt>
                      <c:pt idx="492">
                        <c:v>747.19153979999999</c:v>
                      </c:pt>
                      <c:pt idx="493">
                        <c:v>747.97966919999999</c:v>
                      </c:pt>
                      <c:pt idx="494">
                        <c:v>748.76771919999999</c:v>
                      </c:pt>
                      <c:pt idx="495">
                        <c:v>749.55568970000002</c:v>
                      </c:pt>
                      <c:pt idx="496">
                        <c:v>750.34358080000004</c:v>
                      </c:pt>
                      <c:pt idx="497">
                        <c:v>751.13139239999998</c:v>
                      </c:pt>
                      <c:pt idx="498">
                        <c:v>751.91912460000003</c:v>
                      </c:pt>
                      <c:pt idx="499">
                        <c:v>752.70677739999996</c:v>
                      </c:pt>
                      <c:pt idx="500">
                        <c:v>753.49435070000004</c:v>
                      </c:pt>
                      <c:pt idx="501">
                        <c:v>754.2818446</c:v>
                      </c:pt>
                      <c:pt idx="502">
                        <c:v>755.06925899999999</c:v>
                      </c:pt>
                      <c:pt idx="503">
                        <c:v>755.85659390000001</c:v>
                      </c:pt>
                      <c:pt idx="504">
                        <c:v>756.64384949999999</c:v>
                      </c:pt>
                      <c:pt idx="505">
                        <c:v>757.4310256</c:v>
                      </c:pt>
                      <c:pt idx="506">
                        <c:v>758.21812220000004</c:v>
                      </c:pt>
                      <c:pt idx="507">
                        <c:v>759.00513939999996</c:v>
                      </c:pt>
                      <c:pt idx="508">
                        <c:v>759.79207719999999</c:v>
                      </c:pt>
                      <c:pt idx="509">
                        <c:v>760.57893549999994</c:v>
                      </c:pt>
                      <c:pt idx="510">
                        <c:v>761.36571430000004</c:v>
                      </c:pt>
                      <c:pt idx="511">
                        <c:v>762.15241379999998</c:v>
                      </c:pt>
                      <c:pt idx="512">
                        <c:v>762.93903369999998</c:v>
                      </c:pt>
                      <c:pt idx="513">
                        <c:v>763.72557429999995</c:v>
                      </c:pt>
                      <c:pt idx="514">
                        <c:v>764.51203539999995</c:v>
                      </c:pt>
                      <c:pt idx="515">
                        <c:v>765.29841699999997</c:v>
                      </c:pt>
                      <c:pt idx="516">
                        <c:v>766.08471919999999</c:v>
                      </c:pt>
                      <c:pt idx="517">
                        <c:v>766.87094200000001</c:v>
                      </c:pt>
                      <c:pt idx="518">
                        <c:v>767.65708529999995</c:v>
                      </c:pt>
                      <c:pt idx="519">
                        <c:v>768.44314910000003</c:v>
                      </c:pt>
                      <c:pt idx="520">
                        <c:v>769.22913359999995</c:v>
                      </c:pt>
                      <c:pt idx="521">
                        <c:v>770.01503860000003</c:v>
                      </c:pt>
                      <c:pt idx="522">
                        <c:v>770.80086410000001</c:v>
                      </c:pt>
                      <c:pt idx="523">
                        <c:v>771.5866102</c:v>
                      </c:pt>
                      <c:pt idx="524">
                        <c:v>772.37227680000001</c:v>
                      </c:pt>
                      <c:pt idx="525">
                        <c:v>773.15786400000002</c:v>
                      </c:pt>
                      <c:pt idx="526">
                        <c:v>773.94337180000002</c:v>
                      </c:pt>
                      <c:pt idx="527">
                        <c:v>774.72880009999994</c:v>
                      </c:pt>
                      <c:pt idx="528">
                        <c:v>775.51414899999997</c:v>
                      </c:pt>
                      <c:pt idx="529">
                        <c:v>776.29941840000004</c:v>
                      </c:pt>
                      <c:pt idx="530">
                        <c:v>777.08460839999998</c:v>
                      </c:pt>
                      <c:pt idx="531">
                        <c:v>777.86971900000003</c:v>
                      </c:pt>
                      <c:pt idx="532">
                        <c:v>778.65475000000004</c:v>
                      </c:pt>
                      <c:pt idx="533">
                        <c:v>779.4397017</c:v>
                      </c:pt>
                      <c:pt idx="534">
                        <c:v>780.2245739</c:v>
                      </c:pt>
                      <c:pt idx="535">
                        <c:v>781.00936669999999</c:v>
                      </c:pt>
                      <c:pt idx="536">
                        <c:v>781.79408000000001</c:v>
                      </c:pt>
                      <c:pt idx="537">
                        <c:v>782.57871390000003</c:v>
                      </c:pt>
                      <c:pt idx="538">
                        <c:v>783.36326829999996</c:v>
                      </c:pt>
                      <c:pt idx="539">
                        <c:v>784.1477433</c:v>
                      </c:pt>
                      <c:pt idx="540">
                        <c:v>784.93213879999996</c:v>
                      </c:pt>
                      <c:pt idx="541">
                        <c:v>785.716455</c:v>
                      </c:pt>
                      <c:pt idx="542">
                        <c:v>786.50069159999998</c:v>
                      </c:pt>
                      <c:pt idx="543">
                        <c:v>787.28484879999996</c:v>
                      </c:pt>
                      <c:pt idx="544">
                        <c:v>788.06892660000005</c:v>
                      </c:pt>
                      <c:pt idx="545">
                        <c:v>788.85292489999995</c:v>
                      </c:pt>
                      <c:pt idx="546">
                        <c:v>789.63684379999995</c:v>
                      </c:pt>
                      <c:pt idx="547">
                        <c:v>790.42068319999998</c:v>
                      </c:pt>
                      <c:pt idx="548">
                        <c:v>791.20444320000001</c:v>
                      </c:pt>
                      <c:pt idx="549">
                        <c:v>791.98812380000004</c:v>
                      </c:pt>
                      <c:pt idx="550">
                        <c:v>792.77172489999998</c:v>
                      </c:pt>
                      <c:pt idx="551">
                        <c:v>793.55524660000003</c:v>
                      </c:pt>
                      <c:pt idx="552">
                        <c:v>794.3386888</c:v>
                      </c:pt>
                      <c:pt idx="553">
                        <c:v>795.1220515</c:v>
                      </c:pt>
                      <c:pt idx="554">
                        <c:v>795.90533489999996</c:v>
                      </c:pt>
                      <c:pt idx="555">
                        <c:v>796.68853879999995</c:v>
                      </c:pt>
                      <c:pt idx="556">
                        <c:v>797.47166319999997</c:v>
                      </c:pt>
                      <c:pt idx="557">
                        <c:v>798.25470819999998</c:v>
                      </c:pt>
                      <c:pt idx="558">
                        <c:v>799.03767379999999</c:v>
                      </c:pt>
                      <c:pt idx="559">
                        <c:v>799.82055990000003</c:v>
                      </c:pt>
                      <c:pt idx="560">
                        <c:v>800.60336649999999</c:v>
                      </c:pt>
                      <c:pt idx="561">
                        <c:v>801.38609380000003</c:v>
                      </c:pt>
                      <c:pt idx="562">
                        <c:v>802.16874150000001</c:v>
                      </c:pt>
                      <c:pt idx="563">
                        <c:v>802.95130989999996</c:v>
                      </c:pt>
                      <c:pt idx="564">
                        <c:v>803.73379880000005</c:v>
                      </c:pt>
                      <c:pt idx="565">
                        <c:v>804.51620820000005</c:v>
                      </c:pt>
                      <c:pt idx="566">
                        <c:v>805.29853820000005</c:v>
                      </c:pt>
                      <c:pt idx="567">
                        <c:v>806.08078880000005</c:v>
                      </c:pt>
                      <c:pt idx="568">
                        <c:v>806.86295989999996</c:v>
                      </c:pt>
                      <c:pt idx="569">
                        <c:v>807.64505150000002</c:v>
                      </c:pt>
                      <c:pt idx="570">
                        <c:v>808.42706380000004</c:v>
                      </c:pt>
                      <c:pt idx="571">
                        <c:v>809.20899659999998</c:v>
                      </c:pt>
                      <c:pt idx="572">
                        <c:v>809.99084989999994</c:v>
                      </c:pt>
                      <c:pt idx="573">
                        <c:v>810.77262380000002</c:v>
                      </c:pt>
                      <c:pt idx="574">
                        <c:v>811.55431820000001</c:v>
                      </c:pt>
                      <c:pt idx="575">
                        <c:v>812.3359332</c:v>
                      </c:pt>
                      <c:pt idx="576">
                        <c:v>813.11746879999998</c:v>
                      </c:pt>
                      <c:pt idx="577">
                        <c:v>813.8989249</c:v>
                      </c:pt>
                      <c:pt idx="578">
                        <c:v>814.68030160000001</c:v>
                      </c:pt>
                      <c:pt idx="579">
                        <c:v>815.46159880000005</c:v>
                      </c:pt>
                      <c:pt idx="580">
                        <c:v>816.24281659999997</c:v>
                      </c:pt>
                      <c:pt idx="581">
                        <c:v>817.023955</c:v>
                      </c:pt>
                      <c:pt idx="582">
                        <c:v>817.80501379999998</c:v>
                      </c:pt>
                      <c:pt idx="583">
                        <c:v>818.58599330000004</c:v>
                      </c:pt>
                      <c:pt idx="584">
                        <c:v>819.36689330000002</c:v>
                      </c:pt>
                      <c:pt idx="585">
                        <c:v>820.14771389999999</c:v>
                      </c:pt>
                      <c:pt idx="586">
                        <c:v>820.92845499999999</c:v>
                      </c:pt>
                      <c:pt idx="587">
                        <c:v>821.70911669999998</c:v>
                      </c:pt>
                      <c:pt idx="588">
                        <c:v>822.48969890000001</c:v>
                      </c:pt>
                      <c:pt idx="589">
                        <c:v>823.27020170000003</c:v>
                      </c:pt>
                      <c:pt idx="590">
                        <c:v>824.05062499999997</c:v>
                      </c:pt>
                      <c:pt idx="591">
                        <c:v>824.83096899999998</c:v>
                      </c:pt>
                      <c:pt idx="592">
                        <c:v>825.61123339999995</c:v>
                      </c:pt>
                      <c:pt idx="593">
                        <c:v>826.39141840000002</c:v>
                      </c:pt>
                      <c:pt idx="594">
                        <c:v>827.17152399999998</c:v>
                      </c:pt>
                      <c:pt idx="595">
                        <c:v>827.95155009999996</c:v>
                      </c:pt>
                      <c:pt idx="596">
                        <c:v>828.73149679999995</c:v>
                      </c:pt>
                      <c:pt idx="597">
                        <c:v>829.51136399999996</c:v>
                      </c:pt>
                      <c:pt idx="598">
                        <c:v>830.29115179999997</c:v>
                      </c:pt>
                      <c:pt idx="599">
                        <c:v>831.07086019999997</c:v>
                      </c:pt>
                      <c:pt idx="600">
                        <c:v>831.8504891</c:v>
                      </c:pt>
                      <c:pt idx="601">
                        <c:v>832.63003860000003</c:v>
                      </c:pt>
                      <c:pt idx="602">
                        <c:v>833.40950859999998</c:v>
                      </c:pt>
                      <c:pt idx="603">
                        <c:v>834.18889909999996</c:v>
                      </c:pt>
                      <c:pt idx="604">
                        <c:v>834.96821030000001</c:v>
                      </c:pt>
                      <c:pt idx="605">
                        <c:v>835.74744199999998</c:v>
                      </c:pt>
                      <c:pt idx="606">
                        <c:v>836.52659419999998</c:v>
                      </c:pt>
                      <c:pt idx="607">
                        <c:v>837.30566699999997</c:v>
                      </c:pt>
                      <c:pt idx="608">
                        <c:v>838.08466039999996</c:v>
                      </c:pt>
                      <c:pt idx="609">
                        <c:v>838.86357429999998</c:v>
                      </c:pt>
                      <c:pt idx="610">
                        <c:v>839.64240870000003</c:v>
                      </c:pt>
                      <c:pt idx="611">
                        <c:v>840.42116380000004</c:v>
                      </c:pt>
                      <c:pt idx="612">
                        <c:v>841.19983930000001</c:v>
                      </c:pt>
                      <c:pt idx="613">
                        <c:v>841.97843550000005</c:v>
                      </c:pt>
                      <c:pt idx="614">
                        <c:v>842.7569522</c:v>
                      </c:pt>
                      <c:pt idx="615">
                        <c:v>843.53538939999999</c:v>
                      </c:pt>
                      <c:pt idx="616">
                        <c:v>844.31374719999997</c:v>
                      </c:pt>
                      <c:pt idx="617">
                        <c:v>845.09202560000006</c:v>
                      </c:pt>
                      <c:pt idx="618">
                        <c:v>845.87022449999995</c:v>
                      </c:pt>
                      <c:pt idx="619">
                        <c:v>846.64834389999999</c:v>
                      </c:pt>
                      <c:pt idx="620">
                        <c:v>847.42638399999998</c:v>
                      </c:pt>
                      <c:pt idx="621">
                        <c:v>848.20434460000001</c:v>
                      </c:pt>
                      <c:pt idx="622">
                        <c:v>848.98222569999996</c:v>
                      </c:pt>
                      <c:pt idx="623">
                        <c:v>849.76002740000001</c:v>
                      </c:pt>
                      <c:pt idx="624">
                        <c:v>850.53774959999998</c:v>
                      </c:pt>
                      <c:pt idx="625">
                        <c:v>851.31539239999995</c:v>
                      </c:pt>
                      <c:pt idx="626">
                        <c:v>852.09295580000003</c:v>
                      </c:pt>
                      <c:pt idx="627">
                        <c:v>852.87043970000002</c:v>
                      </c:pt>
                      <c:pt idx="628">
                        <c:v>853.64784420000001</c:v>
                      </c:pt>
                      <c:pt idx="629">
                        <c:v>854.42516920000003</c:v>
                      </c:pt>
                      <c:pt idx="630">
                        <c:v>855.20241480000004</c:v>
                      </c:pt>
                      <c:pt idx="631">
                        <c:v>855.97958100000005</c:v>
                      </c:pt>
                      <c:pt idx="632">
                        <c:v>856.75666760000001</c:v>
                      </c:pt>
                      <c:pt idx="633">
                        <c:v>857.53367490000005</c:v>
                      </c:pt>
                      <c:pt idx="634">
                        <c:v>858.3106027</c:v>
                      </c:pt>
                      <c:pt idx="635">
                        <c:v>859.08745109999995</c:v>
                      </c:pt>
                      <c:pt idx="636">
                        <c:v>859.86422000000005</c:v>
                      </c:pt>
                      <c:pt idx="637">
                        <c:v>860.64090950000002</c:v>
                      </c:pt>
                      <c:pt idx="638">
                        <c:v>861.41751950000003</c:v>
                      </c:pt>
                      <c:pt idx="639">
                        <c:v>862.19405010000003</c:v>
                      </c:pt>
                      <c:pt idx="640">
                        <c:v>862.97050119999994</c:v>
                      </c:pt>
                      <c:pt idx="641">
                        <c:v>863.74687300000005</c:v>
                      </c:pt>
                      <c:pt idx="642">
                        <c:v>864.52316519999999</c:v>
                      </c:pt>
                      <c:pt idx="643">
                        <c:v>865.29937800000005</c:v>
                      </c:pt>
                      <c:pt idx="644">
                        <c:v>866.07551139999998</c:v>
                      </c:pt>
                      <c:pt idx="645">
                        <c:v>866.85156529999995</c:v>
                      </c:pt>
                      <c:pt idx="646">
                        <c:v>867.62753980000002</c:v>
                      </c:pt>
                      <c:pt idx="647">
                        <c:v>868.40343480000001</c:v>
                      </c:pt>
                      <c:pt idx="648">
                        <c:v>869.1792504</c:v>
                      </c:pt>
                      <c:pt idx="649">
                        <c:v>869.95498659999998</c:v>
                      </c:pt>
                      <c:pt idx="650">
                        <c:v>870.7306433</c:v>
                      </c:pt>
                      <c:pt idx="651">
                        <c:v>871.50622060000001</c:v>
                      </c:pt>
                      <c:pt idx="652">
                        <c:v>872.28171840000005</c:v>
                      </c:pt>
                      <c:pt idx="653">
                        <c:v>873.0571367</c:v>
                      </c:pt>
                      <c:pt idx="654">
                        <c:v>873.83247570000003</c:v>
                      </c:pt>
                      <c:pt idx="655">
                        <c:v>874.60773519999998</c:v>
                      </c:pt>
                      <c:pt idx="656">
                        <c:v>875.38291519999996</c:v>
                      </c:pt>
                      <c:pt idx="657">
                        <c:v>876.15801580000004</c:v>
                      </c:pt>
                      <c:pt idx="658">
                        <c:v>876.93303700000001</c:v>
                      </c:pt>
                      <c:pt idx="659">
                        <c:v>877.70797870000001</c:v>
                      </c:pt>
                      <c:pt idx="660">
                        <c:v>878.48284090000004</c:v>
                      </c:pt>
                      <c:pt idx="661">
                        <c:v>879.25762380000003</c:v>
                      </c:pt>
                      <c:pt idx="662">
                        <c:v>880.03232709999997</c:v>
                      </c:pt>
                      <c:pt idx="663">
                        <c:v>880.80695109999999</c:v>
                      </c:pt>
                      <c:pt idx="664">
                        <c:v>881.58149560000004</c:v>
                      </c:pt>
                      <c:pt idx="665">
                        <c:v>882.3559606</c:v>
                      </c:pt>
                      <c:pt idx="666">
                        <c:v>883.13034619999996</c:v>
                      </c:pt>
                      <c:pt idx="667">
                        <c:v>883.90465240000003</c:v>
                      </c:pt>
                      <c:pt idx="668">
                        <c:v>884.67887910000002</c:v>
                      </c:pt>
                      <c:pt idx="669">
                        <c:v>885.45302630000003</c:v>
                      </c:pt>
                      <c:pt idx="670">
                        <c:v>886.22709420000001</c:v>
                      </c:pt>
                      <c:pt idx="671">
                        <c:v>887.00108260000002</c:v>
                      </c:pt>
                      <c:pt idx="672">
                        <c:v>887.77499150000006</c:v>
                      </c:pt>
                      <c:pt idx="673">
                        <c:v>888.54882099999998</c:v>
                      </c:pt>
                      <c:pt idx="674">
                        <c:v>889.32257100000004</c:v>
                      </c:pt>
                      <c:pt idx="675">
                        <c:v>890.09624159999998</c:v>
                      </c:pt>
                      <c:pt idx="676">
                        <c:v>890.86983280000004</c:v>
                      </c:pt>
                      <c:pt idx="677">
                        <c:v>891.64334450000001</c:v>
                      </c:pt>
                      <c:pt idx="678">
                        <c:v>892.41677679999998</c:v>
                      </c:pt>
                      <c:pt idx="679">
                        <c:v>893.19012959999998</c:v>
                      </c:pt>
                      <c:pt idx="680">
                        <c:v>893.96340299999997</c:v>
                      </c:pt>
                      <c:pt idx="681">
                        <c:v>894.73659699999996</c:v>
                      </c:pt>
                      <c:pt idx="682">
                        <c:v>895.50971140000001</c:v>
                      </c:pt>
                      <c:pt idx="683">
                        <c:v>896.28274650000003</c:v>
                      </c:pt>
                      <c:pt idx="684">
                        <c:v>897.05570209999996</c:v>
                      </c:pt>
                      <c:pt idx="685">
                        <c:v>897.8285783</c:v>
                      </c:pt>
                      <c:pt idx="686">
                        <c:v>898.60137499999996</c:v>
                      </c:pt>
                      <c:pt idx="687">
                        <c:v>899.37409230000003</c:v>
                      </c:pt>
                      <c:pt idx="688">
                        <c:v>900.14673010000001</c:v>
                      </c:pt>
                      <c:pt idx="689">
                        <c:v>900.91928849999999</c:v>
                      </c:pt>
                      <c:pt idx="690">
                        <c:v>901.6917674</c:v>
                      </c:pt>
                      <c:pt idx="691">
                        <c:v>902.46416699999997</c:v>
                      </c:pt>
                      <c:pt idx="692">
                        <c:v>903.23648700000001</c:v>
                      </c:pt>
                      <c:pt idx="693">
                        <c:v>904.00872760000004</c:v>
                      </c:pt>
                      <c:pt idx="694">
                        <c:v>904.78088879999996</c:v>
                      </c:pt>
                      <c:pt idx="695">
                        <c:v>905.55297050000001</c:v>
                      </c:pt>
                      <c:pt idx="696">
                        <c:v>906.32497279999995</c:v>
                      </c:pt>
                      <c:pt idx="697">
                        <c:v>907.09689560000004</c:v>
                      </c:pt>
                      <c:pt idx="698">
                        <c:v>907.86873900000001</c:v>
                      </c:pt>
                      <c:pt idx="699">
                        <c:v>908.64050299999997</c:v>
                      </c:pt>
                      <c:pt idx="700">
                        <c:v>909.41218749999996</c:v>
                      </c:pt>
                      <c:pt idx="701">
                        <c:v>910.18379259999995</c:v>
                      </c:pt>
                      <c:pt idx="702">
                        <c:v>910.95531819999997</c:v>
                      </c:pt>
                      <c:pt idx="703">
                        <c:v>911.72676430000001</c:v>
                      </c:pt>
                      <c:pt idx="704">
                        <c:v>912.49813110000002</c:v>
                      </c:pt>
                      <c:pt idx="705">
                        <c:v>913.26941839999995</c:v>
                      </c:pt>
                      <c:pt idx="706">
                        <c:v>914.04062620000002</c:v>
                      </c:pt>
                      <c:pt idx="707">
                        <c:v>914.81175459999997</c:v>
                      </c:pt>
                      <c:pt idx="708">
                        <c:v>915.58280360000003</c:v>
                      </c:pt>
                      <c:pt idx="709">
                        <c:v>916.35377310000001</c:v>
                      </c:pt>
                      <c:pt idx="710">
                        <c:v>917.12466310000002</c:v>
                      </c:pt>
                      <c:pt idx="711">
                        <c:v>917.89547379999999</c:v>
                      </c:pt>
                      <c:pt idx="712">
                        <c:v>918.66620490000003</c:v>
                      </c:pt>
                      <c:pt idx="713">
                        <c:v>919.43685670000002</c:v>
                      </c:pt>
                      <c:pt idx="714">
                        <c:v>920.20742900000005</c:v>
                      </c:pt>
                      <c:pt idx="715">
                        <c:v>920.97792179999999</c:v>
                      </c:pt>
                      <c:pt idx="716">
                        <c:v>921.74833520000004</c:v>
                      </c:pt>
                      <c:pt idx="717">
                        <c:v>922.51866919999998</c:v>
                      </c:pt>
                      <c:pt idx="718">
                        <c:v>923.28892370000005</c:v>
                      </c:pt>
                      <c:pt idx="719">
                        <c:v>924.05909870000005</c:v>
                      </c:pt>
                      <c:pt idx="720">
                        <c:v>924.82919440000001</c:v>
                      </c:pt>
                      <c:pt idx="721">
                        <c:v>925.59921059999999</c:v>
                      </c:pt>
                      <c:pt idx="722">
                        <c:v>926.36914730000001</c:v>
                      </c:pt>
                      <c:pt idx="723">
                        <c:v>927.13900460000002</c:v>
                      </c:pt>
                      <c:pt idx="724">
                        <c:v>927.90878239999995</c:v>
                      </c:pt>
                      <c:pt idx="725">
                        <c:v>928.67848079999999</c:v>
                      </c:pt>
                      <c:pt idx="726">
                        <c:v>929.44809980000002</c:v>
                      </c:pt>
                      <c:pt idx="727">
                        <c:v>930.21763929999997</c:v>
                      </c:pt>
                      <c:pt idx="728">
                        <c:v>930.98709940000003</c:v>
                      </c:pt>
                      <c:pt idx="729">
                        <c:v>931.75648000000001</c:v>
                      </c:pt>
                      <c:pt idx="730">
                        <c:v>932.52578119999998</c:v>
                      </c:pt>
                      <c:pt idx="731">
                        <c:v>933.29500299999995</c:v>
                      </c:pt>
                      <c:pt idx="732">
                        <c:v>934.06414519999998</c:v>
                      </c:pt>
                      <c:pt idx="733">
                        <c:v>934.83320809999998</c:v>
                      </c:pt>
                      <c:pt idx="734">
                        <c:v>935.6021915</c:v>
                      </c:pt>
                      <c:pt idx="735">
                        <c:v>936.37109550000002</c:v>
                      </c:pt>
                      <c:pt idx="736">
                        <c:v>937.13991999999996</c:v>
                      </c:pt>
                      <c:pt idx="737">
                        <c:v>937.90866510000001</c:v>
                      </c:pt>
                      <c:pt idx="738">
                        <c:v>938.67733069999997</c:v>
                      </c:pt>
                      <c:pt idx="739">
                        <c:v>939.44591690000004</c:v>
                      </c:pt>
                      <c:pt idx="740">
                        <c:v>940.21442360000003</c:v>
                      </c:pt>
                      <c:pt idx="741">
                        <c:v>940.98285099999998</c:v>
                      </c:pt>
                      <c:pt idx="742">
                        <c:v>941.7511988</c:v>
                      </c:pt>
                      <c:pt idx="743">
                        <c:v>942.51946720000001</c:v>
                      </c:pt>
                      <c:pt idx="744">
                        <c:v>943.28765620000001</c:v>
                      </c:pt>
                      <c:pt idx="745">
                        <c:v>944.05576570000005</c:v>
                      </c:pt>
                      <c:pt idx="746">
                        <c:v>944.82379579999997</c:v>
                      </c:pt>
                      <c:pt idx="747">
                        <c:v>945.59174640000003</c:v>
                      </c:pt>
                      <c:pt idx="748">
                        <c:v>946.35961759999998</c:v>
                      </c:pt>
                      <c:pt idx="749">
                        <c:v>947.12740940000003</c:v>
                      </c:pt>
                      <c:pt idx="750">
                        <c:v>947.8951217</c:v>
                      </c:pt>
                      <c:pt idx="751">
                        <c:v>948.66275459999997</c:v>
                      </c:pt>
                      <c:pt idx="752">
                        <c:v>949.43030799999997</c:v>
                      </c:pt>
                      <c:pt idx="753">
                        <c:v>950.1977819</c:v>
                      </c:pt>
                      <c:pt idx="754">
                        <c:v>950.96517649999998</c:v>
                      </c:pt>
                      <c:pt idx="755">
                        <c:v>951.7324916</c:v>
                      </c:pt>
                      <c:pt idx="756">
                        <c:v>952.49972720000005</c:v>
                      </c:pt>
                      <c:pt idx="757">
                        <c:v>953.26688339999998</c:v>
                      </c:pt>
                      <c:pt idx="758">
                        <c:v>954.03396020000002</c:v>
                      </c:pt>
                      <c:pt idx="759">
                        <c:v>954.80095749999998</c:v>
                      </c:pt>
                      <c:pt idx="760">
                        <c:v>955.56787529999997</c:v>
                      </c:pt>
                      <c:pt idx="761">
                        <c:v>956.33471380000003</c:v>
                      </c:pt>
                      <c:pt idx="762">
                        <c:v>957.10147270000004</c:v>
                      </c:pt>
                      <c:pt idx="763">
                        <c:v>957.86815230000002</c:v>
                      </c:pt>
                      <c:pt idx="764">
                        <c:v>958.63475240000002</c:v>
                      </c:pt>
                      <c:pt idx="765">
                        <c:v>959.40127299999995</c:v>
                      </c:pt>
                      <c:pt idx="766">
                        <c:v>960.16771419999998</c:v>
                      </c:pt>
                      <c:pt idx="767">
                        <c:v>960.934076</c:v>
                      </c:pt>
                      <c:pt idx="768">
                        <c:v>961.70035829999995</c:v>
                      </c:pt>
                      <c:pt idx="769">
                        <c:v>962.46656110000004</c:v>
                      </c:pt>
                      <c:pt idx="770">
                        <c:v>963.23268459999997</c:v>
                      </c:pt>
                      <c:pt idx="771">
                        <c:v>963.99872860000005</c:v>
                      </c:pt>
                      <c:pt idx="772">
                        <c:v>964.76469310000004</c:v>
                      </c:pt>
                      <c:pt idx="773">
                        <c:v>965.53057820000004</c:v>
                      </c:pt>
                      <c:pt idx="774">
                        <c:v>966.29638379999994</c:v>
                      </c:pt>
                      <c:pt idx="775">
                        <c:v>967.06210999999996</c:v>
                      </c:pt>
                      <c:pt idx="776">
                        <c:v>967.82775679999997</c:v>
                      </c:pt>
                      <c:pt idx="777">
                        <c:v>968.59332410000002</c:v>
                      </c:pt>
                      <c:pt idx="778">
                        <c:v>969.35881199999994</c:v>
                      </c:pt>
                      <c:pt idx="779">
                        <c:v>970.12422040000001</c:v>
                      </c:pt>
                      <c:pt idx="780">
                        <c:v>970.88954939999996</c:v>
                      </c:pt>
                      <c:pt idx="781">
                        <c:v>971.65479900000003</c:v>
                      </c:pt>
                      <c:pt idx="782">
                        <c:v>972.41996900000004</c:v>
                      </c:pt>
                      <c:pt idx="783">
                        <c:v>973.18505970000001</c:v>
                      </c:pt>
                      <c:pt idx="784">
                        <c:v>973.95007090000001</c:v>
                      </c:pt>
                      <c:pt idx="785">
                        <c:v>974.71500270000001</c:v>
                      </c:pt>
                      <c:pt idx="786">
                        <c:v>975.47985500000004</c:v>
                      </c:pt>
                      <c:pt idx="787">
                        <c:v>976.24462789999995</c:v>
                      </c:pt>
                      <c:pt idx="788">
                        <c:v>977.00932130000001</c:v>
                      </c:pt>
                      <c:pt idx="789">
                        <c:v>977.77393529999995</c:v>
                      </c:pt>
                      <c:pt idx="790">
                        <c:v>978.53846980000003</c:v>
                      </c:pt>
                      <c:pt idx="791">
                        <c:v>979.30292499999996</c:v>
                      </c:pt>
                      <c:pt idx="792">
                        <c:v>980.06730059999995</c:v>
                      </c:pt>
                      <c:pt idx="793">
                        <c:v>980.83159680000006</c:v>
                      </c:pt>
                      <c:pt idx="794">
                        <c:v>981.59581360000004</c:v>
                      </c:pt>
                      <c:pt idx="795">
                        <c:v>982.35995089999994</c:v>
                      </c:pt>
                      <c:pt idx="796">
                        <c:v>983.12400879999996</c:v>
                      </c:pt>
                      <c:pt idx="797">
                        <c:v>983.8879872</c:v>
                      </c:pt>
                      <c:pt idx="798">
                        <c:v>984.65188620000004</c:v>
                      </c:pt>
                      <c:pt idx="799">
                        <c:v>985.41570579999996</c:v>
                      </c:pt>
                      <c:pt idx="800">
                        <c:v>986.17944590000002</c:v>
                      </c:pt>
                      <c:pt idx="801">
                        <c:v>986.94310659999996</c:v>
                      </c:pt>
                      <c:pt idx="802">
                        <c:v>987.70668780000005</c:v>
                      </c:pt>
                      <c:pt idx="803">
                        <c:v>988.47018949999995</c:v>
                      </c:pt>
                      <c:pt idx="804">
                        <c:v>989.23361190000003</c:v>
                      </c:pt>
                      <c:pt idx="805">
                        <c:v>989.99695480000003</c:v>
                      </c:pt>
                      <c:pt idx="806">
                        <c:v>990.76021820000005</c:v>
                      </c:pt>
                      <c:pt idx="807">
                        <c:v>991.52340219999996</c:v>
                      </c:pt>
                      <c:pt idx="808">
                        <c:v>992.28650679999998</c:v>
                      </c:pt>
                      <c:pt idx="809">
                        <c:v>993.04953190000003</c:v>
                      </c:pt>
                      <c:pt idx="810">
                        <c:v>993.8124775</c:v>
                      </c:pt>
                      <c:pt idx="811">
                        <c:v>994.57534380000004</c:v>
                      </c:pt>
                      <c:pt idx="812">
                        <c:v>995.33813050000003</c:v>
                      </c:pt>
                      <c:pt idx="813">
                        <c:v>996.10083789999999</c:v>
                      </c:pt>
                      <c:pt idx="814">
                        <c:v>996.86346579999997</c:v>
                      </c:pt>
                      <c:pt idx="815">
                        <c:v>997.62601419999999</c:v>
                      </c:pt>
                      <c:pt idx="816">
                        <c:v>998.3884832</c:v>
                      </c:pt>
                      <c:pt idx="817">
                        <c:v>999.1508728</c:v>
                      </c:pt>
                      <c:pt idx="818">
                        <c:v>999.91318290000004</c:v>
                      </c:pt>
                      <c:pt idx="819">
                        <c:v>1000.675414</c:v>
                      </c:pt>
                      <c:pt idx="820">
                        <c:v>1001.4375649999999</c:v>
                      </c:pt>
                      <c:pt idx="821">
                        <c:v>1002.1996370000001</c:v>
                      </c:pt>
                      <c:pt idx="822">
                        <c:v>1002.961629</c:v>
                      </c:pt>
                      <c:pt idx="823">
                        <c:v>1003.723542</c:v>
                      </c:pt>
                      <c:pt idx="824">
                        <c:v>1004.485375</c:v>
                      </c:pt>
                      <c:pt idx="825">
                        <c:v>1005.247129</c:v>
                      </c:pt>
                      <c:pt idx="826">
                        <c:v>1006.0088040000001</c:v>
                      </c:pt>
                      <c:pt idx="827">
                        <c:v>1006.770399</c:v>
                      </c:pt>
                      <c:pt idx="828">
                        <c:v>1007.531915</c:v>
                      </c:pt>
                      <c:pt idx="829">
                        <c:v>1008.293351</c:v>
                      </c:pt>
                      <c:pt idx="830">
                        <c:v>1009.054708</c:v>
                      </c:pt>
                      <c:pt idx="831">
                        <c:v>1009.815985</c:v>
                      </c:pt>
                      <c:pt idx="832">
                        <c:v>1010.577183</c:v>
                      </c:pt>
                      <c:pt idx="833">
                        <c:v>1011.338301</c:v>
                      </c:pt>
                      <c:pt idx="834">
                        <c:v>1012.09934</c:v>
                      </c:pt>
                      <c:pt idx="835">
                        <c:v>1012.8603000000001</c:v>
                      </c:pt>
                      <c:pt idx="836">
                        <c:v>1013.62118</c:v>
                      </c:pt>
                      <c:pt idx="837">
                        <c:v>1014.381981</c:v>
                      </c:pt>
                      <c:pt idx="838">
                        <c:v>1015.142702</c:v>
                      </c:pt>
                      <c:pt idx="839">
                        <c:v>1015.9033439999999</c:v>
                      </c:pt>
                      <c:pt idx="840">
                        <c:v>1016.663906</c:v>
                      </c:pt>
                      <c:pt idx="841">
                        <c:v>1017.424389</c:v>
                      </c:pt>
                      <c:pt idx="842">
                        <c:v>1018.184792</c:v>
                      </c:pt>
                      <c:pt idx="843">
                        <c:v>1018.945116</c:v>
                      </c:pt>
                      <c:pt idx="844">
                        <c:v>1019.705361</c:v>
                      </c:pt>
                      <c:pt idx="845">
                        <c:v>1020.465526</c:v>
                      </c:pt>
                      <c:pt idx="846">
                        <c:v>1021.225612</c:v>
                      </c:pt>
                      <c:pt idx="847">
                        <c:v>1021.985618</c:v>
                      </c:pt>
                      <c:pt idx="848">
                        <c:v>1022.745545</c:v>
                      </c:pt>
                      <c:pt idx="849">
                        <c:v>1023.505392</c:v>
                      </c:pt>
                      <c:pt idx="850">
                        <c:v>1024.2651599999999</c:v>
                      </c:pt>
                      <c:pt idx="851">
                        <c:v>1025.0248489999999</c:v>
                      </c:pt>
                      <c:pt idx="852">
                        <c:v>1025.7844580000001</c:v>
                      </c:pt>
                      <c:pt idx="853">
                        <c:v>1026.543987</c:v>
                      </c:pt>
                      <c:pt idx="854">
                        <c:v>1027.303437</c:v>
                      </c:pt>
                      <c:pt idx="855">
                        <c:v>1028.0628079999999</c:v>
                      </c:pt>
                      <c:pt idx="856">
                        <c:v>1028.822099</c:v>
                      </c:pt>
                      <c:pt idx="857">
                        <c:v>1029.5813109999999</c:v>
                      </c:pt>
                      <c:pt idx="858">
                        <c:v>1030.3404430000001</c:v>
                      </c:pt>
                      <c:pt idx="859">
                        <c:v>1031.099496</c:v>
                      </c:pt>
                      <c:pt idx="860">
                        <c:v>1031.8584699999999</c:v>
                      </c:pt>
                      <c:pt idx="861">
                        <c:v>1032.617364</c:v>
                      </c:pt>
                      <c:pt idx="862">
                        <c:v>1033.376178</c:v>
                      </c:pt>
                      <c:pt idx="863">
                        <c:v>1034.1349130000001</c:v>
                      </c:pt>
                      <c:pt idx="864">
                        <c:v>1034.8935690000001</c:v>
                      </c:pt>
                      <c:pt idx="865">
                        <c:v>1035.652145</c:v>
                      </c:pt>
                      <c:pt idx="866">
                        <c:v>1036.4106420000001</c:v>
                      </c:pt>
                      <c:pt idx="867">
                        <c:v>1037.1690599999999</c:v>
                      </c:pt>
                      <c:pt idx="868">
                        <c:v>1037.9273969999999</c:v>
                      </c:pt>
                      <c:pt idx="869">
                        <c:v>1038.6856560000001</c:v>
                      </c:pt>
                      <c:pt idx="870">
                        <c:v>1039.443835</c:v>
                      </c:pt>
                      <c:pt idx="871">
                        <c:v>1040.201935</c:v>
                      </c:pt>
                      <c:pt idx="872">
                        <c:v>1040.959955</c:v>
                      </c:pt>
                      <c:pt idx="873">
                        <c:v>1041.717895</c:v>
                      </c:pt>
                      <c:pt idx="874">
                        <c:v>1042.4757569999999</c:v>
                      </c:pt>
                      <c:pt idx="875">
                        <c:v>1043.233538</c:v>
                      </c:pt>
                      <c:pt idx="876">
                        <c:v>1043.9912409999999</c:v>
                      </c:pt>
                      <c:pt idx="877">
                        <c:v>1044.7488639999999</c:v>
                      </c:pt>
                      <c:pt idx="878">
                        <c:v>1045.5064070000001</c:v>
                      </c:pt>
                      <c:pt idx="879">
                        <c:v>1046.2638710000001</c:v>
                      </c:pt>
                      <c:pt idx="880">
                        <c:v>1047.021256</c:v>
                      </c:pt>
                      <c:pt idx="881">
                        <c:v>1047.7785610000001</c:v>
                      </c:pt>
                      <c:pt idx="882">
                        <c:v>1048.535787</c:v>
                      </c:pt>
                      <c:pt idx="883">
                        <c:v>1049.2929329999999</c:v>
                      </c:pt>
                      <c:pt idx="884">
                        <c:v>1050.05</c:v>
                      </c:pt>
                      <c:pt idx="885">
                        <c:v>1050.8069869999999</c:v>
                      </c:pt>
                      <c:pt idx="886">
                        <c:v>1051.563895</c:v>
                      </c:pt>
                      <c:pt idx="887">
                        <c:v>1052.320723</c:v>
                      </c:pt>
                      <c:pt idx="888">
                        <c:v>1053.0774730000001</c:v>
                      </c:pt>
                      <c:pt idx="889">
                        <c:v>1053.8341419999999</c:v>
                      </c:pt>
                      <c:pt idx="890">
                        <c:v>1054.5907319999999</c:v>
                      </c:pt>
                      <c:pt idx="891">
                        <c:v>1055.3472429999999</c:v>
                      </c:pt>
                      <c:pt idx="892">
                        <c:v>1056.103674</c:v>
                      </c:pt>
                      <c:pt idx="893">
                        <c:v>1056.8600260000001</c:v>
                      </c:pt>
                      <c:pt idx="894">
                        <c:v>1057.6162979999999</c:v>
                      </c:pt>
                      <c:pt idx="895">
                        <c:v>1058.3724910000001</c:v>
                      </c:pt>
                      <c:pt idx="896">
                        <c:v>1059.1286050000001</c:v>
                      </c:pt>
                      <c:pt idx="897">
                        <c:v>1059.8846390000001</c:v>
                      </c:pt>
                      <c:pt idx="898">
                        <c:v>1060.6405930000001</c:v>
                      </c:pt>
                      <c:pt idx="899">
                        <c:v>1061.396469</c:v>
                      </c:pt>
                      <c:pt idx="900">
                        <c:v>1062.1522640000001</c:v>
                      </c:pt>
                      <c:pt idx="901">
                        <c:v>1062.9079810000001</c:v>
                      </c:pt>
                      <c:pt idx="902">
                        <c:v>1063.6636169999999</c:v>
                      </c:pt>
                      <c:pt idx="903">
                        <c:v>1064.419175</c:v>
                      </c:pt>
                      <c:pt idx="904">
                        <c:v>1065.174653</c:v>
                      </c:pt>
                      <c:pt idx="905">
                        <c:v>1065.930051</c:v>
                      </c:pt>
                      <c:pt idx="906">
                        <c:v>1066.6853699999999</c:v>
                      </c:pt>
                      <c:pt idx="907">
                        <c:v>1067.4406100000001</c:v>
                      </c:pt>
                      <c:pt idx="908">
                        <c:v>1068.19577</c:v>
                      </c:pt>
                      <c:pt idx="909">
                        <c:v>1068.9508510000001</c:v>
                      </c:pt>
                      <c:pt idx="910">
                        <c:v>1069.705852</c:v>
                      </c:pt>
                      <c:pt idx="911">
                        <c:v>1070.4607739999999</c:v>
                      </c:pt>
                      <c:pt idx="912">
                        <c:v>1071.215616</c:v>
                      </c:pt>
                      <c:pt idx="913">
                        <c:v>1071.9703790000001</c:v>
                      </c:pt>
                      <c:pt idx="914">
                        <c:v>1072.7250630000001</c:v>
                      </c:pt>
                      <c:pt idx="915">
                        <c:v>1073.4796670000001</c:v>
                      </c:pt>
                      <c:pt idx="916">
                        <c:v>1074.234191</c:v>
                      </c:pt>
                      <c:pt idx="917">
                        <c:v>1074.988636</c:v>
                      </c:pt>
                      <c:pt idx="918">
                        <c:v>1075.7430019999999</c:v>
                      </c:pt>
                      <c:pt idx="919">
                        <c:v>1076.497288</c:v>
                      </c:pt>
                      <c:pt idx="920">
                        <c:v>1077.251495</c:v>
                      </c:pt>
                      <c:pt idx="921">
                        <c:v>1078.005623</c:v>
                      </c:pt>
                      <c:pt idx="922">
                        <c:v>1078.7596699999999</c:v>
                      </c:pt>
                      <c:pt idx="923">
                        <c:v>1079.513639</c:v>
                      </c:pt>
                      <c:pt idx="924">
                        <c:v>1080.2675280000001</c:v>
                      </c:pt>
                      <c:pt idx="925">
                        <c:v>1081.021338</c:v>
                      </c:pt>
                      <c:pt idx="926">
                        <c:v>1081.7750679999999</c:v>
                      </c:pt>
                      <c:pt idx="927">
                        <c:v>1082.5287189999999</c:v>
                      </c:pt>
                      <c:pt idx="928">
                        <c:v>1083.2822900000001</c:v>
                      </c:pt>
                      <c:pt idx="929">
                        <c:v>1084.0357819999999</c:v>
                      </c:pt>
                      <c:pt idx="930">
                        <c:v>1084.789194</c:v>
                      </c:pt>
                      <c:pt idx="931">
                        <c:v>1085.5425270000001</c:v>
                      </c:pt>
                      <c:pt idx="932">
                        <c:v>1086.2957799999999</c:v>
                      </c:pt>
                      <c:pt idx="933">
                        <c:v>1087.048955</c:v>
                      </c:pt>
                      <c:pt idx="934">
                        <c:v>1087.8020489999999</c:v>
                      </c:pt>
                      <c:pt idx="935">
                        <c:v>1088.5550639999999</c:v>
                      </c:pt>
                      <c:pt idx="936">
                        <c:v>1089.308</c:v>
                      </c:pt>
                      <c:pt idx="937">
                        <c:v>1090.0608560000001</c:v>
                      </c:pt>
                      <c:pt idx="938">
                        <c:v>1090.813633</c:v>
                      </c:pt>
                      <c:pt idx="939">
                        <c:v>1091.566331</c:v>
                      </c:pt>
                      <c:pt idx="940">
                        <c:v>1092.3189480000001</c:v>
                      </c:pt>
                      <c:pt idx="941">
                        <c:v>1093.0714869999999</c:v>
                      </c:pt>
                      <c:pt idx="942">
                        <c:v>1093.823946</c:v>
                      </c:pt>
                      <c:pt idx="943">
                        <c:v>1094.5763260000001</c:v>
                      </c:pt>
                      <c:pt idx="944">
                        <c:v>1095.328626</c:v>
                      </c:pt>
                      <c:pt idx="945">
                        <c:v>1096.0808469999999</c:v>
                      </c:pt>
                      <c:pt idx="946">
                        <c:v>1096.8329879999999</c:v>
                      </c:pt>
                      <c:pt idx="947">
                        <c:v>1097.5850499999999</c:v>
                      </c:pt>
                      <c:pt idx="948">
                        <c:v>1098.3370319999999</c:v>
                      </c:pt>
                      <c:pt idx="949">
                        <c:v>1099.088935</c:v>
                      </c:pt>
                      <c:pt idx="950">
                        <c:v>1099.8407580000001</c:v>
                      </c:pt>
                      <c:pt idx="951">
                        <c:v>1100.5925030000001</c:v>
                      </c:pt>
                      <c:pt idx="952">
                        <c:v>1101.344167</c:v>
                      </c:pt>
                      <c:pt idx="953">
                        <c:v>1102.0957519999999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'Lunar Spectral Unc Budget'!$K$5:$K$958</c15:sqref>
                        </c15:formulaRef>
                      </c:ext>
                    </c:extLst>
                    <c:numCache>
                      <c:formatCode>General</c:formatCode>
                      <c:ptCount val="954"/>
                      <c:pt idx="0">
                        <c:v>0.2</c:v>
                      </c:pt>
                      <c:pt idx="1">
                        <c:v>0.2</c:v>
                      </c:pt>
                      <c:pt idx="2">
                        <c:v>0.2</c:v>
                      </c:pt>
                      <c:pt idx="3">
                        <c:v>0.2</c:v>
                      </c:pt>
                      <c:pt idx="4">
                        <c:v>0.2</c:v>
                      </c:pt>
                      <c:pt idx="5">
                        <c:v>0.2</c:v>
                      </c:pt>
                      <c:pt idx="6">
                        <c:v>0.2</c:v>
                      </c:pt>
                      <c:pt idx="7">
                        <c:v>0.2</c:v>
                      </c:pt>
                      <c:pt idx="8">
                        <c:v>0.2</c:v>
                      </c:pt>
                      <c:pt idx="9">
                        <c:v>0.2</c:v>
                      </c:pt>
                      <c:pt idx="10">
                        <c:v>0.2</c:v>
                      </c:pt>
                      <c:pt idx="11">
                        <c:v>0.2</c:v>
                      </c:pt>
                      <c:pt idx="12">
                        <c:v>0.2</c:v>
                      </c:pt>
                      <c:pt idx="13">
                        <c:v>0.2</c:v>
                      </c:pt>
                      <c:pt idx="14">
                        <c:v>0.2</c:v>
                      </c:pt>
                      <c:pt idx="15">
                        <c:v>0.2</c:v>
                      </c:pt>
                      <c:pt idx="16">
                        <c:v>0.2</c:v>
                      </c:pt>
                      <c:pt idx="17">
                        <c:v>0.2</c:v>
                      </c:pt>
                      <c:pt idx="18">
                        <c:v>0.2</c:v>
                      </c:pt>
                      <c:pt idx="19">
                        <c:v>0.2</c:v>
                      </c:pt>
                      <c:pt idx="20">
                        <c:v>0.2</c:v>
                      </c:pt>
                      <c:pt idx="21">
                        <c:v>0.2</c:v>
                      </c:pt>
                      <c:pt idx="22">
                        <c:v>0.2</c:v>
                      </c:pt>
                      <c:pt idx="23">
                        <c:v>0.2</c:v>
                      </c:pt>
                      <c:pt idx="24">
                        <c:v>0.2</c:v>
                      </c:pt>
                      <c:pt idx="25">
                        <c:v>0.2</c:v>
                      </c:pt>
                      <c:pt idx="26">
                        <c:v>0.2</c:v>
                      </c:pt>
                      <c:pt idx="27">
                        <c:v>0.2</c:v>
                      </c:pt>
                      <c:pt idx="28">
                        <c:v>0.2</c:v>
                      </c:pt>
                      <c:pt idx="29">
                        <c:v>0.2</c:v>
                      </c:pt>
                      <c:pt idx="30">
                        <c:v>0.2</c:v>
                      </c:pt>
                      <c:pt idx="31">
                        <c:v>0.2</c:v>
                      </c:pt>
                      <c:pt idx="32">
                        <c:v>0.2</c:v>
                      </c:pt>
                      <c:pt idx="33">
                        <c:v>0.2</c:v>
                      </c:pt>
                      <c:pt idx="34">
                        <c:v>0.2</c:v>
                      </c:pt>
                      <c:pt idx="35">
                        <c:v>0.2</c:v>
                      </c:pt>
                      <c:pt idx="36">
                        <c:v>0.2</c:v>
                      </c:pt>
                      <c:pt idx="37">
                        <c:v>0.2</c:v>
                      </c:pt>
                      <c:pt idx="38">
                        <c:v>0.2</c:v>
                      </c:pt>
                      <c:pt idx="39">
                        <c:v>0.2</c:v>
                      </c:pt>
                      <c:pt idx="40">
                        <c:v>0.2</c:v>
                      </c:pt>
                      <c:pt idx="41">
                        <c:v>0.2</c:v>
                      </c:pt>
                      <c:pt idx="42">
                        <c:v>0.2</c:v>
                      </c:pt>
                      <c:pt idx="43">
                        <c:v>0.2</c:v>
                      </c:pt>
                      <c:pt idx="44">
                        <c:v>0.2</c:v>
                      </c:pt>
                      <c:pt idx="45">
                        <c:v>0.2</c:v>
                      </c:pt>
                      <c:pt idx="46">
                        <c:v>0.2</c:v>
                      </c:pt>
                      <c:pt idx="47">
                        <c:v>0.2</c:v>
                      </c:pt>
                      <c:pt idx="48">
                        <c:v>0.2</c:v>
                      </c:pt>
                      <c:pt idx="49">
                        <c:v>0.2</c:v>
                      </c:pt>
                      <c:pt idx="50">
                        <c:v>0.2</c:v>
                      </c:pt>
                      <c:pt idx="51">
                        <c:v>0.2</c:v>
                      </c:pt>
                      <c:pt idx="52">
                        <c:v>0.2</c:v>
                      </c:pt>
                      <c:pt idx="53">
                        <c:v>0.2</c:v>
                      </c:pt>
                      <c:pt idx="54">
                        <c:v>0.2</c:v>
                      </c:pt>
                      <c:pt idx="55">
                        <c:v>0.2</c:v>
                      </c:pt>
                      <c:pt idx="56">
                        <c:v>0.2</c:v>
                      </c:pt>
                      <c:pt idx="57">
                        <c:v>0.2</c:v>
                      </c:pt>
                      <c:pt idx="58">
                        <c:v>0.2</c:v>
                      </c:pt>
                      <c:pt idx="59">
                        <c:v>0.2</c:v>
                      </c:pt>
                      <c:pt idx="60">
                        <c:v>0.2</c:v>
                      </c:pt>
                      <c:pt idx="61">
                        <c:v>0.2</c:v>
                      </c:pt>
                      <c:pt idx="62">
                        <c:v>0.2</c:v>
                      </c:pt>
                      <c:pt idx="63">
                        <c:v>0.2</c:v>
                      </c:pt>
                      <c:pt idx="64">
                        <c:v>0.2</c:v>
                      </c:pt>
                      <c:pt idx="65">
                        <c:v>0.2</c:v>
                      </c:pt>
                      <c:pt idx="66">
                        <c:v>0.2</c:v>
                      </c:pt>
                      <c:pt idx="67">
                        <c:v>0.2</c:v>
                      </c:pt>
                      <c:pt idx="68">
                        <c:v>0.2</c:v>
                      </c:pt>
                      <c:pt idx="69">
                        <c:v>0.2</c:v>
                      </c:pt>
                      <c:pt idx="70">
                        <c:v>0.2</c:v>
                      </c:pt>
                      <c:pt idx="71">
                        <c:v>0.2</c:v>
                      </c:pt>
                      <c:pt idx="72">
                        <c:v>0.2</c:v>
                      </c:pt>
                      <c:pt idx="73">
                        <c:v>0.2</c:v>
                      </c:pt>
                      <c:pt idx="74">
                        <c:v>0.2</c:v>
                      </c:pt>
                      <c:pt idx="75">
                        <c:v>0.2</c:v>
                      </c:pt>
                      <c:pt idx="76">
                        <c:v>0.2</c:v>
                      </c:pt>
                      <c:pt idx="77">
                        <c:v>0.2</c:v>
                      </c:pt>
                      <c:pt idx="78">
                        <c:v>0.2</c:v>
                      </c:pt>
                      <c:pt idx="79">
                        <c:v>0.2</c:v>
                      </c:pt>
                      <c:pt idx="80">
                        <c:v>0.2</c:v>
                      </c:pt>
                      <c:pt idx="81">
                        <c:v>0.2</c:v>
                      </c:pt>
                      <c:pt idx="82">
                        <c:v>0.2</c:v>
                      </c:pt>
                      <c:pt idx="83">
                        <c:v>0.2</c:v>
                      </c:pt>
                      <c:pt idx="84">
                        <c:v>0.2</c:v>
                      </c:pt>
                      <c:pt idx="85">
                        <c:v>0.2</c:v>
                      </c:pt>
                      <c:pt idx="86">
                        <c:v>0.2</c:v>
                      </c:pt>
                      <c:pt idx="87">
                        <c:v>0.2</c:v>
                      </c:pt>
                      <c:pt idx="88">
                        <c:v>0.2</c:v>
                      </c:pt>
                      <c:pt idx="89">
                        <c:v>0.2</c:v>
                      </c:pt>
                      <c:pt idx="90">
                        <c:v>0.2</c:v>
                      </c:pt>
                      <c:pt idx="91">
                        <c:v>0.2</c:v>
                      </c:pt>
                      <c:pt idx="92">
                        <c:v>0.2</c:v>
                      </c:pt>
                      <c:pt idx="93">
                        <c:v>0.2</c:v>
                      </c:pt>
                      <c:pt idx="94">
                        <c:v>0.2</c:v>
                      </c:pt>
                      <c:pt idx="95">
                        <c:v>0.2</c:v>
                      </c:pt>
                      <c:pt idx="96">
                        <c:v>0.2</c:v>
                      </c:pt>
                      <c:pt idx="97">
                        <c:v>0.2</c:v>
                      </c:pt>
                      <c:pt idx="98">
                        <c:v>0.2</c:v>
                      </c:pt>
                      <c:pt idx="99">
                        <c:v>0.2</c:v>
                      </c:pt>
                      <c:pt idx="100">
                        <c:v>0.2</c:v>
                      </c:pt>
                      <c:pt idx="101">
                        <c:v>0.2</c:v>
                      </c:pt>
                      <c:pt idx="102">
                        <c:v>0.2</c:v>
                      </c:pt>
                      <c:pt idx="103">
                        <c:v>0.2</c:v>
                      </c:pt>
                      <c:pt idx="104">
                        <c:v>0.2</c:v>
                      </c:pt>
                      <c:pt idx="105">
                        <c:v>0.2</c:v>
                      </c:pt>
                      <c:pt idx="106">
                        <c:v>0.2</c:v>
                      </c:pt>
                      <c:pt idx="107">
                        <c:v>0.2</c:v>
                      </c:pt>
                      <c:pt idx="108">
                        <c:v>0.2</c:v>
                      </c:pt>
                      <c:pt idx="109">
                        <c:v>0.2</c:v>
                      </c:pt>
                      <c:pt idx="110">
                        <c:v>0.2</c:v>
                      </c:pt>
                      <c:pt idx="111">
                        <c:v>0.2</c:v>
                      </c:pt>
                      <c:pt idx="112">
                        <c:v>0.2</c:v>
                      </c:pt>
                      <c:pt idx="113">
                        <c:v>0.2</c:v>
                      </c:pt>
                      <c:pt idx="114">
                        <c:v>0.2</c:v>
                      </c:pt>
                      <c:pt idx="115">
                        <c:v>0.2</c:v>
                      </c:pt>
                      <c:pt idx="116">
                        <c:v>0.2</c:v>
                      </c:pt>
                      <c:pt idx="117">
                        <c:v>0.2</c:v>
                      </c:pt>
                      <c:pt idx="118">
                        <c:v>0.2</c:v>
                      </c:pt>
                      <c:pt idx="119">
                        <c:v>0.2</c:v>
                      </c:pt>
                      <c:pt idx="120">
                        <c:v>0.2</c:v>
                      </c:pt>
                      <c:pt idx="121">
                        <c:v>0.2</c:v>
                      </c:pt>
                      <c:pt idx="122">
                        <c:v>0.2</c:v>
                      </c:pt>
                      <c:pt idx="123">
                        <c:v>0.2</c:v>
                      </c:pt>
                      <c:pt idx="124">
                        <c:v>0.2</c:v>
                      </c:pt>
                      <c:pt idx="125">
                        <c:v>0.2</c:v>
                      </c:pt>
                      <c:pt idx="126">
                        <c:v>0.2</c:v>
                      </c:pt>
                      <c:pt idx="127">
                        <c:v>0.2</c:v>
                      </c:pt>
                      <c:pt idx="128">
                        <c:v>0.2</c:v>
                      </c:pt>
                      <c:pt idx="129">
                        <c:v>0.2</c:v>
                      </c:pt>
                      <c:pt idx="130">
                        <c:v>0.2</c:v>
                      </c:pt>
                      <c:pt idx="131">
                        <c:v>0.2</c:v>
                      </c:pt>
                      <c:pt idx="132">
                        <c:v>0.2</c:v>
                      </c:pt>
                      <c:pt idx="133">
                        <c:v>0.2</c:v>
                      </c:pt>
                      <c:pt idx="134">
                        <c:v>0.2</c:v>
                      </c:pt>
                      <c:pt idx="135">
                        <c:v>0.2</c:v>
                      </c:pt>
                      <c:pt idx="136">
                        <c:v>0.2</c:v>
                      </c:pt>
                      <c:pt idx="137">
                        <c:v>0.2</c:v>
                      </c:pt>
                      <c:pt idx="138">
                        <c:v>0.2</c:v>
                      </c:pt>
                      <c:pt idx="139">
                        <c:v>0.2</c:v>
                      </c:pt>
                      <c:pt idx="140">
                        <c:v>0.2</c:v>
                      </c:pt>
                      <c:pt idx="141">
                        <c:v>0.2</c:v>
                      </c:pt>
                      <c:pt idx="142">
                        <c:v>0.2</c:v>
                      </c:pt>
                      <c:pt idx="143">
                        <c:v>0.2</c:v>
                      </c:pt>
                      <c:pt idx="144">
                        <c:v>0.2</c:v>
                      </c:pt>
                      <c:pt idx="145">
                        <c:v>0.2</c:v>
                      </c:pt>
                      <c:pt idx="146">
                        <c:v>0.2</c:v>
                      </c:pt>
                      <c:pt idx="147">
                        <c:v>0.2</c:v>
                      </c:pt>
                      <c:pt idx="148">
                        <c:v>0.2</c:v>
                      </c:pt>
                      <c:pt idx="149">
                        <c:v>0.2</c:v>
                      </c:pt>
                      <c:pt idx="150">
                        <c:v>0.2</c:v>
                      </c:pt>
                      <c:pt idx="151">
                        <c:v>0.2</c:v>
                      </c:pt>
                      <c:pt idx="152">
                        <c:v>0.2</c:v>
                      </c:pt>
                      <c:pt idx="153">
                        <c:v>0.2</c:v>
                      </c:pt>
                      <c:pt idx="154">
                        <c:v>0.2</c:v>
                      </c:pt>
                      <c:pt idx="155">
                        <c:v>0.2</c:v>
                      </c:pt>
                      <c:pt idx="156">
                        <c:v>0.2</c:v>
                      </c:pt>
                      <c:pt idx="157">
                        <c:v>0.2</c:v>
                      </c:pt>
                      <c:pt idx="158">
                        <c:v>0.2</c:v>
                      </c:pt>
                      <c:pt idx="159">
                        <c:v>0.2</c:v>
                      </c:pt>
                      <c:pt idx="160">
                        <c:v>0.2</c:v>
                      </c:pt>
                      <c:pt idx="161">
                        <c:v>0.2</c:v>
                      </c:pt>
                      <c:pt idx="162">
                        <c:v>0.2</c:v>
                      </c:pt>
                      <c:pt idx="163">
                        <c:v>0.2</c:v>
                      </c:pt>
                      <c:pt idx="164">
                        <c:v>0.2</c:v>
                      </c:pt>
                      <c:pt idx="165">
                        <c:v>0.2</c:v>
                      </c:pt>
                      <c:pt idx="166">
                        <c:v>0.2</c:v>
                      </c:pt>
                      <c:pt idx="167">
                        <c:v>0.2</c:v>
                      </c:pt>
                      <c:pt idx="168">
                        <c:v>0.2</c:v>
                      </c:pt>
                      <c:pt idx="169">
                        <c:v>0.2</c:v>
                      </c:pt>
                      <c:pt idx="170">
                        <c:v>0.2</c:v>
                      </c:pt>
                      <c:pt idx="171">
                        <c:v>0.2</c:v>
                      </c:pt>
                      <c:pt idx="172">
                        <c:v>0.2</c:v>
                      </c:pt>
                      <c:pt idx="173">
                        <c:v>0.2</c:v>
                      </c:pt>
                      <c:pt idx="174">
                        <c:v>0.2</c:v>
                      </c:pt>
                      <c:pt idx="175">
                        <c:v>0.2</c:v>
                      </c:pt>
                      <c:pt idx="176">
                        <c:v>0.2</c:v>
                      </c:pt>
                      <c:pt idx="177">
                        <c:v>0.2</c:v>
                      </c:pt>
                      <c:pt idx="178">
                        <c:v>0.2</c:v>
                      </c:pt>
                      <c:pt idx="179">
                        <c:v>0.2</c:v>
                      </c:pt>
                      <c:pt idx="180">
                        <c:v>0.2</c:v>
                      </c:pt>
                      <c:pt idx="181">
                        <c:v>0.2</c:v>
                      </c:pt>
                      <c:pt idx="182">
                        <c:v>0.2</c:v>
                      </c:pt>
                      <c:pt idx="183">
                        <c:v>0.2</c:v>
                      </c:pt>
                      <c:pt idx="184">
                        <c:v>0.2</c:v>
                      </c:pt>
                      <c:pt idx="185">
                        <c:v>0.2</c:v>
                      </c:pt>
                      <c:pt idx="186">
                        <c:v>0.2</c:v>
                      </c:pt>
                      <c:pt idx="187">
                        <c:v>0.2</c:v>
                      </c:pt>
                      <c:pt idx="188">
                        <c:v>0.2</c:v>
                      </c:pt>
                      <c:pt idx="189">
                        <c:v>0.2</c:v>
                      </c:pt>
                      <c:pt idx="190">
                        <c:v>0.2</c:v>
                      </c:pt>
                      <c:pt idx="191">
                        <c:v>0.2</c:v>
                      </c:pt>
                      <c:pt idx="192">
                        <c:v>0.2</c:v>
                      </c:pt>
                      <c:pt idx="193">
                        <c:v>0.2</c:v>
                      </c:pt>
                      <c:pt idx="194">
                        <c:v>0.2</c:v>
                      </c:pt>
                      <c:pt idx="195">
                        <c:v>0.2</c:v>
                      </c:pt>
                      <c:pt idx="196">
                        <c:v>0.2</c:v>
                      </c:pt>
                      <c:pt idx="197">
                        <c:v>0.2</c:v>
                      </c:pt>
                      <c:pt idx="198">
                        <c:v>0.2</c:v>
                      </c:pt>
                      <c:pt idx="199">
                        <c:v>0.2</c:v>
                      </c:pt>
                      <c:pt idx="200">
                        <c:v>0.2</c:v>
                      </c:pt>
                      <c:pt idx="201">
                        <c:v>0.2</c:v>
                      </c:pt>
                      <c:pt idx="202">
                        <c:v>0.2</c:v>
                      </c:pt>
                      <c:pt idx="203">
                        <c:v>0.2</c:v>
                      </c:pt>
                      <c:pt idx="204">
                        <c:v>0.2</c:v>
                      </c:pt>
                      <c:pt idx="205">
                        <c:v>0.2</c:v>
                      </c:pt>
                      <c:pt idx="206">
                        <c:v>0.2</c:v>
                      </c:pt>
                      <c:pt idx="207">
                        <c:v>0.2</c:v>
                      </c:pt>
                      <c:pt idx="208">
                        <c:v>0.2</c:v>
                      </c:pt>
                      <c:pt idx="209">
                        <c:v>0.2</c:v>
                      </c:pt>
                      <c:pt idx="210">
                        <c:v>0.2</c:v>
                      </c:pt>
                      <c:pt idx="211">
                        <c:v>0.2</c:v>
                      </c:pt>
                      <c:pt idx="212">
                        <c:v>0.2</c:v>
                      </c:pt>
                      <c:pt idx="213">
                        <c:v>0.2</c:v>
                      </c:pt>
                      <c:pt idx="214">
                        <c:v>0.2</c:v>
                      </c:pt>
                      <c:pt idx="215">
                        <c:v>0.2</c:v>
                      </c:pt>
                      <c:pt idx="216">
                        <c:v>0.2</c:v>
                      </c:pt>
                      <c:pt idx="217">
                        <c:v>0.2</c:v>
                      </c:pt>
                      <c:pt idx="218">
                        <c:v>0.2</c:v>
                      </c:pt>
                      <c:pt idx="219">
                        <c:v>0.2</c:v>
                      </c:pt>
                      <c:pt idx="220">
                        <c:v>0.2</c:v>
                      </c:pt>
                      <c:pt idx="221">
                        <c:v>0.2</c:v>
                      </c:pt>
                      <c:pt idx="222">
                        <c:v>0.2</c:v>
                      </c:pt>
                      <c:pt idx="223">
                        <c:v>0.2</c:v>
                      </c:pt>
                      <c:pt idx="224">
                        <c:v>0.2</c:v>
                      </c:pt>
                      <c:pt idx="225">
                        <c:v>0.2</c:v>
                      </c:pt>
                      <c:pt idx="226">
                        <c:v>0.2</c:v>
                      </c:pt>
                      <c:pt idx="227">
                        <c:v>0.2</c:v>
                      </c:pt>
                      <c:pt idx="228">
                        <c:v>0.2</c:v>
                      </c:pt>
                      <c:pt idx="229">
                        <c:v>0.2</c:v>
                      </c:pt>
                      <c:pt idx="230">
                        <c:v>0.2</c:v>
                      </c:pt>
                      <c:pt idx="231">
                        <c:v>0.2</c:v>
                      </c:pt>
                      <c:pt idx="232">
                        <c:v>0.2</c:v>
                      </c:pt>
                      <c:pt idx="233">
                        <c:v>0.2</c:v>
                      </c:pt>
                      <c:pt idx="234">
                        <c:v>0.2</c:v>
                      </c:pt>
                      <c:pt idx="235">
                        <c:v>0.2</c:v>
                      </c:pt>
                      <c:pt idx="236">
                        <c:v>0.2</c:v>
                      </c:pt>
                      <c:pt idx="237">
                        <c:v>0.2</c:v>
                      </c:pt>
                      <c:pt idx="238">
                        <c:v>0.2</c:v>
                      </c:pt>
                      <c:pt idx="239">
                        <c:v>0.2</c:v>
                      </c:pt>
                      <c:pt idx="240">
                        <c:v>0.2</c:v>
                      </c:pt>
                      <c:pt idx="241">
                        <c:v>0.2</c:v>
                      </c:pt>
                      <c:pt idx="242">
                        <c:v>0.2</c:v>
                      </c:pt>
                      <c:pt idx="243">
                        <c:v>0.2</c:v>
                      </c:pt>
                      <c:pt idx="244">
                        <c:v>0.2</c:v>
                      </c:pt>
                      <c:pt idx="245">
                        <c:v>0.2</c:v>
                      </c:pt>
                      <c:pt idx="246">
                        <c:v>0.2</c:v>
                      </c:pt>
                      <c:pt idx="247">
                        <c:v>0.2</c:v>
                      </c:pt>
                      <c:pt idx="248">
                        <c:v>0.2</c:v>
                      </c:pt>
                      <c:pt idx="249">
                        <c:v>0.2</c:v>
                      </c:pt>
                      <c:pt idx="250">
                        <c:v>0.2</c:v>
                      </c:pt>
                      <c:pt idx="251">
                        <c:v>0.2</c:v>
                      </c:pt>
                      <c:pt idx="252">
                        <c:v>0.2</c:v>
                      </c:pt>
                      <c:pt idx="253">
                        <c:v>0.2</c:v>
                      </c:pt>
                      <c:pt idx="254">
                        <c:v>0.2</c:v>
                      </c:pt>
                      <c:pt idx="255">
                        <c:v>0.2</c:v>
                      </c:pt>
                      <c:pt idx="256">
                        <c:v>0.2</c:v>
                      </c:pt>
                      <c:pt idx="257">
                        <c:v>0.2</c:v>
                      </c:pt>
                      <c:pt idx="258">
                        <c:v>0.2</c:v>
                      </c:pt>
                      <c:pt idx="259">
                        <c:v>0.2</c:v>
                      </c:pt>
                      <c:pt idx="260">
                        <c:v>0.2</c:v>
                      </c:pt>
                      <c:pt idx="261">
                        <c:v>0.2</c:v>
                      </c:pt>
                      <c:pt idx="262">
                        <c:v>0.2</c:v>
                      </c:pt>
                      <c:pt idx="263">
                        <c:v>0.2</c:v>
                      </c:pt>
                      <c:pt idx="264">
                        <c:v>0.2</c:v>
                      </c:pt>
                      <c:pt idx="265">
                        <c:v>0.2</c:v>
                      </c:pt>
                      <c:pt idx="266">
                        <c:v>0.2</c:v>
                      </c:pt>
                      <c:pt idx="267">
                        <c:v>0.2</c:v>
                      </c:pt>
                      <c:pt idx="268">
                        <c:v>0.2</c:v>
                      </c:pt>
                      <c:pt idx="269">
                        <c:v>0.2</c:v>
                      </c:pt>
                      <c:pt idx="270">
                        <c:v>0.2</c:v>
                      </c:pt>
                      <c:pt idx="271">
                        <c:v>0.2</c:v>
                      </c:pt>
                      <c:pt idx="272">
                        <c:v>0.2</c:v>
                      </c:pt>
                      <c:pt idx="273">
                        <c:v>0.2</c:v>
                      </c:pt>
                      <c:pt idx="274">
                        <c:v>0.2</c:v>
                      </c:pt>
                      <c:pt idx="275">
                        <c:v>0.2</c:v>
                      </c:pt>
                      <c:pt idx="276">
                        <c:v>0.2</c:v>
                      </c:pt>
                      <c:pt idx="277">
                        <c:v>0.2</c:v>
                      </c:pt>
                      <c:pt idx="278">
                        <c:v>0.2</c:v>
                      </c:pt>
                      <c:pt idx="279">
                        <c:v>0.2</c:v>
                      </c:pt>
                      <c:pt idx="280">
                        <c:v>0.2</c:v>
                      </c:pt>
                      <c:pt idx="281">
                        <c:v>0.2</c:v>
                      </c:pt>
                      <c:pt idx="282">
                        <c:v>0.2</c:v>
                      </c:pt>
                      <c:pt idx="283">
                        <c:v>0.2</c:v>
                      </c:pt>
                      <c:pt idx="284">
                        <c:v>0.2</c:v>
                      </c:pt>
                      <c:pt idx="285">
                        <c:v>0.2</c:v>
                      </c:pt>
                      <c:pt idx="286">
                        <c:v>0.2</c:v>
                      </c:pt>
                      <c:pt idx="287">
                        <c:v>0.2</c:v>
                      </c:pt>
                      <c:pt idx="288">
                        <c:v>0.2</c:v>
                      </c:pt>
                      <c:pt idx="289">
                        <c:v>0.2</c:v>
                      </c:pt>
                      <c:pt idx="290">
                        <c:v>0.2</c:v>
                      </c:pt>
                      <c:pt idx="291">
                        <c:v>0.2</c:v>
                      </c:pt>
                      <c:pt idx="292">
                        <c:v>0.2</c:v>
                      </c:pt>
                      <c:pt idx="293">
                        <c:v>0.2</c:v>
                      </c:pt>
                      <c:pt idx="294">
                        <c:v>0.2</c:v>
                      </c:pt>
                      <c:pt idx="295">
                        <c:v>0.2</c:v>
                      </c:pt>
                      <c:pt idx="296">
                        <c:v>0.2</c:v>
                      </c:pt>
                      <c:pt idx="297">
                        <c:v>0.2</c:v>
                      </c:pt>
                      <c:pt idx="298">
                        <c:v>0.2</c:v>
                      </c:pt>
                      <c:pt idx="299">
                        <c:v>0.2</c:v>
                      </c:pt>
                      <c:pt idx="300">
                        <c:v>0.2</c:v>
                      </c:pt>
                      <c:pt idx="301">
                        <c:v>0.2</c:v>
                      </c:pt>
                      <c:pt idx="302">
                        <c:v>0.2</c:v>
                      </c:pt>
                      <c:pt idx="303">
                        <c:v>0.2</c:v>
                      </c:pt>
                      <c:pt idx="304">
                        <c:v>0.2</c:v>
                      </c:pt>
                      <c:pt idx="305">
                        <c:v>0.2</c:v>
                      </c:pt>
                      <c:pt idx="306">
                        <c:v>0.2</c:v>
                      </c:pt>
                      <c:pt idx="307">
                        <c:v>0.2</c:v>
                      </c:pt>
                      <c:pt idx="308">
                        <c:v>0.2</c:v>
                      </c:pt>
                      <c:pt idx="309">
                        <c:v>0.2</c:v>
                      </c:pt>
                      <c:pt idx="310">
                        <c:v>0.2</c:v>
                      </c:pt>
                      <c:pt idx="311">
                        <c:v>0.2</c:v>
                      </c:pt>
                      <c:pt idx="312">
                        <c:v>0.2</c:v>
                      </c:pt>
                      <c:pt idx="313">
                        <c:v>0.2</c:v>
                      </c:pt>
                      <c:pt idx="314">
                        <c:v>0.2</c:v>
                      </c:pt>
                      <c:pt idx="315">
                        <c:v>0.2</c:v>
                      </c:pt>
                      <c:pt idx="316">
                        <c:v>0.2</c:v>
                      </c:pt>
                      <c:pt idx="317">
                        <c:v>0.2</c:v>
                      </c:pt>
                      <c:pt idx="318">
                        <c:v>0.2</c:v>
                      </c:pt>
                      <c:pt idx="319">
                        <c:v>0.2</c:v>
                      </c:pt>
                      <c:pt idx="320">
                        <c:v>0.2</c:v>
                      </c:pt>
                      <c:pt idx="321">
                        <c:v>0.2</c:v>
                      </c:pt>
                      <c:pt idx="322">
                        <c:v>0.2</c:v>
                      </c:pt>
                      <c:pt idx="323">
                        <c:v>0.2</c:v>
                      </c:pt>
                      <c:pt idx="324">
                        <c:v>0.2</c:v>
                      </c:pt>
                      <c:pt idx="325">
                        <c:v>0.2</c:v>
                      </c:pt>
                      <c:pt idx="326">
                        <c:v>0.2</c:v>
                      </c:pt>
                      <c:pt idx="327">
                        <c:v>0.2</c:v>
                      </c:pt>
                      <c:pt idx="328">
                        <c:v>0.2</c:v>
                      </c:pt>
                      <c:pt idx="329">
                        <c:v>0.2</c:v>
                      </c:pt>
                      <c:pt idx="330">
                        <c:v>0.2</c:v>
                      </c:pt>
                      <c:pt idx="331">
                        <c:v>0.2</c:v>
                      </c:pt>
                      <c:pt idx="332">
                        <c:v>0.2</c:v>
                      </c:pt>
                      <c:pt idx="333">
                        <c:v>0.2</c:v>
                      </c:pt>
                      <c:pt idx="334">
                        <c:v>0.2</c:v>
                      </c:pt>
                      <c:pt idx="335">
                        <c:v>0.2</c:v>
                      </c:pt>
                      <c:pt idx="336">
                        <c:v>0.2</c:v>
                      </c:pt>
                      <c:pt idx="337">
                        <c:v>0.2</c:v>
                      </c:pt>
                      <c:pt idx="338">
                        <c:v>0.2</c:v>
                      </c:pt>
                      <c:pt idx="339">
                        <c:v>0.2</c:v>
                      </c:pt>
                      <c:pt idx="340">
                        <c:v>0.2</c:v>
                      </c:pt>
                      <c:pt idx="341">
                        <c:v>0.2</c:v>
                      </c:pt>
                      <c:pt idx="342">
                        <c:v>0.2</c:v>
                      </c:pt>
                      <c:pt idx="343">
                        <c:v>0.2</c:v>
                      </c:pt>
                      <c:pt idx="344">
                        <c:v>0.2</c:v>
                      </c:pt>
                      <c:pt idx="345">
                        <c:v>0.2</c:v>
                      </c:pt>
                      <c:pt idx="346">
                        <c:v>0.2</c:v>
                      </c:pt>
                      <c:pt idx="347">
                        <c:v>0.2</c:v>
                      </c:pt>
                      <c:pt idx="348">
                        <c:v>0.2</c:v>
                      </c:pt>
                      <c:pt idx="349">
                        <c:v>0.2</c:v>
                      </c:pt>
                      <c:pt idx="350">
                        <c:v>0.2</c:v>
                      </c:pt>
                      <c:pt idx="351">
                        <c:v>0.2</c:v>
                      </c:pt>
                      <c:pt idx="352">
                        <c:v>0.2</c:v>
                      </c:pt>
                      <c:pt idx="353">
                        <c:v>0.2</c:v>
                      </c:pt>
                      <c:pt idx="354">
                        <c:v>0.2</c:v>
                      </c:pt>
                      <c:pt idx="355">
                        <c:v>0.2</c:v>
                      </c:pt>
                      <c:pt idx="356">
                        <c:v>0.2</c:v>
                      </c:pt>
                      <c:pt idx="357">
                        <c:v>0.2</c:v>
                      </c:pt>
                      <c:pt idx="358">
                        <c:v>0.2</c:v>
                      </c:pt>
                      <c:pt idx="359">
                        <c:v>0.2</c:v>
                      </c:pt>
                      <c:pt idx="360">
                        <c:v>0.2</c:v>
                      </c:pt>
                      <c:pt idx="361">
                        <c:v>0.2</c:v>
                      </c:pt>
                      <c:pt idx="362">
                        <c:v>0.2</c:v>
                      </c:pt>
                      <c:pt idx="363">
                        <c:v>0.2</c:v>
                      </c:pt>
                      <c:pt idx="364">
                        <c:v>0.2</c:v>
                      </c:pt>
                      <c:pt idx="365">
                        <c:v>0.2</c:v>
                      </c:pt>
                      <c:pt idx="366">
                        <c:v>0.2</c:v>
                      </c:pt>
                      <c:pt idx="367">
                        <c:v>0.2</c:v>
                      </c:pt>
                      <c:pt idx="368">
                        <c:v>0.2</c:v>
                      </c:pt>
                      <c:pt idx="369">
                        <c:v>0.2</c:v>
                      </c:pt>
                      <c:pt idx="370">
                        <c:v>0.2</c:v>
                      </c:pt>
                      <c:pt idx="371">
                        <c:v>0.2</c:v>
                      </c:pt>
                      <c:pt idx="372">
                        <c:v>0.2</c:v>
                      </c:pt>
                      <c:pt idx="373">
                        <c:v>0.2</c:v>
                      </c:pt>
                      <c:pt idx="374">
                        <c:v>0.2</c:v>
                      </c:pt>
                      <c:pt idx="375">
                        <c:v>0.2</c:v>
                      </c:pt>
                      <c:pt idx="376">
                        <c:v>0.2</c:v>
                      </c:pt>
                      <c:pt idx="377">
                        <c:v>0.2</c:v>
                      </c:pt>
                      <c:pt idx="378">
                        <c:v>0.2</c:v>
                      </c:pt>
                      <c:pt idx="379">
                        <c:v>0.2</c:v>
                      </c:pt>
                      <c:pt idx="380">
                        <c:v>0.2</c:v>
                      </c:pt>
                      <c:pt idx="381">
                        <c:v>0.2</c:v>
                      </c:pt>
                      <c:pt idx="382">
                        <c:v>0.2</c:v>
                      </c:pt>
                      <c:pt idx="383">
                        <c:v>0.2</c:v>
                      </c:pt>
                      <c:pt idx="384">
                        <c:v>0.2</c:v>
                      </c:pt>
                      <c:pt idx="385">
                        <c:v>0.2</c:v>
                      </c:pt>
                      <c:pt idx="386">
                        <c:v>0.2</c:v>
                      </c:pt>
                      <c:pt idx="387">
                        <c:v>0.2</c:v>
                      </c:pt>
                      <c:pt idx="388">
                        <c:v>0.2</c:v>
                      </c:pt>
                      <c:pt idx="389">
                        <c:v>0.2</c:v>
                      </c:pt>
                      <c:pt idx="390">
                        <c:v>0.2</c:v>
                      </c:pt>
                      <c:pt idx="391">
                        <c:v>0.2</c:v>
                      </c:pt>
                      <c:pt idx="392">
                        <c:v>0.2</c:v>
                      </c:pt>
                      <c:pt idx="393">
                        <c:v>0.2</c:v>
                      </c:pt>
                      <c:pt idx="394">
                        <c:v>0.2</c:v>
                      </c:pt>
                      <c:pt idx="395">
                        <c:v>0.2</c:v>
                      </c:pt>
                      <c:pt idx="396">
                        <c:v>0.2</c:v>
                      </c:pt>
                      <c:pt idx="397">
                        <c:v>0.2</c:v>
                      </c:pt>
                      <c:pt idx="398">
                        <c:v>0.2</c:v>
                      </c:pt>
                      <c:pt idx="399">
                        <c:v>0.2</c:v>
                      </c:pt>
                      <c:pt idx="400">
                        <c:v>0.2</c:v>
                      </c:pt>
                      <c:pt idx="401">
                        <c:v>0.2</c:v>
                      </c:pt>
                      <c:pt idx="402">
                        <c:v>0.2</c:v>
                      </c:pt>
                      <c:pt idx="403">
                        <c:v>0.2</c:v>
                      </c:pt>
                      <c:pt idx="404">
                        <c:v>0.2</c:v>
                      </c:pt>
                      <c:pt idx="405">
                        <c:v>0.2</c:v>
                      </c:pt>
                      <c:pt idx="406">
                        <c:v>0.2</c:v>
                      </c:pt>
                      <c:pt idx="407">
                        <c:v>0.2</c:v>
                      </c:pt>
                      <c:pt idx="408">
                        <c:v>0.2</c:v>
                      </c:pt>
                      <c:pt idx="409">
                        <c:v>0.2</c:v>
                      </c:pt>
                      <c:pt idx="410">
                        <c:v>0.2</c:v>
                      </c:pt>
                      <c:pt idx="411">
                        <c:v>0.2</c:v>
                      </c:pt>
                      <c:pt idx="412">
                        <c:v>0.2</c:v>
                      </c:pt>
                      <c:pt idx="413">
                        <c:v>0.2</c:v>
                      </c:pt>
                      <c:pt idx="414">
                        <c:v>0.2</c:v>
                      </c:pt>
                      <c:pt idx="415">
                        <c:v>0.2</c:v>
                      </c:pt>
                      <c:pt idx="416">
                        <c:v>0.2</c:v>
                      </c:pt>
                      <c:pt idx="417">
                        <c:v>0.2</c:v>
                      </c:pt>
                      <c:pt idx="418">
                        <c:v>0.2</c:v>
                      </c:pt>
                      <c:pt idx="419">
                        <c:v>0.2</c:v>
                      </c:pt>
                      <c:pt idx="420">
                        <c:v>0.2</c:v>
                      </c:pt>
                      <c:pt idx="421">
                        <c:v>0.2</c:v>
                      </c:pt>
                      <c:pt idx="422">
                        <c:v>0.2</c:v>
                      </c:pt>
                      <c:pt idx="423">
                        <c:v>0.2</c:v>
                      </c:pt>
                      <c:pt idx="424">
                        <c:v>0.2</c:v>
                      </c:pt>
                      <c:pt idx="425">
                        <c:v>0.2</c:v>
                      </c:pt>
                      <c:pt idx="426">
                        <c:v>0.2</c:v>
                      </c:pt>
                      <c:pt idx="427">
                        <c:v>0.2</c:v>
                      </c:pt>
                      <c:pt idx="428">
                        <c:v>0.2</c:v>
                      </c:pt>
                      <c:pt idx="429">
                        <c:v>0.2</c:v>
                      </c:pt>
                      <c:pt idx="430">
                        <c:v>0.2</c:v>
                      </c:pt>
                      <c:pt idx="431">
                        <c:v>0.2</c:v>
                      </c:pt>
                      <c:pt idx="432">
                        <c:v>0.2</c:v>
                      </c:pt>
                      <c:pt idx="433">
                        <c:v>0.2</c:v>
                      </c:pt>
                      <c:pt idx="434">
                        <c:v>0.2</c:v>
                      </c:pt>
                      <c:pt idx="435">
                        <c:v>0.2</c:v>
                      </c:pt>
                      <c:pt idx="436">
                        <c:v>0.2</c:v>
                      </c:pt>
                      <c:pt idx="437">
                        <c:v>0.2</c:v>
                      </c:pt>
                      <c:pt idx="438">
                        <c:v>0.2</c:v>
                      </c:pt>
                      <c:pt idx="439">
                        <c:v>0.2</c:v>
                      </c:pt>
                      <c:pt idx="440">
                        <c:v>0.2</c:v>
                      </c:pt>
                      <c:pt idx="441">
                        <c:v>0.2</c:v>
                      </c:pt>
                      <c:pt idx="442">
                        <c:v>0.2</c:v>
                      </c:pt>
                      <c:pt idx="443">
                        <c:v>0.2</c:v>
                      </c:pt>
                      <c:pt idx="444">
                        <c:v>0.2</c:v>
                      </c:pt>
                      <c:pt idx="445">
                        <c:v>0.2</c:v>
                      </c:pt>
                      <c:pt idx="446">
                        <c:v>0.2</c:v>
                      </c:pt>
                      <c:pt idx="447">
                        <c:v>0.2</c:v>
                      </c:pt>
                      <c:pt idx="448">
                        <c:v>0.2</c:v>
                      </c:pt>
                      <c:pt idx="449">
                        <c:v>0.2</c:v>
                      </c:pt>
                      <c:pt idx="450">
                        <c:v>0.2</c:v>
                      </c:pt>
                      <c:pt idx="451">
                        <c:v>0.2</c:v>
                      </c:pt>
                      <c:pt idx="452">
                        <c:v>0.2</c:v>
                      </c:pt>
                      <c:pt idx="453">
                        <c:v>0.2</c:v>
                      </c:pt>
                      <c:pt idx="454">
                        <c:v>0.2</c:v>
                      </c:pt>
                      <c:pt idx="455">
                        <c:v>0.2</c:v>
                      </c:pt>
                      <c:pt idx="456">
                        <c:v>0.2</c:v>
                      </c:pt>
                      <c:pt idx="457">
                        <c:v>0.2</c:v>
                      </c:pt>
                      <c:pt idx="458">
                        <c:v>0.2</c:v>
                      </c:pt>
                      <c:pt idx="459">
                        <c:v>0.2</c:v>
                      </c:pt>
                      <c:pt idx="460">
                        <c:v>0.2</c:v>
                      </c:pt>
                      <c:pt idx="461">
                        <c:v>0.2</c:v>
                      </c:pt>
                      <c:pt idx="462">
                        <c:v>0.2</c:v>
                      </c:pt>
                      <c:pt idx="463">
                        <c:v>0.2</c:v>
                      </c:pt>
                      <c:pt idx="464">
                        <c:v>0.2</c:v>
                      </c:pt>
                      <c:pt idx="465">
                        <c:v>0.2</c:v>
                      </c:pt>
                      <c:pt idx="466">
                        <c:v>0.2</c:v>
                      </c:pt>
                      <c:pt idx="467">
                        <c:v>0.2</c:v>
                      </c:pt>
                      <c:pt idx="468">
                        <c:v>0.2</c:v>
                      </c:pt>
                      <c:pt idx="469">
                        <c:v>0.2</c:v>
                      </c:pt>
                      <c:pt idx="470">
                        <c:v>0.2</c:v>
                      </c:pt>
                      <c:pt idx="471">
                        <c:v>0.2</c:v>
                      </c:pt>
                      <c:pt idx="472">
                        <c:v>0.2</c:v>
                      </c:pt>
                      <c:pt idx="473">
                        <c:v>0.2</c:v>
                      </c:pt>
                      <c:pt idx="474">
                        <c:v>0.2</c:v>
                      </c:pt>
                      <c:pt idx="475">
                        <c:v>0.2</c:v>
                      </c:pt>
                      <c:pt idx="476">
                        <c:v>0.2</c:v>
                      </c:pt>
                      <c:pt idx="477">
                        <c:v>0.2</c:v>
                      </c:pt>
                      <c:pt idx="478">
                        <c:v>0.2</c:v>
                      </c:pt>
                      <c:pt idx="479">
                        <c:v>0.2</c:v>
                      </c:pt>
                      <c:pt idx="480">
                        <c:v>0.2</c:v>
                      </c:pt>
                      <c:pt idx="481">
                        <c:v>0.2</c:v>
                      </c:pt>
                      <c:pt idx="482">
                        <c:v>0.2</c:v>
                      </c:pt>
                      <c:pt idx="483">
                        <c:v>0.2</c:v>
                      </c:pt>
                      <c:pt idx="484">
                        <c:v>0.2</c:v>
                      </c:pt>
                      <c:pt idx="485">
                        <c:v>0.2</c:v>
                      </c:pt>
                      <c:pt idx="486">
                        <c:v>0.2</c:v>
                      </c:pt>
                      <c:pt idx="487">
                        <c:v>0.2</c:v>
                      </c:pt>
                      <c:pt idx="488">
                        <c:v>0.2</c:v>
                      </c:pt>
                      <c:pt idx="489">
                        <c:v>0.2</c:v>
                      </c:pt>
                      <c:pt idx="490">
                        <c:v>0.2</c:v>
                      </c:pt>
                      <c:pt idx="491">
                        <c:v>0.2</c:v>
                      </c:pt>
                      <c:pt idx="492">
                        <c:v>0.2</c:v>
                      </c:pt>
                      <c:pt idx="493">
                        <c:v>0.2</c:v>
                      </c:pt>
                      <c:pt idx="494">
                        <c:v>0.2</c:v>
                      </c:pt>
                      <c:pt idx="495">
                        <c:v>0.2</c:v>
                      </c:pt>
                      <c:pt idx="496">
                        <c:v>0.2</c:v>
                      </c:pt>
                      <c:pt idx="497">
                        <c:v>0.2</c:v>
                      </c:pt>
                      <c:pt idx="498">
                        <c:v>0.2</c:v>
                      </c:pt>
                      <c:pt idx="499">
                        <c:v>0.2</c:v>
                      </c:pt>
                      <c:pt idx="500">
                        <c:v>0.2</c:v>
                      </c:pt>
                      <c:pt idx="501">
                        <c:v>0.2</c:v>
                      </c:pt>
                      <c:pt idx="502">
                        <c:v>0.2</c:v>
                      </c:pt>
                      <c:pt idx="503">
                        <c:v>0.2</c:v>
                      </c:pt>
                      <c:pt idx="504">
                        <c:v>0.2</c:v>
                      </c:pt>
                      <c:pt idx="505">
                        <c:v>0.2</c:v>
                      </c:pt>
                      <c:pt idx="506">
                        <c:v>0.2</c:v>
                      </c:pt>
                      <c:pt idx="507">
                        <c:v>0.2</c:v>
                      </c:pt>
                      <c:pt idx="508">
                        <c:v>0.2</c:v>
                      </c:pt>
                      <c:pt idx="509">
                        <c:v>0.2</c:v>
                      </c:pt>
                      <c:pt idx="510">
                        <c:v>0.2</c:v>
                      </c:pt>
                      <c:pt idx="511">
                        <c:v>0.2</c:v>
                      </c:pt>
                      <c:pt idx="512">
                        <c:v>0.2</c:v>
                      </c:pt>
                      <c:pt idx="513">
                        <c:v>0.2</c:v>
                      </c:pt>
                      <c:pt idx="514">
                        <c:v>0.2</c:v>
                      </c:pt>
                      <c:pt idx="515">
                        <c:v>0.2</c:v>
                      </c:pt>
                      <c:pt idx="516">
                        <c:v>0.2</c:v>
                      </c:pt>
                      <c:pt idx="517">
                        <c:v>0.2</c:v>
                      </c:pt>
                      <c:pt idx="518">
                        <c:v>0.2</c:v>
                      </c:pt>
                      <c:pt idx="519">
                        <c:v>0.2</c:v>
                      </c:pt>
                      <c:pt idx="520">
                        <c:v>0.2</c:v>
                      </c:pt>
                      <c:pt idx="521">
                        <c:v>0.2</c:v>
                      </c:pt>
                      <c:pt idx="522">
                        <c:v>0.2</c:v>
                      </c:pt>
                      <c:pt idx="523">
                        <c:v>0.2</c:v>
                      </c:pt>
                      <c:pt idx="524">
                        <c:v>0.2</c:v>
                      </c:pt>
                      <c:pt idx="525">
                        <c:v>0.2</c:v>
                      </c:pt>
                      <c:pt idx="526">
                        <c:v>0.2</c:v>
                      </c:pt>
                      <c:pt idx="527">
                        <c:v>0.2</c:v>
                      </c:pt>
                      <c:pt idx="528">
                        <c:v>0.2</c:v>
                      </c:pt>
                      <c:pt idx="529">
                        <c:v>0.2</c:v>
                      </c:pt>
                      <c:pt idx="530">
                        <c:v>0.2</c:v>
                      </c:pt>
                      <c:pt idx="531">
                        <c:v>0.2</c:v>
                      </c:pt>
                      <c:pt idx="532">
                        <c:v>0.2</c:v>
                      </c:pt>
                      <c:pt idx="533">
                        <c:v>0.2</c:v>
                      </c:pt>
                      <c:pt idx="534">
                        <c:v>0.2</c:v>
                      </c:pt>
                      <c:pt idx="535">
                        <c:v>0.2</c:v>
                      </c:pt>
                      <c:pt idx="536">
                        <c:v>0.2</c:v>
                      </c:pt>
                      <c:pt idx="537">
                        <c:v>0.2</c:v>
                      </c:pt>
                      <c:pt idx="538">
                        <c:v>0.2</c:v>
                      </c:pt>
                      <c:pt idx="539">
                        <c:v>0.2</c:v>
                      </c:pt>
                      <c:pt idx="540">
                        <c:v>0.2</c:v>
                      </c:pt>
                      <c:pt idx="541">
                        <c:v>0.2</c:v>
                      </c:pt>
                      <c:pt idx="542">
                        <c:v>0.2</c:v>
                      </c:pt>
                      <c:pt idx="543">
                        <c:v>0.2</c:v>
                      </c:pt>
                      <c:pt idx="544">
                        <c:v>0.2</c:v>
                      </c:pt>
                      <c:pt idx="545">
                        <c:v>0.2</c:v>
                      </c:pt>
                      <c:pt idx="546">
                        <c:v>0.2</c:v>
                      </c:pt>
                      <c:pt idx="547">
                        <c:v>0.2</c:v>
                      </c:pt>
                      <c:pt idx="548">
                        <c:v>0.2</c:v>
                      </c:pt>
                      <c:pt idx="549">
                        <c:v>0.2</c:v>
                      </c:pt>
                      <c:pt idx="550">
                        <c:v>0.2</c:v>
                      </c:pt>
                      <c:pt idx="551">
                        <c:v>0.2</c:v>
                      </c:pt>
                      <c:pt idx="552">
                        <c:v>0.2</c:v>
                      </c:pt>
                      <c:pt idx="553">
                        <c:v>0.2</c:v>
                      </c:pt>
                      <c:pt idx="554">
                        <c:v>0.2</c:v>
                      </c:pt>
                      <c:pt idx="555">
                        <c:v>0.2</c:v>
                      </c:pt>
                      <c:pt idx="556">
                        <c:v>0.2</c:v>
                      </c:pt>
                      <c:pt idx="557">
                        <c:v>0.2</c:v>
                      </c:pt>
                      <c:pt idx="558">
                        <c:v>0.2</c:v>
                      </c:pt>
                      <c:pt idx="559">
                        <c:v>0.2</c:v>
                      </c:pt>
                      <c:pt idx="560">
                        <c:v>0.2</c:v>
                      </c:pt>
                      <c:pt idx="561">
                        <c:v>0.2</c:v>
                      </c:pt>
                      <c:pt idx="562">
                        <c:v>0.2</c:v>
                      </c:pt>
                      <c:pt idx="563">
                        <c:v>0.2</c:v>
                      </c:pt>
                      <c:pt idx="564">
                        <c:v>0.2</c:v>
                      </c:pt>
                      <c:pt idx="565">
                        <c:v>0.2</c:v>
                      </c:pt>
                      <c:pt idx="566">
                        <c:v>0.2</c:v>
                      </c:pt>
                      <c:pt idx="567">
                        <c:v>0.2</c:v>
                      </c:pt>
                      <c:pt idx="568">
                        <c:v>0.2</c:v>
                      </c:pt>
                      <c:pt idx="569">
                        <c:v>0.2</c:v>
                      </c:pt>
                      <c:pt idx="570">
                        <c:v>0.2</c:v>
                      </c:pt>
                      <c:pt idx="571">
                        <c:v>0.2</c:v>
                      </c:pt>
                      <c:pt idx="572">
                        <c:v>0.2</c:v>
                      </c:pt>
                      <c:pt idx="573">
                        <c:v>0.2</c:v>
                      </c:pt>
                      <c:pt idx="574">
                        <c:v>0.2</c:v>
                      </c:pt>
                      <c:pt idx="575">
                        <c:v>0.2</c:v>
                      </c:pt>
                      <c:pt idx="576">
                        <c:v>0.2</c:v>
                      </c:pt>
                      <c:pt idx="577">
                        <c:v>0.2</c:v>
                      </c:pt>
                      <c:pt idx="578">
                        <c:v>0.2</c:v>
                      </c:pt>
                      <c:pt idx="579">
                        <c:v>0.2</c:v>
                      </c:pt>
                      <c:pt idx="580">
                        <c:v>0.2</c:v>
                      </c:pt>
                      <c:pt idx="581">
                        <c:v>0.2</c:v>
                      </c:pt>
                      <c:pt idx="582">
                        <c:v>0.2</c:v>
                      </c:pt>
                      <c:pt idx="583">
                        <c:v>0.2</c:v>
                      </c:pt>
                      <c:pt idx="584">
                        <c:v>0.2</c:v>
                      </c:pt>
                      <c:pt idx="585">
                        <c:v>0.2</c:v>
                      </c:pt>
                      <c:pt idx="586">
                        <c:v>0.2</c:v>
                      </c:pt>
                      <c:pt idx="587">
                        <c:v>0.2</c:v>
                      </c:pt>
                      <c:pt idx="588">
                        <c:v>0.2</c:v>
                      </c:pt>
                      <c:pt idx="589">
                        <c:v>0.2</c:v>
                      </c:pt>
                      <c:pt idx="590">
                        <c:v>0.2</c:v>
                      </c:pt>
                      <c:pt idx="591">
                        <c:v>0.2</c:v>
                      </c:pt>
                      <c:pt idx="592">
                        <c:v>0.2</c:v>
                      </c:pt>
                      <c:pt idx="593">
                        <c:v>0.2</c:v>
                      </c:pt>
                      <c:pt idx="594">
                        <c:v>0.2</c:v>
                      </c:pt>
                      <c:pt idx="595">
                        <c:v>0.2</c:v>
                      </c:pt>
                      <c:pt idx="596">
                        <c:v>0.2</c:v>
                      </c:pt>
                      <c:pt idx="597">
                        <c:v>0.2</c:v>
                      </c:pt>
                      <c:pt idx="598">
                        <c:v>0.2</c:v>
                      </c:pt>
                      <c:pt idx="599">
                        <c:v>0.2</c:v>
                      </c:pt>
                      <c:pt idx="600">
                        <c:v>0.2</c:v>
                      </c:pt>
                      <c:pt idx="601">
                        <c:v>0.2</c:v>
                      </c:pt>
                      <c:pt idx="602">
                        <c:v>0.2</c:v>
                      </c:pt>
                      <c:pt idx="603">
                        <c:v>0.2</c:v>
                      </c:pt>
                      <c:pt idx="604">
                        <c:v>0.2</c:v>
                      </c:pt>
                      <c:pt idx="605">
                        <c:v>0.2</c:v>
                      </c:pt>
                      <c:pt idx="606">
                        <c:v>0.2</c:v>
                      </c:pt>
                      <c:pt idx="607">
                        <c:v>0.2</c:v>
                      </c:pt>
                      <c:pt idx="608">
                        <c:v>0.2</c:v>
                      </c:pt>
                      <c:pt idx="609">
                        <c:v>0.2</c:v>
                      </c:pt>
                      <c:pt idx="610">
                        <c:v>0.2</c:v>
                      </c:pt>
                      <c:pt idx="611">
                        <c:v>0.2</c:v>
                      </c:pt>
                      <c:pt idx="612">
                        <c:v>0.2</c:v>
                      </c:pt>
                      <c:pt idx="613">
                        <c:v>0.2</c:v>
                      </c:pt>
                      <c:pt idx="614">
                        <c:v>0.2</c:v>
                      </c:pt>
                      <c:pt idx="615">
                        <c:v>0.2</c:v>
                      </c:pt>
                      <c:pt idx="616">
                        <c:v>0.2</c:v>
                      </c:pt>
                      <c:pt idx="617">
                        <c:v>0.2</c:v>
                      </c:pt>
                      <c:pt idx="618">
                        <c:v>0.2</c:v>
                      </c:pt>
                      <c:pt idx="619">
                        <c:v>0.2</c:v>
                      </c:pt>
                      <c:pt idx="620">
                        <c:v>0.2</c:v>
                      </c:pt>
                      <c:pt idx="621">
                        <c:v>0.2</c:v>
                      </c:pt>
                      <c:pt idx="622">
                        <c:v>0.2</c:v>
                      </c:pt>
                      <c:pt idx="623">
                        <c:v>0.2</c:v>
                      </c:pt>
                      <c:pt idx="624">
                        <c:v>0.2</c:v>
                      </c:pt>
                      <c:pt idx="625">
                        <c:v>0.2</c:v>
                      </c:pt>
                      <c:pt idx="626">
                        <c:v>0.2</c:v>
                      </c:pt>
                      <c:pt idx="627">
                        <c:v>0.2</c:v>
                      </c:pt>
                      <c:pt idx="628">
                        <c:v>0.2</c:v>
                      </c:pt>
                      <c:pt idx="629">
                        <c:v>0.2</c:v>
                      </c:pt>
                      <c:pt idx="630">
                        <c:v>0.2</c:v>
                      </c:pt>
                      <c:pt idx="631">
                        <c:v>0.2</c:v>
                      </c:pt>
                      <c:pt idx="632">
                        <c:v>0.2</c:v>
                      </c:pt>
                      <c:pt idx="633">
                        <c:v>0.2</c:v>
                      </c:pt>
                      <c:pt idx="634">
                        <c:v>0.2</c:v>
                      </c:pt>
                      <c:pt idx="635">
                        <c:v>0.2</c:v>
                      </c:pt>
                      <c:pt idx="636">
                        <c:v>0.2</c:v>
                      </c:pt>
                      <c:pt idx="637">
                        <c:v>0.2</c:v>
                      </c:pt>
                      <c:pt idx="638">
                        <c:v>0.2</c:v>
                      </c:pt>
                      <c:pt idx="639">
                        <c:v>0.2</c:v>
                      </c:pt>
                      <c:pt idx="640">
                        <c:v>0.2</c:v>
                      </c:pt>
                      <c:pt idx="641">
                        <c:v>0.2</c:v>
                      </c:pt>
                      <c:pt idx="642">
                        <c:v>0.2</c:v>
                      </c:pt>
                      <c:pt idx="643">
                        <c:v>0.2</c:v>
                      </c:pt>
                      <c:pt idx="644">
                        <c:v>0.2</c:v>
                      </c:pt>
                      <c:pt idx="645">
                        <c:v>0.2</c:v>
                      </c:pt>
                      <c:pt idx="646">
                        <c:v>0.2</c:v>
                      </c:pt>
                      <c:pt idx="647">
                        <c:v>0.2</c:v>
                      </c:pt>
                      <c:pt idx="648">
                        <c:v>0.2</c:v>
                      </c:pt>
                      <c:pt idx="649">
                        <c:v>0.2</c:v>
                      </c:pt>
                      <c:pt idx="650">
                        <c:v>0.2</c:v>
                      </c:pt>
                      <c:pt idx="651">
                        <c:v>0.2</c:v>
                      </c:pt>
                      <c:pt idx="652">
                        <c:v>0.2</c:v>
                      </c:pt>
                      <c:pt idx="653">
                        <c:v>0.2</c:v>
                      </c:pt>
                      <c:pt idx="654">
                        <c:v>0.2</c:v>
                      </c:pt>
                      <c:pt idx="655">
                        <c:v>0.2</c:v>
                      </c:pt>
                      <c:pt idx="656">
                        <c:v>0.2</c:v>
                      </c:pt>
                      <c:pt idx="657">
                        <c:v>0.2</c:v>
                      </c:pt>
                      <c:pt idx="658">
                        <c:v>0.2</c:v>
                      </c:pt>
                      <c:pt idx="659">
                        <c:v>0.2</c:v>
                      </c:pt>
                      <c:pt idx="660">
                        <c:v>0.2</c:v>
                      </c:pt>
                      <c:pt idx="661">
                        <c:v>0.2</c:v>
                      </c:pt>
                      <c:pt idx="662">
                        <c:v>0.2</c:v>
                      </c:pt>
                      <c:pt idx="663">
                        <c:v>0.2</c:v>
                      </c:pt>
                      <c:pt idx="664">
                        <c:v>0.2</c:v>
                      </c:pt>
                      <c:pt idx="665">
                        <c:v>0.2</c:v>
                      </c:pt>
                      <c:pt idx="666">
                        <c:v>0.2</c:v>
                      </c:pt>
                      <c:pt idx="667">
                        <c:v>0.2</c:v>
                      </c:pt>
                      <c:pt idx="668">
                        <c:v>0.2</c:v>
                      </c:pt>
                      <c:pt idx="669">
                        <c:v>0.2</c:v>
                      </c:pt>
                      <c:pt idx="670">
                        <c:v>0.2</c:v>
                      </c:pt>
                      <c:pt idx="671">
                        <c:v>0.2</c:v>
                      </c:pt>
                      <c:pt idx="672">
                        <c:v>0.2</c:v>
                      </c:pt>
                      <c:pt idx="673">
                        <c:v>0.2</c:v>
                      </c:pt>
                      <c:pt idx="674">
                        <c:v>0.2</c:v>
                      </c:pt>
                      <c:pt idx="675">
                        <c:v>0.2</c:v>
                      </c:pt>
                      <c:pt idx="676">
                        <c:v>0.2</c:v>
                      </c:pt>
                      <c:pt idx="677">
                        <c:v>0.2</c:v>
                      </c:pt>
                      <c:pt idx="678">
                        <c:v>0.2</c:v>
                      </c:pt>
                      <c:pt idx="679">
                        <c:v>0.2</c:v>
                      </c:pt>
                      <c:pt idx="680">
                        <c:v>0.2</c:v>
                      </c:pt>
                      <c:pt idx="681">
                        <c:v>0.2</c:v>
                      </c:pt>
                      <c:pt idx="682">
                        <c:v>0.2</c:v>
                      </c:pt>
                      <c:pt idx="683">
                        <c:v>0.2</c:v>
                      </c:pt>
                      <c:pt idx="684">
                        <c:v>0.2</c:v>
                      </c:pt>
                      <c:pt idx="685">
                        <c:v>0.2</c:v>
                      </c:pt>
                      <c:pt idx="686">
                        <c:v>0.2</c:v>
                      </c:pt>
                      <c:pt idx="687">
                        <c:v>0.2</c:v>
                      </c:pt>
                      <c:pt idx="688">
                        <c:v>0.2</c:v>
                      </c:pt>
                      <c:pt idx="689">
                        <c:v>0.2</c:v>
                      </c:pt>
                      <c:pt idx="690">
                        <c:v>0.2</c:v>
                      </c:pt>
                      <c:pt idx="691">
                        <c:v>0.2</c:v>
                      </c:pt>
                      <c:pt idx="692">
                        <c:v>0.2</c:v>
                      </c:pt>
                      <c:pt idx="693">
                        <c:v>0.2</c:v>
                      </c:pt>
                      <c:pt idx="694">
                        <c:v>0.2</c:v>
                      </c:pt>
                      <c:pt idx="695">
                        <c:v>0.2</c:v>
                      </c:pt>
                      <c:pt idx="696">
                        <c:v>0.2</c:v>
                      </c:pt>
                      <c:pt idx="697">
                        <c:v>0.2</c:v>
                      </c:pt>
                      <c:pt idx="698">
                        <c:v>0.2</c:v>
                      </c:pt>
                      <c:pt idx="699">
                        <c:v>0.2</c:v>
                      </c:pt>
                      <c:pt idx="700">
                        <c:v>0.2</c:v>
                      </c:pt>
                      <c:pt idx="701">
                        <c:v>0.2</c:v>
                      </c:pt>
                      <c:pt idx="702">
                        <c:v>0.2</c:v>
                      </c:pt>
                      <c:pt idx="703">
                        <c:v>0.2</c:v>
                      </c:pt>
                      <c:pt idx="704">
                        <c:v>0.2</c:v>
                      </c:pt>
                      <c:pt idx="705">
                        <c:v>0.2</c:v>
                      </c:pt>
                      <c:pt idx="706">
                        <c:v>0.2</c:v>
                      </c:pt>
                      <c:pt idx="707">
                        <c:v>0.2</c:v>
                      </c:pt>
                      <c:pt idx="708">
                        <c:v>0.2</c:v>
                      </c:pt>
                      <c:pt idx="709">
                        <c:v>0.2</c:v>
                      </c:pt>
                      <c:pt idx="710">
                        <c:v>0.2</c:v>
                      </c:pt>
                      <c:pt idx="711">
                        <c:v>0.2</c:v>
                      </c:pt>
                      <c:pt idx="712">
                        <c:v>0.2</c:v>
                      </c:pt>
                      <c:pt idx="713">
                        <c:v>0.2</c:v>
                      </c:pt>
                      <c:pt idx="714">
                        <c:v>0.2</c:v>
                      </c:pt>
                      <c:pt idx="715">
                        <c:v>0.2</c:v>
                      </c:pt>
                      <c:pt idx="716">
                        <c:v>0.2</c:v>
                      </c:pt>
                      <c:pt idx="717">
                        <c:v>0.2</c:v>
                      </c:pt>
                      <c:pt idx="718">
                        <c:v>0.2</c:v>
                      </c:pt>
                      <c:pt idx="719">
                        <c:v>0.2</c:v>
                      </c:pt>
                      <c:pt idx="720">
                        <c:v>0.2</c:v>
                      </c:pt>
                      <c:pt idx="721">
                        <c:v>0.2</c:v>
                      </c:pt>
                      <c:pt idx="722">
                        <c:v>0.2</c:v>
                      </c:pt>
                      <c:pt idx="723">
                        <c:v>0.2</c:v>
                      </c:pt>
                      <c:pt idx="724">
                        <c:v>0.2</c:v>
                      </c:pt>
                      <c:pt idx="725">
                        <c:v>0.2</c:v>
                      </c:pt>
                      <c:pt idx="726">
                        <c:v>0.2</c:v>
                      </c:pt>
                      <c:pt idx="727">
                        <c:v>0.2</c:v>
                      </c:pt>
                      <c:pt idx="728">
                        <c:v>0.2</c:v>
                      </c:pt>
                      <c:pt idx="729">
                        <c:v>0.2</c:v>
                      </c:pt>
                      <c:pt idx="730">
                        <c:v>0.2</c:v>
                      </c:pt>
                      <c:pt idx="731">
                        <c:v>0.2</c:v>
                      </c:pt>
                      <c:pt idx="732">
                        <c:v>0.2</c:v>
                      </c:pt>
                      <c:pt idx="733">
                        <c:v>0.2</c:v>
                      </c:pt>
                      <c:pt idx="734">
                        <c:v>0.2</c:v>
                      </c:pt>
                      <c:pt idx="735">
                        <c:v>0.2</c:v>
                      </c:pt>
                      <c:pt idx="736">
                        <c:v>0.2</c:v>
                      </c:pt>
                      <c:pt idx="737">
                        <c:v>0.2</c:v>
                      </c:pt>
                      <c:pt idx="738">
                        <c:v>0.2</c:v>
                      </c:pt>
                      <c:pt idx="739">
                        <c:v>0.2</c:v>
                      </c:pt>
                      <c:pt idx="740">
                        <c:v>0.2</c:v>
                      </c:pt>
                      <c:pt idx="741">
                        <c:v>0.2</c:v>
                      </c:pt>
                      <c:pt idx="742">
                        <c:v>0.2</c:v>
                      </c:pt>
                      <c:pt idx="743">
                        <c:v>0.2</c:v>
                      </c:pt>
                      <c:pt idx="744">
                        <c:v>0.2</c:v>
                      </c:pt>
                      <c:pt idx="745">
                        <c:v>0.2</c:v>
                      </c:pt>
                      <c:pt idx="746">
                        <c:v>0.2</c:v>
                      </c:pt>
                      <c:pt idx="747">
                        <c:v>0.2</c:v>
                      </c:pt>
                      <c:pt idx="748">
                        <c:v>0.2</c:v>
                      </c:pt>
                      <c:pt idx="749">
                        <c:v>0.2</c:v>
                      </c:pt>
                      <c:pt idx="750">
                        <c:v>0.2</c:v>
                      </c:pt>
                      <c:pt idx="751">
                        <c:v>0.2</c:v>
                      </c:pt>
                      <c:pt idx="752">
                        <c:v>0.2</c:v>
                      </c:pt>
                      <c:pt idx="753">
                        <c:v>0.2</c:v>
                      </c:pt>
                      <c:pt idx="754">
                        <c:v>0.2</c:v>
                      </c:pt>
                      <c:pt idx="755">
                        <c:v>0.2</c:v>
                      </c:pt>
                      <c:pt idx="756">
                        <c:v>0.2</c:v>
                      </c:pt>
                      <c:pt idx="757">
                        <c:v>0.2</c:v>
                      </c:pt>
                      <c:pt idx="758">
                        <c:v>0.2</c:v>
                      </c:pt>
                      <c:pt idx="759">
                        <c:v>0.2</c:v>
                      </c:pt>
                      <c:pt idx="760">
                        <c:v>0.2</c:v>
                      </c:pt>
                      <c:pt idx="761">
                        <c:v>0.2</c:v>
                      </c:pt>
                      <c:pt idx="762">
                        <c:v>0.2</c:v>
                      </c:pt>
                      <c:pt idx="763">
                        <c:v>0.2</c:v>
                      </c:pt>
                      <c:pt idx="764">
                        <c:v>0.2</c:v>
                      </c:pt>
                      <c:pt idx="765">
                        <c:v>0.2</c:v>
                      </c:pt>
                      <c:pt idx="766">
                        <c:v>0.2</c:v>
                      </c:pt>
                      <c:pt idx="767">
                        <c:v>0.2</c:v>
                      </c:pt>
                      <c:pt idx="768">
                        <c:v>0.2</c:v>
                      </c:pt>
                      <c:pt idx="769">
                        <c:v>0.2</c:v>
                      </c:pt>
                      <c:pt idx="770">
                        <c:v>0.2</c:v>
                      </c:pt>
                      <c:pt idx="771">
                        <c:v>0.2</c:v>
                      </c:pt>
                      <c:pt idx="772">
                        <c:v>0.2</c:v>
                      </c:pt>
                      <c:pt idx="773">
                        <c:v>0.2</c:v>
                      </c:pt>
                      <c:pt idx="774">
                        <c:v>0.2</c:v>
                      </c:pt>
                      <c:pt idx="775">
                        <c:v>0.2</c:v>
                      </c:pt>
                      <c:pt idx="776">
                        <c:v>0.2</c:v>
                      </c:pt>
                      <c:pt idx="777">
                        <c:v>0.2</c:v>
                      </c:pt>
                      <c:pt idx="778">
                        <c:v>0.2</c:v>
                      </c:pt>
                      <c:pt idx="779">
                        <c:v>0.2</c:v>
                      </c:pt>
                      <c:pt idx="780">
                        <c:v>0.2</c:v>
                      </c:pt>
                      <c:pt idx="781">
                        <c:v>0.2</c:v>
                      </c:pt>
                      <c:pt idx="782">
                        <c:v>0.2</c:v>
                      </c:pt>
                      <c:pt idx="783">
                        <c:v>0.2</c:v>
                      </c:pt>
                      <c:pt idx="784">
                        <c:v>0.2</c:v>
                      </c:pt>
                      <c:pt idx="785">
                        <c:v>0.2</c:v>
                      </c:pt>
                      <c:pt idx="786">
                        <c:v>0.2</c:v>
                      </c:pt>
                      <c:pt idx="787">
                        <c:v>0.2</c:v>
                      </c:pt>
                      <c:pt idx="788">
                        <c:v>0.2</c:v>
                      </c:pt>
                      <c:pt idx="789">
                        <c:v>0.2</c:v>
                      </c:pt>
                      <c:pt idx="790">
                        <c:v>0.2</c:v>
                      </c:pt>
                      <c:pt idx="791">
                        <c:v>0.2</c:v>
                      </c:pt>
                      <c:pt idx="792">
                        <c:v>0.2</c:v>
                      </c:pt>
                      <c:pt idx="793">
                        <c:v>0.2</c:v>
                      </c:pt>
                      <c:pt idx="794">
                        <c:v>0.2</c:v>
                      </c:pt>
                      <c:pt idx="795">
                        <c:v>0.2</c:v>
                      </c:pt>
                      <c:pt idx="796">
                        <c:v>0.2</c:v>
                      </c:pt>
                      <c:pt idx="797">
                        <c:v>0.2</c:v>
                      </c:pt>
                      <c:pt idx="798">
                        <c:v>0.2</c:v>
                      </c:pt>
                      <c:pt idx="799">
                        <c:v>0.2</c:v>
                      </c:pt>
                      <c:pt idx="800">
                        <c:v>0.2</c:v>
                      </c:pt>
                      <c:pt idx="801">
                        <c:v>0.2</c:v>
                      </c:pt>
                      <c:pt idx="802">
                        <c:v>0.2</c:v>
                      </c:pt>
                      <c:pt idx="803">
                        <c:v>0.2</c:v>
                      </c:pt>
                      <c:pt idx="804">
                        <c:v>0.2</c:v>
                      </c:pt>
                      <c:pt idx="805">
                        <c:v>0.2</c:v>
                      </c:pt>
                      <c:pt idx="806">
                        <c:v>0.2</c:v>
                      </c:pt>
                      <c:pt idx="807">
                        <c:v>0.2</c:v>
                      </c:pt>
                      <c:pt idx="808">
                        <c:v>0.2</c:v>
                      </c:pt>
                      <c:pt idx="809">
                        <c:v>0.2</c:v>
                      </c:pt>
                      <c:pt idx="810">
                        <c:v>0.2</c:v>
                      </c:pt>
                      <c:pt idx="811">
                        <c:v>0.2</c:v>
                      </c:pt>
                      <c:pt idx="812">
                        <c:v>0.2</c:v>
                      </c:pt>
                      <c:pt idx="813">
                        <c:v>0.2</c:v>
                      </c:pt>
                      <c:pt idx="814">
                        <c:v>0.2</c:v>
                      </c:pt>
                      <c:pt idx="815">
                        <c:v>0.2</c:v>
                      </c:pt>
                      <c:pt idx="816">
                        <c:v>0.2</c:v>
                      </c:pt>
                      <c:pt idx="817">
                        <c:v>0.2</c:v>
                      </c:pt>
                      <c:pt idx="818">
                        <c:v>0.2</c:v>
                      </c:pt>
                      <c:pt idx="819">
                        <c:v>0.2</c:v>
                      </c:pt>
                      <c:pt idx="820">
                        <c:v>0.2</c:v>
                      </c:pt>
                      <c:pt idx="821">
                        <c:v>0.2</c:v>
                      </c:pt>
                      <c:pt idx="822">
                        <c:v>0.2</c:v>
                      </c:pt>
                      <c:pt idx="823">
                        <c:v>0.2</c:v>
                      </c:pt>
                      <c:pt idx="824">
                        <c:v>0.2</c:v>
                      </c:pt>
                      <c:pt idx="825">
                        <c:v>0.2</c:v>
                      </c:pt>
                      <c:pt idx="826">
                        <c:v>0.2</c:v>
                      </c:pt>
                      <c:pt idx="827">
                        <c:v>0.2</c:v>
                      </c:pt>
                      <c:pt idx="828">
                        <c:v>0.2</c:v>
                      </c:pt>
                      <c:pt idx="829">
                        <c:v>0.2</c:v>
                      </c:pt>
                      <c:pt idx="830">
                        <c:v>0.2</c:v>
                      </c:pt>
                      <c:pt idx="831">
                        <c:v>0.2</c:v>
                      </c:pt>
                      <c:pt idx="832">
                        <c:v>0.2</c:v>
                      </c:pt>
                      <c:pt idx="833">
                        <c:v>0.2</c:v>
                      </c:pt>
                      <c:pt idx="834">
                        <c:v>0.2</c:v>
                      </c:pt>
                      <c:pt idx="835">
                        <c:v>0.2</c:v>
                      </c:pt>
                      <c:pt idx="836">
                        <c:v>0.2</c:v>
                      </c:pt>
                      <c:pt idx="837">
                        <c:v>0.2</c:v>
                      </c:pt>
                      <c:pt idx="838">
                        <c:v>0.2</c:v>
                      </c:pt>
                      <c:pt idx="839">
                        <c:v>0.2</c:v>
                      </c:pt>
                      <c:pt idx="840">
                        <c:v>0.2</c:v>
                      </c:pt>
                      <c:pt idx="841">
                        <c:v>0.2</c:v>
                      </c:pt>
                      <c:pt idx="842">
                        <c:v>0.2</c:v>
                      </c:pt>
                      <c:pt idx="843">
                        <c:v>0.2</c:v>
                      </c:pt>
                      <c:pt idx="844">
                        <c:v>0.2</c:v>
                      </c:pt>
                      <c:pt idx="845">
                        <c:v>0.2</c:v>
                      </c:pt>
                      <c:pt idx="846">
                        <c:v>0.2</c:v>
                      </c:pt>
                      <c:pt idx="847">
                        <c:v>0.2</c:v>
                      </c:pt>
                      <c:pt idx="848">
                        <c:v>0.2</c:v>
                      </c:pt>
                      <c:pt idx="849">
                        <c:v>0.2</c:v>
                      </c:pt>
                      <c:pt idx="850">
                        <c:v>0.2</c:v>
                      </c:pt>
                      <c:pt idx="851">
                        <c:v>0.2</c:v>
                      </c:pt>
                      <c:pt idx="852">
                        <c:v>0.2</c:v>
                      </c:pt>
                      <c:pt idx="853">
                        <c:v>0.2</c:v>
                      </c:pt>
                      <c:pt idx="854">
                        <c:v>0.2</c:v>
                      </c:pt>
                      <c:pt idx="855">
                        <c:v>0.2</c:v>
                      </c:pt>
                      <c:pt idx="856">
                        <c:v>0.2</c:v>
                      </c:pt>
                      <c:pt idx="857">
                        <c:v>0.2</c:v>
                      </c:pt>
                      <c:pt idx="858">
                        <c:v>0.2</c:v>
                      </c:pt>
                      <c:pt idx="859">
                        <c:v>0.2</c:v>
                      </c:pt>
                      <c:pt idx="860">
                        <c:v>0.2</c:v>
                      </c:pt>
                      <c:pt idx="861">
                        <c:v>0.2</c:v>
                      </c:pt>
                      <c:pt idx="862">
                        <c:v>0.2</c:v>
                      </c:pt>
                      <c:pt idx="863">
                        <c:v>0.2</c:v>
                      </c:pt>
                      <c:pt idx="864">
                        <c:v>0.2</c:v>
                      </c:pt>
                      <c:pt idx="865">
                        <c:v>0.2</c:v>
                      </c:pt>
                      <c:pt idx="866">
                        <c:v>0.2</c:v>
                      </c:pt>
                      <c:pt idx="867">
                        <c:v>0.2</c:v>
                      </c:pt>
                      <c:pt idx="868">
                        <c:v>0.2</c:v>
                      </c:pt>
                      <c:pt idx="869">
                        <c:v>0.2</c:v>
                      </c:pt>
                      <c:pt idx="870">
                        <c:v>0.2</c:v>
                      </c:pt>
                      <c:pt idx="871">
                        <c:v>0.2</c:v>
                      </c:pt>
                      <c:pt idx="872">
                        <c:v>0.2</c:v>
                      </c:pt>
                      <c:pt idx="873">
                        <c:v>0.2</c:v>
                      </c:pt>
                      <c:pt idx="874">
                        <c:v>0.2</c:v>
                      </c:pt>
                      <c:pt idx="875">
                        <c:v>0.2</c:v>
                      </c:pt>
                      <c:pt idx="876">
                        <c:v>0.2</c:v>
                      </c:pt>
                      <c:pt idx="877">
                        <c:v>0.2</c:v>
                      </c:pt>
                      <c:pt idx="878">
                        <c:v>0.2</c:v>
                      </c:pt>
                      <c:pt idx="879">
                        <c:v>0.2</c:v>
                      </c:pt>
                      <c:pt idx="880">
                        <c:v>0.2</c:v>
                      </c:pt>
                      <c:pt idx="881">
                        <c:v>0.2</c:v>
                      </c:pt>
                      <c:pt idx="882">
                        <c:v>0.2</c:v>
                      </c:pt>
                      <c:pt idx="883">
                        <c:v>0.2</c:v>
                      </c:pt>
                      <c:pt idx="884">
                        <c:v>0.2</c:v>
                      </c:pt>
                      <c:pt idx="885">
                        <c:v>0.2</c:v>
                      </c:pt>
                      <c:pt idx="886">
                        <c:v>0.2</c:v>
                      </c:pt>
                      <c:pt idx="887">
                        <c:v>0.2</c:v>
                      </c:pt>
                      <c:pt idx="888">
                        <c:v>0.2</c:v>
                      </c:pt>
                      <c:pt idx="889">
                        <c:v>0.2</c:v>
                      </c:pt>
                      <c:pt idx="890">
                        <c:v>0.2</c:v>
                      </c:pt>
                      <c:pt idx="891">
                        <c:v>0.2</c:v>
                      </c:pt>
                      <c:pt idx="892">
                        <c:v>0.2</c:v>
                      </c:pt>
                      <c:pt idx="893">
                        <c:v>0.2</c:v>
                      </c:pt>
                      <c:pt idx="894">
                        <c:v>0.2</c:v>
                      </c:pt>
                      <c:pt idx="895">
                        <c:v>0.2</c:v>
                      </c:pt>
                      <c:pt idx="896">
                        <c:v>0.2</c:v>
                      </c:pt>
                      <c:pt idx="897">
                        <c:v>0.2</c:v>
                      </c:pt>
                      <c:pt idx="898">
                        <c:v>0.2</c:v>
                      </c:pt>
                      <c:pt idx="899">
                        <c:v>0.2</c:v>
                      </c:pt>
                      <c:pt idx="900">
                        <c:v>0.2</c:v>
                      </c:pt>
                      <c:pt idx="901">
                        <c:v>0.2</c:v>
                      </c:pt>
                      <c:pt idx="902">
                        <c:v>0.2</c:v>
                      </c:pt>
                      <c:pt idx="903">
                        <c:v>0.2</c:v>
                      </c:pt>
                      <c:pt idx="904">
                        <c:v>0.2</c:v>
                      </c:pt>
                      <c:pt idx="905">
                        <c:v>0.2</c:v>
                      </c:pt>
                      <c:pt idx="906">
                        <c:v>0.2</c:v>
                      </c:pt>
                      <c:pt idx="907">
                        <c:v>0.2</c:v>
                      </c:pt>
                      <c:pt idx="908">
                        <c:v>0.2</c:v>
                      </c:pt>
                      <c:pt idx="909">
                        <c:v>0.2</c:v>
                      </c:pt>
                      <c:pt idx="910">
                        <c:v>0.2</c:v>
                      </c:pt>
                      <c:pt idx="911">
                        <c:v>0.2</c:v>
                      </c:pt>
                      <c:pt idx="912">
                        <c:v>0.2</c:v>
                      </c:pt>
                      <c:pt idx="913">
                        <c:v>0.2</c:v>
                      </c:pt>
                      <c:pt idx="914">
                        <c:v>0.2</c:v>
                      </c:pt>
                      <c:pt idx="915">
                        <c:v>0.2</c:v>
                      </c:pt>
                      <c:pt idx="916">
                        <c:v>0.2</c:v>
                      </c:pt>
                      <c:pt idx="917">
                        <c:v>0.2</c:v>
                      </c:pt>
                      <c:pt idx="918">
                        <c:v>0.2</c:v>
                      </c:pt>
                      <c:pt idx="919">
                        <c:v>0.2</c:v>
                      </c:pt>
                      <c:pt idx="920">
                        <c:v>0.2</c:v>
                      </c:pt>
                      <c:pt idx="921">
                        <c:v>0.2</c:v>
                      </c:pt>
                      <c:pt idx="922">
                        <c:v>0.2</c:v>
                      </c:pt>
                      <c:pt idx="923">
                        <c:v>0.2</c:v>
                      </c:pt>
                      <c:pt idx="924">
                        <c:v>0.2</c:v>
                      </c:pt>
                      <c:pt idx="925">
                        <c:v>0.2</c:v>
                      </c:pt>
                      <c:pt idx="926">
                        <c:v>0.2</c:v>
                      </c:pt>
                      <c:pt idx="927">
                        <c:v>0.2</c:v>
                      </c:pt>
                      <c:pt idx="928">
                        <c:v>0.2</c:v>
                      </c:pt>
                      <c:pt idx="929">
                        <c:v>0.2</c:v>
                      </c:pt>
                      <c:pt idx="930">
                        <c:v>0.2</c:v>
                      </c:pt>
                      <c:pt idx="931">
                        <c:v>0.2</c:v>
                      </c:pt>
                      <c:pt idx="932">
                        <c:v>0.2</c:v>
                      </c:pt>
                      <c:pt idx="933">
                        <c:v>0.2</c:v>
                      </c:pt>
                      <c:pt idx="934">
                        <c:v>0.2</c:v>
                      </c:pt>
                      <c:pt idx="935">
                        <c:v>0.2</c:v>
                      </c:pt>
                      <c:pt idx="936">
                        <c:v>0.2</c:v>
                      </c:pt>
                      <c:pt idx="937">
                        <c:v>0.2</c:v>
                      </c:pt>
                      <c:pt idx="938">
                        <c:v>0.2</c:v>
                      </c:pt>
                      <c:pt idx="939">
                        <c:v>0.2</c:v>
                      </c:pt>
                      <c:pt idx="940">
                        <c:v>0.2</c:v>
                      </c:pt>
                      <c:pt idx="941">
                        <c:v>0.2</c:v>
                      </c:pt>
                      <c:pt idx="942">
                        <c:v>0.2</c:v>
                      </c:pt>
                      <c:pt idx="943">
                        <c:v>0.2</c:v>
                      </c:pt>
                      <c:pt idx="944">
                        <c:v>0.2</c:v>
                      </c:pt>
                      <c:pt idx="945">
                        <c:v>0.2</c:v>
                      </c:pt>
                      <c:pt idx="946">
                        <c:v>0.2</c:v>
                      </c:pt>
                      <c:pt idx="947">
                        <c:v>0.2</c:v>
                      </c:pt>
                      <c:pt idx="948">
                        <c:v>0.2</c:v>
                      </c:pt>
                      <c:pt idx="949">
                        <c:v>0.2</c:v>
                      </c:pt>
                      <c:pt idx="950">
                        <c:v>0.2</c:v>
                      </c:pt>
                      <c:pt idx="951">
                        <c:v>0.2</c:v>
                      </c:pt>
                      <c:pt idx="952">
                        <c:v>0.2</c:v>
                      </c:pt>
                      <c:pt idx="953">
                        <c:v>0.2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A-07E5-418C-83BC-EA705881837A}"/>
                  </c:ext>
                </c:extLst>
              </c15:ser>
            </c15:filteredScatterSeries>
          </c:ext>
        </c:extLst>
      </c:scatterChart>
      <c:valAx>
        <c:axId val="435390024"/>
        <c:scaling>
          <c:orientation val="minMax"/>
          <c:max val="1050"/>
          <c:min val="3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baseline="0"/>
                  <a:t>Wavelength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390352"/>
        <c:crosses val="autoZero"/>
        <c:crossBetween val="midCat"/>
        <c:majorUnit val="100"/>
      </c:valAx>
      <c:valAx>
        <c:axId val="435390352"/>
        <c:scaling>
          <c:orientation val="minMax"/>
          <c:max val="1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baseline="0" dirty="0"/>
                  <a:t>Uncertainty [%]</a:t>
                </a:r>
              </a:p>
            </c:rich>
          </c:tx>
          <c:layout>
            <c:manualLayout>
              <c:xMode val="edge"/>
              <c:yMode val="edge"/>
              <c:x val="3.9398256832015095E-2"/>
              <c:y val="0.329485716280886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390024"/>
        <c:crosses val="autoZero"/>
        <c:crossBetween val="midCat"/>
      </c:valAx>
      <c:spPr>
        <a:solidFill>
          <a:sysClr val="window" lastClr="FFFFFF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72751572970236467"/>
          <c:y val="4.9244654255726224E-2"/>
          <c:w val="0.20325554245467931"/>
          <c:h val="0.80513251761887039"/>
        </c:manualLayout>
      </c:layout>
      <c:overlay val="0"/>
      <c:spPr>
        <a:solidFill>
          <a:sysClr val="window" lastClr="FFFFFF"/>
        </a:solidFill>
        <a:ln>
          <a:solidFill>
            <a:schemeClr val="bg2">
              <a:lumMod val="2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11A8A-5523-F349-A56F-CD2CBEBC47B6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9A2A1-66C1-DA4C-BB7A-11295E8AB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57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A2A1-66C1-DA4C-BB7A-11295E8ABC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7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is your critical path?  A bulleted list of steps to our objective.  Get h/w ready for engineering test for lunar </a:t>
            </a:r>
            <a:r>
              <a:rPr lang="en-US" baseline="0" dirty="0" err="1"/>
              <a:t>obs</a:t>
            </a:r>
            <a:r>
              <a:rPr lang="en-US" baseline="0" dirty="0"/>
              <a:t> late in May.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75A44-D8F7-D640-A919-39C09B952E32}" type="slidenum">
              <a:rPr lang="uk-UA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091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A2A1-66C1-DA4C-BB7A-11295E8ABC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87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A2A1-66C1-DA4C-BB7A-11295E8ABC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99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A2A1-66C1-DA4C-BB7A-11295E8ABC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8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A2A1-66C1-DA4C-BB7A-11295E8ABC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50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A2A1-66C1-DA4C-BB7A-11295E8ABC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57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A2A1-66C1-DA4C-BB7A-11295E8ABC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73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the ROLO Uncertainty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A2A1-66C1-DA4C-BB7A-11295E8ABC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AACCF-2496-7F4D-8149-85E2C9C11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D6F17-FB85-2542-9860-7C25EC130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08C59-FD84-F849-AFA3-6E6361A3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BE95E-27D5-BE4C-BE2D-77A3E99C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8DFF6-542D-304D-B4D9-B7A75E3D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8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D245-092B-7347-8FE3-86CB2B3E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0AB5C-B960-544F-B53F-DC71DF4FF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4F4E4-42F9-0841-B8A8-D3F773E2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D7CB1-D0A1-0747-BB92-1180E763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F03AA-BCD4-774A-82FC-494D9FDE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4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45A9B5-F911-F240-85D1-2989F1A59D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80F98-E2BD-6F4D-901B-3B241FC5A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48720-5F8D-104F-84F8-337DF058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8DE32-F8AC-8F40-A252-DEA0EA9CA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D80FF-C868-3946-8BC6-ED1EB9B8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3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DEB51-46DC-1440-B718-730D8160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89972-9199-B74E-A05B-6C8A76B1B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AACCA-96D6-7C46-A611-32870E70E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E5B37-3FC2-714D-BE83-37AF2D141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D778B-8B2F-B149-9B9B-89187E5A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6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91B2E-F15E-F949-940A-0FA580A2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E34FC-5087-C144-AC18-37FB113E4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5A0B7-82EF-C947-A035-1E6839569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A2BEE-027E-A443-BF08-A51B60FE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3E77B-FEFB-8D47-B18E-87DA7F39D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1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EEAC-DF15-1F4F-9F09-4E5596F6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1EFE3-83E2-834F-BBE9-54C4C20E7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3F8EF-5478-EC46-9338-15BFC3C87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F562D-983C-4243-849B-89D353DD1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25789-43C4-4142-8C6E-023D30985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22EC8-2CD0-D442-B68C-28A1F4B9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64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0A6A-21FA-114B-BE3E-0D57738C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945D0-F925-F147-B0E8-F2F99ACC0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9F9EF-2E06-0345-A777-D4EAFD102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4EE77-2CD1-3340-874E-02FD408BC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C4412-8B82-5847-BE52-F8D570E77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530F4-E06B-E44C-92C8-8081BE111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3970C-46B4-B542-A262-1F977455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F38A8-0FCD-A740-9856-C0E18E20E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4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9B8B7-71E2-644A-A36D-67318658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846E9-D16E-E944-9833-0C4AA8ED0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385B0-331D-8844-9918-F8C6AFF7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2EF0B-CD30-B843-8BAC-F1EF562D1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434E8F-F46F-AC49-B448-9DE57F121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79DED9-1982-E34D-8CEF-67BB05BC6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CB945-E370-C84B-B328-26F3240A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9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C10A-6735-104D-86F6-EB43F578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11BED-222D-D941-AD94-6326B5E8B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5A9C0-FE39-E840-90CF-802A0D6B0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F4938-4065-CA4F-8427-F5060905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EFF4E-7086-BA4A-87BF-D6C242F5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3F94B-E19C-7348-9E2B-AF4817C1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1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E2E43-AFB3-7040-987F-D4CBDCF7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F1DA60-7FA2-754F-A6B5-1B81178DA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C2ACC-C203-8542-8B2E-C806FE223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B9E74-8D8D-A245-A06A-06510A81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FC247-8ABE-9E47-ACB5-5BF4D1FB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7D56C-2BD0-7145-8E52-6E3FFEC5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4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738D4-A522-5248-A1F9-7B440E090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FBAA3-DF4E-9545-9B3F-0F546DC3BA31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76630-7095-2D4B-8D23-ED9158AAE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B128D-C430-4842-A00E-90C6937D3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B4F56-2082-8D45-A2C5-070BBF2D9B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B7EFD-138B-074D-8136-15691947F0E4}"/>
              </a:ext>
            </a:extLst>
          </p:cNvPr>
          <p:cNvSpPr txBox="1"/>
          <p:nvPr userDrawn="1"/>
        </p:nvSpPr>
        <p:spPr>
          <a:xfrm>
            <a:off x="11414960" y="6379052"/>
            <a:ext cx="757790" cy="518462"/>
          </a:xfrm>
          <a:prstGeom prst="rect">
            <a:avLst/>
          </a:prstGeom>
          <a:noFill/>
        </p:spPr>
        <p:txBody>
          <a:bodyPr wrap="square" lIns="117208" tIns="58604" rIns="117208" bIns="58604" rtlCol="0">
            <a:spAutoFit/>
          </a:bodyPr>
          <a:lstStyle/>
          <a:p>
            <a:pPr algn="r"/>
            <a:fld id="{1522821B-97C6-7844-9E36-9F99133D1177}" type="slidenum">
              <a:rPr lang="en-US" sz="2600" b="1">
                <a:solidFill>
                  <a:srgbClr val="FF0000"/>
                </a:solidFill>
              </a:rPr>
              <a:pPr algn="r"/>
              <a:t>‹#›</a:t>
            </a:fld>
            <a:endParaRPr lang="en-US" sz="2600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AA9CF2-ECA0-BD42-A810-853E529AD077}"/>
              </a:ext>
            </a:extLst>
          </p:cNvPr>
          <p:cNvSpPr/>
          <p:nvPr userDrawn="1"/>
        </p:nvSpPr>
        <p:spPr>
          <a:xfrm>
            <a:off x="16932" y="-3314"/>
            <a:ext cx="12188825" cy="553753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rgbClr val="00B0F0"/>
              </a:gs>
              <a:gs pos="100000">
                <a:srgbClr val="BA56FF"/>
              </a:gs>
            </a:gsLst>
            <a:lin ang="213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08" tIns="58604" rIns="117208" bIns="58604"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0B7679-95A2-2744-AFAB-1DC81677F4FA}"/>
              </a:ext>
            </a:extLst>
          </p:cNvPr>
          <p:cNvCxnSpPr/>
          <p:nvPr userDrawn="1"/>
        </p:nvCxnSpPr>
        <p:spPr>
          <a:xfrm>
            <a:off x="0" y="588981"/>
            <a:ext cx="12188825" cy="0"/>
          </a:xfrm>
          <a:prstGeom prst="line">
            <a:avLst/>
          </a:prstGeom>
          <a:ln w="38100" cmpd="sng">
            <a:solidFill>
              <a:srgbClr val="FFFF00"/>
            </a:solidFill>
          </a:ln>
          <a:effectLst>
            <a:glow rad="101600">
              <a:srgbClr val="FF6600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9BA3FE-B1BF-004C-B970-C38DB792E69B}"/>
              </a:ext>
            </a:extLst>
          </p:cNvPr>
          <p:cNvSpPr txBox="1"/>
          <p:nvPr userDrawn="1"/>
        </p:nvSpPr>
        <p:spPr>
          <a:xfrm>
            <a:off x="7187375" y="-62613"/>
            <a:ext cx="5120030" cy="672350"/>
          </a:xfrm>
          <a:prstGeom prst="rect">
            <a:avLst/>
          </a:prstGeom>
          <a:noFill/>
        </p:spPr>
        <p:txBody>
          <a:bodyPr wrap="none" lIns="117208" tIns="58604" rIns="117208" bIns="58604" rtlCol="0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Air-LUSI</a:t>
            </a:r>
            <a:r>
              <a:rPr lang="en-US" sz="3600" b="1" dirty="0"/>
              <a:t> – GSICS Lunar Cal</a:t>
            </a:r>
          </a:p>
        </p:txBody>
      </p:sp>
      <p:pic>
        <p:nvPicPr>
          <p:cNvPr id="11" name="Picture 10" descr="air-LUSI-Logo_Transparent_Bkgrd_New.png">
            <a:extLst>
              <a:ext uri="{FF2B5EF4-FFF2-40B4-BE49-F238E27FC236}">
                <a16:creationId xmlns:a16="http://schemas.microsoft.com/office/drawing/2014/main" id="{30A83F8E-09C9-BE44-9BFF-829EBEBE1E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728" y="749725"/>
            <a:ext cx="5814543" cy="562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4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microsoft.com/office/2007/relationships/hdphoto" Target="../media/hdphoto5.wdp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E44FF9-34DF-9E47-9D8B-A07294B7A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5277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B1230-FE05-7247-AE99-408327AEADFE}"/>
              </a:ext>
            </a:extLst>
          </p:cNvPr>
          <p:cNvSpPr txBox="1"/>
          <p:nvPr/>
        </p:nvSpPr>
        <p:spPr>
          <a:xfrm>
            <a:off x="898261" y="411241"/>
            <a:ext cx="1039547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Update on the Air-LUSI project (to achieve absolute calibration with lunar models)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K. </a:t>
            </a:r>
            <a:r>
              <a:rPr lang="en-US" sz="3200" b="1" dirty="0" err="1">
                <a:solidFill>
                  <a:schemeClr val="bg1"/>
                </a:solidFill>
              </a:rPr>
              <a:t>Turpie</a:t>
            </a:r>
            <a:r>
              <a:rPr lang="en-US" sz="3200" b="1" dirty="0">
                <a:solidFill>
                  <a:schemeClr val="bg1"/>
                </a:solidFill>
              </a:rPr>
              <a:t>, UMBC / JCET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GSICS Lunar Calibration Workshop</a:t>
            </a:r>
          </a:p>
          <a:p>
            <a:pPr algn="ctr"/>
            <a:r>
              <a:rPr lang="en-US" sz="3200" b="1" dirty="0">
                <a:solidFill>
                  <a:srgbClr val="E1BFFF"/>
                </a:solidFill>
              </a:rPr>
              <a:t>(on the </a:t>
            </a:r>
            <a:r>
              <a:rPr lang="en-US" sz="3200" b="1" dirty="0" err="1">
                <a:solidFill>
                  <a:srgbClr val="E1BFFF"/>
                </a:solidFill>
              </a:rPr>
              <a:t>Ætheric</a:t>
            </a:r>
            <a:r>
              <a:rPr lang="en-US" sz="3200" b="1" dirty="0">
                <a:solidFill>
                  <a:srgbClr val="E1BFFF"/>
                </a:solidFill>
              </a:rPr>
              <a:t> Plane)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16 November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20A8B2-5FEB-AD43-9F6E-FC9B52A4B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419" y="4228169"/>
            <a:ext cx="2488921" cy="242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D16D96-784C-FF47-B376-08627314B095}"/>
              </a:ext>
            </a:extLst>
          </p:cNvPr>
          <p:cNvSpPr/>
          <p:nvPr/>
        </p:nvSpPr>
        <p:spPr>
          <a:xfrm>
            <a:off x="0" y="640341"/>
            <a:ext cx="12192000" cy="62176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22E2430-531C-4E27-A03A-94E4E5003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753" y="811356"/>
            <a:ext cx="10489173" cy="5874451"/>
          </a:xfrm>
          <a:prstGeom prst="rect">
            <a:avLst/>
          </a:prstGeom>
          <a:ln>
            <a:solidFill>
              <a:srgbClr val="BA56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C378A1-10BC-FC40-B52A-C145421C691D}"/>
              </a:ext>
            </a:extLst>
          </p:cNvPr>
          <p:cNvSpPr txBox="1"/>
          <p:nvPr/>
        </p:nvSpPr>
        <p:spPr>
          <a:xfrm>
            <a:off x="190005" y="-67545"/>
            <a:ext cx="4853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Air-LUSI Initial Results</a:t>
            </a:r>
          </a:p>
        </p:txBody>
      </p:sp>
      <p:pic>
        <p:nvPicPr>
          <p:cNvPr id="11" name="Content Placeholder 1">
            <a:extLst>
              <a:ext uri="{FF2B5EF4-FFF2-40B4-BE49-F238E27FC236}">
                <a16:creationId xmlns:a16="http://schemas.microsoft.com/office/drawing/2014/main" id="{464ABAFF-5CB3-2C42-9F7B-221268030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0701" y="1092529"/>
            <a:ext cx="5262118" cy="6822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123728-48E9-E14F-A06F-8C45BF6826E3}"/>
              </a:ext>
            </a:extLst>
          </p:cNvPr>
          <p:cNvSpPr/>
          <p:nvPr/>
        </p:nvSpPr>
        <p:spPr>
          <a:xfrm>
            <a:off x="2748952" y="1828830"/>
            <a:ext cx="6183612" cy="359419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33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8183BB-2191-544B-874C-817E08C2B1DF}"/>
              </a:ext>
            </a:extLst>
          </p:cNvPr>
          <p:cNvSpPr/>
          <p:nvPr/>
        </p:nvSpPr>
        <p:spPr>
          <a:xfrm>
            <a:off x="0" y="669073"/>
            <a:ext cx="11690631" cy="6188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ß</a:t>
            </a: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368604B-C772-45A0-928B-336E0C213E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626341"/>
              </p:ext>
            </p:extLst>
          </p:nvPr>
        </p:nvGraphicFramePr>
        <p:xfrm>
          <a:off x="761990" y="1101822"/>
          <a:ext cx="11103455" cy="5498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7CB188-708A-DC45-9BAF-22DACBC76D26}"/>
              </a:ext>
            </a:extLst>
          </p:cNvPr>
          <p:cNvSpPr txBox="1"/>
          <p:nvPr/>
        </p:nvSpPr>
        <p:spPr>
          <a:xfrm>
            <a:off x="190005" y="-67545"/>
            <a:ext cx="4215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Initial Error Budget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00C5E-FDE3-8443-A45A-3465EA40B9D1}"/>
              </a:ext>
            </a:extLst>
          </p:cNvPr>
          <p:cNvSpPr txBox="1"/>
          <p:nvPr/>
        </p:nvSpPr>
        <p:spPr>
          <a:xfrm>
            <a:off x="2423163" y="1460217"/>
            <a:ext cx="5763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Air-LUSI Lunar Irradiance Uncertainty Budget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CBE2F-29C6-0C45-BEF8-332CAD42763E}"/>
              </a:ext>
            </a:extLst>
          </p:cNvPr>
          <p:cNvSpPr/>
          <p:nvPr/>
        </p:nvSpPr>
        <p:spPr>
          <a:xfrm>
            <a:off x="2187146" y="2038865"/>
            <a:ext cx="6295768" cy="339810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9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C86FC4-C858-5C46-851C-F00EF70D8AFE}"/>
              </a:ext>
            </a:extLst>
          </p:cNvPr>
          <p:cNvSpPr txBox="1">
            <a:spLocks/>
          </p:cNvSpPr>
          <p:nvPr/>
        </p:nvSpPr>
        <p:spPr>
          <a:xfrm>
            <a:off x="838200" y="1460376"/>
            <a:ext cx="10515600" cy="11521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MODTRAN setup: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dirty="0"/>
              <a:t>slant path to space from 21.215 km altitude, zenith angle = 22.047°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dirty="0"/>
              <a:t>1976 US Standard Atmosphere, 380 </a:t>
            </a:r>
            <a:r>
              <a:rPr lang="en-US" dirty="0" err="1"/>
              <a:t>ppmv</a:t>
            </a:r>
            <a:r>
              <a:rPr lang="en-US" dirty="0"/>
              <a:t> CO</a:t>
            </a:r>
            <a:r>
              <a:rPr lang="en-US" baseline="-25000" dirty="0"/>
              <a:t>2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3155ED45-B56C-1249-8AA8-CDC2A1B96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588824"/>
            <a:ext cx="8229600" cy="4217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9933D-D26B-5941-9782-479B1AF87CF0}"/>
              </a:ext>
            </a:extLst>
          </p:cNvPr>
          <p:cNvSpPr txBox="1"/>
          <p:nvPr/>
        </p:nvSpPr>
        <p:spPr>
          <a:xfrm>
            <a:off x="838200" y="757971"/>
            <a:ext cx="975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MODTRAN atmospheric transmission for air-LUSI flight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A6202-E123-BA49-9401-D310862A34A9}"/>
              </a:ext>
            </a:extLst>
          </p:cNvPr>
          <p:cNvSpPr txBox="1"/>
          <p:nvPr/>
        </p:nvSpPr>
        <p:spPr>
          <a:xfrm>
            <a:off x="6440556" y="3464023"/>
            <a:ext cx="365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02D7F-B01B-6E49-9870-85CE8B265E76}"/>
              </a:ext>
            </a:extLst>
          </p:cNvPr>
          <p:cNvSpPr txBox="1"/>
          <p:nvPr/>
        </p:nvSpPr>
        <p:spPr>
          <a:xfrm>
            <a:off x="190005" y="-67545"/>
            <a:ext cx="4215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Initial Error Budget</a:t>
            </a:r>
          </a:p>
        </p:txBody>
      </p:sp>
    </p:spTree>
    <p:extLst>
      <p:ext uri="{BB962C8B-B14F-4D97-AF65-F5344CB8AC3E}">
        <p14:creationId xmlns:p14="http://schemas.microsoft.com/office/powerpoint/2010/main" val="3125193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3741036-3E77-F444-BE76-8EE5E32D1BA9}"/>
              </a:ext>
            </a:extLst>
          </p:cNvPr>
          <p:cNvSpPr txBox="1"/>
          <p:nvPr/>
        </p:nvSpPr>
        <p:spPr>
          <a:xfrm>
            <a:off x="829031" y="1540172"/>
            <a:ext cx="968542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At-sensor uncertainties are &lt;1% (k=1) from 415 nm to 1000 nm.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Over most of the spectral range the uncertainty is dominated by IS Temporal Stability component and we are working to reduce the IS effect.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Next biggest contributor in the uncertainty is the FEL lamp irradiance calibration (which might be cut in half by using SIRCUS before future campaigns).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At the ends of the spectral range, wavelength uncertainty becomes a significant contributor.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Low signal levels in the UV are also a significant contributor.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Atmospheric correction uncertainty contributes a very small amount to the at-sensor uncertainty.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3B96DC-0C93-8840-B7D4-546CA2C69D64}"/>
              </a:ext>
            </a:extLst>
          </p:cNvPr>
          <p:cNvSpPr txBox="1"/>
          <p:nvPr/>
        </p:nvSpPr>
        <p:spPr>
          <a:xfrm>
            <a:off x="829031" y="872301"/>
            <a:ext cx="523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Uncertainty Budget Takeaway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A4280-9317-0548-AF3D-83D0B621ACFB}"/>
              </a:ext>
            </a:extLst>
          </p:cNvPr>
          <p:cNvSpPr txBox="1"/>
          <p:nvPr/>
        </p:nvSpPr>
        <p:spPr>
          <a:xfrm>
            <a:off x="190005" y="-67545"/>
            <a:ext cx="4215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Initial Error Budget</a:t>
            </a:r>
          </a:p>
        </p:txBody>
      </p:sp>
    </p:spTree>
    <p:extLst>
      <p:ext uri="{BB962C8B-B14F-4D97-AF65-F5344CB8AC3E}">
        <p14:creationId xmlns:p14="http://schemas.microsoft.com/office/powerpoint/2010/main" val="57285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046AA3-F12E-46A4-8F26-DEA654150059}"/>
              </a:ext>
            </a:extLst>
          </p:cNvPr>
          <p:cNvSpPr txBox="1"/>
          <p:nvPr/>
        </p:nvSpPr>
        <p:spPr>
          <a:xfrm>
            <a:off x="604630" y="972570"/>
            <a:ext cx="109827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Air-LUSI is very useful for development of an accurate absolute lunar calibration.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Not affected by issues of orbiting systems or atmospheric challenges.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It will be critical to lay the groundwork for current and future efforts.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We know that it works now.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Air-LUSI data can be used 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validate other lunar irradiance characterization efforts.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used directly to improve the absolute accuracy of ROLO.</a:t>
            </a:r>
          </a:p>
          <a:p>
            <a:endParaRPr lang="en-US" sz="8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200" dirty="0"/>
              <a:t>Demonstration Flight Campaign successfully yielded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2200" dirty="0"/>
              <a:t>Lunar Spectral Irradiance for five nights at phases: 10°, 21°, 34°, 46° and 59°.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2200" dirty="0"/>
              <a:t>Error budget give an uncertainty of &lt;0.8 % (k=1), which can be improved.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2200" dirty="0"/>
              <a:t>We are currently verifying that this uncertainty estimate is accurate.</a:t>
            </a:r>
          </a:p>
          <a:p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83EB6-67C0-9049-B3D7-39DFE01B18E5}"/>
              </a:ext>
            </a:extLst>
          </p:cNvPr>
          <p:cNvSpPr txBox="1"/>
          <p:nvPr/>
        </p:nvSpPr>
        <p:spPr>
          <a:xfrm>
            <a:off x="190005" y="-67545"/>
            <a:ext cx="2217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1788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583EB6-67C0-9049-B3D7-39DFE01B18E5}"/>
              </a:ext>
            </a:extLst>
          </p:cNvPr>
          <p:cNvSpPr txBox="1"/>
          <p:nvPr/>
        </p:nvSpPr>
        <p:spPr>
          <a:xfrm>
            <a:off x="190005" y="-67545"/>
            <a:ext cx="2217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4E385-0A85-0547-98C1-BB2A38DBFB48}"/>
              </a:ext>
            </a:extLst>
          </p:cNvPr>
          <p:cNvSpPr txBox="1"/>
          <p:nvPr/>
        </p:nvSpPr>
        <p:spPr>
          <a:xfrm>
            <a:off x="604630" y="972570"/>
            <a:ext cx="109827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Air-LUSI is wrapping up data reprocessing and will begin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Comparing air-LUSI to LIME, ESA data (Tenerife), PLEIADES and ROLO.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Doing initial work on repairs and maintenance.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Several tasks dependent on lab access have delayed efforts.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Future flights depend on funding sources, aircraft availability and lunar observational windows.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We are currently considering a campaign as early as this January, however, because of the pandemic we may be delayed until late 2021 or early 2022.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29CF4-A85E-1143-81B2-216CFB719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85" y="3429000"/>
            <a:ext cx="575223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76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914159-728F-8B41-98C8-8C6C30F7EE8A}"/>
              </a:ext>
            </a:extLst>
          </p:cNvPr>
          <p:cNvSpPr/>
          <p:nvPr/>
        </p:nvSpPr>
        <p:spPr>
          <a:xfrm>
            <a:off x="0" y="673991"/>
            <a:ext cx="12192000" cy="61840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411D45-8C3D-B644-AE2F-5EDF8E96B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620" y="673991"/>
            <a:ext cx="9080760" cy="6184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CA4EE-5EE4-0243-B5F9-9F33B80E2767}"/>
              </a:ext>
            </a:extLst>
          </p:cNvPr>
          <p:cNvSpPr txBox="1"/>
          <p:nvPr/>
        </p:nvSpPr>
        <p:spPr>
          <a:xfrm>
            <a:off x="190005" y="-67545"/>
            <a:ext cx="254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F33CD-F63C-7C4A-9B72-D336E8CEA674}"/>
              </a:ext>
            </a:extLst>
          </p:cNvPr>
          <p:cNvSpPr txBox="1"/>
          <p:nvPr/>
        </p:nvSpPr>
        <p:spPr>
          <a:xfrm>
            <a:off x="1929052" y="6027003"/>
            <a:ext cx="8381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air-LUSI Team (Left to Right) – Steven Grantham, Andrew Newton, Kevin </a:t>
            </a:r>
            <a:r>
              <a:rPr lang="en-US" sz="1600" b="1" dirty="0" err="1">
                <a:solidFill>
                  <a:schemeClr val="bg1"/>
                </a:solidFill>
              </a:rPr>
              <a:t>Turpie</a:t>
            </a:r>
            <a:r>
              <a:rPr lang="en-US" sz="1600" b="1" dirty="0">
                <a:solidFill>
                  <a:schemeClr val="bg1"/>
                </a:solidFill>
              </a:rPr>
              <a:t>, John Woodward, Tom </a:t>
            </a:r>
            <a:r>
              <a:rPr lang="en-US" sz="1600" b="1" dirty="0" err="1">
                <a:solidFill>
                  <a:schemeClr val="bg1"/>
                </a:solidFill>
              </a:rPr>
              <a:t>Larason</a:t>
            </a:r>
            <a:r>
              <a:rPr lang="en-US" sz="1600" b="1" dirty="0">
                <a:solidFill>
                  <a:schemeClr val="bg1"/>
                </a:solidFill>
              </a:rPr>
              <a:t>, Stephen Maxwell (not shown: Steve Brown, Andrew Gadsden, Andrew </a:t>
            </a:r>
            <a:r>
              <a:rPr lang="en-US" sz="1600" b="1" dirty="0" err="1">
                <a:solidFill>
                  <a:schemeClr val="bg1"/>
                </a:solidFill>
              </a:rPr>
              <a:t>Cataford</a:t>
            </a:r>
            <a:r>
              <a:rPr lang="en-US" sz="1600" b="1" dirty="0">
                <a:solidFill>
                  <a:schemeClr val="bg1"/>
                </a:solidFill>
              </a:rPr>
              <a:t>, and Tom Stone)</a:t>
            </a:r>
          </a:p>
        </p:txBody>
      </p:sp>
    </p:spTree>
    <p:extLst>
      <p:ext uri="{BB962C8B-B14F-4D97-AF65-F5344CB8AC3E}">
        <p14:creationId xmlns:p14="http://schemas.microsoft.com/office/powerpoint/2010/main" val="3223653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F1198C-A46B-9A4B-B6A2-274FAC70DAFE}"/>
              </a:ext>
            </a:extLst>
          </p:cNvPr>
          <p:cNvSpPr/>
          <p:nvPr/>
        </p:nvSpPr>
        <p:spPr>
          <a:xfrm>
            <a:off x="0" y="0"/>
            <a:ext cx="12265891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5CA4B8-1B2E-CE45-BA4D-1EAF226B6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777" y="0"/>
            <a:ext cx="694444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3DD7D0-785C-1740-B90A-8F33AAA1BCAC}"/>
              </a:ext>
            </a:extLst>
          </p:cNvPr>
          <p:cNvSpPr txBox="1"/>
          <p:nvPr/>
        </p:nvSpPr>
        <p:spPr>
          <a:xfrm>
            <a:off x="4208689" y="3044280"/>
            <a:ext cx="37746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BACKUP SLIDES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5D7AD-68CE-4B4D-8292-3EA24155B915}"/>
              </a:ext>
            </a:extLst>
          </p:cNvPr>
          <p:cNvSpPr txBox="1"/>
          <p:nvPr/>
        </p:nvSpPr>
        <p:spPr>
          <a:xfrm>
            <a:off x="11414960" y="6379052"/>
            <a:ext cx="757790" cy="518462"/>
          </a:xfrm>
          <a:prstGeom prst="rect">
            <a:avLst/>
          </a:prstGeom>
          <a:noFill/>
        </p:spPr>
        <p:txBody>
          <a:bodyPr wrap="square" lIns="117208" tIns="58604" rIns="117208" bIns="58604" rtlCol="0">
            <a:spAutoFit/>
          </a:bodyPr>
          <a:lstStyle/>
          <a:p>
            <a:pPr algn="r"/>
            <a:fld id="{1522821B-97C6-7844-9E36-9F99133D1177}" type="slidenum">
              <a:rPr lang="en-US" sz="2600" b="1">
                <a:solidFill>
                  <a:srgbClr val="FF0000"/>
                </a:solidFill>
              </a:rPr>
              <a:pPr algn="r"/>
              <a:t>17</a:t>
            </a:fld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11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51EAA5-FA64-6848-85BE-37DC530EFFCF}"/>
              </a:ext>
            </a:extLst>
          </p:cNvPr>
          <p:cNvSpPr txBox="1"/>
          <p:nvPr/>
        </p:nvSpPr>
        <p:spPr>
          <a:xfrm>
            <a:off x="693313" y="1921733"/>
            <a:ext cx="108053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50000"/>
            </a:pPr>
            <a:r>
              <a:rPr lang="en-US" sz="2400" b="1" dirty="0"/>
              <a:t>To make very accurate, SI-traceable lunar spectral irradiance measurements.</a:t>
            </a:r>
            <a:endParaRPr lang="en-US" sz="2400" dirty="0"/>
          </a:p>
          <a:p>
            <a:pPr algn="just">
              <a:buSzPct val="150000"/>
            </a:pPr>
            <a:endParaRPr lang="en-US" sz="2400" dirty="0"/>
          </a:p>
          <a:p>
            <a:pPr marL="342900" indent="-342900" algn="just"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The objective for the Engineering Flight Campaign was &lt;2% (k=1).  Current error budget indicates an uncertainty &lt;0.8% (450 – 900 nm) for the Demonstration Flight Campaign.</a:t>
            </a:r>
          </a:p>
          <a:p>
            <a:pPr marL="342900" indent="-342900" algn="just">
              <a:buSzPct val="150000"/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342900" indent="-342900" algn="just"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Air-LUSI expects improved measurement accuracy with each campaign.</a:t>
            </a:r>
          </a:p>
          <a:p>
            <a:pPr marL="342900" indent="-342900" algn="just">
              <a:buSzPct val="150000"/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342900" indent="-342900" algn="just"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Ultimately reach further below 1%, which we believe can be done in 2021.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4FAC0-DCD1-F74F-B8E2-3A3819408442}"/>
              </a:ext>
            </a:extLst>
          </p:cNvPr>
          <p:cNvSpPr txBox="1"/>
          <p:nvPr/>
        </p:nvSpPr>
        <p:spPr>
          <a:xfrm>
            <a:off x="2943694" y="938975"/>
            <a:ext cx="6367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Air-LUSI Primary Objective</a:t>
            </a:r>
          </a:p>
        </p:txBody>
      </p:sp>
    </p:spTree>
    <p:extLst>
      <p:ext uri="{BB962C8B-B14F-4D97-AF65-F5344CB8AC3E}">
        <p14:creationId xmlns:p14="http://schemas.microsoft.com/office/powerpoint/2010/main" val="3374612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51EAA5-FA64-6848-85BE-37DC530EFFCF}"/>
              </a:ext>
            </a:extLst>
          </p:cNvPr>
          <p:cNvSpPr txBox="1"/>
          <p:nvPr/>
        </p:nvSpPr>
        <p:spPr>
          <a:xfrm>
            <a:off x="604321" y="1634269"/>
            <a:ext cx="1098335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50000"/>
            </a:pPr>
            <a:r>
              <a:rPr lang="en-US" sz="2400" dirty="0"/>
              <a:t>The ability to use the Moon an extremely stable, highly accurate </a:t>
            </a:r>
            <a:r>
              <a:rPr lang="en-US" sz="2400" u="sng" dirty="0"/>
              <a:t>absolute</a:t>
            </a:r>
            <a:r>
              <a:rPr lang="en-US" sz="2400" dirty="0"/>
              <a:t> reference that is available to all Earth observing satellites could better support:</a:t>
            </a:r>
          </a:p>
          <a:p>
            <a:pPr algn="just">
              <a:buSzPct val="150000"/>
            </a:pPr>
            <a:endParaRPr lang="en-US" sz="2400" dirty="0"/>
          </a:p>
          <a:p>
            <a:pPr marL="285750" indent="-285750" algn="just">
              <a:spcBef>
                <a:spcPts val="600"/>
              </a:spcBef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  Cheaper Satellites</a:t>
            </a:r>
          </a:p>
          <a:p>
            <a:pPr marL="285750" indent="-285750" algn="just">
              <a:spcBef>
                <a:spcPts val="600"/>
              </a:spcBef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  Faster Satellite Calibration</a:t>
            </a:r>
          </a:p>
          <a:p>
            <a:pPr marL="285750" indent="-285750" algn="just">
              <a:spcBef>
                <a:spcPts val="600"/>
              </a:spcBef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  Intercalibration of Earth Observing Systems (US govt, International and Commercial)</a:t>
            </a:r>
          </a:p>
          <a:p>
            <a:pPr marL="800100" lvl="1" indent="-342900" algn="just"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Interoperability</a:t>
            </a:r>
          </a:p>
          <a:p>
            <a:pPr marL="800100" lvl="1" indent="-342900" algn="just"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Time Series Accuracy</a:t>
            </a:r>
          </a:p>
          <a:p>
            <a:pPr marL="285750" indent="-285750" algn="just">
              <a:spcBef>
                <a:spcPts val="600"/>
              </a:spcBef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  New Scientific Information</a:t>
            </a:r>
          </a:p>
          <a:p>
            <a:pPr marL="800100" lvl="1" indent="-342900" algn="just"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Better Understanding of Atmospheric Correction over Water</a:t>
            </a:r>
          </a:p>
          <a:p>
            <a:pPr marL="800100" lvl="1" indent="-342900" algn="just"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Better Calibrated NIR Bands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D7334-0E0C-7443-9891-161651D1DD91}"/>
              </a:ext>
            </a:extLst>
          </p:cNvPr>
          <p:cNvSpPr txBox="1"/>
          <p:nvPr/>
        </p:nvSpPr>
        <p:spPr>
          <a:xfrm>
            <a:off x="2277840" y="928101"/>
            <a:ext cx="7636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Why absolute lunar calibration?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8EDD8-7DAE-DD41-8DC4-77DF58787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860" y="4273061"/>
            <a:ext cx="2448362" cy="241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2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flipV="1">
            <a:off x="1589" y="0"/>
            <a:ext cx="12188825" cy="6858000"/>
          </a:xfrm>
          <a:prstGeom prst="rect">
            <a:avLst/>
          </a:prstGeom>
          <a:gradFill>
            <a:gsLst>
              <a:gs pos="0">
                <a:srgbClr val="599AFF"/>
              </a:gs>
              <a:gs pos="100000">
                <a:schemeClr val="tx1"/>
              </a:gs>
              <a:gs pos="36000">
                <a:srgbClr val="3332CB"/>
              </a:gs>
              <a:gs pos="66000">
                <a:srgbClr val="7030A0"/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64652" y="150143"/>
            <a:ext cx="70627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83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Air-LUSI Team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062" y="2466253"/>
            <a:ext cx="6171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Kevin Turpie, 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(UMBC/GSFC 616.2)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Steve Brown, 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Co-I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(NIST)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John Woodward, 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Co-I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(NIST)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Andrew Gadsden, 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Co-I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(U of Guelph)</a:t>
            </a:r>
          </a:p>
          <a:p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Tom Stone, 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Co-I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(USGS)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912362" y="163830"/>
            <a:ext cx="2137601" cy="1765244"/>
            <a:chOff x="10335379" y="225049"/>
            <a:chExt cx="1712995" cy="1414602"/>
          </a:xfrm>
        </p:grpSpPr>
        <p:sp>
          <p:nvSpPr>
            <p:cNvPr id="8" name="Oval 7"/>
            <p:cNvSpPr/>
            <p:nvPr/>
          </p:nvSpPr>
          <p:spPr>
            <a:xfrm>
              <a:off x="10426700" y="225049"/>
              <a:ext cx="1406525" cy="14146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NASAlogo.white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5379" y="225049"/>
              <a:ext cx="1712995" cy="1414602"/>
            </a:xfrm>
            <a:prstGeom prst="rect">
              <a:avLst/>
            </a:prstGeom>
          </p:spPr>
        </p:pic>
      </p:grpSp>
      <p:pic>
        <p:nvPicPr>
          <p:cNvPr id="4" name="Picture 3" descr="air-LUSI-Logo_Transparent_Bkgrd_Ne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42" y="134334"/>
            <a:ext cx="2119108" cy="20516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0729" y="2436622"/>
            <a:ext cx="49344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Andrew Newton (U of Guelph)</a:t>
            </a:r>
          </a:p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Steve Grantham (NIST)</a:t>
            </a:r>
          </a:p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Tom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Larason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(NIST)</a:t>
            </a:r>
          </a:p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Stephen Maxwell (NIST)</a:t>
            </a:r>
          </a:p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Joe Rice (NIST)</a:t>
            </a:r>
          </a:p>
        </p:txBody>
      </p:sp>
      <p:pic>
        <p:nvPicPr>
          <p:cNvPr id="12" name="Picture 6" descr="https://upload.wikimedia.org/wikipedia/commons/thumb/c/cc/Umbc.svg/2000px-Umbc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31" y="5374166"/>
            <a:ext cx="2864452" cy="110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USGS_blac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747" y="5477198"/>
            <a:ext cx="2779406" cy="1025906"/>
          </a:xfrm>
          <a:prstGeom prst="rect">
            <a:avLst/>
          </a:prstGeom>
        </p:spPr>
      </p:pic>
      <p:pic>
        <p:nvPicPr>
          <p:cNvPr id="17" name="Picture 16" descr="2000px-NIST_logo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714" y="5491247"/>
            <a:ext cx="2577254" cy="679106"/>
          </a:xfrm>
          <a:prstGeom prst="rect">
            <a:avLst/>
          </a:prstGeom>
        </p:spPr>
      </p:pic>
      <p:pic>
        <p:nvPicPr>
          <p:cNvPr id="18" name="Picture 17" descr="University_of_Guelph_logo.svg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62" y="5501369"/>
            <a:ext cx="3123073" cy="101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42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752E2-2B32-0A4A-8040-6BBA4BFF36D6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E0C4C-0889-7C40-93B5-22CAF7E99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80" y="0"/>
            <a:ext cx="4577589" cy="6858000"/>
          </a:xfrm>
          <a:prstGeom prst="rect">
            <a:avLst/>
          </a:prstGeom>
          <a:ln>
            <a:solidFill>
              <a:srgbClr val="BA56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51814B-2CE2-5843-A190-24519024A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240" y="0"/>
            <a:ext cx="4576388" cy="6858000"/>
          </a:xfrm>
          <a:prstGeom prst="rect">
            <a:avLst/>
          </a:prstGeom>
          <a:ln>
            <a:solidFill>
              <a:srgbClr val="BA56FF"/>
            </a:solidFill>
          </a:ln>
        </p:spPr>
      </p:pic>
    </p:spTree>
    <p:extLst>
      <p:ext uri="{BB962C8B-B14F-4D97-AF65-F5344CB8AC3E}">
        <p14:creationId xmlns:p14="http://schemas.microsoft.com/office/powerpoint/2010/main" val="2911457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BADBE2-630B-D94F-B43C-C9684C61A8C9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78960-0A8F-1B40-AB9C-77D157875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11" y="0"/>
            <a:ext cx="10281178" cy="6858000"/>
          </a:xfrm>
          <a:prstGeom prst="rect">
            <a:avLst/>
          </a:prstGeom>
          <a:ln>
            <a:solidFill>
              <a:srgbClr val="BA56FF"/>
            </a:solidFill>
          </a:ln>
        </p:spPr>
      </p:pic>
    </p:spTree>
    <p:extLst>
      <p:ext uri="{BB962C8B-B14F-4D97-AF65-F5344CB8AC3E}">
        <p14:creationId xmlns:p14="http://schemas.microsoft.com/office/powerpoint/2010/main" val="3983232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5E7C525-B5A3-6A40-9C8A-86F152DA03D9}"/>
              </a:ext>
            </a:extLst>
          </p:cNvPr>
          <p:cNvSpPr/>
          <p:nvPr/>
        </p:nvSpPr>
        <p:spPr>
          <a:xfrm>
            <a:off x="-11267" y="-1"/>
            <a:ext cx="12192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3D1E6-8D18-A545-85F2-B289B984D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14" y="0"/>
            <a:ext cx="10322772" cy="6858000"/>
          </a:xfrm>
          <a:prstGeom prst="rect">
            <a:avLst/>
          </a:prstGeom>
          <a:ln>
            <a:solidFill>
              <a:srgbClr val="BA56FF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B62283D-E1F6-E944-982D-EC4C4C3D45FC}"/>
              </a:ext>
            </a:extLst>
          </p:cNvPr>
          <p:cNvCxnSpPr/>
          <p:nvPr/>
        </p:nvCxnSpPr>
        <p:spPr>
          <a:xfrm>
            <a:off x="7241458" y="1504335"/>
            <a:ext cx="0" cy="11798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5362BCD-86A3-AA4E-A189-CA32015002BB}"/>
              </a:ext>
            </a:extLst>
          </p:cNvPr>
          <p:cNvCxnSpPr/>
          <p:nvPr/>
        </p:nvCxnSpPr>
        <p:spPr>
          <a:xfrm>
            <a:off x="8735961" y="2364658"/>
            <a:ext cx="0" cy="11798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61057ED-A4D6-5849-8C0A-3B75308DD8BE}"/>
              </a:ext>
            </a:extLst>
          </p:cNvPr>
          <p:cNvCxnSpPr/>
          <p:nvPr/>
        </p:nvCxnSpPr>
        <p:spPr>
          <a:xfrm>
            <a:off x="6395884" y="2094270"/>
            <a:ext cx="0" cy="11798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0ECF02-9A6E-0A4E-B7BF-D1A1BAF834B6}"/>
              </a:ext>
            </a:extLst>
          </p:cNvPr>
          <p:cNvSpPr txBox="1"/>
          <p:nvPr/>
        </p:nvSpPr>
        <p:spPr>
          <a:xfrm>
            <a:off x="5582448" y="1769182"/>
            <a:ext cx="100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Robotics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CD898-2799-9F4F-A205-35B503DB7B7C}"/>
              </a:ext>
            </a:extLst>
          </p:cNvPr>
          <p:cNvSpPr txBox="1"/>
          <p:nvPr/>
        </p:nvSpPr>
        <p:spPr>
          <a:xfrm>
            <a:off x="7072035" y="858003"/>
            <a:ext cx="179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Air-LUSI network</a:t>
            </a:r>
          </a:p>
          <a:p>
            <a:r>
              <a:rPr lang="en-US" b="1" dirty="0">
                <a:solidFill>
                  <a:schemeClr val="bg1"/>
                </a:solidFill>
              </a:rPr>
              <a:t>and telemetry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68DFF-41F2-0348-8AD8-3BFCBD89F118}"/>
              </a:ext>
            </a:extLst>
          </p:cNvPr>
          <p:cNvSpPr txBox="1"/>
          <p:nvPr/>
        </p:nvSpPr>
        <p:spPr>
          <a:xfrm>
            <a:off x="8589039" y="1771104"/>
            <a:ext cx="124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Instrument</a:t>
            </a:r>
          </a:p>
          <a:p>
            <a:r>
              <a:rPr lang="en-US" b="1" dirty="0">
                <a:solidFill>
                  <a:schemeClr val="bg1"/>
                </a:solidFill>
              </a:rPr>
              <a:t>Function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29E32C-0F00-3148-9908-6E2FA05F674C}"/>
              </a:ext>
            </a:extLst>
          </p:cNvPr>
          <p:cNvCxnSpPr>
            <a:cxnSpLocks/>
          </p:cNvCxnSpPr>
          <p:nvPr/>
        </p:nvCxnSpPr>
        <p:spPr>
          <a:xfrm>
            <a:off x="3937819" y="1504334"/>
            <a:ext cx="816078" cy="78595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D58FE0-9321-3B4D-A533-01A1E0FBF3A4}"/>
              </a:ext>
            </a:extLst>
          </p:cNvPr>
          <p:cNvCxnSpPr>
            <a:cxnSpLocks/>
          </p:cNvCxnSpPr>
          <p:nvPr/>
        </p:nvCxnSpPr>
        <p:spPr>
          <a:xfrm flipH="1">
            <a:off x="3170903" y="1504334"/>
            <a:ext cx="766916" cy="122411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BA5B61-E893-B741-8BFC-AE58255F2633}"/>
              </a:ext>
            </a:extLst>
          </p:cNvPr>
          <p:cNvSpPr txBox="1"/>
          <p:nvPr/>
        </p:nvSpPr>
        <p:spPr>
          <a:xfrm>
            <a:off x="3154503" y="858003"/>
            <a:ext cx="1697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Mobile Pilot</a:t>
            </a:r>
          </a:p>
          <a:p>
            <a:r>
              <a:rPr lang="en-US" b="1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0D0D54-EF5C-2F49-A697-CCB18932E1C6}"/>
              </a:ext>
            </a:extLst>
          </p:cNvPr>
          <p:cNvSpPr txBox="1"/>
          <p:nvPr/>
        </p:nvSpPr>
        <p:spPr>
          <a:xfrm>
            <a:off x="7075207" y="5988525"/>
            <a:ext cx="4062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</a:rPr>
              <a:t>air-LUSI “Mission Control”</a:t>
            </a:r>
          </a:p>
        </p:txBody>
      </p:sp>
    </p:spTree>
    <p:extLst>
      <p:ext uri="{BB962C8B-B14F-4D97-AF65-F5344CB8AC3E}">
        <p14:creationId xmlns:p14="http://schemas.microsoft.com/office/powerpoint/2010/main" val="404265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D075C99-CEE8-CB49-9F09-1F26AC3A6874}"/>
              </a:ext>
            </a:extLst>
          </p:cNvPr>
          <p:cNvSpPr/>
          <p:nvPr/>
        </p:nvSpPr>
        <p:spPr>
          <a:xfrm>
            <a:off x="3170712" y="713053"/>
            <a:ext cx="6053503" cy="5996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59E51-C651-4C94-A6AF-AEB4C938DD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4345" y="3116179"/>
            <a:ext cx="7710331" cy="3429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CE2725-2390-4BE6-81A7-5BA49136D9D4}"/>
              </a:ext>
            </a:extLst>
          </p:cNvPr>
          <p:cNvSpPr txBox="1"/>
          <p:nvPr/>
        </p:nvSpPr>
        <p:spPr>
          <a:xfrm>
            <a:off x="6875042" y="4223256"/>
            <a:ext cx="4539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D8D72-8C90-4152-93EB-B24F3AA1C022}"/>
              </a:ext>
            </a:extLst>
          </p:cNvPr>
          <p:cNvSpPr txBox="1"/>
          <p:nvPr/>
        </p:nvSpPr>
        <p:spPr>
          <a:xfrm>
            <a:off x="5032596" y="5846544"/>
            <a:ext cx="20694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Transfer Standard Spectrograph (TSS)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71C700-7489-47D2-84E7-7C03B267C5F8}"/>
              </a:ext>
            </a:extLst>
          </p:cNvPr>
          <p:cNvSpPr txBox="1"/>
          <p:nvPr/>
        </p:nvSpPr>
        <p:spPr>
          <a:xfrm>
            <a:off x="227987" y="5846542"/>
            <a:ext cx="17862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IRIS Spectrograph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30C72-C00D-48E3-98B4-C5EBEA1DAEF7}"/>
              </a:ext>
            </a:extLst>
          </p:cNvPr>
          <p:cNvSpPr txBox="1"/>
          <p:nvPr/>
        </p:nvSpPr>
        <p:spPr>
          <a:xfrm>
            <a:off x="2086478" y="4223256"/>
            <a:ext cx="15039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IRIS Telescope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C8AA3-C6E8-401D-9F6E-23F7FAEB753A}"/>
              </a:ext>
            </a:extLst>
          </p:cNvPr>
          <p:cNvSpPr txBox="1"/>
          <p:nvPr/>
        </p:nvSpPr>
        <p:spPr>
          <a:xfrm>
            <a:off x="6247851" y="3833983"/>
            <a:ext cx="5429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sz="1200" dirty="0"/>
              <a:t>TSS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DA5294-E768-4B57-835A-566CE655FE1B}"/>
              </a:ext>
            </a:extLst>
          </p:cNvPr>
          <p:cNvSpPr txBox="1"/>
          <p:nvPr/>
        </p:nvSpPr>
        <p:spPr>
          <a:xfrm>
            <a:off x="4920681" y="3686253"/>
            <a:ext cx="558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sz="1200" dirty="0"/>
              <a:t>IRIS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80C46-B9D4-4A4F-9613-184279B6E205}"/>
              </a:ext>
            </a:extLst>
          </p:cNvPr>
          <p:cNvSpPr txBox="1"/>
          <p:nvPr/>
        </p:nvSpPr>
        <p:spPr>
          <a:xfrm>
            <a:off x="6332073" y="4746456"/>
            <a:ext cx="512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sz="1200" dirty="0"/>
              <a:t>TSS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76438E-5B56-4A4D-90F3-F1F572D8395A}"/>
              </a:ext>
            </a:extLst>
          </p:cNvPr>
          <p:cNvSpPr txBox="1"/>
          <p:nvPr/>
        </p:nvSpPr>
        <p:spPr>
          <a:xfrm>
            <a:off x="3942435" y="3686253"/>
            <a:ext cx="527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sz="1200" dirty="0"/>
              <a:t>IRIS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45097-34F2-4D82-8B99-55CA1A26CD48}"/>
              </a:ext>
            </a:extLst>
          </p:cNvPr>
          <p:cNvSpPr txBox="1"/>
          <p:nvPr/>
        </p:nvSpPr>
        <p:spPr>
          <a:xfrm>
            <a:off x="200743" y="1364350"/>
            <a:ext cx="7439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Air-LUSI is calibrated by observing a lamp-illuminated integrating sphere source (ISS) with the approximate angular subtense of the full moon.  The output of the ISS is measured by a transfer standard spectrograph (TSS) that holds an SI-traceable scale form NIST.</a:t>
            </a:r>
          </a:p>
          <a:p>
            <a:endParaRPr lang="en-US" dirty="0"/>
          </a:p>
          <a:p>
            <a:r>
              <a:rPr lang="en-US" dirty="0"/>
              <a:t>The inverse square law and measurements of the distance between the integrating sphere and the transfer standard and IRIS are used to transfer the scale to IRIS.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40FCF-1DC3-48F1-BD55-71B701770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006" y="839612"/>
            <a:ext cx="3068806" cy="26173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4516A3-2272-4351-8E86-10C0BA7F24A4}"/>
              </a:ext>
            </a:extLst>
          </p:cNvPr>
          <p:cNvSpPr txBox="1"/>
          <p:nvPr/>
        </p:nvSpPr>
        <p:spPr>
          <a:xfrm>
            <a:off x="11038175" y="1162042"/>
            <a:ext cx="262447" cy="242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91A7A7-6DB4-4859-B0E3-123AE45E38CA}"/>
              </a:ext>
            </a:extLst>
          </p:cNvPr>
          <p:cNvSpPr txBox="1"/>
          <p:nvPr/>
        </p:nvSpPr>
        <p:spPr>
          <a:xfrm>
            <a:off x="10394633" y="2963280"/>
            <a:ext cx="505879" cy="242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Mount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813D5E-2755-4568-B37B-428FA6D4E7E7}"/>
              </a:ext>
            </a:extLst>
          </p:cNvPr>
          <p:cNvSpPr txBox="1"/>
          <p:nvPr/>
        </p:nvSpPr>
        <p:spPr>
          <a:xfrm>
            <a:off x="9764456" y="938982"/>
            <a:ext cx="129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Alignment laser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4070D-3962-4754-96EB-0F8474DED8F6}"/>
              </a:ext>
            </a:extLst>
          </p:cNvPr>
          <p:cNvCxnSpPr/>
          <p:nvPr/>
        </p:nvCxnSpPr>
        <p:spPr>
          <a:xfrm>
            <a:off x="10478298" y="1404851"/>
            <a:ext cx="126651" cy="1619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01B72B9-7B8C-440A-8C1E-C9070675A201}"/>
              </a:ext>
            </a:extLst>
          </p:cNvPr>
          <p:cNvSpPr txBox="1"/>
          <p:nvPr/>
        </p:nvSpPr>
        <p:spPr>
          <a:xfrm>
            <a:off x="8551006" y="1290582"/>
            <a:ext cx="84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E-head mount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E04A22-A9D5-41B8-89A4-C81DDF49EB04}"/>
              </a:ext>
            </a:extLst>
          </p:cNvPr>
          <p:cNvSpPr txBox="1"/>
          <p:nvPr/>
        </p:nvSpPr>
        <p:spPr>
          <a:xfrm>
            <a:off x="9088420" y="2260079"/>
            <a:ext cx="84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Linear stage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7014F8-C8BB-BC49-884D-EC9EB5BB1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764" y="3779399"/>
            <a:ext cx="3923812" cy="26173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3E21E44-0C86-48D9-A689-6D789D21975D}"/>
              </a:ext>
            </a:extLst>
          </p:cNvPr>
          <p:cNvSpPr txBox="1"/>
          <p:nvPr/>
        </p:nvSpPr>
        <p:spPr>
          <a:xfrm>
            <a:off x="11005967" y="4287008"/>
            <a:ext cx="1194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IRIS telescope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088867-6E0D-4700-8472-0327543F3EF2}"/>
              </a:ext>
            </a:extLst>
          </p:cNvPr>
          <p:cNvSpPr txBox="1"/>
          <p:nvPr/>
        </p:nvSpPr>
        <p:spPr>
          <a:xfrm>
            <a:off x="9051585" y="4561790"/>
            <a:ext cx="47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BA574-DBF4-0B4E-8B49-2854D3E1E4F1}"/>
              </a:ext>
            </a:extLst>
          </p:cNvPr>
          <p:cNvSpPr txBox="1"/>
          <p:nvPr/>
        </p:nvSpPr>
        <p:spPr>
          <a:xfrm>
            <a:off x="200743" y="713053"/>
            <a:ext cx="3884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Calibration Scheme</a:t>
            </a:r>
          </a:p>
        </p:txBody>
      </p:sp>
    </p:spTree>
    <p:extLst>
      <p:ext uri="{BB962C8B-B14F-4D97-AF65-F5344CB8AC3E}">
        <p14:creationId xmlns:p14="http://schemas.microsoft.com/office/powerpoint/2010/main" val="2305579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2357916-4681-4ED4-B771-3C5E903EDAF8}"/>
              </a:ext>
            </a:extLst>
          </p:cNvPr>
          <p:cNvGrpSpPr/>
          <p:nvPr/>
        </p:nvGrpSpPr>
        <p:grpSpPr>
          <a:xfrm>
            <a:off x="131430" y="1339095"/>
            <a:ext cx="11093960" cy="4194927"/>
            <a:chOff x="155180" y="876694"/>
            <a:chExt cx="11093960" cy="4194927"/>
          </a:xfrm>
        </p:grpSpPr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1E124EE6-2A33-4CAD-AE45-2CDC34B0627F}"/>
                </a:ext>
              </a:extLst>
            </p:cNvPr>
            <p:cNvCxnSpPr>
              <a:cxnSpLocks/>
            </p:cNvCxnSpPr>
            <p:nvPr/>
          </p:nvCxnSpPr>
          <p:spPr>
            <a:xfrm>
              <a:off x="6533604" y="2314842"/>
              <a:ext cx="2913963" cy="467640"/>
            </a:xfrm>
            <a:prstGeom prst="bentConnector3">
              <a:avLst>
                <a:gd name="adj1" fmla="val 11442"/>
              </a:avLst>
            </a:prstGeom>
            <a:ln w="762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66392FDE-76F1-452B-8355-B4AA813DA604}"/>
                </a:ext>
              </a:extLst>
            </p:cNvPr>
            <p:cNvCxnSpPr>
              <a:cxnSpLocks/>
            </p:cNvCxnSpPr>
            <p:nvPr/>
          </p:nvCxnSpPr>
          <p:spPr>
            <a:xfrm>
              <a:off x="8209495" y="2336897"/>
              <a:ext cx="1422680" cy="421681"/>
            </a:xfrm>
            <a:prstGeom prst="bentConnector3">
              <a:avLst>
                <a:gd name="adj1" fmla="val 31096"/>
              </a:avLst>
            </a:prstGeom>
            <a:ln w="762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Connector: Elbow 2">
              <a:extLst>
                <a:ext uri="{FF2B5EF4-FFF2-40B4-BE49-F238E27FC236}">
                  <a16:creationId xmlns:a16="http://schemas.microsoft.com/office/drawing/2014/main" id="{C1E8D84B-244A-4EE8-9817-1BAC4E63BF0C}"/>
                </a:ext>
              </a:extLst>
            </p:cNvPr>
            <p:cNvCxnSpPr>
              <a:cxnSpLocks/>
            </p:cNvCxnSpPr>
            <p:nvPr/>
          </p:nvCxnSpPr>
          <p:spPr>
            <a:xfrm>
              <a:off x="5037020" y="2405331"/>
              <a:ext cx="4901851" cy="434956"/>
            </a:xfrm>
            <a:prstGeom prst="bentConnector3">
              <a:avLst>
                <a:gd name="adj1" fmla="val 7449"/>
              </a:avLst>
            </a:prstGeom>
            <a:ln w="127000">
              <a:headEnd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eform 55">
              <a:extLst>
                <a:ext uri="{FF2B5EF4-FFF2-40B4-BE49-F238E27FC236}">
                  <a16:creationId xmlns:a16="http://schemas.microsoft.com/office/drawing/2014/main" id="{4B9DCB65-49C7-44A5-8A36-F547E38A8BD5}"/>
                </a:ext>
              </a:extLst>
            </p:cNvPr>
            <p:cNvSpPr/>
            <p:nvPr/>
          </p:nvSpPr>
          <p:spPr>
            <a:xfrm rot="18175725">
              <a:off x="4247503" y="2645777"/>
              <a:ext cx="886938" cy="413908"/>
            </a:xfrm>
            <a:custGeom>
              <a:avLst/>
              <a:gdLst>
                <a:gd name="connsiteX0" fmla="*/ 0 w 228038"/>
                <a:gd name="connsiteY0" fmla="*/ 56659 h 283297"/>
                <a:gd name="connsiteX1" fmla="*/ 114019 w 228038"/>
                <a:gd name="connsiteY1" fmla="*/ 56659 h 283297"/>
                <a:gd name="connsiteX2" fmla="*/ 114019 w 228038"/>
                <a:gd name="connsiteY2" fmla="*/ 0 h 283297"/>
                <a:gd name="connsiteX3" fmla="*/ 228038 w 228038"/>
                <a:gd name="connsiteY3" fmla="*/ 141649 h 283297"/>
                <a:gd name="connsiteX4" fmla="*/ 114019 w 228038"/>
                <a:gd name="connsiteY4" fmla="*/ 283297 h 283297"/>
                <a:gd name="connsiteX5" fmla="*/ 114019 w 228038"/>
                <a:gd name="connsiteY5" fmla="*/ 226638 h 283297"/>
                <a:gd name="connsiteX6" fmla="*/ 0 w 228038"/>
                <a:gd name="connsiteY6" fmla="*/ 226638 h 283297"/>
                <a:gd name="connsiteX7" fmla="*/ 0 w 228038"/>
                <a:gd name="connsiteY7" fmla="*/ 56659 h 2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038" h="283297">
                  <a:moveTo>
                    <a:pt x="0" y="56659"/>
                  </a:moveTo>
                  <a:lnTo>
                    <a:pt x="114019" y="56659"/>
                  </a:lnTo>
                  <a:lnTo>
                    <a:pt x="114019" y="0"/>
                  </a:lnTo>
                  <a:lnTo>
                    <a:pt x="228038" y="141649"/>
                  </a:lnTo>
                  <a:lnTo>
                    <a:pt x="114019" y="283297"/>
                  </a:lnTo>
                  <a:lnTo>
                    <a:pt x="114019" y="226638"/>
                  </a:lnTo>
                  <a:lnTo>
                    <a:pt x="0" y="226638"/>
                  </a:lnTo>
                  <a:lnTo>
                    <a:pt x="0" y="5665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0800"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56658" rIns="68411" bIns="5665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7" name="Freeform 56">
              <a:extLst>
                <a:ext uri="{FF2B5EF4-FFF2-40B4-BE49-F238E27FC236}">
                  <a16:creationId xmlns:a16="http://schemas.microsoft.com/office/drawing/2014/main" id="{53AD2F6A-FFCB-482A-97C7-99312096993A}"/>
                </a:ext>
              </a:extLst>
            </p:cNvPr>
            <p:cNvSpPr/>
            <p:nvPr/>
          </p:nvSpPr>
          <p:spPr>
            <a:xfrm rot="18175725">
              <a:off x="2466567" y="2601630"/>
              <a:ext cx="921108" cy="435578"/>
            </a:xfrm>
            <a:custGeom>
              <a:avLst/>
              <a:gdLst>
                <a:gd name="connsiteX0" fmla="*/ 0 w 228038"/>
                <a:gd name="connsiteY0" fmla="*/ 56659 h 283297"/>
                <a:gd name="connsiteX1" fmla="*/ 114019 w 228038"/>
                <a:gd name="connsiteY1" fmla="*/ 56659 h 283297"/>
                <a:gd name="connsiteX2" fmla="*/ 114019 w 228038"/>
                <a:gd name="connsiteY2" fmla="*/ 0 h 283297"/>
                <a:gd name="connsiteX3" fmla="*/ 228038 w 228038"/>
                <a:gd name="connsiteY3" fmla="*/ 141649 h 283297"/>
                <a:gd name="connsiteX4" fmla="*/ 114019 w 228038"/>
                <a:gd name="connsiteY4" fmla="*/ 283297 h 283297"/>
                <a:gd name="connsiteX5" fmla="*/ 114019 w 228038"/>
                <a:gd name="connsiteY5" fmla="*/ 226638 h 283297"/>
                <a:gd name="connsiteX6" fmla="*/ 0 w 228038"/>
                <a:gd name="connsiteY6" fmla="*/ 226638 h 283297"/>
                <a:gd name="connsiteX7" fmla="*/ 0 w 228038"/>
                <a:gd name="connsiteY7" fmla="*/ 56659 h 2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038" h="283297">
                  <a:moveTo>
                    <a:pt x="0" y="56659"/>
                  </a:moveTo>
                  <a:lnTo>
                    <a:pt x="114019" y="56659"/>
                  </a:lnTo>
                  <a:lnTo>
                    <a:pt x="114019" y="0"/>
                  </a:lnTo>
                  <a:lnTo>
                    <a:pt x="228038" y="141649"/>
                  </a:lnTo>
                  <a:lnTo>
                    <a:pt x="114019" y="283297"/>
                  </a:lnTo>
                  <a:lnTo>
                    <a:pt x="114019" y="226638"/>
                  </a:lnTo>
                  <a:lnTo>
                    <a:pt x="0" y="226638"/>
                  </a:lnTo>
                  <a:lnTo>
                    <a:pt x="0" y="5665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0800"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56658" rIns="68411" bIns="5665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8" name="Freeform 57">
              <a:extLst>
                <a:ext uri="{FF2B5EF4-FFF2-40B4-BE49-F238E27FC236}">
                  <a16:creationId xmlns:a16="http://schemas.microsoft.com/office/drawing/2014/main" id="{947B01BB-742D-4C3D-B6E7-D19DA772F7EA}"/>
                </a:ext>
              </a:extLst>
            </p:cNvPr>
            <p:cNvSpPr/>
            <p:nvPr/>
          </p:nvSpPr>
          <p:spPr>
            <a:xfrm rot="3467827">
              <a:off x="3310837" y="2666539"/>
              <a:ext cx="993094" cy="431511"/>
            </a:xfrm>
            <a:custGeom>
              <a:avLst/>
              <a:gdLst>
                <a:gd name="connsiteX0" fmla="*/ 0 w 228038"/>
                <a:gd name="connsiteY0" fmla="*/ 56659 h 283297"/>
                <a:gd name="connsiteX1" fmla="*/ 114019 w 228038"/>
                <a:gd name="connsiteY1" fmla="*/ 56659 h 283297"/>
                <a:gd name="connsiteX2" fmla="*/ 114019 w 228038"/>
                <a:gd name="connsiteY2" fmla="*/ 0 h 283297"/>
                <a:gd name="connsiteX3" fmla="*/ 228038 w 228038"/>
                <a:gd name="connsiteY3" fmla="*/ 141649 h 283297"/>
                <a:gd name="connsiteX4" fmla="*/ 114019 w 228038"/>
                <a:gd name="connsiteY4" fmla="*/ 283297 h 283297"/>
                <a:gd name="connsiteX5" fmla="*/ 114019 w 228038"/>
                <a:gd name="connsiteY5" fmla="*/ 226638 h 283297"/>
                <a:gd name="connsiteX6" fmla="*/ 0 w 228038"/>
                <a:gd name="connsiteY6" fmla="*/ 226638 h 283297"/>
                <a:gd name="connsiteX7" fmla="*/ 0 w 228038"/>
                <a:gd name="connsiteY7" fmla="*/ 56659 h 2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038" h="283297">
                  <a:moveTo>
                    <a:pt x="0" y="56659"/>
                  </a:moveTo>
                  <a:lnTo>
                    <a:pt x="114019" y="56659"/>
                  </a:lnTo>
                  <a:lnTo>
                    <a:pt x="114019" y="0"/>
                  </a:lnTo>
                  <a:lnTo>
                    <a:pt x="228038" y="141649"/>
                  </a:lnTo>
                  <a:lnTo>
                    <a:pt x="114019" y="283297"/>
                  </a:lnTo>
                  <a:lnTo>
                    <a:pt x="114019" y="226638"/>
                  </a:lnTo>
                  <a:lnTo>
                    <a:pt x="0" y="226638"/>
                  </a:lnTo>
                  <a:lnTo>
                    <a:pt x="0" y="5665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0800"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56658" rIns="68411" bIns="5665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9" name="Freeform 58">
              <a:extLst>
                <a:ext uri="{FF2B5EF4-FFF2-40B4-BE49-F238E27FC236}">
                  <a16:creationId xmlns:a16="http://schemas.microsoft.com/office/drawing/2014/main" id="{F676C93D-B56B-4A80-BA29-F939C2FC98F6}"/>
                </a:ext>
              </a:extLst>
            </p:cNvPr>
            <p:cNvSpPr/>
            <p:nvPr/>
          </p:nvSpPr>
          <p:spPr>
            <a:xfrm rot="3467827">
              <a:off x="1684940" y="2624547"/>
              <a:ext cx="910591" cy="463126"/>
            </a:xfrm>
            <a:custGeom>
              <a:avLst/>
              <a:gdLst>
                <a:gd name="connsiteX0" fmla="*/ 0 w 228038"/>
                <a:gd name="connsiteY0" fmla="*/ 56659 h 283297"/>
                <a:gd name="connsiteX1" fmla="*/ 114019 w 228038"/>
                <a:gd name="connsiteY1" fmla="*/ 56659 h 283297"/>
                <a:gd name="connsiteX2" fmla="*/ 114019 w 228038"/>
                <a:gd name="connsiteY2" fmla="*/ 0 h 283297"/>
                <a:gd name="connsiteX3" fmla="*/ 228038 w 228038"/>
                <a:gd name="connsiteY3" fmla="*/ 141649 h 283297"/>
                <a:gd name="connsiteX4" fmla="*/ 114019 w 228038"/>
                <a:gd name="connsiteY4" fmla="*/ 283297 h 283297"/>
                <a:gd name="connsiteX5" fmla="*/ 114019 w 228038"/>
                <a:gd name="connsiteY5" fmla="*/ 226638 h 283297"/>
                <a:gd name="connsiteX6" fmla="*/ 0 w 228038"/>
                <a:gd name="connsiteY6" fmla="*/ 226638 h 283297"/>
                <a:gd name="connsiteX7" fmla="*/ 0 w 228038"/>
                <a:gd name="connsiteY7" fmla="*/ 56659 h 2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038" h="283297">
                  <a:moveTo>
                    <a:pt x="0" y="56659"/>
                  </a:moveTo>
                  <a:lnTo>
                    <a:pt x="114019" y="56659"/>
                  </a:lnTo>
                  <a:lnTo>
                    <a:pt x="114019" y="0"/>
                  </a:lnTo>
                  <a:lnTo>
                    <a:pt x="228038" y="141649"/>
                  </a:lnTo>
                  <a:lnTo>
                    <a:pt x="114019" y="283297"/>
                  </a:lnTo>
                  <a:lnTo>
                    <a:pt x="114019" y="226638"/>
                  </a:lnTo>
                  <a:lnTo>
                    <a:pt x="0" y="226638"/>
                  </a:lnTo>
                  <a:lnTo>
                    <a:pt x="0" y="5665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0800"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56658" rIns="68411" bIns="5665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10" name="Freeform 59">
              <a:extLst>
                <a:ext uri="{FF2B5EF4-FFF2-40B4-BE49-F238E27FC236}">
                  <a16:creationId xmlns:a16="http://schemas.microsoft.com/office/drawing/2014/main" id="{A61F4897-352A-476A-BFB2-9A33A964F410}"/>
                </a:ext>
              </a:extLst>
            </p:cNvPr>
            <p:cNvSpPr/>
            <p:nvPr/>
          </p:nvSpPr>
          <p:spPr>
            <a:xfrm rot="18175725">
              <a:off x="752148" y="2603635"/>
              <a:ext cx="895141" cy="422727"/>
            </a:xfrm>
            <a:custGeom>
              <a:avLst/>
              <a:gdLst>
                <a:gd name="connsiteX0" fmla="*/ 0 w 228038"/>
                <a:gd name="connsiteY0" fmla="*/ 56659 h 283297"/>
                <a:gd name="connsiteX1" fmla="*/ 114019 w 228038"/>
                <a:gd name="connsiteY1" fmla="*/ 56659 h 283297"/>
                <a:gd name="connsiteX2" fmla="*/ 114019 w 228038"/>
                <a:gd name="connsiteY2" fmla="*/ 0 h 283297"/>
                <a:gd name="connsiteX3" fmla="*/ 228038 w 228038"/>
                <a:gd name="connsiteY3" fmla="*/ 141649 h 283297"/>
                <a:gd name="connsiteX4" fmla="*/ 114019 w 228038"/>
                <a:gd name="connsiteY4" fmla="*/ 283297 h 283297"/>
                <a:gd name="connsiteX5" fmla="*/ 114019 w 228038"/>
                <a:gd name="connsiteY5" fmla="*/ 226638 h 283297"/>
                <a:gd name="connsiteX6" fmla="*/ 0 w 228038"/>
                <a:gd name="connsiteY6" fmla="*/ 226638 h 283297"/>
                <a:gd name="connsiteX7" fmla="*/ 0 w 228038"/>
                <a:gd name="connsiteY7" fmla="*/ 56659 h 2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038" h="283297">
                  <a:moveTo>
                    <a:pt x="0" y="56659"/>
                  </a:moveTo>
                  <a:lnTo>
                    <a:pt x="114019" y="56659"/>
                  </a:lnTo>
                  <a:lnTo>
                    <a:pt x="114019" y="0"/>
                  </a:lnTo>
                  <a:lnTo>
                    <a:pt x="228038" y="141649"/>
                  </a:lnTo>
                  <a:lnTo>
                    <a:pt x="114019" y="283297"/>
                  </a:lnTo>
                  <a:lnTo>
                    <a:pt x="114019" y="226638"/>
                  </a:lnTo>
                  <a:lnTo>
                    <a:pt x="0" y="226638"/>
                  </a:lnTo>
                  <a:lnTo>
                    <a:pt x="0" y="5665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0800"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56658" rIns="68411" bIns="5665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11" name="Rounded Rectangle 60">
              <a:extLst>
                <a:ext uri="{FF2B5EF4-FFF2-40B4-BE49-F238E27FC236}">
                  <a16:creationId xmlns:a16="http://schemas.microsoft.com/office/drawing/2014/main" id="{7A50F1AA-963C-468A-9237-EC731B2F9796}"/>
                </a:ext>
              </a:extLst>
            </p:cNvPr>
            <p:cNvSpPr/>
            <p:nvPr/>
          </p:nvSpPr>
          <p:spPr>
            <a:xfrm>
              <a:off x="1270929" y="889817"/>
              <a:ext cx="831716" cy="870157"/>
            </a:xfrm>
            <a:prstGeom prst="roundRect">
              <a:avLst>
                <a:gd name="adj" fmla="val 10000"/>
              </a:avLst>
            </a:prstGeom>
            <a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61">
              <a:extLst>
                <a:ext uri="{FF2B5EF4-FFF2-40B4-BE49-F238E27FC236}">
                  <a16:creationId xmlns:a16="http://schemas.microsoft.com/office/drawing/2014/main" id="{2510B82E-E246-4614-8BF3-90950CFDD3EF}"/>
                </a:ext>
              </a:extLst>
            </p:cNvPr>
            <p:cNvSpPr/>
            <p:nvPr/>
          </p:nvSpPr>
          <p:spPr>
            <a:xfrm>
              <a:off x="1025645" y="1743135"/>
              <a:ext cx="1290113" cy="742357"/>
            </a:xfrm>
            <a:custGeom>
              <a:avLst/>
              <a:gdLst>
                <a:gd name="connsiteX0" fmla="*/ 0 w 1179000"/>
                <a:gd name="connsiteY0" fmla="*/ 117900 h 1179000"/>
                <a:gd name="connsiteX1" fmla="*/ 117900 w 1179000"/>
                <a:gd name="connsiteY1" fmla="*/ 0 h 1179000"/>
                <a:gd name="connsiteX2" fmla="*/ 1061100 w 1179000"/>
                <a:gd name="connsiteY2" fmla="*/ 0 h 1179000"/>
                <a:gd name="connsiteX3" fmla="*/ 1179000 w 1179000"/>
                <a:gd name="connsiteY3" fmla="*/ 117900 h 1179000"/>
                <a:gd name="connsiteX4" fmla="*/ 1179000 w 1179000"/>
                <a:gd name="connsiteY4" fmla="*/ 1061100 h 1179000"/>
                <a:gd name="connsiteX5" fmla="*/ 1061100 w 1179000"/>
                <a:gd name="connsiteY5" fmla="*/ 1179000 h 1179000"/>
                <a:gd name="connsiteX6" fmla="*/ 117900 w 1179000"/>
                <a:gd name="connsiteY6" fmla="*/ 1179000 h 1179000"/>
                <a:gd name="connsiteX7" fmla="*/ 0 w 1179000"/>
                <a:gd name="connsiteY7" fmla="*/ 1061100 h 1179000"/>
                <a:gd name="connsiteX8" fmla="*/ 0 w 1179000"/>
                <a:gd name="connsiteY8" fmla="*/ 117900 h 117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000" h="1179000">
                  <a:moveTo>
                    <a:pt x="0" y="117900"/>
                  </a:moveTo>
                  <a:cubicBezTo>
                    <a:pt x="0" y="52786"/>
                    <a:pt x="52786" y="0"/>
                    <a:pt x="117900" y="0"/>
                  </a:cubicBezTo>
                  <a:lnTo>
                    <a:pt x="1061100" y="0"/>
                  </a:lnTo>
                  <a:cubicBezTo>
                    <a:pt x="1126214" y="0"/>
                    <a:pt x="1179000" y="52786"/>
                    <a:pt x="1179000" y="117900"/>
                  </a:cubicBezTo>
                  <a:lnTo>
                    <a:pt x="1179000" y="1061100"/>
                  </a:lnTo>
                  <a:cubicBezTo>
                    <a:pt x="1179000" y="1126214"/>
                    <a:pt x="1126214" y="1179000"/>
                    <a:pt x="1061100" y="1179000"/>
                  </a:cubicBezTo>
                  <a:lnTo>
                    <a:pt x="117900" y="1179000"/>
                  </a:lnTo>
                  <a:cubicBezTo>
                    <a:pt x="52786" y="1179000"/>
                    <a:pt x="0" y="1126214"/>
                    <a:pt x="0" y="1061100"/>
                  </a:cubicBezTo>
                  <a:lnTo>
                    <a:pt x="0" y="1179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872" tIns="87872" rIns="87872" bIns="8787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>
                  <a:latin typeface="Arial Hebrew" charset="-79"/>
                  <a:ea typeface="Arial Hebrew" charset="-79"/>
                  <a:cs typeface="Arial Hebrew" charset="-79"/>
                </a:rPr>
                <a:t>FEL Lamp Irradiance</a:t>
              </a:r>
            </a:p>
          </p:txBody>
        </p:sp>
        <p:sp>
          <p:nvSpPr>
            <p:cNvPr id="13" name="Rounded Rectangle 62">
              <a:extLst>
                <a:ext uri="{FF2B5EF4-FFF2-40B4-BE49-F238E27FC236}">
                  <a16:creationId xmlns:a16="http://schemas.microsoft.com/office/drawing/2014/main" id="{3E3F7983-6E0E-4150-A6A0-5694FFE1481C}"/>
                </a:ext>
              </a:extLst>
            </p:cNvPr>
            <p:cNvSpPr/>
            <p:nvPr/>
          </p:nvSpPr>
          <p:spPr>
            <a:xfrm>
              <a:off x="1973699" y="3859528"/>
              <a:ext cx="1113921" cy="1212093"/>
            </a:xfrm>
            <a:prstGeom prst="roundRect">
              <a:avLst>
                <a:gd name="adj" fmla="val 10000"/>
              </a:avLst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63">
              <a:extLst>
                <a:ext uri="{FF2B5EF4-FFF2-40B4-BE49-F238E27FC236}">
                  <a16:creationId xmlns:a16="http://schemas.microsoft.com/office/drawing/2014/main" id="{C530FC21-3DF5-4748-B539-4BA0E6596BB4}"/>
                </a:ext>
              </a:extLst>
            </p:cNvPr>
            <p:cNvSpPr/>
            <p:nvPr/>
          </p:nvSpPr>
          <p:spPr>
            <a:xfrm>
              <a:off x="1867740" y="3187477"/>
              <a:ext cx="1290113" cy="742357"/>
            </a:xfrm>
            <a:custGeom>
              <a:avLst/>
              <a:gdLst>
                <a:gd name="connsiteX0" fmla="*/ 0 w 1179000"/>
                <a:gd name="connsiteY0" fmla="*/ 117900 h 1179000"/>
                <a:gd name="connsiteX1" fmla="*/ 117900 w 1179000"/>
                <a:gd name="connsiteY1" fmla="*/ 0 h 1179000"/>
                <a:gd name="connsiteX2" fmla="*/ 1061100 w 1179000"/>
                <a:gd name="connsiteY2" fmla="*/ 0 h 1179000"/>
                <a:gd name="connsiteX3" fmla="*/ 1179000 w 1179000"/>
                <a:gd name="connsiteY3" fmla="*/ 117900 h 1179000"/>
                <a:gd name="connsiteX4" fmla="*/ 1179000 w 1179000"/>
                <a:gd name="connsiteY4" fmla="*/ 1061100 h 1179000"/>
                <a:gd name="connsiteX5" fmla="*/ 1061100 w 1179000"/>
                <a:gd name="connsiteY5" fmla="*/ 1179000 h 1179000"/>
                <a:gd name="connsiteX6" fmla="*/ 117900 w 1179000"/>
                <a:gd name="connsiteY6" fmla="*/ 1179000 h 1179000"/>
                <a:gd name="connsiteX7" fmla="*/ 0 w 1179000"/>
                <a:gd name="connsiteY7" fmla="*/ 1061100 h 1179000"/>
                <a:gd name="connsiteX8" fmla="*/ 0 w 1179000"/>
                <a:gd name="connsiteY8" fmla="*/ 117900 h 117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000" h="1179000">
                  <a:moveTo>
                    <a:pt x="0" y="117900"/>
                  </a:moveTo>
                  <a:cubicBezTo>
                    <a:pt x="0" y="52786"/>
                    <a:pt x="52786" y="0"/>
                    <a:pt x="117900" y="0"/>
                  </a:cubicBezTo>
                  <a:lnTo>
                    <a:pt x="1061100" y="0"/>
                  </a:lnTo>
                  <a:cubicBezTo>
                    <a:pt x="1126214" y="0"/>
                    <a:pt x="1179000" y="52786"/>
                    <a:pt x="1179000" y="117900"/>
                  </a:cubicBezTo>
                  <a:lnTo>
                    <a:pt x="1179000" y="1061100"/>
                  </a:lnTo>
                  <a:cubicBezTo>
                    <a:pt x="1179000" y="1126214"/>
                    <a:pt x="1126214" y="1179000"/>
                    <a:pt x="1061100" y="1179000"/>
                  </a:cubicBezTo>
                  <a:lnTo>
                    <a:pt x="117900" y="1179000"/>
                  </a:lnTo>
                  <a:cubicBezTo>
                    <a:pt x="52786" y="1179000"/>
                    <a:pt x="0" y="1126214"/>
                    <a:pt x="0" y="1061100"/>
                  </a:cubicBezTo>
                  <a:lnTo>
                    <a:pt x="0" y="117900"/>
                  </a:lnTo>
                  <a:close/>
                </a:path>
              </a:pathLst>
            </a:custGeom>
            <a:gradFill flip="none" rotWithShape="1">
              <a:gsLst>
                <a:gs pos="91000">
                  <a:schemeClr val="accent6">
                    <a:lumMod val="50000"/>
                  </a:schemeClr>
                </a:gs>
                <a:gs pos="0">
                  <a:schemeClr val="accent1"/>
                </a:gs>
              </a:gsLst>
              <a:lin ang="27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872" tIns="87872" rIns="87872" bIns="8787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latin typeface="Arial Hebrew" charset="-79"/>
                  <a:ea typeface="Arial Hebrew" charset="-79"/>
                  <a:cs typeface="Arial Hebrew" charset="-79"/>
                </a:rPr>
                <a:t>Transfer Standard Spectrograph</a:t>
              </a:r>
              <a:endParaRPr lang="en-US" sz="1400" kern="1200" dirty="0"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5" name="Freeform 64">
              <a:extLst>
                <a:ext uri="{FF2B5EF4-FFF2-40B4-BE49-F238E27FC236}">
                  <a16:creationId xmlns:a16="http://schemas.microsoft.com/office/drawing/2014/main" id="{F3D059A5-C4DB-4E21-8510-09AD6F5126C8}"/>
                </a:ext>
              </a:extLst>
            </p:cNvPr>
            <p:cNvSpPr/>
            <p:nvPr/>
          </p:nvSpPr>
          <p:spPr>
            <a:xfrm>
              <a:off x="3407462" y="2015517"/>
              <a:ext cx="160207" cy="209086"/>
            </a:xfrm>
            <a:custGeom>
              <a:avLst/>
              <a:gdLst>
                <a:gd name="connsiteX0" fmla="*/ 0 w 227101"/>
                <a:gd name="connsiteY0" fmla="*/ 56659 h 283297"/>
                <a:gd name="connsiteX1" fmla="*/ 113551 w 227101"/>
                <a:gd name="connsiteY1" fmla="*/ 56659 h 283297"/>
                <a:gd name="connsiteX2" fmla="*/ 113551 w 227101"/>
                <a:gd name="connsiteY2" fmla="*/ 0 h 283297"/>
                <a:gd name="connsiteX3" fmla="*/ 227101 w 227101"/>
                <a:gd name="connsiteY3" fmla="*/ 141649 h 283297"/>
                <a:gd name="connsiteX4" fmla="*/ 113551 w 227101"/>
                <a:gd name="connsiteY4" fmla="*/ 283297 h 283297"/>
                <a:gd name="connsiteX5" fmla="*/ 113551 w 227101"/>
                <a:gd name="connsiteY5" fmla="*/ 226638 h 283297"/>
                <a:gd name="connsiteX6" fmla="*/ 0 w 227101"/>
                <a:gd name="connsiteY6" fmla="*/ 226638 h 283297"/>
                <a:gd name="connsiteX7" fmla="*/ 0 w 227101"/>
                <a:gd name="connsiteY7" fmla="*/ 56659 h 2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101" h="283297">
                  <a:moveTo>
                    <a:pt x="0" y="56659"/>
                  </a:moveTo>
                  <a:lnTo>
                    <a:pt x="113551" y="56659"/>
                  </a:lnTo>
                  <a:lnTo>
                    <a:pt x="113551" y="0"/>
                  </a:lnTo>
                  <a:lnTo>
                    <a:pt x="227101" y="141649"/>
                  </a:lnTo>
                  <a:lnTo>
                    <a:pt x="113551" y="283297"/>
                  </a:lnTo>
                  <a:lnTo>
                    <a:pt x="113551" y="226638"/>
                  </a:lnTo>
                  <a:lnTo>
                    <a:pt x="0" y="226638"/>
                  </a:lnTo>
                  <a:lnTo>
                    <a:pt x="0" y="5665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6659" rIns="68130" bIns="5665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17" name="Freeform 66">
              <a:extLst>
                <a:ext uri="{FF2B5EF4-FFF2-40B4-BE49-F238E27FC236}">
                  <a16:creationId xmlns:a16="http://schemas.microsoft.com/office/drawing/2014/main" id="{1D4F5F49-2DAB-46BE-A35C-EAC1CE790D91}"/>
                </a:ext>
              </a:extLst>
            </p:cNvPr>
            <p:cNvSpPr/>
            <p:nvPr/>
          </p:nvSpPr>
          <p:spPr>
            <a:xfrm>
              <a:off x="2708337" y="1743135"/>
              <a:ext cx="1397231" cy="742357"/>
            </a:xfrm>
            <a:custGeom>
              <a:avLst/>
              <a:gdLst>
                <a:gd name="connsiteX0" fmla="*/ 0 w 1179000"/>
                <a:gd name="connsiteY0" fmla="*/ 117900 h 1179000"/>
                <a:gd name="connsiteX1" fmla="*/ 117900 w 1179000"/>
                <a:gd name="connsiteY1" fmla="*/ 0 h 1179000"/>
                <a:gd name="connsiteX2" fmla="*/ 1061100 w 1179000"/>
                <a:gd name="connsiteY2" fmla="*/ 0 h 1179000"/>
                <a:gd name="connsiteX3" fmla="*/ 1179000 w 1179000"/>
                <a:gd name="connsiteY3" fmla="*/ 117900 h 1179000"/>
                <a:gd name="connsiteX4" fmla="*/ 1179000 w 1179000"/>
                <a:gd name="connsiteY4" fmla="*/ 1061100 h 1179000"/>
                <a:gd name="connsiteX5" fmla="*/ 1061100 w 1179000"/>
                <a:gd name="connsiteY5" fmla="*/ 1179000 h 1179000"/>
                <a:gd name="connsiteX6" fmla="*/ 117900 w 1179000"/>
                <a:gd name="connsiteY6" fmla="*/ 1179000 h 1179000"/>
                <a:gd name="connsiteX7" fmla="*/ 0 w 1179000"/>
                <a:gd name="connsiteY7" fmla="*/ 1061100 h 1179000"/>
                <a:gd name="connsiteX8" fmla="*/ 0 w 1179000"/>
                <a:gd name="connsiteY8" fmla="*/ 117900 h 117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000" h="1179000">
                  <a:moveTo>
                    <a:pt x="0" y="117900"/>
                  </a:moveTo>
                  <a:cubicBezTo>
                    <a:pt x="0" y="52786"/>
                    <a:pt x="52786" y="0"/>
                    <a:pt x="117900" y="0"/>
                  </a:cubicBezTo>
                  <a:lnTo>
                    <a:pt x="1061100" y="0"/>
                  </a:lnTo>
                  <a:cubicBezTo>
                    <a:pt x="1126214" y="0"/>
                    <a:pt x="1179000" y="52786"/>
                    <a:pt x="1179000" y="117900"/>
                  </a:cubicBezTo>
                  <a:lnTo>
                    <a:pt x="1179000" y="1061100"/>
                  </a:lnTo>
                  <a:cubicBezTo>
                    <a:pt x="1179000" y="1126214"/>
                    <a:pt x="1126214" y="1179000"/>
                    <a:pt x="1061100" y="1179000"/>
                  </a:cubicBezTo>
                  <a:lnTo>
                    <a:pt x="117900" y="1179000"/>
                  </a:lnTo>
                  <a:cubicBezTo>
                    <a:pt x="52786" y="1179000"/>
                    <a:pt x="0" y="1126214"/>
                    <a:pt x="0" y="1061100"/>
                  </a:cubicBezTo>
                  <a:lnTo>
                    <a:pt x="0" y="11790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872" tIns="87872" rIns="87872" bIns="8787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>
                  <a:latin typeface="Arial Hebrew" charset="-79"/>
                  <a:ea typeface="Arial Hebrew" charset="-79"/>
                  <a:cs typeface="Arial Hebrew" charset="-79"/>
                </a:rPr>
                <a:t>Integrating Sphere Source Irradiance</a:t>
              </a:r>
            </a:p>
          </p:txBody>
        </p:sp>
        <p:sp>
          <p:nvSpPr>
            <p:cNvPr id="18" name="Freeform 67">
              <a:extLst>
                <a:ext uri="{FF2B5EF4-FFF2-40B4-BE49-F238E27FC236}">
                  <a16:creationId xmlns:a16="http://schemas.microsoft.com/office/drawing/2014/main" id="{7906F276-B7E9-4704-990B-5D8C15252B39}"/>
                </a:ext>
              </a:extLst>
            </p:cNvPr>
            <p:cNvSpPr/>
            <p:nvPr/>
          </p:nvSpPr>
          <p:spPr>
            <a:xfrm>
              <a:off x="4696913" y="2015517"/>
              <a:ext cx="160207" cy="209086"/>
            </a:xfrm>
            <a:custGeom>
              <a:avLst/>
              <a:gdLst>
                <a:gd name="connsiteX0" fmla="*/ 0 w 227101"/>
                <a:gd name="connsiteY0" fmla="*/ 56659 h 283297"/>
                <a:gd name="connsiteX1" fmla="*/ 113551 w 227101"/>
                <a:gd name="connsiteY1" fmla="*/ 56659 h 283297"/>
                <a:gd name="connsiteX2" fmla="*/ 113551 w 227101"/>
                <a:gd name="connsiteY2" fmla="*/ 0 h 283297"/>
                <a:gd name="connsiteX3" fmla="*/ 227101 w 227101"/>
                <a:gd name="connsiteY3" fmla="*/ 141649 h 283297"/>
                <a:gd name="connsiteX4" fmla="*/ 113551 w 227101"/>
                <a:gd name="connsiteY4" fmla="*/ 283297 h 283297"/>
                <a:gd name="connsiteX5" fmla="*/ 113551 w 227101"/>
                <a:gd name="connsiteY5" fmla="*/ 226638 h 283297"/>
                <a:gd name="connsiteX6" fmla="*/ 0 w 227101"/>
                <a:gd name="connsiteY6" fmla="*/ 226638 h 283297"/>
                <a:gd name="connsiteX7" fmla="*/ 0 w 227101"/>
                <a:gd name="connsiteY7" fmla="*/ 56659 h 2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101" h="283297">
                  <a:moveTo>
                    <a:pt x="0" y="56659"/>
                  </a:moveTo>
                  <a:lnTo>
                    <a:pt x="113551" y="56659"/>
                  </a:lnTo>
                  <a:lnTo>
                    <a:pt x="113551" y="0"/>
                  </a:lnTo>
                  <a:lnTo>
                    <a:pt x="227101" y="141649"/>
                  </a:lnTo>
                  <a:lnTo>
                    <a:pt x="113551" y="283297"/>
                  </a:lnTo>
                  <a:lnTo>
                    <a:pt x="113551" y="226638"/>
                  </a:lnTo>
                  <a:lnTo>
                    <a:pt x="0" y="226638"/>
                  </a:lnTo>
                  <a:lnTo>
                    <a:pt x="0" y="5665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6659" rIns="68130" bIns="5665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19" name="Freeform 68">
              <a:extLst>
                <a:ext uri="{FF2B5EF4-FFF2-40B4-BE49-F238E27FC236}">
                  <a16:creationId xmlns:a16="http://schemas.microsoft.com/office/drawing/2014/main" id="{577D8581-9934-4BFC-90A2-6EF447FF75E3}"/>
                </a:ext>
              </a:extLst>
            </p:cNvPr>
            <p:cNvSpPr/>
            <p:nvPr/>
          </p:nvSpPr>
          <p:spPr>
            <a:xfrm>
              <a:off x="3580300" y="3187477"/>
              <a:ext cx="1290113" cy="742357"/>
            </a:xfrm>
            <a:custGeom>
              <a:avLst/>
              <a:gdLst>
                <a:gd name="connsiteX0" fmla="*/ 0 w 1179000"/>
                <a:gd name="connsiteY0" fmla="*/ 117900 h 1179000"/>
                <a:gd name="connsiteX1" fmla="*/ 117900 w 1179000"/>
                <a:gd name="connsiteY1" fmla="*/ 0 h 1179000"/>
                <a:gd name="connsiteX2" fmla="*/ 1061100 w 1179000"/>
                <a:gd name="connsiteY2" fmla="*/ 0 h 1179000"/>
                <a:gd name="connsiteX3" fmla="*/ 1179000 w 1179000"/>
                <a:gd name="connsiteY3" fmla="*/ 117900 h 1179000"/>
                <a:gd name="connsiteX4" fmla="*/ 1179000 w 1179000"/>
                <a:gd name="connsiteY4" fmla="*/ 1061100 h 1179000"/>
                <a:gd name="connsiteX5" fmla="*/ 1061100 w 1179000"/>
                <a:gd name="connsiteY5" fmla="*/ 1179000 h 1179000"/>
                <a:gd name="connsiteX6" fmla="*/ 117900 w 1179000"/>
                <a:gd name="connsiteY6" fmla="*/ 1179000 h 1179000"/>
                <a:gd name="connsiteX7" fmla="*/ 0 w 1179000"/>
                <a:gd name="connsiteY7" fmla="*/ 1061100 h 1179000"/>
                <a:gd name="connsiteX8" fmla="*/ 0 w 1179000"/>
                <a:gd name="connsiteY8" fmla="*/ 117900 h 117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000" h="1179000">
                  <a:moveTo>
                    <a:pt x="0" y="117900"/>
                  </a:moveTo>
                  <a:cubicBezTo>
                    <a:pt x="0" y="52786"/>
                    <a:pt x="52786" y="0"/>
                    <a:pt x="117900" y="0"/>
                  </a:cubicBezTo>
                  <a:lnTo>
                    <a:pt x="1061100" y="0"/>
                  </a:lnTo>
                  <a:cubicBezTo>
                    <a:pt x="1126214" y="0"/>
                    <a:pt x="1179000" y="52786"/>
                    <a:pt x="1179000" y="117900"/>
                  </a:cubicBezTo>
                  <a:lnTo>
                    <a:pt x="1179000" y="1061100"/>
                  </a:lnTo>
                  <a:cubicBezTo>
                    <a:pt x="1179000" y="1126214"/>
                    <a:pt x="1126214" y="1179000"/>
                    <a:pt x="1061100" y="1179000"/>
                  </a:cubicBezTo>
                  <a:lnTo>
                    <a:pt x="117900" y="1179000"/>
                  </a:lnTo>
                  <a:cubicBezTo>
                    <a:pt x="52786" y="1179000"/>
                    <a:pt x="0" y="1126214"/>
                    <a:pt x="0" y="1061100"/>
                  </a:cubicBezTo>
                  <a:lnTo>
                    <a:pt x="0" y="11790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872" tIns="87872" rIns="87872" bIns="8787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latin typeface="Arial Hebrew" charset="-79"/>
                  <a:ea typeface="Arial Hebrew" charset="-79"/>
                  <a:cs typeface="Arial Hebrew" charset="-79"/>
                </a:rPr>
                <a:t>a</a:t>
              </a:r>
              <a:r>
                <a:rPr lang="en-US" sz="1400" kern="1200" dirty="0">
                  <a:latin typeface="Arial Hebrew" charset="-79"/>
                  <a:ea typeface="Arial Hebrew" charset="-79"/>
                  <a:cs typeface="Arial Hebrew" charset="-79"/>
                </a:rPr>
                <a:t>ir-LUSI Irradiance</a:t>
              </a:r>
              <a:r>
                <a:rPr lang="en-US" sz="1400" dirty="0">
                  <a:latin typeface="Arial Hebrew" charset="-79"/>
                  <a:ea typeface="Arial Hebrew" charset="-79"/>
                  <a:cs typeface="Arial Hebrew" charset="-79"/>
                </a:rPr>
                <a:t> Responsivity</a:t>
              </a:r>
              <a:endParaRPr lang="en-US" sz="1400" kern="1200" dirty="0"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21" name="Freeform 70">
              <a:extLst>
                <a:ext uri="{FF2B5EF4-FFF2-40B4-BE49-F238E27FC236}">
                  <a16:creationId xmlns:a16="http://schemas.microsoft.com/office/drawing/2014/main" id="{F6E2DB37-4FEE-4D32-883B-20FDC0103B19}"/>
                </a:ext>
              </a:extLst>
            </p:cNvPr>
            <p:cNvSpPr/>
            <p:nvPr/>
          </p:nvSpPr>
          <p:spPr>
            <a:xfrm>
              <a:off x="4489902" y="1743135"/>
              <a:ext cx="1290113" cy="742357"/>
            </a:xfrm>
            <a:custGeom>
              <a:avLst/>
              <a:gdLst>
                <a:gd name="connsiteX0" fmla="*/ 0 w 1179000"/>
                <a:gd name="connsiteY0" fmla="*/ 117900 h 1179000"/>
                <a:gd name="connsiteX1" fmla="*/ 117900 w 1179000"/>
                <a:gd name="connsiteY1" fmla="*/ 0 h 1179000"/>
                <a:gd name="connsiteX2" fmla="*/ 1061100 w 1179000"/>
                <a:gd name="connsiteY2" fmla="*/ 0 h 1179000"/>
                <a:gd name="connsiteX3" fmla="*/ 1179000 w 1179000"/>
                <a:gd name="connsiteY3" fmla="*/ 117900 h 1179000"/>
                <a:gd name="connsiteX4" fmla="*/ 1179000 w 1179000"/>
                <a:gd name="connsiteY4" fmla="*/ 1061100 h 1179000"/>
                <a:gd name="connsiteX5" fmla="*/ 1061100 w 1179000"/>
                <a:gd name="connsiteY5" fmla="*/ 1179000 h 1179000"/>
                <a:gd name="connsiteX6" fmla="*/ 117900 w 1179000"/>
                <a:gd name="connsiteY6" fmla="*/ 1179000 h 1179000"/>
                <a:gd name="connsiteX7" fmla="*/ 0 w 1179000"/>
                <a:gd name="connsiteY7" fmla="*/ 1061100 h 1179000"/>
                <a:gd name="connsiteX8" fmla="*/ 0 w 1179000"/>
                <a:gd name="connsiteY8" fmla="*/ 117900 h 117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000" h="1179000">
                  <a:moveTo>
                    <a:pt x="0" y="117900"/>
                  </a:moveTo>
                  <a:cubicBezTo>
                    <a:pt x="0" y="52786"/>
                    <a:pt x="52786" y="0"/>
                    <a:pt x="117900" y="0"/>
                  </a:cubicBezTo>
                  <a:lnTo>
                    <a:pt x="1061100" y="0"/>
                  </a:lnTo>
                  <a:cubicBezTo>
                    <a:pt x="1126214" y="0"/>
                    <a:pt x="1179000" y="52786"/>
                    <a:pt x="1179000" y="117900"/>
                  </a:cubicBezTo>
                  <a:lnTo>
                    <a:pt x="1179000" y="1061100"/>
                  </a:lnTo>
                  <a:cubicBezTo>
                    <a:pt x="1179000" y="1126214"/>
                    <a:pt x="1126214" y="1179000"/>
                    <a:pt x="1061100" y="1179000"/>
                  </a:cubicBezTo>
                  <a:lnTo>
                    <a:pt x="117900" y="1179000"/>
                  </a:lnTo>
                  <a:cubicBezTo>
                    <a:pt x="52786" y="1179000"/>
                    <a:pt x="0" y="1126214"/>
                    <a:pt x="0" y="1061100"/>
                  </a:cubicBezTo>
                  <a:lnTo>
                    <a:pt x="0" y="1179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872" tIns="87872" rIns="87872" bIns="8787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>
                  <a:latin typeface="Arial Hebrew" charset="-79"/>
                  <a:ea typeface="Arial Hebrew" charset="-79"/>
                  <a:cs typeface="Arial Hebrew" charset="-79"/>
                </a:rPr>
                <a:t>Lunar Irradiance @ </a:t>
              </a:r>
              <a:r>
                <a:rPr lang="en-US" sz="1400" dirty="0">
                  <a:latin typeface="Arial Hebrew" charset="-79"/>
                  <a:ea typeface="Arial Hebrew" charset="-79"/>
                  <a:cs typeface="Arial Hebrew" charset="-79"/>
                </a:rPr>
                <a:t>a</a:t>
              </a:r>
              <a:r>
                <a:rPr lang="en-US" sz="1400" kern="1200" dirty="0">
                  <a:latin typeface="Arial Hebrew" charset="-79"/>
                  <a:ea typeface="Arial Hebrew" charset="-79"/>
                  <a:cs typeface="Arial Hebrew" charset="-79"/>
                </a:rPr>
                <a:t>ir-LUSI</a:t>
              </a:r>
            </a:p>
          </p:txBody>
        </p:sp>
        <p:sp>
          <p:nvSpPr>
            <p:cNvPr id="22" name="Freeform 71">
              <a:extLst>
                <a:ext uri="{FF2B5EF4-FFF2-40B4-BE49-F238E27FC236}">
                  <a16:creationId xmlns:a16="http://schemas.microsoft.com/office/drawing/2014/main" id="{3775B558-BB1C-4DBE-A3EB-D1A98338685E}"/>
                </a:ext>
              </a:extLst>
            </p:cNvPr>
            <p:cNvSpPr/>
            <p:nvPr/>
          </p:nvSpPr>
          <p:spPr>
            <a:xfrm>
              <a:off x="155180" y="3187477"/>
              <a:ext cx="1290113" cy="742357"/>
            </a:xfrm>
            <a:custGeom>
              <a:avLst/>
              <a:gdLst>
                <a:gd name="connsiteX0" fmla="*/ 0 w 1179000"/>
                <a:gd name="connsiteY0" fmla="*/ 117900 h 1179000"/>
                <a:gd name="connsiteX1" fmla="*/ 117900 w 1179000"/>
                <a:gd name="connsiteY1" fmla="*/ 0 h 1179000"/>
                <a:gd name="connsiteX2" fmla="*/ 1061100 w 1179000"/>
                <a:gd name="connsiteY2" fmla="*/ 0 h 1179000"/>
                <a:gd name="connsiteX3" fmla="*/ 1179000 w 1179000"/>
                <a:gd name="connsiteY3" fmla="*/ 117900 h 1179000"/>
                <a:gd name="connsiteX4" fmla="*/ 1179000 w 1179000"/>
                <a:gd name="connsiteY4" fmla="*/ 1061100 h 1179000"/>
                <a:gd name="connsiteX5" fmla="*/ 1061100 w 1179000"/>
                <a:gd name="connsiteY5" fmla="*/ 1179000 h 1179000"/>
                <a:gd name="connsiteX6" fmla="*/ 117900 w 1179000"/>
                <a:gd name="connsiteY6" fmla="*/ 1179000 h 1179000"/>
                <a:gd name="connsiteX7" fmla="*/ 0 w 1179000"/>
                <a:gd name="connsiteY7" fmla="*/ 1061100 h 1179000"/>
                <a:gd name="connsiteX8" fmla="*/ 0 w 1179000"/>
                <a:gd name="connsiteY8" fmla="*/ 117900 h 117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000" h="1179000">
                  <a:moveTo>
                    <a:pt x="0" y="117900"/>
                  </a:moveTo>
                  <a:cubicBezTo>
                    <a:pt x="0" y="52786"/>
                    <a:pt x="52786" y="0"/>
                    <a:pt x="117900" y="0"/>
                  </a:cubicBezTo>
                  <a:lnTo>
                    <a:pt x="1061100" y="0"/>
                  </a:lnTo>
                  <a:cubicBezTo>
                    <a:pt x="1126214" y="0"/>
                    <a:pt x="1179000" y="52786"/>
                    <a:pt x="1179000" y="117900"/>
                  </a:cubicBezTo>
                  <a:lnTo>
                    <a:pt x="1179000" y="1061100"/>
                  </a:lnTo>
                  <a:cubicBezTo>
                    <a:pt x="1179000" y="1126214"/>
                    <a:pt x="1126214" y="1179000"/>
                    <a:pt x="1061100" y="1179000"/>
                  </a:cubicBezTo>
                  <a:lnTo>
                    <a:pt x="117900" y="1179000"/>
                  </a:lnTo>
                  <a:cubicBezTo>
                    <a:pt x="52786" y="1179000"/>
                    <a:pt x="0" y="1126214"/>
                    <a:pt x="0" y="1061100"/>
                  </a:cubicBezTo>
                  <a:lnTo>
                    <a:pt x="0" y="1179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872" tIns="87872" rIns="87872" bIns="8787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>
                  <a:latin typeface="Arial Hebrew" charset="-79"/>
                  <a:ea typeface="Arial Hebrew" charset="-79"/>
                  <a:cs typeface="Arial Hebrew" charset="-79"/>
                </a:rPr>
                <a:t>High Temperature Blackbody</a:t>
              </a:r>
            </a:p>
          </p:txBody>
        </p:sp>
        <p:pic>
          <p:nvPicPr>
            <p:cNvPr id="23" name="Picture 2" descr="lack body">
              <a:extLst>
                <a:ext uri="{FF2B5EF4-FFF2-40B4-BE49-F238E27FC236}">
                  <a16:creationId xmlns:a16="http://schemas.microsoft.com/office/drawing/2014/main" id="{2D7C47E2-0AB7-452E-BFAF-6D0BB7A6B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4961">
              <a:off x="224713" y="3841354"/>
              <a:ext cx="1049940" cy="1098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Freeform 70">
              <a:extLst>
                <a:ext uri="{FF2B5EF4-FFF2-40B4-BE49-F238E27FC236}">
                  <a16:creationId xmlns:a16="http://schemas.microsoft.com/office/drawing/2014/main" id="{2D012C5F-C755-4A17-A49F-4CF764EF1138}"/>
                </a:ext>
              </a:extLst>
            </p:cNvPr>
            <p:cNvSpPr/>
            <p:nvPr/>
          </p:nvSpPr>
          <p:spPr>
            <a:xfrm>
              <a:off x="6215988" y="1743135"/>
              <a:ext cx="1290113" cy="742357"/>
            </a:xfrm>
            <a:custGeom>
              <a:avLst/>
              <a:gdLst>
                <a:gd name="connsiteX0" fmla="*/ 0 w 1179000"/>
                <a:gd name="connsiteY0" fmla="*/ 117900 h 1179000"/>
                <a:gd name="connsiteX1" fmla="*/ 117900 w 1179000"/>
                <a:gd name="connsiteY1" fmla="*/ 0 h 1179000"/>
                <a:gd name="connsiteX2" fmla="*/ 1061100 w 1179000"/>
                <a:gd name="connsiteY2" fmla="*/ 0 h 1179000"/>
                <a:gd name="connsiteX3" fmla="*/ 1179000 w 1179000"/>
                <a:gd name="connsiteY3" fmla="*/ 117900 h 1179000"/>
                <a:gd name="connsiteX4" fmla="*/ 1179000 w 1179000"/>
                <a:gd name="connsiteY4" fmla="*/ 1061100 h 1179000"/>
                <a:gd name="connsiteX5" fmla="*/ 1061100 w 1179000"/>
                <a:gd name="connsiteY5" fmla="*/ 1179000 h 1179000"/>
                <a:gd name="connsiteX6" fmla="*/ 117900 w 1179000"/>
                <a:gd name="connsiteY6" fmla="*/ 1179000 h 1179000"/>
                <a:gd name="connsiteX7" fmla="*/ 0 w 1179000"/>
                <a:gd name="connsiteY7" fmla="*/ 1061100 h 1179000"/>
                <a:gd name="connsiteX8" fmla="*/ 0 w 1179000"/>
                <a:gd name="connsiteY8" fmla="*/ 117900 h 117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000" h="1179000">
                  <a:moveTo>
                    <a:pt x="0" y="117900"/>
                  </a:moveTo>
                  <a:cubicBezTo>
                    <a:pt x="0" y="52786"/>
                    <a:pt x="52786" y="0"/>
                    <a:pt x="117900" y="0"/>
                  </a:cubicBezTo>
                  <a:lnTo>
                    <a:pt x="1061100" y="0"/>
                  </a:lnTo>
                  <a:cubicBezTo>
                    <a:pt x="1126214" y="0"/>
                    <a:pt x="1179000" y="52786"/>
                    <a:pt x="1179000" y="117900"/>
                  </a:cubicBezTo>
                  <a:lnTo>
                    <a:pt x="1179000" y="1061100"/>
                  </a:lnTo>
                  <a:cubicBezTo>
                    <a:pt x="1179000" y="1126214"/>
                    <a:pt x="1126214" y="1179000"/>
                    <a:pt x="1061100" y="1179000"/>
                  </a:cubicBezTo>
                  <a:lnTo>
                    <a:pt x="117900" y="1179000"/>
                  </a:lnTo>
                  <a:cubicBezTo>
                    <a:pt x="52786" y="1179000"/>
                    <a:pt x="0" y="1126214"/>
                    <a:pt x="0" y="1061100"/>
                  </a:cubicBezTo>
                  <a:lnTo>
                    <a:pt x="0" y="11790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872" tIns="87872" rIns="87872" bIns="8787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>
                  <a:latin typeface="Arial Hebrew" charset="-79"/>
                  <a:ea typeface="Arial Hebrew" charset="-79"/>
                  <a:cs typeface="Arial Hebrew" charset="-79"/>
                </a:rPr>
                <a:t>MODTRAN</a:t>
              </a:r>
            </a:p>
          </p:txBody>
        </p:sp>
        <p:sp>
          <p:nvSpPr>
            <p:cNvPr id="38" name="Freeform 70">
              <a:extLst>
                <a:ext uri="{FF2B5EF4-FFF2-40B4-BE49-F238E27FC236}">
                  <a16:creationId xmlns:a16="http://schemas.microsoft.com/office/drawing/2014/main" id="{1D8C9578-FE33-41F6-8C03-A334274FE6A4}"/>
                </a:ext>
              </a:extLst>
            </p:cNvPr>
            <p:cNvSpPr/>
            <p:nvPr/>
          </p:nvSpPr>
          <p:spPr>
            <a:xfrm>
              <a:off x="9959027" y="2292026"/>
              <a:ext cx="1290113" cy="1084569"/>
            </a:xfrm>
            <a:custGeom>
              <a:avLst/>
              <a:gdLst>
                <a:gd name="connsiteX0" fmla="*/ 0 w 1179000"/>
                <a:gd name="connsiteY0" fmla="*/ 117900 h 1179000"/>
                <a:gd name="connsiteX1" fmla="*/ 117900 w 1179000"/>
                <a:gd name="connsiteY1" fmla="*/ 0 h 1179000"/>
                <a:gd name="connsiteX2" fmla="*/ 1061100 w 1179000"/>
                <a:gd name="connsiteY2" fmla="*/ 0 h 1179000"/>
                <a:gd name="connsiteX3" fmla="*/ 1179000 w 1179000"/>
                <a:gd name="connsiteY3" fmla="*/ 117900 h 1179000"/>
                <a:gd name="connsiteX4" fmla="*/ 1179000 w 1179000"/>
                <a:gd name="connsiteY4" fmla="*/ 1061100 h 1179000"/>
                <a:gd name="connsiteX5" fmla="*/ 1061100 w 1179000"/>
                <a:gd name="connsiteY5" fmla="*/ 1179000 h 1179000"/>
                <a:gd name="connsiteX6" fmla="*/ 117900 w 1179000"/>
                <a:gd name="connsiteY6" fmla="*/ 1179000 h 1179000"/>
                <a:gd name="connsiteX7" fmla="*/ 0 w 1179000"/>
                <a:gd name="connsiteY7" fmla="*/ 1061100 h 1179000"/>
                <a:gd name="connsiteX8" fmla="*/ 0 w 1179000"/>
                <a:gd name="connsiteY8" fmla="*/ 117900 h 117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000" h="1179000">
                  <a:moveTo>
                    <a:pt x="0" y="117900"/>
                  </a:moveTo>
                  <a:cubicBezTo>
                    <a:pt x="0" y="52786"/>
                    <a:pt x="52786" y="0"/>
                    <a:pt x="117900" y="0"/>
                  </a:cubicBezTo>
                  <a:lnTo>
                    <a:pt x="1061100" y="0"/>
                  </a:lnTo>
                  <a:cubicBezTo>
                    <a:pt x="1126214" y="0"/>
                    <a:pt x="1179000" y="52786"/>
                    <a:pt x="1179000" y="117900"/>
                  </a:cubicBezTo>
                  <a:lnTo>
                    <a:pt x="1179000" y="1061100"/>
                  </a:lnTo>
                  <a:cubicBezTo>
                    <a:pt x="1179000" y="1126214"/>
                    <a:pt x="1126214" y="1179000"/>
                    <a:pt x="1061100" y="1179000"/>
                  </a:cubicBezTo>
                  <a:lnTo>
                    <a:pt x="117900" y="1179000"/>
                  </a:lnTo>
                  <a:cubicBezTo>
                    <a:pt x="52786" y="1179000"/>
                    <a:pt x="0" y="1126214"/>
                    <a:pt x="0" y="1061100"/>
                  </a:cubicBezTo>
                  <a:lnTo>
                    <a:pt x="0" y="1179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872" tIns="87872" rIns="87872" bIns="8787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>
                  <a:latin typeface="Arial Hebrew" charset="-79"/>
                  <a:ea typeface="Arial Hebrew" charset="-79"/>
                  <a:cs typeface="Arial Hebrew" charset="-79"/>
                </a:rPr>
                <a:t>Top-of-the- Atmosphere Lunar Irradiance</a:t>
              </a:r>
            </a:p>
          </p:txBody>
        </p:sp>
        <p:sp>
          <p:nvSpPr>
            <p:cNvPr id="39" name="Freeform 70">
              <a:extLst>
                <a:ext uri="{FF2B5EF4-FFF2-40B4-BE49-F238E27FC236}">
                  <a16:creationId xmlns:a16="http://schemas.microsoft.com/office/drawing/2014/main" id="{3C20A53B-007C-431D-8C7E-00D28F1E6DF5}"/>
                </a:ext>
              </a:extLst>
            </p:cNvPr>
            <p:cNvSpPr/>
            <p:nvPr/>
          </p:nvSpPr>
          <p:spPr>
            <a:xfrm>
              <a:off x="7938814" y="1743135"/>
              <a:ext cx="1290113" cy="742357"/>
            </a:xfrm>
            <a:custGeom>
              <a:avLst/>
              <a:gdLst>
                <a:gd name="connsiteX0" fmla="*/ 0 w 1179000"/>
                <a:gd name="connsiteY0" fmla="*/ 117900 h 1179000"/>
                <a:gd name="connsiteX1" fmla="*/ 117900 w 1179000"/>
                <a:gd name="connsiteY1" fmla="*/ 0 h 1179000"/>
                <a:gd name="connsiteX2" fmla="*/ 1061100 w 1179000"/>
                <a:gd name="connsiteY2" fmla="*/ 0 h 1179000"/>
                <a:gd name="connsiteX3" fmla="*/ 1179000 w 1179000"/>
                <a:gd name="connsiteY3" fmla="*/ 117900 h 1179000"/>
                <a:gd name="connsiteX4" fmla="*/ 1179000 w 1179000"/>
                <a:gd name="connsiteY4" fmla="*/ 1061100 h 1179000"/>
                <a:gd name="connsiteX5" fmla="*/ 1061100 w 1179000"/>
                <a:gd name="connsiteY5" fmla="*/ 1179000 h 1179000"/>
                <a:gd name="connsiteX6" fmla="*/ 117900 w 1179000"/>
                <a:gd name="connsiteY6" fmla="*/ 1179000 h 1179000"/>
                <a:gd name="connsiteX7" fmla="*/ 0 w 1179000"/>
                <a:gd name="connsiteY7" fmla="*/ 1061100 h 1179000"/>
                <a:gd name="connsiteX8" fmla="*/ 0 w 1179000"/>
                <a:gd name="connsiteY8" fmla="*/ 117900 h 117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000" h="1179000">
                  <a:moveTo>
                    <a:pt x="0" y="117900"/>
                  </a:moveTo>
                  <a:cubicBezTo>
                    <a:pt x="0" y="52786"/>
                    <a:pt x="52786" y="0"/>
                    <a:pt x="117900" y="0"/>
                  </a:cubicBezTo>
                  <a:lnTo>
                    <a:pt x="1061100" y="0"/>
                  </a:lnTo>
                  <a:cubicBezTo>
                    <a:pt x="1126214" y="0"/>
                    <a:pt x="1179000" y="52786"/>
                    <a:pt x="1179000" y="117900"/>
                  </a:cubicBezTo>
                  <a:lnTo>
                    <a:pt x="1179000" y="1061100"/>
                  </a:lnTo>
                  <a:cubicBezTo>
                    <a:pt x="1179000" y="1126214"/>
                    <a:pt x="1126214" y="1179000"/>
                    <a:pt x="1061100" y="1179000"/>
                  </a:cubicBezTo>
                  <a:lnTo>
                    <a:pt x="117900" y="1179000"/>
                  </a:lnTo>
                  <a:cubicBezTo>
                    <a:pt x="52786" y="1179000"/>
                    <a:pt x="0" y="1126214"/>
                    <a:pt x="0" y="1061100"/>
                  </a:cubicBezTo>
                  <a:lnTo>
                    <a:pt x="0" y="11790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872" tIns="87872" rIns="87872" bIns="8787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latin typeface="Arial Hebrew" charset="-79"/>
                  <a:ea typeface="Arial Hebrew" charset="-79"/>
                  <a:cs typeface="Arial Hebrew" charset="-79"/>
                </a:rPr>
                <a:t>ROLO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81E8D6-E566-4F12-B041-1D52E04DB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9664" y="889944"/>
              <a:ext cx="846156" cy="84615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1F6F83E-A0B9-4491-BD93-A0E877B14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7675" y="4019921"/>
              <a:ext cx="879924" cy="926141"/>
            </a:xfrm>
            <a:prstGeom prst="rect">
              <a:avLst/>
            </a:prstGeom>
          </p:spPr>
        </p:pic>
        <p:pic>
          <p:nvPicPr>
            <p:cNvPr id="29" name="Picture 2" descr="Full Moon in the darkness of the night sky. It is patterned with a mix of light-tone regions and darker, irregular blotches, and scattered with varying sizes of impact craters, circles surrounded by out-thrown rays of bright ejecta.">
              <a:extLst>
                <a:ext uri="{FF2B5EF4-FFF2-40B4-BE49-F238E27FC236}">
                  <a16:creationId xmlns:a16="http://schemas.microsoft.com/office/drawing/2014/main" id="{D019508B-5345-4E03-944D-A86EEEDD0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599" y="876694"/>
              <a:ext cx="904637" cy="85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Full Moon in the darkness of the night sky. It is patterned with a mix of light-tone regions and darker, irregular blotches, and scattered with varying sizes of impact craters, circles surrounded by out-thrown rays of bright ejecta.">
              <a:extLst>
                <a:ext uri="{FF2B5EF4-FFF2-40B4-BE49-F238E27FC236}">
                  <a16:creationId xmlns:a16="http://schemas.microsoft.com/office/drawing/2014/main" id="{CFB8E754-6F68-4844-A8EC-3E08CCF37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6434" y="1132178"/>
              <a:ext cx="1149921" cy="109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DD5B98-C722-47CD-844B-D1D215A99073}"/>
                </a:ext>
              </a:extLst>
            </p:cNvPr>
            <p:cNvSpPr txBox="1"/>
            <p:nvPr/>
          </p:nvSpPr>
          <p:spPr>
            <a:xfrm>
              <a:off x="4534480" y="2651733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ACEB351-B7FB-4023-AD72-0E714CF70BC4}"/>
                </a:ext>
              </a:extLst>
            </p:cNvPr>
            <p:cNvSpPr txBox="1"/>
            <p:nvPr/>
          </p:nvSpPr>
          <p:spPr>
            <a:xfrm>
              <a:off x="3640288" y="2651733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E8E46C-B73F-4DC6-8C30-C267E02814D0}"/>
                </a:ext>
              </a:extLst>
            </p:cNvPr>
            <p:cNvSpPr txBox="1"/>
            <p:nvPr/>
          </p:nvSpPr>
          <p:spPr>
            <a:xfrm>
              <a:off x="2765103" y="2651733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9F9542E-E8DC-4AA4-8500-FA79627B33F0}"/>
                </a:ext>
              </a:extLst>
            </p:cNvPr>
            <p:cNvSpPr txBox="1"/>
            <p:nvPr/>
          </p:nvSpPr>
          <p:spPr>
            <a:xfrm>
              <a:off x="1973699" y="2651733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33F0CDD-A960-45BA-8D09-A4B92588FF13}"/>
                </a:ext>
              </a:extLst>
            </p:cNvPr>
            <p:cNvSpPr txBox="1"/>
            <p:nvPr/>
          </p:nvSpPr>
          <p:spPr>
            <a:xfrm>
              <a:off x="1011593" y="2651733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1601CE6-2CA8-40B8-B5F0-388495B71344}"/>
              </a:ext>
            </a:extLst>
          </p:cNvPr>
          <p:cNvSpPr txBox="1"/>
          <p:nvPr/>
        </p:nvSpPr>
        <p:spPr>
          <a:xfrm>
            <a:off x="1535777" y="635711"/>
            <a:ext cx="9120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air-LUSI Calibration/Lunar Measurement Chain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8CB6DA-6C8C-48E2-93CA-0E6171494B95}"/>
              </a:ext>
            </a:extLst>
          </p:cNvPr>
          <p:cNvSpPr txBox="1"/>
          <p:nvPr/>
        </p:nvSpPr>
        <p:spPr>
          <a:xfrm>
            <a:off x="7491806" y="1555854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AEACFDE-1352-E046-A130-F552FDF94753}"/>
                  </a:ext>
                </a:extLst>
              </p:cNvPr>
              <p:cNvSpPr/>
              <p:nvPr/>
            </p:nvSpPr>
            <p:spPr>
              <a:xfrm>
                <a:off x="5013270" y="4552139"/>
                <a:ext cx="6465616" cy="954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𝐼𝑅𝐼𝑆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𝑀𝑜𝑜𝑛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𝐹𝐸𝐿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𝐼𝑅𝐼𝑆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𝑀𝑜𝑜𝑛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𝐼𝑅𝐼𝑆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𝐼𝑆𝑆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𝑇𝑆𝑆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𝐼𝑆𝑆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𝑇𝑆𝑆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𝐹𝐸𝐿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𝑇𝑆𝑆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𝐼𝑅𝐼𝑆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AEACFDE-1352-E046-A130-F552FDF94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270" y="4552139"/>
                <a:ext cx="6465616" cy="9548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FE15D58-1CC1-914A-B99E-846BE6C0AADA}"/>
              </a:ext>
            </a:extLst>
          </p:cNvPr>
          <p:cNvSpPr txBox="1"/>
          <p:nvPr/>
        </p:nvSpPr>
        <p:spPr>
          <a:xfrm>
            <a:off x="2251635" y="5658873"/>
            <a:ext cx="92041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 – Irradiance, S – Signal, D – Distance, </a:t>
            </a:r>
            <a:r>
              <a:rPr lang="el-GR" sz="2000" dirty="0"/>
              <a:t>λ</a:t>
            </a:r>
            <a:r>
              <a:rPr lang="en-US" sz="2000" dirty="0"/>
              <a:t> – wavelength.</a:t>
            </a:r>
          </a:p>
          <a:p>
            <a:r>
              <a:rPr lang="en-US" sz="2000" dirty="0"/>
              <a:t>Subscripts are the measuring instrument: Transfer Standard Spectrograph (TSS) or IRIS.</a:t>
            </a:r>
          </a:p>
          <a:p>
            <a:r>
              <a:rPr lang="en-US" sz="2000" dirty="0"/>
              <a:t>Superscripts are light source: FEL, Integrating Sphere Source (ISS), or Moon.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3E23CD-0C8A-4141-A574-DF21C1193847}"/>
              </a:ext>
            </a:extLst>
          </p:cNvPr>
          <p:cNvSpPr txBox="1"/>
          <p:nvPr/>
        </p:nvSpPr>
        <p:spPr>
          <a:xfrm>
            <a:off x="5013270" y="4061942"/>
            <a:ext cx="5927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Measurement Equation (w/o Atmospheric Correction)</a:t>
            </a:r>
          </a:p>
        </p:txBody>
      </p:sp>
    </p:spTree>
    <p:extLst>
      <p:ext uri="{BB962C8B-B14F-4D97-AF65-F5344CB8AC3E}">
        <p14:creationId xmlns:p14="http://schemas.microsoft.com/office/powerpoint/2010/main" val="4052679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C86FC4-C858-5C46-851C-F00EF70D8AFE}"/>
              </a:ext>
            </a:extLst>
          </p:cNvPr>
          <p:cNvSpPr txBox="1">
            <a:spLocks/>
          </p:cNvSpPr>
          <p:nvPr/>
        </p:nvSpPr>
        <p:spPr>
          <a:xfrm>
            <a:off x="511132" y="1359824"/>
            <a:ext cx="10515600" cy="11521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dirty="0" err="1"/>
              <a:t>exo</a:t>
            </a:r>
            <a:r>
              <a:rPr lang="en-US" sz="2400" dirty="0"/>
              <a:t>-atmospheric lunar spectral irradiance </a:t>
            </a:r>
            <a:r>
              <a:rPr lang="en-US" sz="2400" i="1" dirty="0"/>
              <a:t>E</a:t>
            </a:r>
            <a:r>
              <a:rPr lang="en-US" sz="2400" i="1" baseline="-25000" dirty="0"/>
              <a:t>LUSI</a:t>
            </a:r>
            <a:r>
              <a:rPr lang="en-US" sz="2400" dirty="0"/>
              <a:t>  is computed by dividing the at-sensor lunar spectral irradiance by the transmission </a:t>
            </a:r>
            <a:r>
              <a:rPr lang="en-US" sz="2400" i="1" dirty="0"/>
              <a:t>T</a:t>
            </a:r>
            <a:r>
              <a:rPr lang="en-US" sz="2400" i="1" baseline="-25000" dirty="0"/>
              <a:t>s</a:t>
            </a:r>
            <a:r>
              <a:rPr lang="en-US" sz="2400" dirty="0"/>
              <a:t> as a function of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 The relative uncertainty is RSS with the at-sensor uncertainty of the transmittance.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69933D-D26B-5941-9782-479B1AF87CF0}"/>
              </a:ext>
            </a:extLst>
          </p:cNvPr>
          <p:cNvSpPr txBox="1"/>
          <p:nvPr/>
        </p:nvSpPr>
        <p:spPr>
          <a:xfrm>
            <a:off x="511134" y="689280"/>
            <a:ext cx="7952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Error propagation for atmospheric correction: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FC96EFE-0472-0C47-8BC9-359041AEFA4D}"/>
                  </a:ext>
                </a:extLst>
              </p:cNvPr>
              <p:cNvSpPr/>
              <p:nvPr/>
            </p:nvSpPr>
            <p:spPr>
              <a:xfrm>
                <a:off x="4830785" y="2711582"/>
                <a:ext cx="5844593" cy="10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𝐿𝑈𝑆𝐼</m:t>
                                          </m:r>
                                        </m:sub>
                                        <m:sup>
                                          <m:r>
                                            <a:rPr lang="en-US" sz="2400" i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sup>
                                      </m:sSubSup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𝐿𝑈𝑆𝐼</m:t>
                                      </m:r>
                                    </m:sub>
                                    <m: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𝐼𝑅𝐼𝑆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Moon</m:t>
                                          </m:r>
                                        </m:sup>
                                      </m:sSubSup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𝐼𝑅𝐼𝑆</m:t>
                                      </m:r>
                                    </m:sub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Moon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FC96EFE-0472-0C47-8BC9-359041AEF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785" y="2711582"/>
                <a:ext cx="5844593" cy="1001813"/>
              </a:xfrm>
              <a:prstGeom prst="rect">
                <a:avLst/>
              </a:prstGeom>
              <a:blipFill>
                <a:blip r:embed="rId2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962337-F384-9D48-BD17-E15A0B86450B}"/>
                  </a:ext>
                </a:extLst>
              </p:cNvPr>
              <p:cNvSpPr/>
              <p:nvPr/>
            </p:nvSpPr>
            <p:spPr>
              <a:xfrm>
                <a:off x="1313215" y="2715399"/>
                <a:ext cx="2974212" cy="91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𝐿𝑈𝑆𝐼</m:t>
                          </m:r>
                        </m:sub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𝐼𝑅𝐼𝑆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Moon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λ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λ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962337-F384-9D48-BD17-E15A0B864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215" y="2715399"/>
                <a:ext cx="2974212" cy="911468"/>
              </a:xfrm>
              <a:prstGeom prst="rect">
                <a:avLst/>
              </a:prstGeom>
              <a:blipFill>
                <a:blip r:embed="rId3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93D79EE-1DE0-2A43-A8C7-64A3936E81EE}"/>
                  </a:ext>
                </a:extLst>
              </p:cNvPr>
              <p:cNvSpPr/>
              <p:nvPr/>
            </p:nvSpPr>
            <p:spPr>
              <a:xfrm>
                <a:off x="1313215" y="4861017"/>
                <a:ext cx="7670048" cy="755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≈ 0.20%     @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400 nm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93D79EE-1DE0-2A43-A8C7-64A3936E81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215" y="4861017"/>
                <a:ext cx="7670048" cy="755015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2FEF9C-4AD4-1249-A76E-9C9EEB25E627}"/>
                  </a:ext>
                </a:extLst>
              </p:cNvPr>
              <p:cNvSpPr/>
              <p:nvPr/>
            </p:nvSpPr>
            <p:spPr>
              <a:xfrm>
                <a:off x="1313215" y="5693370"/>
                <a:ext cx="7035140" cy="755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≈ 0.32%     @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620 nm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2FEF9C-4AD4-1249-A76E-9C9EEB25E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215" y="5693370"/>
                <a:ext cx="7035140" cy="755015"/>
              </a:xfrm>
              <a:prstGeom prst="rect">
                <a:avLst/>
              </a:prstGeom>
              <a:blipFill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4B43EB2-FF61-9D4F-8B77-BF4632F78321}"/>
              </a:ext>
            </a:extLst>
          </p:cNvPr>
          <p:cNvSpPr txBox="1">
            <a:spLocks/>
          </p:cNvSpPr>
          <p:nvPr/>
        </p:nvSpPr>
        <p:spPr>
          <a:xfrm>
            <a:off x="511132" y="3949549"/>
            <a:ext cx="11169733" cy="9114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Assuming a conservative 10% error in the model, maxima are given at the following wavelengths, which has a nearly insignificant impact on the at-sensor uncertainty.</a:t>
            </a:r>
            <a:endParaRPr lang="en-US" sz="240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2A9F3F-54FA-014B-991B-56EEEABB4574}"/>
              </a:ext>
            </a:extLst>
          </p:cNvPr>
          <p:cNvSpPr txBox="1"/>
          <p:nvPr/>
        </p:nvSpPr>
        <p:spPr>
          <a:xfrm>
            <a:off x="190005" y="-67545"/>
            <a:ext cx="4215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Initial Error Budget</a:t>
            </a:r>
          </a:p>
        </p:txBody>
      </p:sp>
    </p:spTree>
    <p:extLst>
      <p:ext uri="{BB962C8B-B14F-4D97-AF65-F5344CB8AC3E}">
        <p14:creationId xmlns:p14="http://schemas.microsoft.com/office/powerpoint/2010/main" val="757310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F8CCDD4B-1DD2-A04C-97F8-5EF9D0F29A16}"/>
              </a:ext>
            </a:extLst>
          </p:cNvPr>
          <p:cNvSpPr txBox="1"/>
          <p:nvPr/>
        </p:nvSpPr>
        <p:spPr>
          <a:xfrm>
            <a:off x="237964" y="1224804"/>
            <a:ext cx="801272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r>
              <a:rPr lang="en-US" sz="2000" b="1" dirty="0"/>
              <a:t>Address Satellite / ROLO Discrepancies </a:t>
            </a:r>
            <a:r>
              <a:rPr lang="en-US" dirty="0"/>
              <a:t>– Air-LUSI observations should help determine why calibrated satellite measurements and ROLO differ by 5-12 %.</a:t>
            </a:r>
          </a:p>
          <a:p>
            <a:pPr algn="just">
              <a:buSzPct val="150000"/>
            </a:pPr>
            <a:endParaRPr lang="en-US" dirty="0"/>
          </a:p>
          <a:p>
            <a:pPr algn="just">
              <a:buSzPct val="150000"/>
            </a:pPr>
            <a:endParaRPr lang="en-US" dirty="0"/>
          </a:p>
          <a:p>
            <a:pPr algn="just">
              <a:buSzPct val="150000"/>
            </a:pPr>
            <a:endParaRPr lang="en-US" dirty="0"/>
          </a:p>
          <a:p>
            <a:pPr algn="just">
              <a:buSzPct val="150000"/>
            </a:pPr>
            <a:endParaRPr lang="en-US" dirty="0"/>
          </a:p>
          <a:p>
            <a:pPr algn="just">
              <a:buSzPct val="150000"/>
            </a:pPr>
            <a:endParaRPr lang="en-US" dirty="0"/>
          </a:p>
          <a:p>
            <a:pPr algn="just">
              <a:buSzPct val="150000"/>
            </a:pPr>
            <a:endParaRPr lang="en-US" dirty="0"/>
          </a:p>
          <a:p>
            <a:pPr algn="just">
              <a:buSzPct val="150000"/>
            </a:pPr>
            <a:endParaRPr lang="en-US" dirty="0"/>
          </a:p>
          <a:p>
            <a:pPr algn="just">
              <a:buSzPct val="150000"/>
            </a:pPr>
            <a:endParaRPr lang="en-US" dirty="0"/>
          </a:p>
          <a:p>
            <a:pPr algn="just">
              <a:buSzPct val="150000"/>
            </a:pPr>
            <a:endParaRPr lang="en-US" dirty="0"/>
          </a:p>
          <a:p>
            <a:pPr algn="just">
              <a:buSzPct val="150000"/>
            </a:pPr>
            <a:endParaRPr lang="en-US" dirty="0"/>
          </a:p>
          <a:p>
            <a:pPr algn="just">
              <a:buSzPct val="150000"/>
            </a:pPr>
            <a:endParaRPr lang="en-US" dirty="0"/>
          </a:p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r>
              <a:rPr lang="en-US" sz="2000" b="1" dirty="0"/>
              <a:t>Lunar Reference Model Improvement </a:t>
            </a:r>
            <a:r>
              <a:rPr lang="en-US" dirty="0"/>
              <a:t>– Air-LUSI can provide SI–traceable calibration data that could be used to improve or validate current lunar reference models (e.g., ROLO, GIRO, RIMO and LIME).</a:t>
            </a:r>
          </a:p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r>
              <a:rPr lang="en-US" b="1" dirty="0"/>
              <a:t>Lu</a:t>
            </a:r>
            <a:r>
              <a:rPr lang="en-US" sz="2000" b="1" dirty="0"/>
              <a:t>nar Calibration Methodology Improvement </a:t>
            </a:r>
            <a:r>
              <a:rPr lang="en-US" dirty="0"/>
              <a:t>– Air-LUSI can discern what portion of these differences come from ROLO model bias and satellite lunar measurement methodologies.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4FAC0-DCD1-F74F-B8E2-3A3819408442}"/>
              </a:ext>
            </a:extLst>
          </p:cNvPr>
          <p:cNvSpPr txBox="1"/>
          <p:nvPr/>
        </p:nvSpPr>
        <p:spPr>
          <a:xfrm>
            <a:off x="3333865" y="616570"/>
            <a:ext cx="5524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Air-LUSI Data Initial Application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867010B-514F-794E-BDED-2552309801B9}"/>
              </a:ext>
            </a:extLst>
          </p:cNvPr>
          <p:cNvSpPr/>
          <p:nvPr/>
        </p:nvSpPr>
        <p:spPr>
          <a:xfrm>
            <a:off x="6577058" y="2181545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Calibrated Satellite Measurements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0AECEA-3D0D-3947-9C65-087BA984A6C8}"/>
              </a:ext>
            </a:extLst>
          </p:cNvPr>
          <p:cNvSpPr/>
          <p:nvPr/>
        </p:nvSpPr>
        <p:spPr>
          <a:xfrm>
            <a:off x="6577057" y="3371155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ROLO Predictions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913C26-979C-6B43-A36F-8CA751518697}"/>
              </a:ext>
            </a:extLst>
          </p:cNvPr>
          <p:cNvSpPr/>
          <p:nvPr/>
        </p:nvSpPr>
        <p:spPr>
          <a:xfrm>
            <a:off x="5826968" y="3061307"/>
            <a:ext cx="540327" cy="521907"/>
          </a:xfrm>
          <a:prstGeom prst="ellipse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E6FEFA-F690-E047-9B1B-D2F87E709B68}"/>
              </a:ext>
            </a:extLst>
          </p:cNvPr>
          <p:cNvCxnSpPr>
            <a:cxnSpLocks/>
            <a:stCxn id="10" idx="1"/>
            <a:endCxn id="17" idx="0"/>
          </p:cNvCxnSpPr>
          <p:nvPr/>
        </p:nvCxnSpPr>
        <p:spPr>
          <a:xfrm rot="10800000" flipV="1">
            <a:off x="6097132" y="2733103"/>
            <a:ext cx="479926" cy="328204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8">
            <a:extLst>
              <a:ext uri="{FF2B5EF4-FFF2-40B4-BE49-F238E27FC236}">
                <a16:creationId xmlns:a16="http://schemas.microsoft.com/office/drawing/2014/main" id="{FF3ECD1D-7B63-B442-A5AE-15A39C725FE1}"/>
              </a:ext>
            </a:extLst>
          </p:cNvPr>
          <p:cNvCxnSpPr>
            <a:cxnSpLocks/>
            <a:stCxn id="11" idx="1"/>
            <a:endCxn id="17" idx="4"/>
          </p:cNvCxnSpPr>
          <p:nvPr/>
        </p:nvCxnSpPr>
        <p:spPr>
          <a:xfrm rot="10800000">
            <a:off x="6097133" y="3583215"/>
            <a:ext cx="479925" cy="339499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6394867-C3F3-7F48-BE7A-66437BB54816}"/>
              </a:ext>
            </a:extLst>
          </p:cNvPr>
          <p:cNvCxnSpPr>
            <a:cxnSpLocks/>
            <a:stCxn id="17" idx="2"/>
            <a:endCxn id="56" idx="3"/>
          </p:cNvCxnSpPr>
          <p:nvPr/>
        </p:nvCxnSpPr>
        <p:spPr>
          <a:xfrm flipH="1" flipV="1">
            <a:off x="5157824" y="3317771"/>
            <a:ext cx="669144" cy="449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BF1E85-FDDE-DC47-AA9C-40046AAA7483}"/>
              </a:ext>
            </a:extLst>
          </p:cNvPr>
          <p:cNvCxnSpPr>
            <a:cxnSpLocks/>
          </p:cNvCxnSpPr>
          <p:nvPr/>
        </p:nvCxnSpPr>
        <p:spPr>
          <a:xfrm>
            <a:off x="5949736" y="3329126"/>
            <a:ext cx="2883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94E4DD0-BCC8-FB4E-A00F-1F8D7434A3D2}"/>
              </a:ext>
            </a:extLst>
          </p:cNvPr>
          <p:cNvCxnSpPr>
            <a:cxnSpLocks/>
          </p:cNvCxnSpPr>
          <p:nvPr/>
        </p:nvCxnSpPr>
        <p:spPr>
          <a:xfrm>
            <a:off x="6062598" y="3218273"/>
            <a:ext cx="6945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61B0F4-4DAD-084F-BC07-C40C6F240125}"/>
              </a:ext>
            </a:extLst>
          </p:cNvPr>
          <p:cNvCxnSpPr>
            <a:cxnSpLocks/>
          </p:cNvCxnSpPr>
          <p:nvPr/>
        </p:nvCxnSpPr>
        <p:spPr>
          <a:xfrm>
            <a:off x="6062402" y="3440523"/>
            <a:ext cx="6945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289B2F9-3601-7A45-881B-D1072997EA57}"/>
              </a:ext>
            </a:extLst>
          </p:cNvPr>
          <p:cNvSpPr/>
          <p:nvPr/>
        </p:nvSpPr>
        <p:spPr>
          <a:xfrm>
            <a:off x="9343385" y="1168517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Air-LUSI  Measurements</a:t>
            </a:r>
          </a:p>
        </p:txBody>
      </p:sp>
      <p:cxnSp>
        <p:nvCxnSpPr>
          <p:cNvPr id="43" name="Straight Arrow Connector 18">
            <a:extLst>
              <a:ext uri="{FF2B5EF4-FFF2-40B4-BE49-F238E27FC236}">
                <a16:creationId xmlns:a16="http://schemas.microsoft.com/office/drawing/2014/main" id="{13CAEE62-5B8A-D947-A797-99A03238C7C5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8247299" y="3338324"/>
            <a:ext cx="1096086" cy="584389"/>
          </a:xfrm>
          <a:prstGeom prst="bentConnector3">
            <a:avLst>
              <a:gd name="adj1" fmla="val 50000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8">
            <a:extLst>
              <a:ext uri="{FF2B5EF4-FFF2-40B4-BE49-F238E27FC236}">
                <a16:creationId xmlns:a16="http://schemas.microsoft.com/office/drawing/2014/main" id="{ABD7820B-E2DE-5F47-AC0E-73BDB3256F7E}"/>
              </a:ext>
            </a:extLst>
          </p:cNvPr>
          <p:cNvCxnSpPr>
            <a:cxnSpLocks/>
            <a:stCxn id="42" idx="2"/>
            <a:endCxn id="18" idx="0"/>
          </p:cNvCxnSpPr>
          <p:nvPr/>
        </p:nvCxnSpPr>
        <p:spPr>
          <a:xfrm>
            <a:off x="10178506" y="2271632"/>
            <a:ext cx="0" cy="51513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F0165D3-8C79-CB48-83A6-1466BC8A8192}"/>
              </a:ext>
            </a:extLst>
          </p:cNvPr>
          <p:cNvSpPr/>
          <p:nvPr/>
        </p:nvSpPr>
        <p:spPr>
          <a:xfrm>
            <a:off x="9343385" y="2786766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/>
              <a:t>How close to truth is it?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0B621AC-B0F6-294A-9405-420733EC48E4}"/>
              </a:ext>
            </a:extLst>
          </p:cNvPr>
          <p:cNvSpPr/>
          <p:nvPr/>
        </p:nvSpPr>
        <p:spPr>
          <a:xfrm>
            <a:off x="8420206" y="4956487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Adjust</a:t>
            </a:r>
          </a:p>
          <a:p>
            <a:pPr algn="ctr"/>
            <a:r>
              <a:rPr lang="en-US" b="1" dirty="0"/>
              <a:t>ROLO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317DAD9-51E0-3F4A-96FE-A4941555CF0B}"/>
              </a:ext>
            </a:extLst>
          </p:cNvPr>
          <p:cNvSpPr/>
          <p:nvPr/>
        </p:nvSpPr>
        <p:spPr>
          <a:xfrm>
            <a:off x="10278569" y="4956486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Inform</a:t>
            </a:r>
          </a:p>
          <a:p>
            <a:pPr algn="ctr"/>
            <a:r>
              <a:rPr lang="en-US" b="1" dirty="0"/>
              <a:t>Satellite Cal Community</a:t>
            </a:r>
          </a:p>
        </p:txBody>
      </p:sp>
      <p:cxnSp>
        <p:nvCxnSpPr>
          <p:cNvPr id="26" name="Straight Arrow Connector 18">
            <a:extLst>
              <a:ext uri="{FF2B5EF4-FFF2-40B4-BE49-F238E27FC236}">
                <a16:creationId xmlns:a16="http://schemas.microsoft.com/office/drawing/2014/main" id="{C510B488-8348-D644-9C63-647F3596073D}"/>
              </a:ext>
            </a:extLst>
          </p:cNvPr>
          <p:cNvCxnSpPr>
            <a:cxnSpLocks/>
            <a:stCxn id="60" idx="2"/>
            <a:endCxn id="24" idx="0"/>
          </p:cNvCxnSpPr>
          <p:nvPr/>
        </p:nvCxnSpPr>
        <p:spPr>
          <a:xfrm rot="10800000" flipV="1">
            <a:off x="9255327" y="4641477"/>
            <a:ext cx="653014" cy="315009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8">
            <a:extLst>
              <a:ext uri="{FF2B5EF4-FFF2-40B4-BE49-F238E27FC236}">
                <a16:creationId xmlns:a16="http://schemas.microsoft.com/office/drawing/2014/main" id="{C8E26988-566D-BB43-96BB-EEC53A17F82F}"/>
              </a:ext>
            </a:extLst>
          </p:cNvPr>
          <p:cNvCxnSpPr>
            <a:cxnSpLocks/>
            <a:stCxn id="60" idx="6"/>
            <a:endCxn id="25" idx="0"/>
          </p:cNvCxnSpPr>
          <p:nvPr/>
        </p:nvCxnSpPr>
        <p:spPr>
          <a:xfrm>
            <a:off x="10448668" y="4641478"/>
            <a:ext cx="665022" cy="315008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BB896C62-DCB5-C240-9688-20511C16F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224" y="2174771"/>
            <a:ext cx="3657600" cy="22860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CB70A87-3D2C-4A4F-84A0-C88257B2F8E6}"/>
              </a:ext>
            </a:extLst>
          </p:cNvPr>
          <p:cNvCxnSpPr>
            <a:cxnSpLocks/>
            <a:stCxn id="18" idx="2"/>
            <a:endCxn id="60" idx="0"/>
          </p:cNvCxnSpPr>
          <p:nvPr/>
        </p:nvCxnSpPr>
        <p:spPr>
          <a:xfrm flipH="1">
            <a:off x="10178505" y="3889881"/>
            <a:ext cx="1" cy="49064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1AA7890-C444-3D47-98C4-EEC2555F4DD6}"/>
              </a:ext>
            </a:extLst>
          </p:cNvPr>
          <p:cNvSpPr txBox="1"/>
          <p:nvPr/>
        </p:nvSpPr>
        <p:spPr>
          <a:xfrm>
            <a:off x="10171615" y="2535917"/>
            <a:ext cx="1264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Truth (± </a:t>
            </a:r>
            <a:r>
              <a:rPr lang="en-US" sz="1200" b="1" dirty="0" err="1"/>
              <a:t>unc</a:t>
            </a:r>
            <a:r>
              <a:rPr lang="en-US" sz="1200" b="1" dirty="0"/>
              <a:t>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8250846-2BA1-D44E-9CEA-2C86E8AE7FEB}"/>
              </a:ext>
            </a:extLst>
          </p:cNvPr>
          <p:cNvSpPr txBox="1"/>
          <p:nvPr/>
        </p:nvSpPr>
        <p:spPr>
          <a:xfrm>
            <a:off x="8331164" y="4513843"/>
            <a:ext cx="1264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ROLO differs from Truth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8286FF5-B88D-B74E-B0F5-85161CFAD87B}"/>
              </a:ext>
            </a:extLst>
          </p:cNvPr>
          <p:cNvSpPr txBox="1"/>
          <p:nvPr/>
        </p:nvSpPr>
        <p:spPr>
          <a:xfrm>
            <a:off x="11118523" y="4499904"/>
            <a:ext cx="1099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Sats</a:t>
            </a:r>
            <a:r>
              <a:rPr lang="en-US" sz="1200" b="1" dirty="0"/>
              <a:t> differs from Truth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A149983-3D3B-AD45-BDE7-6704E2FF9752}"/>
              </a:ext>
            </a:extLst>
          </p:cNvPr>
          <p:cNvGrpSpPr/>
          <p:nvPr/>
        </p:nvGrpSpPr>
        <p:grpSpPr>
          <a:xfrm>
            <a:off x="9908340" y="4371313"/>
            <a:ext cx="540328" cy="540328"/>
            <a:chOff x="10020634" y="4297274"/>
            <a:chExt cx="540328" cy="54032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5B5AC51-4001-964D-8E05-BC25BD11CBC3}"/>
                </a:ext>
              </a:extLst>
            </p:cNvPr>
            <p:cNvSpPr/>
            <p:nvPr/>
          </p:nvSpPr>
          <p:spPr>
            <a:xfrm>
              <a:off x="10020635" y="4306485"/>
              <a:ext cx="540327" cy="521907"/>
            </a:xfrm>
            <a:prstGeom prst="ellipse">
              <a:avLst/>
            </a:prstGeom>
            <a:solidFill>
              <a:srgbClr val="BA5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7E5396ED-383E-1E44-A7A6-288BDB40D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08521"/>
                </a:clrFrom>
                <a:clrTo>
                  <a:srgbClr val="F0852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0634" y="4297274"/>
              <a:ext cx="540328" cy="54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2" name="Straight Arrow Connector 18">
            <a:extLst>
              <a:ext uri="{FF2B5EF4-FFF2-40B4-BE49-F238E27FC236}">
                <a16:creationId xmlns:a16="http://schemas.microsoft.com/office/drawing/2014/main" id="{F388012F-238A-7B45-93EF-75BEE546CC74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>
            <a:off x="8247300" y="2733103"/>
            <a:ext cx="1096085" cy="605221"/>
          </a:xfrm>
          <a:prstGeom prst="bentConnector3">
            <a:avLst>
              <a:gd name="adj1" fmla="val 50000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A22BFD7-0485-CA4F-9321-4FEE195E4520}"/>
              </a:ext>
            </a:extLst>
          </p:cNvPr>
          <p:cNvCxnSpPr/>
          <p:nvPr/>
        </p:nvCxnSpPr>
        <p:spPr>
          <a:xfrm>
            <a:off x="1930265" y="3770004"/>
            <a:ext cx="23910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692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B4FAC0-DCD1-F74F-B8E2-3A3819408442}"/>
              </a:ext>
            </a:extLst>
          </p:cNvPr>
          <p:cNvSpPr txBox="1"/>
          <p:nvPr/>
        </p:nvSpPr>
        <p:spPr>
          <a:xfrm>
            <a:off x="9068305" y="4601243"/>
            <a:ext cx="2563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Other data sources can validate against </a:t>
            </a:r>
            <a:r>
              <a:rPr lang="en-US" sz="2400" b="1" dirty="0"/>
              <a:t>Air-LUSI </a:t>
            </a:r>
            <a:r>
              <a:rPr lang="en-US" sz="2400" dirty="0"/>
              <a:t>data.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0AECEA-3D0D-3947-9C65-087BA984A6C8}"/>
              </a:ext>
            </a:extLst>
          </p:cNvPr>
          <p:cNvSpPr/>
          <p:nvPr/>
        </p:nvSpPr>
        <p:spPr>
          <a:xfrm>
            <a:off x="5248504" y="1367101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air-LUSI Measurements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289B2F9-3601-7A45-881B-D1072997EA57}"/>
              </a:ext>
            </a:extLst>
          </p:cNvPr>
          <p:cNvSpPr/>
          <p:nvPr/>
        </p:nvSpPr>
        <p:spPr>
          <a:xfrm>
            <a:off x="7993691" y="3280599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ESA Tenerife Measurements and LIME</a:t>
            </a:r>
          </a:p>
        </p:txBody>
      </p:sp>
      <p:cxnSp>
        <p:nvCxnSpPr>
          <p:cNvPr id="43" name="Straight Arrow Connector 18">
            <a:extLst>
              <a:ext uri="{FF2B5EF4-FFF2-40B4-BE49-F238E27FC236}">
                <a16:creationId xmlns:a16="http://schemas.microsoft.com/office/drawing/2014/main" id="{13CAEE62-5B8A-D947-A797-99A03238C7C5}"/>
              </a:ext>
            </a:extLst>
          </p:cNvPr>
          <p:cNvCxnSpPr>
            <a:cxnSpLocks/>
            <a:stCxn id="11" idx="1"/>
            <a:endCxn id="18" idx="0"/>
          </p:cNvCxnSpPr>
          <p:nvPr/>
        </p:nvCxnSpPr>
        <p:spPr>
          <a:xfrm flipH="1">
            <a:off x="3338437" y="1918659"/>
            <a:ext cx="1910067" cy="1361940"/>
          </a:xfrm>
          <a:prstGeom prst="straightConnector1">
            <a:avLst/>
          </a:prstGeom>
          <a:ln w="508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F0165D3-8C79-CB48-83A6-1466BC8A8192}"/>
              </a:ext>
            </a:extLst>
          </p:cNvPr>
          <p:cNvSpPr/>
          <p:nvPr/>
        </p:nvSpPr>
        <p:spPr>
          <a:xfrm>
            <a:off x="2503316" y="3280599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/>
              <a:t>ARCSTONE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0B621AC-B0F6-294A-9405-420733EC48E4}"/>
              </a:ext>
            </a:extLst>
          </p:cNvPr>
          <p:cNvSpPr/>
          <p:nvPr/>
        </p:nvSpPr>
        <p:spPr>
          <a:xfrm>
            <a:off x="5248504" y="5194095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NIST MLO-LUSI</a:t>
            </a:r>
          </a:p>
        </p:txBody>
      </p:sp>
      <p:cxnSp>
        <p:nvCxnSpPr>
          <p:cNvPr id="26" name="Straight Arrow Connector 18">
            <a:extLst>
              <a:ext uri="{FF2B5EF4-FFF2-40B4-BE49-F238E27FC236}">
                <a16:creationId xmlns:a16="http://schemas.microsoft.com/office/drawing/2014/main" id="{C510B488-8348-D644-9C63-647F3596073D}"/>
              </a:ext>
            </a:extLst>
          </p:cNvPr>
          <p:cNvCxnSpPr>
            <a:cxnSpLocks/>
            <a:stCxn id="18" idx="2"/>
            <a:endCxn id="24" idx="1"/>
          </p:cNvCxnSpPr>
          <p:nvPr/>
        </p:nvCxnSpPr>
        <p:spPr>
          <a:xfrm>
            <a:off x="3338437" y="4383714"/>
            <a:ext cx="1910067" cy="1361939"/>
          </a:xfrm>
          <a:prstGeom prst="straightConnector1">
            <a:avLst/>
          </a:prstGeom>
          <a:ln w="508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8">
            <a:extLst>
              <a:ext uri="{FF2B5EF4-FFF2-40B4-BE49-F238E27FC236}">
                <a16:creationId xmlns:a16="http://schemas.microsoft.com/office/drawing/2014/main" id="{C8E26988-566D-BB43-96BB-EEC53A17F82F}"/>
              </a:ext>
            </a:extLst>
          </p:cNvPr>
          <p:cNvCxnSpPr>
            <a:cxnSpLocks/>
            <a:stCxn id="24" idx="3"/>
            <a:endCxn id="42" idx="2"/>
          </p:cNvCxnSpPr>
          <p:nvPr/>
        </p:nvCxnSpPr>
        <p:spPr>
          <a:xfrm flipV="1">
            <a:off x="6918746" y="4383714"/>
            <a:ext cx="1910066" cy="1361939"/>
          </a:xfrm>
          <a:prstGeom prst="straightConnector1">
            <a:avLst/>
          </a:prstGeom>
          <a:ln w="508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8">
            <a:extLst>
              <a:ext uri="{FF2B5EF4-FFF2-40B4-BE49-F238E27FC236}">
                <a16:creationId xmlns:a16="http://schemas.microsoft.com/office/drawing/2014/main" id="{F388012F-238A-7B45-93EF-75BEE546CC74}"/>
              </a:ext>
            </a:extLst>
          </p:cNvPr>
          <p:cNvCxnSpPr>
            <a:cxnSpLocks/>
            <a:stCxn id="42" idx="0"/>
            <a:endCxn id="11" idx="3"/>
          </p:cNvCxnSpPr>
          <p:nvPr/>
        </p:nvCxnSpPr>
        <p:spPr>
          <a:xfrm flipH="1" flipV="1">
            <a:off x="6918746" y="1918659"/>
            <a:ext cx="1910066" cy="1361940"/>
          </a:xfrm>
          <a:prstGeom prst="straightConnector1">
            <a:avLst/>
          </a:prstGeom>
          <a:ln w="508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6C79BCB-9FC8-BA49-B479-1879282632B0}"/>
              </a:ext>
            </a:extLst>
          </p:cNvPr>
          <p:cNvSpPr txBox="1"/>
          <p:nvPr/>
        </p:nvSpPr>
        <p:spPr>
          <a:xfrm>
            <a:off x="3262438" y="616570"/>
            <a:ext cx="5667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Air-LUSI Data Future Application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DB44E93-E63C-D642-9DA9-A4075C3B59E3}"/>
              </a:ext>
            </a:extLst>
          </p:cNvPr>
          <p:cNvSpPr/>
          <p:nvPr/>
        </p:nvSpPr>
        <p:spPr>
          <a:xfrm>
            <a:off x="7089569" y="1201345"/>
            <a:ext cx="498763" cy="4968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1.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C9F51B7-DACD-794F-8E70-B723F5E47FC9}"/>
              </a:ext>
            </a:extLst>
          </p:cNvPr>
          <p:cNvSpPr/>
          <p:nvPr/>
        </p:nvSpPr>
        <p:spPr>
          <a:xfrm>
            <a:off x="9812947" y="3583743"/>
            <a:ext cx="498763" cy="4968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2.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B811991-26E4-E642-AD09-0D6802A12615}"/>
              </a:ext>
            </a:extLst>
          </p:cNvPr>
          <p:cNvSpPr/>
          <p:nvPr/>
        </p:nvSpPr>
        <p:spPr>
          <a:xfrm>
            <a:off x="1870724" y="3583743"/>
            <a:ext cx="498763" cy="4968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4.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61BF0E6-F8B2-D248-AD85-EFEFFA9208CC}"/>
              </a:ext>
            </a:extLst>
          </p:cNvPr>
          <p:cNvSpPr/>
          <p:nvPr/>
        </p:nvSpPr>
        <p:spPr>
          <a:xfrm>
            <a:off x="7089568" y="5886179"/>
            <a:ext cx="498763" cy="4968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3.</a:t>
            </a:r>
          </a:p>
        </p:txBody>
      </p:sp>
      <p:cxnSp>
        <p:nvCxnSpPr>
          <p:cNvPr id="22" name="Straight Arrow Connector 18">
            <a:extLst>
              <a:ext uri="{FF2B5EF4-FFF2-40B4-BE49-F238E27FC236}">
                <a16:creationId xmlns:a16="http://schemas.microsoft.com/office/drawing/2014/main" id="{0B6EEBEE-75EE-624B-B0B0-58CE63F58DE8}"/>
              </a:ext>
            </a:extLst>
          </p:cNvPr>
          <p:cNvCxnSpPr>
            <a:cxnSpLocks/>
            <a:stCxn id="24" idx="0"/>
            <a:endCxn id="11" idx="2"/>
          </p:cNvCxnSpPr>
          <p:nvPr/>
        </p:nvCxnSpPr>
        <p:spPr>
          <a:xfrm flipV="1">
            <a:off x="6083625" y="2470216"/>
            <a:ext cx="0" cy="2723879"/>
          </a:xfrm>
          <a:prstGeom prst="straightConnector1">
            <a:avLst/>
          </a:prstGeom>
          <a:ln w="508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8">
            <a:extLst>
              <a:ext uri="{FF2B5EF4-FFF2-40B4-BE49-F238E27FC236}">
                <a16:creationId xmlns:a16="http://schemas.microsoft.com/office/drawing/2014/main" id="{9F6D8574-162A-CE49-A2D6-8256AD2DC2C1}"/>
              </a:ext>
            </a:extLst>
          </p:cNvPr>
          <p:cNvCxnSpPr>
            <a:cxnSpLocks/>
            <a:stCxn id="42" idx="1"/>
            <a:endCxn id="18" idx="3"/>
          </p:cNvCxnSpPr>
          <p:nvPr/>
        </p:nvCxnSpPr>
        <p:spPr>
          <a:xfrm flipH="1">
            <a:off x="4173558" y="3832157"/>
            <a:ext cx="3820133" cy="0"/>
          </a:xfrm>
          <a:prstGeom prst="straightConnector1">
            <a:avLst/>
          </a:prstGeom>
          <a:ln w="508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647A214-A7EC-7344-8AD0-38941BAFA3B9}"/>
              </a:ext>
            </a:extLst>
          </p:cNvPr>
          <p:cNvSpPr txBox="1"/>
          <p:nvPr/>
        </p:nvSpPr>
        <p:spPr>
          <a:xfrm>
            <a:off x="110975" y="1095504"/>
            <a:ext cx="5071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Air-LUSI</a:t>
            </a:r>
            <a:r>
              <a:rPr lang="en-US" dirty="0"/>
              <a:t> is ready.</a:t>
            </a:r>
          </a:p>
          <a:p>
            <a:pPr marL="342900" indent="-342900">
              <a:buFontTx/>
              <a:buAutoNum type="arabicPeriod"/>
            </a:pPr>
            <a:r>
              <a:rPr lang="en-US" b="1" dirty="0"/>
              <a:t>ESA </a:t>
            </a:r>
            <a:r>
              <a:rPr lang="en-US" dirty="0"/>
              <a:t>– currently 150+ nights of multi-band data.</a:t>
            </a:r>
          </a:p>
          <a:p>
            <a:pPr marL="342900" indent="-342900">
              <a:buFontTx/>
              <a:buAutoNum type="arabicPeriod"/>
            </a:pPr>
            <a:r>
              <a:rPr lang="en-US" b="1" dirty="0"/>
              <a:t>NIST MLO-LUSI </a:t>
            </a:r>
            <a:r>
              <a:rPr lang="en-US" dirty="0"/>
              <a:t>– ready in several months.</a:t>
            </a:r>
          </a:p>
          <a:p>
            <a:pPr marL="342900" indent="-342900">
              <a:buFontTx/>
              <a:buAutoNum type="arabicPeriod"/>
            </a:pPr>
            <a:r>
              <a:rPr lang="en-US" b="1" dirty="0"/>
              <a:t>ARCSTONE </a:t>
            </a:r>
            <a:r>
              <a:rPr lang="en-US" dirty="0"/>
              <a:t>– ready in a few to several years.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1A8D1B-309F-3E49-B724-077D78FF31D1}"/>
              </a:ext>
            </a:extLst>
          </p:cNvPr>
          <p:cNvSpPr txBox="1"/>
          <p:nvPr/>
        </p:nvSpPr>
        <p:spPr>
          <a:xfrm>
            <a:off x="9083726" y="1076405"/>
            <a:ext cx="28734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Possible future comparisons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Aqua MODIS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NPP and JPSS VIIRS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Landsat 8 &amp; 9 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GEOS ABI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SBG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634674-53EB-894D-BAEF-F0CFC9BA38DE}"/>
              </a:ext>
            </a:extLst>
          </p:cNvPr>
          <p:cNvSpPr txBox="1"/>
          <p:nvPr/>
        </p:nvSpPr>
        <p:spPr>
          <a:xfrm>
            <a:off x="110975" y="4970575"/>
            <a:ext cx="3917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Other possible near-term comparisons: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CNES PLEIADES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Mazarico</a:t>
            </a:r>
            <a:r>
              <a:rPr lang="en-US" dirty="0"/>
              <a:t> Photometric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Terra MODIS</a:t>
            </a:r>
          </a:p>
        </p:txBody>
      </p:sp>
    </p:spTree>
    <p:extLst>
      <p:ext uri="{BB962C8B-B14F-4D97-AF65-F5344CB8AC3E}">
        <p14:creationId xmlns:p14="http://schemas.microsoft.com/office/powerpoint/2010/main" val="1510992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B4FAC0-DCD1-F74F-B8E2-3A3819408442}"/>
              </a:ext>
            </a:extLst>
          </p:cNvPr>
          <p:cNvSpPr txBox="1"/>
          <p:nvPr/>
        </p:nvSpPr>
        <p:spPr>
          <a:xfrm>
            <a:off x="8405116" y="5061223"/>
            <a:ext cx="3731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48FF"/>
                </a:solidFill>
              </a:rPr>
              <a:t>air-LUSI </a:t>
            </a:r>
            <a:r>
              <a:rPr lang="en-US" sz="2400" dirty="0">
                <a:solidFill>
                  <a:srgbClr val="0048FF"/>
                </a:solidFill>
              </a:rPr>
              <a:t>data and other data sources can then be used to improve Lunar Reference model incrementally.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0AECEA-3D0D-3947-9C65-087BA984A6C8}"/>
              </a:ext>
            </a:extLst>
          </p:cNvPr>
          <p:cNvSpPr/>
          <p:nvPr/>
        </p:nvSpPr>
        <p:spPr>
          <a:xfrm>
            <a:off x="5248504" y="1367101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air-LUSI Measurements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289B2F9-3601-7A45-881B-D1072997EA57}"/>
              </a:ext>
            </a:extLst>
          </p:cNvPr>
          <p:cNvSpPr/>
          <p:nvPr/>
        </p:nvSpPr>
        <p:spPr>
          <a:xfrm>
            <a:off x="7993691" y="3280599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ESA Tenerife Measurements</a:t>
            </a:r>
          </a:p>
        </p:txBody>
      </p:sp>
      <p:cxnSp>
        <p:nvCxnSpPr>
          <p:cNvPr id="43" name="Straight Arrow Connector 18">
            <a:extLst>
              <a:ext uri="{FF2B5EF4-FFF2-40B4-BE49-F238E27FC236}">
                <a16:creationId xmlns:a16="http://schemas.microsoft.com/office/drawing/2014/main" id="{13CAEE62-5B8A-D947-A797-99A03238C7C5}"/>
              </a:ext>
            </a:extLst>
          </p:cNvPr>
          <p:cNvCxnSpPr>
            <a:cxnSpLocks/>
            <a:stCxn id="11" idx="2"/>
            <a:endCxn id="31" idx="0"/>
          </p:cNvCxnSpPr>
          <p:nvPr/>
        </p:nvCxnSpPr>
        <p:spPr>
          <a:xfrm>
            <a:off x="6083625" y="2470216"/>
            <a:ext cx="0" cy="49688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F0165D3-8C79-CB48-83A6-1466BC8A8192}"/>
              </a:ext>
            </a:extLst>
          </p:cNvPr>
          <p:cNvSpPr/>
          <p:nvPr/>
        </p:nvSpPr>
        <p:spPr>
          <a:xfrm>
            <a:off x="2503316" y="3280599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/>
              <a:t>ARCSTONE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0B621AC-B0F6-294A-9405-420733EC48E4}"/>
              </a:ext>
            </a:extLst>
          </p:cNvPr>
          <p:cNvSpPr/>
          <p:nvPr/>
        </p:nvSpPr>
        <p:spPr>
          <a:xfrm>
            <a:off x="5248504" y="5194095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NIST MLO-LUSI</a:t>
            </a:r>
          </a:p>
        </p:txBody>
      </p:sp>
      <p:cxnSp>
        <p:nvCxnSpPr>
          <p:cNvPr id="26" name="Straight Arrow Connector 18">
            <a:extLst>
              <a:ext uri="{FF2B5EF4-FFF2-40B4-BE49-F238E27FC236}">
                <a16:creationId xmlns:a16="http://schemas.microsoft.com/office/drawing/2014/main" id="{C510B488-8348-D644-9C63-647F3596073D}"/>
              </a:ext>
            </a:extLst>
          </p:cNvPr>
          <p:cNvCxnSpPr>
            <a:cxnSpLocks/>
            <a:stCxn id="18" idx="3"/>
            <a:endCxn id="31" idx="2"/>
          </p:cNvCxnSpPr>
          <p:nvPr/>
        </p:nvCxnSpPr>
        <p:spPr>
          <a:xfrm flipV="1">
            <a:off x="4173558" y="3832156"/>
            <a:ext cx="1000439" cy="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8">
            <a:extLst>
              <a:ext uri="{FF2B5EF4-FFF2-40B4-BE49-F238E27FC236}">
                <a16:creationId xmlns:a16="http://schemas.microsoft.com/office/drawing/2014/main" id="{C8E26988-566D-BB43-96BB-EEC53A17F82F}"/>
              </a:ext>
            </a:extLst>
          </p:cNvPr>
          <p:cNvCxnSpPr>
            <a:cxnSpLocks/>
            <a:stCxn id="24" idx="0"/>
            <a:endCxn id="31" idx="4"/>
          </p:cNvCxnSpPr>
          <p:nvPr/>
        </p:nvCxnSpPr>
        <p:spPr>
          <a:xfrm flipV="1">
            <a:off x="6083625" y="4697216"/>
            <a:ext cx="0" cy="49687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8">
            <a:extLst>
              <a:ext uri="{FF2B5EF4-FFF2-40B4-BE49-F238E27FC236}">
                <a16:creationId xmlns:a16="http://schemas.microsoft.com/office/drawing/2014/main" id="{F388012F-238A-7B45-93EF-75BEE546CC74}"/>
              </a:ext>
            </a:extLst>
          </p:cNvPr>
          <p:cNvCxnSpPr>
            <a:cxnSpLocks/>
            <a:stCxn id="42" idx="1"/>
            <a:endCxn id="31" idx="6"/>
          </p:cNvCxnSpPr>
          <p:nvPr/>
        </p:nvCxnSpPr>
        <p:spPr>
          <a:xfrm flipH="1" flipV="1">
            <a:off x="6993253" y="3832156"/>
            <a:ext cx="1000438" cy="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A0D14DE-5169-A949-9C85-F4FA46F37E06}"/>
              </a:ext>
            </a:extLst>
          </p:cNvPr>
          <p:cNvSpPr/>
          <p:nvPr/>
        </p:nvSpPr>
        <p:spPr>
          <a:xfrm>
            <a:off x="5173997" y="2967096"/>
            <a:ext cx="1819256" cy="1730120"/>
          </a:xfrm>
          <a:prstGeom prst="ellipse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COMMON</a:t>
            </a:r>
          </a:p>
          <a:p>
            <a:pPr algn="ctr"/>
            <a:r>
              <a:rPr lang="en-US" b="1" dirty="0"/>
              <a:t>LUNAR IRRADIANCE MODEL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DB44E93-E63C-D642-9DA9-A4075C3B59E3}"/>
              </a:ext>
            </a:extLst>
          </p:cNvPr>
          <p:cNvSpPr/>
          <p:nvPr/>
        </p:nvSpPr>
        <p:spPr>
          <a:xfrm>
            <a:off x="7089569" y="1201345"/>
            <a:ext cx="498763" cy="4968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1.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C9F51B7-DACD-794F-8E70-B723F5E47FC9}"/>
              </a:ext>
            </a:extLst>
          </p:cNvPr>
          <p:cNvSpPr/>
          <p:nvPr/>
        </p:nvSpPr>
        <p:spPr>
          <a:xfrm>
            <a:off x="9812947" y="3583743"/>
            <a:ext cx="498763" cy="4968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2.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CEEBA80-236C-1545-8DC9-CCBA65501428}"/>
              </a:ext>
            </a:extLst>
          </p:cNvPr>
          <p:cNvSpPr/>
          <p:nvPr/>
        </p:nvSpPr>
        <p:spPr>
          <a:xfrm>
            <a:off x="7089568" y="5886179"/>
            <a:ext cx="498763" cy="4968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3.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2C458C4-4534-F948-A58A-82CAEE2E1A40}"/>
              </a:ext>
            </a:extLst>
          </p:cNvPr>
          <p:cNvSpPr txBox="1"/>
          <p:nvPr/>
        </p:nvSpPr>
        <p:spPr>
          <a:xfrm>
            <a:off x="110975" y="1095504"/>
            <a:ext cx="4955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air-LUSI</a:t>
            </a:r>
            <a:r>
              <a:rPr lang="en-US" dirty="0"/>
              <a:t> is ready.</a:t>
            </a:r>
          </a:p>
          <a:p>
            <a:pPr marL="342900" indent="-342900">
              <a:buFontTx/>
              <a:buAutoNum type="arabicPeriod"/>
            </a:pPr>
            <a:r>
              <a:rPr lang="en-US" b="1" dirty="0"/>
              <a:t>ESA –</a:t>
            </a:r>
            <a:r>
              <a:rPr lang="en-US" dirty="0"/>
              <a:t> currently 150+ nights of multi-band data.</a:t>
            </a:r>
          </a:p>
          <a:p>
            <a:pPr marL="342900" indent="-342900">
              <a:buFontTx/>
              <a:buAutoNum type="arabicPeriod"/>
            </a:pPr>
            <a:r>
              <a:rPr lang="en-US" b="1" dirty="0"/>
              <a:t>NIST MLO-LUSI </a:t>
            </a:r>
            <a:r>
              <a:rPr lang="en-US" dirty="0"/>
              <a:t>– ready in several months.</a:t>
            </a:r>
          </a:p>
          <a:p>
            <a:pPr marL="342900" indent="-342900">
              <a:buFontTx/>
              <a:buAutoNum type="arabicPeriod"/>
            </a:pPr>
            <a:r>
              <a:rPr lang="en-US" b="1" dirty="0"/>
              <a:t>ARCSTONE </a:t>
            </a:r>
            <a:r>
              <a:rPr lang="en-US" dirty="0"/>
              <a:t>– ready in a few to several years.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97495D4-9D7F-D74A-9332-BB6967364215}"/>
              </a:ext>
            </a:extLst>
          </p:cNvPr>
          <p:cNvSpPr/>
          <p:nvPr/>
        </p:nvSpPr>
        <p:spPr>
          <a:xfrm>
            <a:off x="1870724" y="3583743"/>
            <a:ext cx="498763" cy="4968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4.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CFE9B5-B87E-8D48-838C-65AC5BFEDEAD}"/>
              </a:ext>
            </a:extLst>
          </p:cNvPr>
          <p:cNvSpPr txBox="1"/>
          <p:nvPr/>
        </p:nvSpPr>
        <p:spPr>
          <a:xfrm>
            <a:off x="3203928" y="616570"/>
            <a:ext cx="578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air-LUSI Data Future Application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DEC931-B312-CE4A-9CBA-C9C53FC38A5F}"/>
              </a:ext>
            </a:extLst>
          </p:cNvPr>
          <p:cNvSpPr txBox="1"/>
          <p:nvPr/>
        </p:nvSpPr>
        <p:spPr>
          <a:xfrm>
            <a:off x="8405116" y="1334306"/>
            <a:ext cx="3388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48FF"/>
                </a:solidFill>
              </a:rPr>
              <a:t>air-LUSI</a:t>
            </a:r>
            <a:r>
              <a:rPr lang="en-US" sz="2400" dirty="0">
                <a:solidFill>
                  <a:srgbClr val="0048FF"/>
                </a:solidFill>
              </a:rPr>
              <a:t> data can be used to initially improve the model in order to inter compare datasets.</a:t>
            </a:r>
          </a:p>
        </p:txBody>
      </p:sp>
    </p:spTree>
    <p:extLst>
      <p:ext uri="{BB962C8B-B14F-4D97-AF65-F5344CB8AC3E}">
        <p14:creationId xmlns:p14="http://schemas.microsoft.com/office/powerpoint/2010/main" val="423353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AEF1D62-ACDE-9546-B762-D8BE9D60C2D6}"/>
              </a:ext>
            </a:extLst>
          </p:cNvPr>
          <p:cNvSpPr txBox="1"/>
          <p:nvPr/>
        </p:nvSpPr>
        <p:spPr>
          <a:xfrm>
            <a:off x="705924" y="850226"/>
            <a:ext cx="107801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50000"/>
            </a:pPr>
            <a:r>
              <a:rPr lang="en-US" sz="2400" dirty="0"/>
              <a:t>Current ground-based systems are subject to atmospheric challenges, while future on-orbit measurements are subject to on-orbit risks.  Air-LUSI addresses these issues with:</a:t>
            </a:r>
          </a:p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endParaRPr lang="en-US" sz="2400" b="1" dirty="0"/>
          </a:p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  High accuracy: 			&lt;1% (k=1), 415 -1000 nm (target &lt;0.5%)</a:t>
            </a:r>
          </a:p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  High spectral resolution:		3.7 nm with 0.8 nm sampling (300 – 1100 nm)</a:t>
            </a:r>
          </a:p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  Small atmospheric correction: 	~3% from molecular scatter and O</a:t>
            </a:r>
            <a:r>
              <a:rPr lang="en-US" sz="2400" baseline="-25000" dirty="0"/>
              <a:t>3</a:t>
            </a:r>
            <a:endParaRPr lang="en-US" sz="2400" dirty="0"/>
          </a:p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  Calibration checked before and after use.</a:t>
            </a:r>
          </a:p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  Calibration monitored up to the point of data collection.</a:t>
            </a:r>
          </a:p>
          <a:p>
            <a:pPr marL="285750" indent="-285750" algn="just">
              <a:buSzPct val="150000"/>
              <a:buFont typeface="Courier New" panose="02070309020205020404" pitchFamily="49" charset="0"/>
              <a:buChar char="o"/>
            </a:pPr>
            <a:r>
              <a:rPr lang="en-US" sz="2400" dirty="0"/>
              <a:t>  Ready for operation (TRL 8).</a:t>
            </a:r>
          </a:p>
          <a:p>
            <a:pPr algn="just">
              <a:buSzPct val="150000"/>
            </a:pPr>
            <a:endParaRPr lang="en-US" sz="2400" b="1" u="sng" dirty="0"/>
          </a:p>
          <a:p>
            <a:pPr algn="just">
              <a:buSzPct val="150000"/>
            </a:pPr>
            <a:r>
              <a:rPr lang="en-US" sz="2400" b="1" u="sng" dirty="0">
                <a:solidFill>
                  <a:srgbClr val="7030A0"/>
                </a:solidFill>
              </a:rPr>
              <a:t>Air-LUSI</a:t>
            </a:r>
            <a:r>
              <a:rPr lang="en-US" sz="2400" dirty="0">
                <a:solidFill>
                  <a:srgbClr val="7030A0"/>
                </a:solidFill>
              </a:rPr>
              <a:t> is an essential validation tool, providing confidence to new datasets that nothing else can, and a potentially valuable contribution to a multi-dataset approach to building a new lunar reference.</a:t>
            </a:r>
          </a:p>
        </p:txBody>
      </p:sp>
    </p:spTree>
    <p:extLst>
      <p:ext uri="{BB962C8B-B14F-4D97-AF65-F5344CB8AC3E}">
        <p14:creationId xmlns:p14="http://schemas.microsoft.com/office/powerpoint/2010/main" val="14788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6BE0ED2-73B4-6848-98CF-91B46015C73A}"/>
              </a:ext>
            </a:extLst>
          </p:cNvPr>
          <p:cNvSpPr/>
          <p:nvPr/>
        </p:nvSpPr>
        <p:spPr>
          <a:xfrm>
            <a:off x="16932" y="-3314"/>
            <a:ext cx="12188825" cy="553753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rgbClr val="00B0F0"/>
              </a:gs>
              <a:gs pos="100000">
                <a:srgbClr val="BA56FF"/>
              </a:gs>
            </a:gsLst>
            <a:lin ang="213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08" tIns="58604" rIns="117208" bIns="58604"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D58A0F0-ECF6-BE4C-9AEC-80F81120920C}"/>
              </a:ext>
            </a:extLst>
          </p:cNvPr>
          <p:cNvSpPr/>
          <p:nvPr/>
        </p:nvSpPr>
        <p:spPr>
          <a:xfrm>
            <a:off x="63057" y="1115485"/>
            <a:ext cx="1667228" cy="5651968"/>
          </a:xfrm>
          <a:prstGeom prst="rect">
            <a:avLst/>
          </a:prstGeom>
          <a:solidFill>
            <a:srgbClr val="E1BFFF"/>
          </a:solidFill>
          <a:ln>
            <a:solidFill>
              <a:srgbClr val="E1B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D810497-2012-8B4D-A6BD-B97B4A4BAC9C}"/>
              </a:ext>
            </a:extLst>
          </p:cNvPr>
          <p:cNvSpPr/>
          <p:nvPr/>
        </p:nvSpPr>
        <p:spPr>
          <a:xfrm>
            <a:off x="190005" y="3960401"/>
            <a:ext cx="11938938" cy="2807052"/>
          </a:xfrm>
          <a:prstGeom prst="rect">
            <a:avLst/>
          </a:prstGeom>
          <a:solidFill>
            <a:srgbClr val="E1BFFF"/>
          </a:solidFill>
          <a:ln>
            <a:solidFill>
              <a:srgbClr val="E1B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278A62-3D1A-114F-B8FE-1BEB3B131EB5}"/>
              </a:ext>
            </a:extLst>
          </p:cNvPr>
          <p:cNvSpPr/>
          <p:nvPr/>
        </p:nvSpPr>
        <p:spPr>
          <a:xfrm>
            <a:off x="63815" y="724224"/>
            <a:ext cx="12065128" cy="1193851"/>
          </a:xfrm>
          <a:prstGeom prst="rect">
            <a:avLst/>
          </a:prstGeom>
          <a:solidFill>
            <a:srgbClr val="E1BFFF"/>
          </a:solidFill>
          <a:ln>
            <a:solidFill>
              <a:srgbClr val="E1B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René-Antoine_Houasse_-_Morpheus_Awakening_as_Iris_Draws_Near,_169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501" y="4487428"/>
            <a:ext cx="874619" cy="1220909"/>
          </a:xfrm>
          <a:prstGeom prst="rect">
            <a:avLst/>
          </a:prstGeom>
        </p:spPr>
      </p:pic>
      <p:pic>
        <p:nvPicPr>
          <p:cNvPr id="3" name="Picture 2" descr="Seignac,_Diane_chassant_(5613442047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01" y="1279136"/>
            <a:ext cx="860976" cy="1334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380652-0785-0D48-91F4-FD9ABD547F12}"/>
              </a:ext>
            </a:extLst>
          </p:cNvPr>
          <p:cNvSpPr txBox="1"/>
          <p:nvPr/>
        </p:nvSpPr>
        <p:spPr>
          <a:xfrm>
            <a:off x="370488" y="798227"/>
            <a:ext cx="8745424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  <a:cs typeface="Calibri"/>
              </a:rPr>
              <a:t>ARTEMIS</a:t>
            </a:r>
            <a:r>
              <a:rPr lang="en-US" sz="2000" b="1" dirty="0">
                <a:cs typeface="Calibri"/>
              </a:rPr>
              <a:t> – </a:t>
            </a:r>
            <a:r>
              <a:rPr lang="en-US" sz="2000" b="1" u="sng" dirty="0">
                <a:solidFill>
                  <a:srgbClr val="C00000"/>
                </a:solidFill>
                <a:cs typeface="Calibri"/>
              </a:rPr>
              <a:t>A</a:t>
            </a:r>
            <a:r>
              <a:rPr lang="en-US" sz="2000" b="1" u="sng" dirty="0">
                <a:cs typeface="Calibri"/>
              </a:rPr>
              <a:t>utonomous, </a:t>
            </a:r>
            <a:r>
              <a:rPr lang="en-US" sz="2000" b="1" u="sng" dirty="0">
                <a:solidFill>
                  <a:srgbClr val="C00000"/>
                </a:solidFill>
                <a:cs typeface="Calibri"/>
              </a:rPr>
              <a:t>R</a:t>
            </a:r>
            <a:r>
              <a:rPr lang="en-US" sz="2000" b="1" u="sng" dirty="0">
                <a:cs typeface="Calibri"/>
              </a:rPr>
              <a:t>obotic </a:t>
            </a:r>
            <a:r>
              <a:rPr lang="en-US" sz="2000" b="1" u="sng" dirty="0" err="1">
                <a:solidFill>
                  <a:srgbClr val="C00000"/>
                </a:solidFill>
                <a:cs typeface="Calibri"/>
              </a:rPr>
              <a:t>TE</a:t>
            </a:r>
            <a:r>
              <a:rPr lang="en-US" sz="2000" b="1" u="sng" dirty="0" err="1">
                <a:cs typeface="Calibri"/>
              </a:rPr>
              <a:t>lescope</a:t>
            </a:r>
            <a:r>
              <a:rPr lang="en-US" sz="2000" b="1" u="sng" dirty="0">
                <a:cs typeface="Calibri"/>
              </a:rPr>
              <a:t> </a:t>
            </a:r>
            <a:r>
              <a:rPr lang="en-US" sz="2000" b="1" u="sng" dirty="0">
                <a:solidFill>
                  <a:srgbClr val="C00000"/>
                </a:solidFill>
                <a:cs typeface="Calibri"/>
              </a:rPr>
              <a:t>M</a:t>
            </a:r>
            <a:r>
              <a:rPr lang="en-US" sz="2000" b="1" u="sng" dirty="0">
                <a:cs typeface="Calibri"/>
              </a:rPr>
              <a:t>ount </a:t>
            </a:r>
            <a:r>
              <a:rPr lang="en-US" sz="2000" b="1" u="sng" dirty="0">
                <a:solidFill>
                  <a:srgbClr val="C00000"/>
                </a:solidFill>
                <a:cs typeface="Calibri"/>
              </a:rPr>
              <a:t>I</a:t>
            </a:r>
            <a:r>
              <a:rPr lang="en-US" sz="2000" b="1" u="sng" dirty="0">
                <a:cs typeface="Calibri"/>
              </a:rPr>
              <a:t>nstrument </a:t>
            </a:r>
            <a:r>
              <a:rPr lang="en-US" sz="2000" b="1" u="sng" dirty="0">
                <a:solidFill>
                  <a:srgbClr val="C00000"/>
                </a:solidFill>
                <a:cs typeface="Calibri"/>
              </a:rPr>
              <a:t>S</a:t>
            </a:r>
            <a:r>
              <a:rPr lang="en-US" sz="2000" b="1" u="sng" dirty="0">
                <a:cs typeface="Calibri"/>
              </a:rPr>
              <a:t>ubsystem</a:t>
            </a:r>
            <a:endParaRPr lang="en-US" sz="2000" u="sng" dirty="0">
              <a:cs typeface="Calibri"/>
            </a:endParaRPr>
          </a:p>
          <a:p>
            <a:pPr marL="1258888" lvl="2" indent="-215900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cs typeface="Calibri"/>
              </a:rPr>
              <a:t>Uses tracking camera on telescope and computer controlled PID loop.</a:t>
            </a:r>
          </a:p>
          <a:p>
            <a:pPr marL="1258888" lvl="2" indent="-215900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cs typeface="Calibri"/>
              </a:rPr>
              <a:t>Keeps telescope fixed on the Moon to within 0.1°.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681BFB-D5DF-794F-93F5-7E7828F060EF}"/>
              </a:ext>
            </a:extLst>
          </p:cNvPr>
          <p:cNvSpPr txBox="1"/>
          <p:nvPr/>
        </p:nvSpPr>
        <p:spPr>
          <a:xfrm>
            <a:off x="370487" y="4071194"/>
            <a:ext cx="5350622" cy="262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  <a:cs typeface="Calibri"/>
              </a:rPr>
              <a:t>IRIS</a:t>
            </a:r>
            <a:r>
              <a:rPr lang="en-US" sz="2000" b="1" dirty="0">
                <a:cs typeface="Calibri"/>
              </a:rPr>
              <a:t> – </a:t>
            </a:r>
            <a:r>
              <a:rPr lang="en-US" sz="2000" b="1" u="sng" dirty="0" err="1">
                <a:solidFill>
                  <a:srgbClr val="C00000"/>
                </a:solidFill>
                <a:cs typeface="Calibri"/>
              </a:rPr>
              <a:t>IR</a:t>
            </a:r>
            <a:r>
              <a:rPr lang="en-US" sz="2000" b="1" u="sng" dirty="0" err="1">
                <a:cs typeface="Calibri"/>
              </a:rPr>
              <a:t>radiance</a:t>
            </a:r>
            <a:r>
              <a:rPr lang="en-US" sz="2000" b="1" u="sng" dirty="0">
                <a:cs typeface="Calibri"/>
              </a:rPr>
              <a:t> </a:t>
            </a:r>
            <a:r>
              <a:rPr lang="en-US" sz="2000" b="1" u="sng" dirty="0">
                <a:solidFill>
                  <a:srgbClr val="C00000"/>
                </a:solidFill>
                <a:cs typeface="Calibri"/>
              </a:rPr>
              <a:t>I</a:t>
            </a:r>
            <a:r>
              <a:rPr lang="en-US" sz="2000" b="1" u="sng" dirty="0">
                <a:cs typeface="Calibri"/>
              </a:rPr>
              <a:t>nstrument </a:t>
            </a:r>
            <a:r>
              <a:rPr lang="en-US" sz="2000" b="1" u="sng" dirty="0">
                <a:solidFill>
                  <a:srgbClr val="C00000"/>
                </a:solidFill>
                <a:cs typeface="Calibri"/>
              </a:rPr>
              <a:t>S</a:t>
            </a:r>
            <a:r>
              <a:rPr lang="en-US" sz="2000" b="1" u="sng" dirty="0">
                <a:cs typeface="Calibri"/>
              </a:rPr>
              <a:t>ubsystem</a:t>
            </a:r>
          </a:p>
          <a:p>
            <a:pPr marL="1385888" lvl="2" indent="-342900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cs typeface="Calibri"/>
              </a:rPr>
              <a:t>A non-imaging telescope (integrating sphere at focal point).</a:t>
            </a:r>
          </a:p>
          <a:p>
            <a:pPr marL="1385888" lvl="2" indent="-342900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cs typeface="Calibri"/>
              </a:rPr>
              <a:t>Light fed via a fiber optic cable to a spectrograph.</a:t>
            </a:r>
          </a:p>
          <a:p>
            <a:pPr marL="1385888" lvl="2" indent="-342900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cs typeface="Calibri"/>
              </a:rPr>
              <a:t>On-board LED validation source.</a:t>
            </a:r>
          </a:p>
          <a:p>
            <a:pPr marL="1385888" lvl="2" indent="-342900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cs typeface="Calibri"/>
              </a:rPr>
              <a:t>Instrument enclosure keeps the spectrograph and validation source at surface-level P &amp; T during flight.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60DDC-627A-764E-AF75-E2938AC8B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856" y="4388534"/>
            <a:ext cx="3075582" cy="2052515"/>
          </a:xfrm>
          <a:prstGeom prst="rect">
            <a:avLst/>
          </a:prstGeom>
          <a:ln w="28575">
            <a:solidFill>
              <a:srgbClr val="BA56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20823-BFCA-9644-B381-0D57FA381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899" y="4389324"/>
            <a:ext cx="3075581" cy="2051726"/>
          </a:xfrm>
          <a:prstGeom prst="rect">
            <a:avLst/>
          </a:prstGeom>
          <a:ln w="28575">
            <a:solidFill>
              <a:srgbClr val="BA56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646FD0-FD4F-AD44-928F-0FEBC35828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540" y="1916146"/>
            <a:ext cx="1381785" cy="18423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E8397-5D4B-8E4B-A4A5-D83611222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9110" y="2093578"/>
            <a:ext cx="3075958" cy="2073678"/>
          </a:xfrm>
          <a:prstGeom prst="rect">
            <a:avLst/>
          </a:prstGeom>
          <a:ln w="28575">
            <a:solidFill>
              <a:srgbClr val="BA56FF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26DF2C-C0F2-064E-B9B7-136DC53169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856" y="2093578"/>
            <a:ext cx="3075582" cy="2050388"/>
          </a:xfrm>
          <a:prstGeom prst="rect">
            <a:avLst/>
          </a:prstGeom>
          <a:ln w="28575">
            <a:solidFill>
              <a:srgbClr val="BA56FF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C64D9D-CE4C-384C-8DD1-E600F283A160}"/>
              </a:ext>
            </a:extLst>
          </p:cNvPr>
          <p:cNvSpPr txBox="1"/>
          <p:nvPr/>
        </p:nvSpPr>
        <p:spPr>
          <a:xfrm>
            <a:off x="3627691" y="1863271"/>
            <a:ext cx="100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ARTEMIS Control Assembly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C3E4B2-F644-C441-B4C0-306AEF34E8B2}"/>
              </a:ext>
            </a:extLst>
          </p:cNvPr>
          <p:cNvSpPr txBox="1"/>
          <p:nvPr/>
        </p:nvSpPr>
        <p:spPr>
          <a:xfrm>
            <a:off x="5774085" y="3113942"/>
            <a:ext cx="118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ARTEMIS Control Assembly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Installation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31DF8-FFE0-EA46-A965-2E5C00B29E2D}"/>
              </a:ext>
            </a:extLst>
          </p:cNvPr>
          <p:cNvSpPr txBox="1"/>
          <p:nvPr/>
        </p:nvSpPr>
        <p:spPr>
          <a:xfrm>
            <a:off x="9692638" y="3846020"/>
            <a:ext cx="1682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ARTEMIS Mount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451711-7667-974D-912F-EA9E49DEC7D8}"/>
              </a:ext>
            </a:extLst>
          </p:cNvPr>
          <p:cNvSpPr txBox="1"/>
          <p:nvPr/>
        </p:nvSpPr>
        <p:spPr>
          <a:xfrm>
            <a:off x="10586973" y="2066367"/>
            <a:ext cx="1682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IRIS Telescope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C7E76-92BD-1747-B4BA-2D723CB35480}"/>
              </a:ext>
            </a:extLst>
          </p:cNvPr>
          <p:cNvSpPr txBox="1"/>
          <p:nvPr/>
        </p:nvSpPr>
        <p:spPr>
          <a:xfrm>
            <a:off x="9098596" y="2306893"/>
            <a:ext cx="1091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ARTEMIS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Tracking Camera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F1C5AA-4D1B-7749-AE91-A001DEBD6683}"/>
              </a:ext>
            </a:extLst>
          </p:cNvPr>
          <p:cNvCxnSpPr/>
          <p:nvPr/>
        </p:nvCxnSpPr>
        <p:spPr>
          <a:xfrm flipH="1">
            <a:off x="10715945" y="2353354"/>
            <a:ext cx="243565" cy="44559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6E8A0B3-4C41-344E-BA5F-E4D33DC1B509}"/>
              </a:ext>
            </a:extLst>
          </p:cNvPr>
          <p:cNvCxnSpPr>
            <a:cxnSpLocks/>
          </p:cNvCxnSpPr>
          <p:nvPr/>
        </p:nvCxnSpPr>
        <p:spPr>
          <a:xfrm>
            <a:off x="10022766" y="2779756"/>
            <a:ext cx="176728" cy="6290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0288AA8-3C79-C245-AF2B-C0127E39A575}"/>
              </a:ext>
            </a:extLst>
          </p:cNvPr>
          <p:cNvSpPr txBox="1"/>
          <p:nvPr/>
        </p:nvSpPr>
        <p:spPr>
          <a:xfrm>
            <a:off x="10449674" y="5174314"/>
            <a:ext cx="1682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IRIS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Instrument Enclosure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6D628CA-032E-274B-B625-756FF015B610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11147461" y="5010142"/>
            <a:ext cx="143222" cy="16417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677CCA2-32F3-D242-BAF4-3FB4F2404C69}"/>
              </a:ext>
            </a:extLst>
          </p:cNvPr>
          <p:cNvCxnSpPr>
            <a:cxnSpLocks/>
          </p:cNvCxnSpPr>
          <p:nvPr/>
        </p:nvCxnSpPr>
        <p:spPr>
          <a:xfrm>
            <a:off x="9415950" y="4807443"/>
            <a:ext cx="0" cy="208049"/>
          </a:xfrm>
          <a:prstGeom prst="straightConnector1">
            <a:avLst/>
          </a:prstGeom>
          <a:ln w="38100">
            <a:solidFill>
              <a:srgbClr val="BA5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F3DE30D-2B74-5F42-B118-EDAB4DA55964}"/>
              </a:ext>
            </a:extLst>
          </p:cNvPr>
          <p:cNvSpPr txBox="1"/>
          <p:nvPr/>
        </p:nvSpPr>
        <p:spPr>
          <a:xfrm>
            <a:off x="8915505" y="4317105"/>
            <a:ext cx="1682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IRIS Fiber Optics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Cable Harness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56C821-D72A-2F43-9C1B-78A17A24BFE7}"/>
              </a:ext>
            </a:extLst>
          </p:cNvPr>
          <p:cNvSpPr txBox="1"/>
          <p:nvPr/>
        </p:nvSpPr>
        <p:spPr>
          <a:xfrm>
            <a:off x="5763200" y="5873478"/>
            <a:ext cx="3374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IRIS Instrument Enclosure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Installation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772ACCE-8E0F-B947-98C1-B4100A0B3352}"/>
              </a:ext>
            </a:extLst>
          </p:cNvPr>
          <p:cNvCxnSpPr>
            <a:cxnSpLocks/>
          </p:cNvCxnSpPr>
          <p:nvPr/>
        </p:nvCxnSpPr>
        <p:spPr>
          <a:xfrm>
            <a:off x="5875065" y="3074790"/>
            <a:ext cx="879428" cy="63100"/>
          </a:xfrm>
          <a:prstGeom prst="straightConnector1">
            <a:avLst/>
          </a:prstGeom>
          <a:ln w="38100">
            <a:solidFill>
              <a:srgbClr val="BA5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D9D4F52-4A4A-9F48-AA0F-0C8098A699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84" r="21232"/>
          <a:stretch/>
        </p:blipFill>
        <p:spPr>
          <a:xfrm>
            <a:off x="10505823" y="157453"/>
            <a:ext cx="1574229" cy="1807876"/>
          </a:xfrm>
          <a:prstGeom prst="rect">
            <a:avLst/>
          </a:prstGeom>
          <a:ln w="28575">
            <a:solidFill>
              <a:srgbClr val="BA56FF"/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AAEB438-119C-E84B-8B14-779140D96C02}"/>
              </a:ext>
            </a:extLst>
          </p:cNvPr>
          <p:cNvSpPr txBox="1"/>
          <p:nvPr/>
        </p:nvSpPr>
        <p:spPr>
          <a:xfrm>
            <a:off x="10600093" y="167353"/>
            <a:ext cx="1483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IRIS Telescope in view port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09EB7B1-D79B-E04A-8C32-6D1776CDB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9748" y="2056157"/>
            <a:ext cx="2339408" cy="175455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0B04814-32D9-EF4C-9DC2-8A2DE7D9C33E}"/>
              </a:ext>
            </a:extLst>
          </p:cNvPr>
          <p:cNvSpPr txBox="1"/>
          <p:nvPr/>
        </p:nvSpPr>
        <p:spPr>
          <a:xfrm>
            <a:off x="1564596" y="3674428"/>
            <a:ext cx="2673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Pilot Switch Simulator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0AD930C-35D0-9F40-8923-8A8BDC856581}"/>
              </a:ext>
            </a:extLst>
          </p:cNvPr>
          <p:cNvSpPr txBox="1"/>
          <p:nvPr/>
        </p:nvSpPr>
        <p:spPr>
          <a:xfrm>
            <a:off x="190005" y="-67545"/>
            <a:ext cx="4464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Air-LUSI Subsystems</a:t>
            </a:r>
          </a:p>
        </p:txBody>
      </p:sp>
    </p:spTree>
    <p:extLst>
      <p:ext uri="{BB962C8B-B14F-4D97-AF65-F5344CB8AC3E}">
        <p14:creationId xmlns:p14="http://schemas.microsoft.com/office/powerpoint/2010/main" val="4205807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7A031E-6341-394B-A388-058BB01D662F}"/>
              </a:ext>
            </a:extLst>
          </p:cNvPr>
          <p:cNvSpPr/>
          <p:nvPr/>
        </p:nvSpPr>
        <p:spPr>
          <a:xfrm>
            <a:off x="1588" y="664903"/>
            <a:ext cx="12188825" cy="6144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D41693-B1BD-074E-8B12-A41A6A605B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720" y="5826879"/>
            <a:ext cx="2602209" cy="88221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1F676C7-9623-DB44-97D3-72D5C68E6F2C}"/>
              </a:ext>
            </a:extLst>
          </p:cNvPr>
          <p:cNvGrpSpPr/>
          <p:nvPr/>
        </p:nvGrpSpPr>
        <p:grpSpPr>
          <a:xfrm>
            <a:off x="4205756" y="1974972"/>
            <a:ext cx="7707259" cy="4666717"/>
            <a:chOff x="4621408" y="2143153"/>
            <a:chExt cx="7429500" cy="44985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EF6D5-2B6D-FD4B-B0CA-B810CEFCB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1408" y="2143153"/>
              <a:ext cx="7429500" cy="4498535"/>
            </a:xfrm>
            <a:prstGeom prst="rect">
              <a:avLst/>
            </a:prstGeom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4613941-B63E-2642-9F67-9F80F8B811F0}"/>
                </a:ext>
              </a:extLst>
            </p:cNvPr>
            <p:cNvSpPr/>
            <p:nvPr/>
          </p:nvSpPr>
          <p:spPr>
            <a:xfrm rot="19607880">
              <a:off x="9698792" y="3927326"/>
              <a:ext cx="167313" cy="7903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2E38FF-EEBB-C546-9DBB-B527E6CFFD44}"/>
                </a:ext>
              </a:extLst>
            </p:cNvPr>
            <p:cNvSpPr/>
            <p:nvPr/>
          </p:nvSpPr>
          <p:spPr>
            <a:xfrm>
              <a:off x="4711223" y="2853625"/>
              <a:ext cx="1807559" cy="427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59990B-226B-F84A-BA87-4EB6FB71ABBB}"/>
              </a:ext>
            </a:extLst>
          </p:cNvPr>
          <p:cNvGrpSpPr/>
          <p:nvPr/>
        </p:nvGrpSpPr>
        <p:grpSpPr>
          <a:xfrm>
            <a:off x="520281" y="3039641"/>
            <a:ext cx="4230756" cy="2772467"/>
            <a:chOff x="5262699" y="723396"/>
            <a:chExt cx="3774366" cy="2473389"/>
          </a:xfrm>
        </p:grpSpPr>
        <p:pic>
          <p:nvPicPr>
            <p:cNvPr id="26" name="Picture 2" descr="http://www.google.com/url?source=imgres&amp;ct=tbn&amp;q=http://www.nasa.gov/images/content/314899main_image_1291_946-710.jpg&amp;sa=X&amp;ei=9EB8UKTOLMrRrQG-6IHQBw&amp;ved=0CAUQ8wc4DA&amp;usg=AFQjCNHZGLn2fRgS9Mp69jJiJN6bfIVkuA">
              <a:extLst>
                <a:ext uri="{FF2B5EF4-FFF2-40B4-BE49-F238E27FC236}">
                  <a16:creationId xmlns:a16="http://schemas.microsoft.com/office/drawing/2014/main" id="{9FB224F6-593D-0C49-9EC0-5DE715210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2699" y="749856"/>
              <a:ext cx="3748744" cy="24469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42222F-D05A-0C41-B411-81720F3DD78D}"/>
                </a:ext>
              </a:extLst>
            </p:cNvPr>
            <p:cNvSpPr txBox="1"/>
            <p:nvPr/>
          </p:nvSpPr>
          <p:spPr>
            <a:xfrm>
              <a:off x="6060420" y="723396"/>
              <a:ext cx="1376939" cy="411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NASA ER-2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BEF25C-13C7-B643-9AA6-5981E9C1B82A}"/>
                </a:ext>
              </a:extLst>
            </p:cNvPr>
            <p:cNvSpPr txBox="1"/>
            <p:nvPr/>
          </p:nvSpPr>
          <p:spPr>
            <a:xfrm>
              <a:off x="8031432" y="749856"/>
              <a:ext cx="1005633" cy="906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u="sng" dirty="0">
                  <a:solidFill>
                    <a:schemeClr val="bg1"/>
                  </a:solidFill>
                </a:rPr>
                <a:t>Altitude</a:t>
              </a:r>
            </a:p>
            <a:p>
              <a:r>
                <a:rPr lang="fr-FR" sz="2000" b="1" dirty="0">
                  <a:solidFill>
                    <a:schemeClr val="bg1"/>
                  </a:solidFill>
                </a:rPr>
                <a:t>69,000 ft</a:t>
              </a:r>
            </a:p>
            <a:p>
              <a:r>
                <a:rPr lang="fr-FR" sz="2000" b="1" dirty="0">
                  <a:solidFill>
                    <a:schemeClr val="bg1"/>
                  </a:solidFill>
                </a:rPr>
                <a:t>21 km</a:t>
              </a:r>
            </a:p>
          </p:txBody>
        </p:sp>
      </p:grpSp>
      <p:sp>
        <p:nvSpPr>
          <p:cNvPr id="32" name="Left Arrow 31">
            <a:extLst>
              <a:ext uri="{FF2B5EF4-FFF2-40B4-BE49-F238E27FC236}">
                <a16:creationId xmlns:a16="http://schemas.microsoft.com/office/drawing/2014/main" id="{E02D9870-800F-D343-9118-586A84380410}"/>
              </a:ext>
            </a:extLst>
          </p:cNvPr>
          <p:cNvSpPr/>
          <p:nvPr/>
        </p:nvSpPr>
        <p:spPr>
          <a:xfrm>
            <a:off x="9793182" y="3875640"/>
            <a:ext cx="613459" cy="163652"/>
          </a:xfrm>
          <a:prstGeom prst="leftArrow">
            <a:avLst>
              <a:gd name="adj1" fmla="val 50000"/>
              <a:gd name="adj2" fmla="val 17942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3AE584-431A-514C-B7B7-722E2D3FDC94}"/>
              </a:ext>
            </a:extLst>
          </p:cNvPr>
          <p:cNvSpPr txBox="1"/>
          <p:nvPr/>
        </p:nvSpPr>
        <p:spPr>
          <a:xfrm>
            <a:off x="10382394" y="3748910"/>
            <a:ext cx="11740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Aft-body</a:t>
            </a:r>
          </a:p>
          <a:p>
            <a:r>
              <a:rPr lang="en-US" sz="2000" b="1" dirty="0"/>
              <a:t>Zenith</a:t>
            </a:r>
          </a:p>
          <a:p>
            <a:r>
              <a:rPr lang="en-US" sz="2000" b="1" dirty="0"/>
              <a:t>Viewport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EF8AB4-2F81-3547-ABDE-2EC20765A616}"/>
              </a:ext>
            </a:extLst>
          </p:cNvPr>
          <p:cNvSpPr txBox="1"/>
          <p:nvPr/>
        </p:nvSpPr>
        <p:spPr>
          <a:xfrm>
            <a:off x="2014175" y="897877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Superpod</a:t>
            </a:r>
            <a:endParaRPr lang="en-US" sz="20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AD4065-9577-3D4C-BF3F-95518D616D13}"/>
              </a:ext>
            </a:extLst>
          </p:cNvPr>
          <p:cNvSpPr txBox="1"/>
          <p:nvPr/>
        </p:nvSpPr>
        <p:spPr>
          <a:xfrm>
            <a:off x="1961788" y="2213164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Mid-body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6A07C0-BB7A-D744-AF32-CB7AD1967DA3}"/>
              </a:ext>
            </a:extLst>
          </p:cNvPr>
          <p:cNvSpPr txBox="1"/>
          <p:nvPr/>
        </p:nvSpPr>
        <p:spPr>
          <a:xfrm>
            <a:off x="3685948" y="1950596"/>
            <a:ext cx="1117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Aft-body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1B50B0-D3C2-5343-B954-B0470350159D}"/>
              </a:ext>
            </a:extLst>
          </p:cNvPr>
          <p:cNvSpPr txBox="1"/>
          <p:nvPr/>
        </p:nvSpPr>
        <p:spPr>
          <a:xfrm>
            <a:off x="250430" y="1998410"/>
            <a:ext cx="1268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Fore-body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A9F76E1-406E-ED47-9C74-E02C9EE47F15}"/>
              </a:ext>
            </a:extLst>
          </p:cNvPr>
          <p:cNvCxnSpPr>
            <a:cxnSpLocks/>
          </p:cNvCxnSpPr>
          <p:nvPr/>
        </p:nvCxnSpPr>
        <p:spPr>
          <a:xfrm flipV="1">
            <a:off x="1564246" y="1931004"/>
            <a:ext cx="397542" cy="2059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099B49A-C756-D94C-A599-BB1CAF19E937}"/>
              </a:ext>
            </a:extLst>
          </p:cNvPr>
          <p:cNvCxnSpPr>
            <a:cxnSpLocks/>
          </p:cNvCxnSpPr>
          <p:nvPr/>
        </p:nvCxnSpPr>
        <p:spPr>
          <a:xfrm flipV="1">
            <a:off x="2639262" y="1950597"/>
            <a:ext cx="98275" cy="324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0040B5B-16DE-C548-B1A7-41ACC1C42014}"/>
              </a:ext>
            </a:extLst>
          </p:cNvPr>
          <p:cNvCxnSpPr>
            <a:cxnSpLocks/>
          </p:cNvCxnSpPr>
          <p:nvPr/>
        </p:nvCxnSpPr>
        <p:spPr>
          <a:xfrm flipH="1" flipV="1">
            <a:off x="3547162" y="1950596"/>
            <a:ext cx="254001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514A2C83-0C9D-F946-A363-5BEA730E92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03" y="666850"/>
            <a:ext cx="4904888" cy="127449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23DB8F1-3011-E242-96A7-120896A8F8DD}"/>
              </a:ext>
            </a:extLst>
          </p:cNvPr>
          <p:cNvSpPr txBox="1"/>
          <p:nvPr/>
        </p:nvSpPr>
        <p:spPr>
          <a:xfrm>
            <a:off x="5105972" y="801137"/>
            <a:ext cx="6976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/>
              <a:t>The telescope and robotic mount are in </a:t>
            </a:r>
            <a:r>
              <a:rPr lang="en-US" sz="2000" dirty="0" err="1"/>
              <a:t>Superpod</a:t>
            </a:r>
            <a:r>
              <a:rPr lang="en-US" sz="2000" dirty="0"/>
              <a:t> Aft-body.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/>
              <a:t>The sensor enclosure and control computer are in Mid-body.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/>
              <a:t>IRIS telescope views to port through Aft-body Zenith Viewport.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67ABCE9-1DE3-8A4E-AA5A-04D8D1EEB4A8}"/>
              </a:ext>
            </a:extLst>
          </p:cNvPr>
          <p:cNvSpPr txBox="1"/>
          <p:nvPr/>
        </p:nvSpPr>
        <p:spPr>
          <a:xfrm>
            <a:off x="9103835" y="2165664"/>
            <a:ext cx="930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ABOVE</a:t>
            </a:r>
          </a:p>
          <a:p>
            <a:r>
              <a:rPr lang="en-US" sz="2000" b="1" dirty="0"/>
              <a:t>RIGHT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C50FD00-77E4-7E41-97F9-431F91391B14}"/>
              </a:ext>
            </a:extLst>
          </p:cNvPr>
          <p:cNvSpPr txBox="1"/>
          <p:nvPr/>
        </p:nvSpPr>
        <p:spPr>
          <a:xfrm>
            <a:off x="6133023" y="3802474"/>
            <a:ext cx="960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BELOW</a:t>
            </a:r>
          </a:p>
          <a:p>
            <a:r>
              <a:rPr lang="en-US" sz="2000" b="1" dirty="0"/>
              <a:t>RIGHT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B9AD1C1-85C5-BC4C-8A41-94824BA7D893}"/>
              </a:ext>
            </a:extLst>
          </p:cNvPr>
          <p:cNvCxnSpPr/>
          <p:nvPr/>
        </p:nvCxnSpPr>
        <p:spPr>
          <a:xfrm flipH="1">
            <a:off x="8980488" y="3974070"/>
            <a:ext cx="393700" cy="242331"/>
          </a:xfrm>
          <a:prstGeom prst="straightConnector1">
            <a:avLst/>
          </a:prstGeom>
          <a:ln>
            <a:solidFill>
              <a:srgbClr val="00A5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FB16B21-9962-D946-AE82-62E86FE4F2F6}"/>
              </a:ext>
            </a:extLst>
          </p:cNvPr>
          <p:cNvSpPr txBox="1"/>
          <p:nvPr/>
        </p:nvSpPr>
        <p:spPr>
          <a:xfrm>
            <a:off x="11416548" y="6379052"/>
            <a:ext cx="757790" cy="518462"/>
          </a:xfrm>
          <a:prstGeom prst="rect">
            <a:avLst/>
          </a:prstGeom>
          <a:noFill/>
        </p:spPr>
        <p:txBody>
          <a:bodyPr wrap="square" lIns="117208" tIns="58604" rIns="117208" bIns="58604" rtlCol="0">
            <a:spAutoFit/>
          </a:bodyPr>
          <a:lstStyle/>
          <a:p>
            <a:pPr algn="r"/>
            <a:fld id="{1522821B-97C6-7844-9E36-9F99133D1177}" type="slidenum">
              <a:rPr lang="en-US" sz="2600" b="1">
                <a:solidFill>
                  <a:srgbClr val="FF0000"/>
                </a:solidFill>
              </a:rPr>
              <a:pPr algn="r"/>
              <a:t>5</a:t>
            </a:fld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25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79875B-8669-A147-827A-134EBB2A6693}"/>
              </a:ext>
            </a:extLst>
          </p:cNvPr>
          <p:cNvSpPr/>
          <p:nvPr/>
        </p:nvSpPr>
        <p:spPr>
          <a:xfrm>
            <a:off x="0" y="680936"/>
            <a:ext cx="11805861" cy="6177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2F962A-0A8F-5743-9D31-7B3EBD2DE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9" y="1451685"/>
            <a:ext cx="6275357" cy="4214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F843DB-C97E-3B4A-8E3E-816E76D3A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666" y="943584"/>
            <a:ext cx="5436195" cy="53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3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F3255A1-2569-9D45-ACE3-2B662170D408}"/>
              </a:ext>
            </a:extLst>
          </p:cNvPr>
          <p:cNvGrpSpPr/>
          <p:nvPr/>
        </p:nvGrpSpPr>
        <p:grpSpPr>
          <a:xfrm>
            <a:off x="1556426" y="754331"/>
            <a:ext cx="7714034" cy="5959221"/>
            <a:chOff x="1751711" y="72962"/>
            <a:chExt cx="8688578" cy="67120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DC0E25-620D-1C4E-B7D3-06DBD26A3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1711" y="72962"/>
              <a:ext cx="8688578" cy="6712077"/>
            </a:xfrm>
            <a:prstGeom prst="rect">
              <a:avLst/>
            </a:prstGeom>
          </p:spPr>
        </p:pic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88382AF-4FD0-5E43-A27F-1559E5F405C8}"/>
                </a:ext>
              </a:extLst>
            </p:cNvPr>
            <p:cNvSpPr/>
            <p:nvPr/>
          </p:nvSpPr>
          <p:spPr>
            <a:xfrm>
              <a:off x="2888343" y="1407886"/>
              <a:ext cx="6197600" cy="4368800"/>
            </a:xfrm>
            <a:custGeom>
              <a:avLst/>
              <a:gdLst>
                <a:gd name="connsiteX0" fmla="*/ 6197600 w 6197600"/>
                <a:gd name="connsiteY0" fmla="*/ 0 h 4804228"/>
                <a:gd name="connsiteX1" fmla="*/ 5442857 w 6197600"/>
                <a:gd name="connsiteY1" fmla="*/ 595085 h 4804228"/>
                <a:gd name="connsiteX2" fmla="*/ 4673600 w 6197600"/>
                <a:gd name="connsiteY2" fmla="*/ 1175657 h 4804228"/>
                <a:gd name="connsiteX3" fmla="*/ 3918857 w 6197600"/>
                <a:gd name="connsiteY3" fmla="*/ 1756228 h 4804228"/>
                <a:gd name="connsiteX4" fmla="*/ 3149600 w 6197600"/>
                <a:gd name="connsiteY4" fmla="*/ 2307771 h 4804228"/>
                <a:gd name="connsiteX5" fmla="*/ 2380343 w 6197600"/>
                <a:gd name="connsiteY5" fmla="*/ 2844800 h 4804228"/>
                <a:gd name="connsiteX6" fmla="*/ 1596571 w 6197600"/>
                <a:gd name="connsiteY6" fmla="*/ 3367314 h 4804228"/>
                <a:gd name="connsiteX7" fmla="*/ 783771 w 6197600"/>
                <a:gd name="connsiteY7" fmla="*/ 3860800 h 4804228"/>
                <a:gd name="connsiteX8" fmla="*/ 0 w 6197600"/>
                <a:gd name="connsiteY8" fmla="*/ 4368800 h 4804228"/>
                <a:gd name="connsiteX9" fmla="*/ 0 w 6197600"/>
                <a:gd name="connsiteY9" fmla="*/ 4368800 h 4804228"/>
                <a:gd name="connsiteX10" fmla="*/ 449943 w 6197600"/>
                <a:gd name="connsiteY10" fmla="*/ 4804228 h 4804228"/>
                <a:gd name="connsiteX0" fmla="*/ 6197600 w 6197600"/>
                <a:gd name="connsiteY0" fmla="*/ 0 h 4368800"/>
                <a:gd name="connsiteX1" fmla="*/ 5442857 w 6197600"/>
                <a:gd name="connsiteY1" fmla="*/ 595085 h 4368800"/>
                <a:gd name="connsiteX2" fmla="*/ 4673600 w 6197600"/>
                <a:gd name="connsiteY2" fmla="*/ 1175657 h 4368800"/>
                <a:gd name="connsiteX3" fmla="*/ 3918857 w 6197600"/>
                <a:gd name="connsiteY3" fmla="*/ 1756228 h 4368800"/>
                <a:gd name="connsiteX4" fmla="*/ 3149600 w 6197600"/>
                <a:gd name="connsiteY4" fmla="*/ 2307771 h 4368800"/>
                <a:gd name="connsiteX5" fmla="*/ 2380343 w 6197600"/>
                <a:gd name="connsiteY5" fmla="*/ 2844800 h 4368800"/>
                <a:gd name="connsiteX6" fmla="*/ 1596571 w 6197600"/>
                <a:gd name="connsiteY6" fmla="*/ 3367314 h 4368800"/>
                <a:gd name="connsiteX7" fmla="*/ 783771 w 6197600"/>
                <a:gd name="connsiteY7" fmla="*/ 3860800 h 4368800"/>
                <a:gd name="connsiteX8" fmla="*/ 0 w 6197600"/>
                <a:gd name="connsiteY8" fmla="*/ 4368800 h 4368800"/>
                <a:gd name="connsiteX9" fmla="*/ 0 w 6197600"/>
                <a:gd name="connsiteY9" fmla="*/ 4368800 h 43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7600" h="4368800">
                  <a:moveTo>
                    <a:pt x="6197600" y="0"/>
                  </a:moveTo>
                  <a:lnTo>
                    <a:pt x="5442857" y="595085"/>
                  </a:lnTo>
                  <a:cubicBezTo>
                    <a:pt x="5188857" y="791028"/>
                    <a:pt x="4673600" y="1175657"/>
                    <a:pt x="4673600" y="1175657"/>
                  </a:cubicBezTo>
                  <a:cubicBezTo>
                    <a:pt x="4419600" y="1369181"/>
                    <a:pt x="4172857" y="1567542"/>
                    <a:pt x="3918857" y="1756228"/>
                  </a:cubicBezTo>
                  <a:cubicBezTo>
                    <a:pt x="3664857" y="1944914"/>
                    <a:pt x="3149600" y="2307771"/>
                    <a:pt x="3149600" y="2307771"/>
                  </a:cubicBezTo>
                  <a:lnTo>
                    <a:pt x="2380343" y="2844800"/>
                  </a:lnTo>
                  <a:cubicBezTo>
                    <a:pt x="2121505" y="3021391"/>
                    <a:pt x="1862666" y="3197981"/>
                    <a:pt x="1596571" y="3367314"/>
                  </a:cubicBezTo>
                  <a:cubicBezTo>
                    <a:pt x="1330476" y="3536647"/>
                    <a:pt x="1049866" y="3693886"/>
                    <a:pt x="783771" y="3860800"/>
                  </a:cubicBezTo>
                  <a:cubicBezTo>
                    <a:pt x="517676" y="4027714"/>
                    <a:pt x="0" y="4368800"/>
                    <a:pt x="0" y="4368800"/>
                  </a:cubicBezTo>
                  <a:lnTo>
                    <a:pt x="0" y="4368800"/>
                  </a:ln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1329FF-8F71-3447-96EF-003B3C0B41C5}"/>
                </a:ext>
              </a:extLst>
            </p:cNvPr>
            <p:cNvSpPr txBox="1"/>
            <p:nvPr/>
          </p:nvSpPr>
          <p:spPr>
            <a:xfrm>
              <a:off x="1921190" y="153035"/>
              <a:ext cx="2037300" cy="4539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13 Nov 2019 (UTC)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ECC9488-B7FB-E341-9170-D3C6B88C18D5}"/>
              </a:ext>
            </a:extLst>
          </p:cNvPr>
          <p:cNvSpPr txBox="1"/>
          <p:nvPr/>
        </p:nvSpPr>
        <p:spPr>
          <a:xfrm>
            <a:off x="9331573" y="936055"/>
            <a:ext cx="281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Flight plan for first flight of the Demonstration Flight Campaign</a:t>
            </a:r>
          </a:p>
        </p:txBody>
      </p:sp>
    </p:spTree>
    <p:extLst>
      <p:ext uri="{BB962C8B-B14F-4D97-AF65-F5344CB8AC3E}">
        <p14:creationId xmlns:p14="http://schemas.microsoft.com/office/powerpoint/2010/main" val="2602250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226">
            <a:extLst>
              <a:ext uri="{FF2B5EF4-FFF2-40B4-BE49-F238E27FC236}">
                <a16:creationId xmlns:a16="http://schemas.microsoft.com/office/drawing/2014/main" id="{23FC780A-35D4-2D46-B5B5-E357AB748D86}"/>
              </a:ext>
            </a:extLst>
          </p:cNvPr>
          <p:cNvSpPr/>
          <p:nvPr/>
        </p:nvSpPr>
        <p:spPr>
          <a:xfrm>
            <a:off x="0" y="669073"/>
            <a:ext cx="11690631" cy="6188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ight Arrow 141">
            <a:extLst>
              <a:ext uri="{FF2B5EF4-FFF2-40B4-BE49-F238E27FC236}">
                <a16:creationId xmlns:a16="http://schemas.microsoft.com/office/drawing/2014/main" id="{60A9C58B-A279-2148-B8DC-167AEC7300C6}"/>
              </a:ext>
            </a:extLst>
          </p:cNvPr>
          <p:cNvSpPr/>
          <p:nvPr/>
        </p:nvSpPr>
        <p:spPr>
          <a:xfrm flipH="1">
            <a:off x="8250825" y="5599636"/>
            <a:ext cx="782194" cy="613317"/>
          </a:xfrm>
          <a:prstGeom prst="rightArrow">
            <a:avLst/>
          </a:prstGeom>
          <a:solidFill>
            <a:srgbClr val="E1B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ight Arrow 142">
            <a:extLst>
              <a:ext uri="{FF2B5EF4-FFF2-40B4-BE49-F238E27FC236}">
                <a16:creationId xmlns:a16="http://schemas.microsoft.com/office/drawing/2014/main" id="{AF0DF35C-90EE-D54D-BB8F-D7C295535EC1}"/>
              </a:ext>
            </a:extLst>
          </p:cNvPr>
          <p:cNvSpPr/>
          <p:nvPr/>
        </p:nvSpPr>
        <p:spPr>
          <a:xfrm flipH="1">
            <a:off x="5481379" y="5599636"/>
            <a:ext cx="782194" cy="613317"/>
          </a:xfrm>
          <a:prstGeom prst="rightArrow">
            <a:avLst/>
          </a:prstGeom>
          <a:solidFill>
            <a:srgbClr val="E1B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9A98E004-68F1-B844-9ED9-EDA598D9A3FB}"/>
              </a:ext>
            </a:extLst>
          </p:cNvPr>
          <p:cNvSpPr/>
          <p:nvPr/>
        </p:nvSpPr>
        <p:spPr>
          <a:xfrm flipH="1">
            <a:off x="2710905" y="5599636"/>
            <a:ext cx="782194" cy="613317"/>
          </a:xfrm>
          <a:prstGeom prst="rightArrow">
            <a:avLst/>
          </a:prstGeom>
          <a:solidFill>
            <a:srgbClr val="E1B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5F88544-CF18-784A-9BF1-1611C2E1E95C}"/>
              </a:ext>
            </a:extLst>
          </p:cNvPr>
          <p:cNvSpPr/>
          <p:nvPr/>
        </p:nvSpPr>
        <p:spPr>
          <a:xfrm>
            <a:off x="3491935" y="947854"/>
            <a:ext cx="1984184" cy="5507724"/>
          </a:xfrm>
          <a:prstGeom prst="rect">
            <a:avLst/>
          </a:prstGeom>
          <a:solidFill>
            <a:srgbClr val="E1B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200" b="1" dirty="0">
                <a:solidFill>
                  <a:srgbClr val="7030A0"/>
                </a:solidFill>
              </a:rPr>
              <a:t>AFRC Lab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0F69DB-F012-6743-A576-4095AD40CEAB}"/>
              </a:ext>
            </a:extLst>
          </p:cNvPr>
          <p:cNvSpPr/>
          <p:nvPr/>
        </p:nvSpPr>
        <p:spPr>
          <a:xfrm>
            <a:off x="6268833" y="947854"/>
            <a:ext cx="1984184" cy="5507724"/>
          </a:xfrm>
          <a:prstGeom prst="rect">
            <a:avLst/>
          </a:prstGeom>
          <a:solidFill>
            <a:srgbClr val="E1B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200" b="1" dirty="0">
                <a:solidFill>
                  <a:srgbClr val="7030A0"/>
                </a:solidFill>
              </a:rPr>
              <a:t>ER-2</a:t>
            </a:r>
            <a:r>
              <a:rPr lang="en-US" sz="2200" b="1" dirty="0">
                <a:solidFill>
                  <a:srgbClr val="BA56FF"/>
                </a:solidFill>
              </a:rPr>
              <a:t> (Hangar)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1001B6-7424-3D40-A035-24F049479FC5}"/>
              </a:ext>
            </a:extLst>
          </p:cNvPr>
          <p:cNvSpPr/>
          <p:nvPr/>
        </p:nvSpPr>
        <p:spPr>
          <a:xfrm>
            <a:off x="9038122" y="947854"/>
            <a:ext cx="1984184" cy="5507724"/>
          </a:xfrm>
          <a:prstGeom prst="rect">
            <a:avLst/>
          </a:prstGeom>
          <a:solidFill>
            <a:srgbClr val="E1B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200" b="1" dirty="0">
                <a:solidFill>
                  <a:srgbClr val="7030A0"/>
                </a:solidFill>
              </a:rPr>
              <a:t>ER-2</a:t>
            </a:r>
            <a:r>
              <a:rPr lang="en-US" sz="2200" b="1" dirty="0">
                <a:solidFill>
                  <a:srgbClr val="BA56FF"/>
                </a:solidFill>
              </a:rPr>
              <a:t> (Airborne)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669E90-3748-344A-8143-F18863399EB4}"/>
              </a:ext>
            </a:extLst>
          </p:cNvPr>
          <p:cNvSpPr/>
          <p:nvPr/>
        </p:nvSpPr>
        <p:spPr>
          <a:xfrm>
            <a:off x="725557" y="947857"/>
            <a:ext cx="1984184" cy="5507724"/>
          </a:xfrm>
          <a:prstGeom prst="rect">
            <a:avLst/>
          </a:prstGeom>
          <a:solidFill>
            <a:srgbClr val="E1B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200" b="1" dirty="0">
                <a:solidFill>
                  <a:srgbClr val="7030A0"/>
                </a:solidFill>
              </a:rPr>
              <a:t>Air-LUSI Lab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4FAC0-DCD1-F74F-B8E2-3A3819408442}"/>
              </a:ext>
            </a:extLst>
          </p:cNvPr>
          <p:cNvSpPr txBox="1"/>
          <p:nvPr/>
        </p:nvSpPr>
        <p:spPr>
          <a:xfrm>
            <a:off x="4443755" y="6451377"/>
            <a:ext cx="2889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Measurement Flow Chart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867010B-514F-794E-BDED-2552309801B9}"/>
              </a:ext>
            </a:extLst>
          </p:cNvPr>
          <p:cNvSpPr/>
          <p:nvPr/>
        </p:nvSpPr>
        <p:spPr>
          <a:xfrm>
            <a:off x="872202" y="1424255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Pre-Campaign Characterization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0AECEA-3D0D-3947-9C65-087BA984A6C8}"/>
              </a:ext>
            </a:extLst>
          </p:cNvPr>
          <p:cNvSpPr/>
          <p:nvPr/>
        </p:nvSpPr>
        <p:spPr>
          <a:xfrm>
            <a:off x="9215454" y="3252216"/>
            <a:ext cx="1670242" cy="1103115"/>
          </a:xfrm>
          <a:prstGeom prst="roundRect">
            <a:avLst/>
          </a:prstGeom>
          <a:solidFill>
            <a:srgbClr val="51C7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Lunar Measurements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289B2F9-3601-7A45-881B-D1072997EA57}"/>
              </a:ext>
            </a:extLst>
          </p:cNvPr>
          <p:cNvSpPr/>
          <p:nvPr/>
        </p:nvSpPr>
        <p:spPr>
          <a:xfrm>
            <a:off x="3639259" y="1424255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Pre-Upload</a:t>
            </a:r>
          </a:p>
          <a:p>
            <a:pPr algn="ctr"/>
            <a:r>
              <a:rPr lang="en-US" b="1" dirty="0"/>
              <a:t>Calibration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F0165D3-8C79-CB48-83A6-1466BC8A8192}"/>
              </a:ext>
            </a:extLst>
          </p:cNvPr>
          <p:cNvSpPr/>
          <p:nvPr/>
        </p:nvSpPr>
        <p:spPr>
          <a:xfrm>
            <a:off x="3639259" y="5269639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Post-Offload</a:t>
            </a:r>
          </a:p>
          <a:p>
            <a:pPr algn="ctr"/>
            <a:r>
              <a:rPr lang="en-US" b="1" dirty="0"/>
              <a:t>Calibration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0B621AC-B0F6-294A-9405-420733EC48E4}"/>
              </a:ext>
            </a:extLst>
          </p:cNvPr>
          <p:cNvSpPr/>
          <p:nvPr/>
        </p:nvSpPr>
        <p:spPr>
          <a:xfrm>
            <a:off x="872202" y="5269639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Post-Campaign Characterization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DE1A958-F435-7E44-B2BC-D9029986799F}"/>
              </a:ext>
            </a:extLst>
          </p:cNvPr>
          <p:cNvSpPr/>
          <p:nvPr/>
        </p:nvSpPr>
        <p:spPr>
          <a:xfrm>
            <a:off x="6421695" y="1424255"/>
            <a:ext cx="1670242" cy="11031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Functionality and System Tests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2D32120-B645-644A-B3A4-A415DD41430D}"/>
              </a:ext>
            </a:extLst>
          </p:cNvPr>
          <p:cNvSpPr/>
          <p:nvPr/>
        </p:nvSpPr>
        <p:spPr>
          <a:xfrm>
            <a:off x="9215454" y="5269639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/>
              <a:t>Descent</a:t>
            </a:r>
          </a:p>
          <a:p>
            <a:pPr algn="ctr"/>
            <a:r>
              <a:rPr lang="en-US" sz="2000" b="1" dirty="0"/>
              <a:t>Calibration Monitoring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0B90F13-5D75-F744-BAF6-6C122B079699}"/>
              </a:ext>
            </a:extLst>
          </p:cNvPr>
          <p:cNvSpPr/>
          <p:nvPr/>
        </p:nvSpPr>
        <p:spPr>
          <a:xfrm>
            <a:off x="9215454" y="1424255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/>
              <a:t>Ascent</a:t>
            </a:r>
          </a:p>
          <a:p>
            <a:pPr algn="ctr"/>
            <a:r>
              <a:rPr lang="en-US" sz="2000" b="1" dirty="0"/>
              <a:t>Calibration Monitoring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7AAE7BE-5B09-4D45-B610-0994F2BB6065}"/>
              </a:ext>
            </a:extLst>
          </p:cNvPr>
          <p:cNvSpPr/>
          <p:nvPr/>
        </p:nvSpPr>
        <p:spPr>
          <a:xfrm>
            <a:off x="3639259" y="2755867"/>
            <a:ext cx="1670242" cy="11031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System-Level Tests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691D26E7-2253-294B-80DD-60052D46F7B6}"/>
              </a:ext>
            </a:extLst>
          </p:cNvPr>
          <p:cNvSpPr/>
          <p:nvPr/>
        </p:nvSpPr>
        <p:spPr>
          <a:xfrm>
            <a:off x="872202" y="2755867"/>
            <a:ext cx="1670242" cy="11031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System-Level Tests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86434E8-6875-0543-9D4E-61B109CBCF28}"/>
              </a:ext>
            </a:extLst>
          </p:cNvPr>
          <p:cNvSpPr/>
          <p:nvPr/>
        </p:nvSpPr>
        <p:spPr>
          <a:xfrm>
            <a:off x="6421695" y="2768746"/>
            <a:ext cx="1670242" cy="1103115"/>
          </a:xfrm>
          <a:prstGeom prst="roundRect">
            <a:avLst/>
          </a:prstGeom>
          <a:solidFill>
            <a:srgbClr val="BA5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Pre-Flight</a:t>
            </a:r>
          </a:p>
          <a:p>
            <a:pPr algn="ctr"/>
            <a:r>
              <a:rPr lang="en-US" b="1" dirty="0"/>
              <a:t>Calibration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C758A4-06AE-464E-AC76-010E21777D09}"/>
              </a:ext>
            </a:extLst>
          </p:cNvPr>
          <p:cNvCxnSpPr>
            <a:cxnSpLocks/>
            <a:stCxn id="10" idx="2"/>
            <a:endCxn id="51" idx="0"/>
          </p:cNvCxnSpPr>
          <p:nvPr/>
        </p:nvCxnSpPr>
        <p:spPr>
          <a:xfrm>
            <a:off x="1707323" y="2527370"/>
            <a:ext cx="0" cy="228497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0CB05E1-FE06-5943-B1E5-54E747DBF581}"/>
              </a:ext>
            </a:extLst>
          </p:cNvPr>
          <p:cNvCxnSpPr>
            <a:cxnSpLocks/>
            <a:stCxn id="42" idx="3"/>
            <a:endCxn id="36" idx="1"/>
          </p:cNvCxnSpPr>
          <p:nvPr/>
        </p:nvCxnSpPr>
        <p:spPr>
          <a:xfrm>
            <a:off x="5309501" y="1975813"/>
            <a:ext cx="1112194" cy="0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7AE46A8-8239-CD4F-93A4-4CFA3595984F}"/>
              </a:ext>
            </a:extLst>
          </p:cNvPr>
          <p:cNvCxnSpPr>
            <a:cxnSpLocks/>
            <a:stCxn id="36" idx="2"/>
            <a:endCxn id="52" idx="0"/>
          </p:cNvCxnSpPr>
          <p:nvPr/>
        </p:nvCxnSpPr>
        <p:spPr>
          <a:xfrm>
            <a:off x="7256816" y="2527370"/>
            <a:ext cx="0" cy="241376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88F70640-E356-D04C-9B38-A18D763DC92D}"/>
              </a:ext>
            </a:extLst>
          </p:cNvPr>
          <p:cNvSpPr/>
          <p:nvPr/>
        </p:nvSpPr>
        <p:spPr>
          <a:xfrm>
            <a:off x="6421695" y="5269639"/>
            <a:ext cx="1670242" cy="11031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Pre-Flight Checks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0019A9D-F890-594C-8C11-9B6192C0A21E}"/>
              </a:ext>
            </a:extLst>
          </p:cNvPr>
          <p:cNvCxnSpPr>
            <a:cxnSpLocks/>
            <a:stCxn id="72" idx="3"/>
            <a:endCxn id="39" idx="1"/>
          </p:cNvCxnSpPr>
          <p:nvPr/>
        </p:nvCxnSpPr>
        <p:spPr>
          <a:xfrm flipV="1">
            <a:off x="8091937" y="1975813"/>
            <a:ext cx="1123517" cy="3845384"/>
          </a:xfrm>
          <a:prstGeom prst="bentConnector3">
            <a:avLst>
              <a:gd name="adj1" fmla="val 29367"/>
            </a:avLst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4797F02-53FD-7349-ACAE-FC03753A44FF}"/>
              </a:ext>
            </a:extLst>
          </p:cNvPr>
          <p:cNvCxnSpPr>
            <a:cxnSpLocks/>
            <a:stCxn id="39" idx="2"/>
            <a:endCxn id="11" idx="0"/>
          </p:cNvCxnSpPr>
          <p:nvPr/>
        </p:nvCxnSpPr>
        <p:spPr>
          <a:xfrm>
            <a:off x="10050575" y="2527370"/>
            <a:ext cx="0" cy="724846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27E1D09-47DA-4946-A508-0D66C30DF864}"/>
              </a:ext>
            </a:extLst>
          </p:cNvPr>
          <p:cNvCxnSpPr>
            <a:cxnSpLocks/>
            <a:stCxn id="11" idx="2"/>
            <a:endCxn id="37" idx="0"/>
          </p:cNvCxnSpPr>
          <p:nvPr/>
        </p:nvCxnSpPr>
        <p:spPr>
          <a:xfrm>
            <a:off x="10050575" y="4355331"/>
            <a:ext cx="0" cy="914308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7DC7497-FEBB-EB4A-8E83-FC09476C1E46}"/>
              </a:ext>
            </a:extLst>
          </p:cNvPr>
          <p:cNvCxnSpPr>
            <a:cxnSpLocks/>
            <a:stCxn id="18" idx="1"/>
            <a:endCxn id="212" idx="3"/>
          </p:cNvCxnSpPr>
          <p:nvPr/>
        </p:nvCxnSpPr>
        <p:spPr>
          <a:xfrm rot="10800000">
            <a:off x="2544347" y="4491917"/>
            <a:ext cx="1094912" cy="1329280"/>
          </a:xfrm>
          <a:prstGeom prst="bentConnector3">
            <a:avLst>
              <a:gd name="adj1" fmla="val 50000"/>
            </a:avLst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76">
            <a:extLst>
              <a:ext uri="{FF2B5EF4-FFF2-40B4-BE49-F238E27FC236}">
                <a16:creationId xmlns:a16="http://schemas.microsoft.com/office/drawing/2014/main" id="{D6268287-C984-0145-A194-4E2D89ECBBE9}"/>
              </a:ext>
            </a:extLst>
          </p:cNvPr>
          <p:cNvCxnSpPr>
            <a:cxnSpLocks/>
            <a:stCxn id="37" idx="2"/>
            <a:endCxn id="52" idx="3"/>
          </p:cNvCxnSpPr>
          <p:nvPr/>
        </p:nvCxnSpPr>
        <p:spPr>
          <a:xfrm rot="5400000" flipH="1">
            <a:off x="7545031" y="3867210"/>
            <a:ext cx="3052450" cy="1958638"/>
          </a:xfrm>
          <a:prstGeom prst="bentConnector4">
            <a:avLst>
              <a:gd name="adj1" fmla="val -7489"/>
              <a:gd name="adj2" fmla="val 60798"/>
            </a:avLst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4E2B84B1-06C6-D34F-8380-85D36E5F599C}"/>
              </a:ext>
            </a:extLst>
          </p:cNvPr>
          <p:cNvCxnSpPr>
            <a:cxnSpLocks/>
            <a:stCxn id="51" idx="3"/>
            <a:endCxn id="50" idx="1"/>
          </p:cNvCxnSpPr>
          <p:nvPr/>
        </p:nvCxnSpPr>
        <p:spPr>
          <a:xfrm>
            <a:off x="2542444" y="3307425"/>
            <a:ext cx="1096815" cy="0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CBEEE07C-A64C-2046-A952-77DBDE94765F}"/>
              </a:ext>
            </a:extLst>
          </p:cNvPr>
          <p:cNvCxnSpPr>
            <a:cxnSpLocks/>
            <a:stCxn id="50" idx="0"/>
            <a:endCxn id="42" idx="2"/>
          </p:cNvCxnSpPr>
          <p:nvPr/>
        </p:nvCxnSpPr>
        <p:spPr>
          <a:xfrm flipV="1">
            <a:off x="4474380" y="2527370"/>
            <a:ext cx="0" cy="228497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Diamond 124">
            <a:extLst>
              <a:ext uri="{FF2B5EF4-FFF2-40B4-BE49-F238E27FC236}">
                <a16:creationId xmlns:a16="http://schemas.microsoft.com/office/drawing/2014/main" id="{9E7A7545-6D68-BA48-9507-939EDA302ACE}"/>
              </a:ext>
            </a:extLst>
          </p:cNvPr>
          <p:cNvSpPr/>
          <p:nvPr/>
        </p:nvSpPr>
        <p:spPr>
          <a:xfrm>
            <a:off x="6749355" y="4020190"/>
            <a:ext cx="1014922" cy="938367"/>
          </a:xfrm>
          <a:prstGeom prst="diamond">
            <a:avLst/>
          </a:prstGeom>
          <a:solidFill>
            <a:srgbClr val="FFE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rgbClr val="0048FF"/>
                </a:solidFill>
              </a:rPr>
              <a:t>Last Flight?</a:t>
            </a:r>
          </a:p>
        </p:txBody>
      </p:sp>
      <p:cxnSp>
        <p:nvCxnSpPr>
          <p:cNvPr id="128" name="Straight Arrow Connector 76">
            <a:extLst>
              <a:ext uri="{FF2B5EF4-FFF2-40B4-BE49-F238E27FC236}">
                <a16:creationId xmlns:a16="http://schemas.microsoft.com/office/drawing/2014/main" id="{CC568158-4B00-F946-AB1F-85251E338E0C}"/>
              </a:ext>
            </a:extLst>
          </p:cNvPr>
          <p:cNvCxnSpPr>
            <a:cxnSpLocks/>
            <a:stCxn id="52" idx="2"/>
            <a:endCxn id="125" idx="0"/>
          </p:cNvCxnSpPr>
          <p:nvPr/>
        </p:nvCxnSpPr>
        <p:spPr>
          <a:xfrm>
            <a:off x="7256816" y="3871861"/>
            <a:ext cx="0" cy="148329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76">
            <a:extLst>
              <a:ext uri="{FF2B5EF4-FFF2-40B4-BE49-F238E27FC236}">
                <a16:creationId xmlns:a16="http://schemas.microsoft.com/office/drawing/2014/main" id="{4CD8E331-F955-FC43-9C48-3F0CBF010E00}"/>
              </a:ext>
            </a:extLst>
          </p:cNvPr>
          <p:cNvCxnSpPr>
            <a:cxnSpLocks/>
            <a:stCxn id="125" idx="1"/>
            <a:endCxn id="215" idx="3"/>
          </p:cNvCxnSpPr>
          <p:nvPr/>
        </p:nvCxnSpPr>
        <p:spPr>
          <a:xfrm flipH="1">
            <a:off x="5315098" y="4489374"/>
            <a:ext cx="1434257" cy="0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B054E2F-74E1-3B4E-B00E-8C569FC70D81}"/>
              </a:ext>
            </a:extLst>
          </p:cNvPr>
          <p:cNvSpPr txBox="1"/>
          <p:nvPr/>
        </p:nvSpPr>
        <p:spPr>
          <a:xfrm>
            <a:off x="5428160" y="4590870"/>
            <a:ext cx="46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8FF"/>
                </a:solidFill>
              </a:rPr>
              <a:t>No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2D4134C-90DA-5945-AE22-AA0849FEAC17}"/>
              </a:ext>
            </a:extLst>
          </p:cNvPr>
          <p:cNvSpPr txBox="1"/>
          <p:nvPr/>
        </p:nvSpPr>
        <p:spPr>
          <a:xfrm>
            <a:off x="5825069" y="3425458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8FF"/>
                </a:solidFill>
              </a:rPr>
              <a:t>Yes</a:t>
            </a:r>
          </a:p>
        </p:txBody>
      </p:sp>
      <p:sp>
        <p:nvSpPr>
          <p:cNvPr id="136" name="Right Arrow 135">
            <a:extLst>
              <a:ext uri="{FF2B5EF4-FFF2-40B4-BE49-F238E27FC236}">
                <a16:creationId xmlns:a16="http://schemas.microsoft.com/office/drawing/2014/main" id="{635F540E-1F55-994B-9B47-DF247185C3B2}"/>
              </a:ext>
            </a:extLst>
          </p:cNvPr>
          <p:cNvSpPr/>
          <p:nvPr/>
        </p:nvSpPr>
        <p:spPr>
          <a:xfrm>
            <a:off x="2709741" y="1166222"/>
            <a:ext cx="782194" cy="613317"/>
          </a:xfrm>
          <a:prstGeom prst="rightArrow">
            <a:avLst/>
          </a:prstGeom>
          <a:solidFill>
            <a:srgbClr val="E1B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D7D0CDF8-472D-9A47-9551-8508E3AD068A}"/>
              </a:ext>
            </a:extLst>
          </p:cNvPr>
          <p:cNvSpPr/>
          <p:nvPr/>
        </p:nvSpPr>
        <p:spPr>
          <a:xfrm>
            <a:off x="5477574" y="1166222"/>
            <a:ext cx="782194" cy="613317"/>
          </a:xfrm>
          <a:prstGeom prst="rightArrow">
            <a:avLst/>
          </a:prstGeom>
          <a:solidFill>
            <a:srgbClr val="E1B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ight Arrow 139">
            <a:extLst>
              <a:ext uri="{FF2B5EF4-FFF2-40B4-BE49-F238E27FC236}">
                <a16:creationId xmlns:a16="http://schemas.microsoft.com/office/drawing/2014/main" id="{4C039EB2-DC52-CB4F-82C2-896186E4415E}"/>
              </a:ext>
            </a:extLst>
          </p:cNvPr>
          <p:cNvSpPr/>
          <p:nvPr/>
        </p:nvSpPr>
        <p:spPr>
          <a:xfrm>
            <a:off x="8252630" y="1166222"/>
            <a:ext cx="782194" cy="613317"/>
          </a:xfrm>
          <a:prstGeom prst="rightArrow">
            <a:avLst/>
          </a:prstGeom>
          <a:solidFill>
            <a:srgbClr val="E1B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EE1E14E-4BED-E64E-AB18-845AFA9CB9F8}"/>
              </a:ext>
            </a:extLst>
          </p:cNvPr>
          <p:cNvSpPr txBox="1"/>
          <p:nvPr/>
        </p:nvSpPr>
        <p:spPr>
          <a:xfrm>
            <a:off x="2662537" y="845993"/>
            <a:ext cx="85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A56FF"/>
                </a:solidFill>
              </a:rPr>
              <a:t>Deploy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555A069-F417-314E-ADEB-65F918A43EB2}"/>
              </a:ext>
            </a:extLst>
          </p:cNvPr>
          <p:cNvSpPr txBox="1"/>
          <p:nvPr/>
        </p:nvSpPr>
        <p:spPr>
          <a:xfrm>
            <a:off x="2691607" y="6172450"/>
            <a:ext cx="83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A56FF"/>
                </a:solidFill>
              </a:rPr>
              <a:t>Return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753C9F8-28EF-4245-AFFF-94C6B861B6F2}"/>
              </a:ext>
            </a:extLst>
          </p:cNvPr>
          <p:cNvSpPr txBox="1"/>
          <p:nvPr/>
        </p:nvSpPr>
        <p:spPr>
          <a:xfrm>
            <a:off x="5434093" y="84599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A56FF"/>
                </a:solidFill>
              </a:rPr>
              <a:t>Upload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3350C60-1059-4D45-B0C0-AB1D96685932}"/>
              </a:ext>
            </a:extLst>
          </p:cNvPr>
          <p:cNvSpPr txBox="1"/>
          <p:nvPr/>
        </p:nvSpPr>
        <p:spPr>
          <a:xfrm>
            <a:off x="5438460" y="617245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A56FF"/>
                </a:solidFill>
              </a:rPr>
              <a:t>Offload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B349FCA-9B9D-DF44-A1ED-33CA9C0C010E}"/>
              </a:ext>
            </a:extLst>
          </p:cNvPr>
          <p:cNvSpPr txBox="1"/>
          <p:nvPr/>
        </p:nvSpPr>
        <p:spPr>
          <a:xfrm>
            <a:off x="8200455" y="845993"/>
            <a:ext cx="88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A56FF"/>
                </a:solidFill>
              </a:rPr>
              <a:t>Takeoff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1F1FC22-7AFA-CA41-AEE8-25F728D14356}"/>
              </a:ext>
            </a:extLst>
          </p:cNvPr>
          <p:cNvSpPr txBox="1"/>
          <p:nvPr/>
        </p:nvSpPr>
        <p:spPr>
          <a:xfrm>
            <a:off x="10956833" y="2995658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Dark</a:t>
            </a: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00C27DC2-9032-EC43-A00A-0A92F0C79E3C}"/>
              </a:ext>
            </a:extLst>
          </p:cNvPr>
          <p:cNvCxnSpPr>
            <a:cxnSpLocks/>
          </p:cNvCxnSpPr>
          <p:nvPr/>
        </p:nvCxnSpPr>
        <p:spPr>
          <a:xfrm flipH="1">
            <a:off x="10172293" y="3192115"/>
            <a:ext cx="850013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8CD140D1-4CB5-5441-95B2-037CDD9DE236}"/>
              </a:ext>
            </a:extLst>
          </p:cNvPr>
          <p:cNvSpPr txBox="1"/>
          <p:nvPr/>
        </p:nvSpPr>
        <p:spPr>
          <a:xfrm>
            <a:off x="10952622" y="1855332"/>
            <a:ext cx="123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LED Source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9EADD84-FB6B-8F4C-B9DC-4EC64B5EA46D}"/>
              </a:ext>
            </a:extLst>
          </p:cNvPr>
          <p:cNvSpPr txBox="1"/>
          <p:nvPr/>
        </p:nvSpPr>
        <p:spPr>
          <a:xfrm>
            <a:off x="10952622" y="5557270"/>
            <a:ext cx="123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LED Source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90D30A4-2122-C644-AC0E-03D069B2A57E}"/>
              </a:ext>
            </a:extLst>
          </p:cNvPr>
          <p:cNvSpPr txBox="1"/>
          <p:nvPr/>
        </p:nvSpPr>
        <p:spPr>
          <a:xfrm>
            <a:off x="10959942" y="422108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Dark</a:t>
            </a:r>
          </a:p>
        </p:txBody>
      </p: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5CAA23F5-D0D2-E84A-94A5-F8CE04A8DB2C}"/>
              </a:ext>
            </a:extLst>
          </p:cNvPr>
          <p:cNvCxnSpPr>
            <a:cxnSpLocks/>
          </p:cNvCxnSpPr>
          <p:nvPr/>
        </p:nvCxnSpPr>
        <p:spPr>
          <a:xfrm flipH="1" flipV="1">
            <a:off x="10211342" y="4413303"/>
            <a:ext cx="814073" cy="4235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E00BCA16-0CC9-684D-837A-EC178BED8654}"/>
              </a:ext>
            </a:extLst>
          </p:cNvPr>
          <p:cNvSpPr txBox="1"/>
          <p:nvPr/>
        </p:nvSpPr>
        <p:spPr>
          <a:xfrm>
            <a:off x="10952622" y="362515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Moon</a:t>
            </a:r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E4ECEF53-ED05-7247-9E51-EF3446CDAEB7}"/>
              </a:ext>
            </a:extLst>
          </p:cNvPr>
          <p:cNvCxnSpPr>
            <a:cxnSpLocks/>
            <a:stCxn id="212" idx="2"/>
            <a:endCxn id="24" idx="0"/>
          </p:cNvCxnSpPr>
          <p:nvPr/>
        </p:nvCxnSpPr>
        <p:spPr>
          <a:xfrm flipH="1">
            <a:off x="1707323" y="5043474"/>
            <a:ext cx="1903" cy="226165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66D9D315-E6C5-C64A-8B66-96CCC8BBE8BA}"/>
              </a:ext>
            </a:extLst>
          </p:cNvPr>
          <p:cNvCxnSpPr>
            <a:cxnSpLocks/>
            <a:stCxn id="215" idx="2"/>
            <a:endCxn id="18" idx="0"/>
          </p:cNvCxnSpPr>
          <p:nvPr/>
        </p:nvCxnSpPr>
        <p:spPr>
          <a:xfrm flipH="1">
            <a:off x="4474380" y="5040931"/>
            <a:ext cx="5597" cy="228708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76">
            <a:extLst>
              <a:ext uri="{FF2B5EF4-FFF2-40B4-BE49-F238E27FC236}">
                <a16:creationId xmlns:a16="http://schemas.microsoft.com/office/drawing/2014/main" id="{E76600FE-D06C-1747-A107-F075D7C7EF8B}"/>
              </a:ext>
            </a:extLst>
          </p:cNvPr>
          <p:cNvCxnSpPr>
            <a:cxnSpLocks/>
            <a:stCxn id="125" idx="2"/>
            <a:endCxn id="72" idx="0"/>
          </p:cNvCxnSpPr>
          <p:nvPr/>
        </p:nvCxnSpPr>
        <p:spPr>
          <a:xfrm>
            <a:off x="7256816" y="4958557"/>
            <a:ext cx="0" cy="311082"/>
          </a:xfrm>
          <a:prstGeom prst="straightConnector1">
            <a:avLst/>
          </a:prstGeom>
          <a:ln w="38100">
            <a:solidFill>
              <a:srgbClr val="004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Rounded Rectangle 211">
            <a:extLst>
              <a:ext uri="{FF2B5EF4-FFF2-40B4-BE49-F238E27FC236}">
                <a16:creationId xmlns:a16="http://schemas.microsoft.com/office/drawing/2014/main" id="{49D5AC29-63F7-3944-A33C-EEA631DA5CA9}"/>
              </a:ext>
            </a:extLst>
          </p:cNvPr>
          <p:cNvSpPr/>
          <p:nvPr/>
        </p:nvSpPr>
        <p:spPr>
          <a:xfrm>
            <a:off x="874105" y="3940359"/>
            <a:ext cx="1670242" cy="11031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Functionality Tests</a:t>
            </a:r>
          </a:p>
        </p:txBody>
      </p:sp>
      <p:sp>
        <p:nvSpPr>
          <p:cNvPr id="215" name="Rounded Rectangle 214">
            <a:extLst>
              <a:ext uri="{FF2B5EF4-FFF2-40B4-BE49-F238E27FC236}">
                <a16:creationId xmlns:a16="http://schemas.microsoft.com/office/drawing/2014/main" id="{C90E752D-ED37-2645-9180-038ED2EA5CF9}"/>
              </a:ext>
            </a:extLst>
          </p:cNvPr>
          <p:cNvSpPr/>
          <p:nvPr/>
        </p:nvSpPr>
        <p:spPr>
          <a:xfrm>
            <a:off x="3644856" y="3937816"/>
            <a:ext cx="1670242" cy="11031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Functionality Tests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8E18AC5-86F2-1B49-BE7D-16DE3927390F}"/>
              </a:ext>
            </a:extLst>
          </p:cNvPr>
          <p:cNvSpPr txBox="1"/>
          <p:nvPr/>
        </p:nvSpPr>
        <p:spPr>
          <a:xfrm>
            <a:off x="8188476" y="617245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A56FF"/>
                </a:solidFill>
              </a:rPr>
              <a:t>Landing</a:t>
            </a:r>
          </a:p>
        </p:txBody>
      </p:sp>
    </p:spTree>
    <p:extLst>
      <p:ext uri="{BB962C8B-B14F-4D97-AF65-F5344CB8AC3E}">
        <p14:creationId xmlns:p14="http://schemas.microsoft.com/office/powerpoint/2010/main" val="2583631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3876BF-B5CA-724F-A3AC-CB9852F62161}"/>
              </a:ext>
            </a:extLst>
          </p:cNvPr>
          <p:cNvSpPr txBox="1"/>
          <p:nvPr/>
        </p:nvSpPr>
        <p:spPr>
          <a:xfrm>
            <a:off x="128833" y="-74780"/>
            <a:ext cx="5545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air-LUSI Flight Campaigns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3FE1FF-C349-0642-B416-7FD41D0689AA}"/>
              </a:ext>
            </a:extLst>
          </p:cNvPr>
          <p:cNvSpPr txBox="1"/>
          <p:nvPr/>
        </p:nvSpPr>
        <p:spPr>
          <a:xfrm>
            <a:off x="142761" y="788853"/>
            <a:ext cx="87090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Engineering Flight Campaign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air-LUSI executed two ~2-hour flights from 1-2 (UTC) August 2018.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Subsystems were successfully tested during several flights.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Moon was observed for 30-40 minutes at ~21 km altitude for two night flights.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Data was recorded the 2</a:t>
            </a:r>
            <a:r>
              <a:rPr lang="en-US" sz="2400" baseline="30000" dirty="0"/>
              <a:t>nd</a:t>
            </a:r>
            <a:r>
              <a:rPr lang="en-US" sz="2400" dirty="0"/>
              <a:t> night at a lunar phase angle of +53°.</a:t>
            </a:r>
          </a:p>
          <a:p>
            <a:endParaRPr lang="en-US" sz="2400" b="1" dirty="0"/>
          </a:p>
          <a:p>
            <a:r>
              <a:rPr lang="en-US" sz="2400" b="1" dirty="0"/>
              <a:t>Demonstration Flight Campaign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air-LUSI executed five ~2-hour flights from 13-17 (UTC) November 2019.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Moon was observed for 30-40 minutes at ~21 km altitude for each flight.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Flights observed phase angles of +10°, +21°, +34°, +46° and +59°.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Weather was fair for takeoff and landing.  Last flight was shifted earlier to accommodate other aviation activities in the area.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134DF0-665F-DD44-B144-D09F5CAD6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  <a14:imgEffect>
                      <a14:saturation sat="0"/>
                    </a14:imgEffect>
                    <a14:imgEffect>
                      <a14:brightnessContrast bright="23000" contrast="100000"/>
                    </a14:imgEffect>
                  </a14:imgLayer>
                </a14:imgProps>
              </a:ext>
            </a:extLst>
          </a:blip>
          <a:srcRect t="14029" b="7677"/>
          <a:stretch/>
        </p:blipFill>
        <p:spPr>
          <a:xfrm>
            <a:off x="9011773" y="1050887"/>
            <a:ext cx="3049522" cy="1790700"/>
          </a:xfrm>
          <a:prstGeom prst="rect">
            <a:avLst/>
          </a:prstGeom>
          <a:ln w="28575">
            <a:solidFill>
              <a:srgbClr val="BA56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1FE431-8DA8-4049-BA98-B995125DF3DD}"/>
              </a:ext>
            </a:extLst>
          </p:cNvPr>
          <p:cNvSpPr txBox="1"/>
          <p:nvPr/>
        </p:nvSpPr>
        <p:spPr>
          <a:xfrm>
            <a:off x="9169161" y="2844225"/>
            <a:ext cx="2741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Raw data view via telemetry during engineering test flights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3255A1-2569-9D45-ACE3-2B662170D408}"/>
              </a:ext>
            </a:extLst>
          </p:cNvPr>
          <p:cNvGrpSpPr/>
          <p:nvPr/>
        </p:nvGrpSpPr>
        <p:grpSpPr>
          <a:xfrm>
            <a:off x="8827640" y="3667973"/>
            <a:ext cx="3233286" cy="2497768"/>
            <a:chOff x="1751711" y="72962"/>
            <a:chExt cx="8688578" cy="67120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DC0E25-620D-1C4E-B7D3-06DBD26A3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1711" y="72962"/>
              <a:ext cx="8688578" cy="6712077"/>
            </a:xfrm>
            <a:prstGeom prst="rect">
              <a:avLst/>
            </a:prstGeom>
          </p:spPr>
        </p:pic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88382AF-4FD0-5E43-A27F-1559E5F405C8}"/>
                </a:ext>
              </a:extLst>
            </p:cNvPr>
            <p:cNvSpPr/>
            <p:nvPr/>
          </p:nvSpPr>
          <p:spPr>
            <a:xfrm>
              <a:off x="2888343" y="1407886"/>
              <a:ext cx="6197600" cy="4368800"/>
            </a:xfrm>
            <a:custGeom>
              <a:avLst/>
              <a:gdLst>
                <a:gd name="connsiteX0" fmla="*/ 6197600 w 6197600"/>
                <a:gd name="connsiteY0" fmla="*/ 0 h 4804228"/>
                <a:gd name="connsiteX1" fmla="*/ 5442857 w 6197600"/>
                <a:gd name="connsiteY1" fmla="*/ 595085 h 4804228"/>
                <a:gd name="connsiteX2" fmla="*/ 4673600 w 6197600"/>
                <a:gd name="connsiteY2" fmla="*/ 1175657 h 4804228"/>
                <a:gd name="connsiteX3" fmla="*/ 3918857 w 6197600"/>
                <a:gd name="connsiteY3" fmla="*/ 1756228 h 4804228"/>
                <a:gd name="connsiteX4" fmla="*/ 3149600 w 6197600"/>
                <a:gd name="connsiteY4" fmla="*/ 2307771 h 4804228"/>
                <a:gd name="connsiteX5" fmla="*/ 2380343 w 6197600"/>
                <a:gd name="connsiteY5" fmla="*/ 2844800 h 4804228"/>
                <a:gd name="connsiteX6" fmla="*/ 1596571 w 6197600"/>
                <a:gd name="connsiteY6" fmla="*/ 3367314 h 4804228"/>
                <a:gd name="connsiteX7" fmla="*/ 783771 w 6197600"/>
                <a:gd name="connsiteY7" fmla="*/ 3860800 h 4804228"/>
                <a:gd name="connsiteX8" fmla="*/ 0 w 6197600"/>
                <a:gd name="connsiteY8" fmla="*/ 4368800 h 4804228"/>
                <a:gd name="connsiteX9" fmla="*/ 0 w 6197600"/>
                <a:gd name="connsiteY9" fmla="*/ 4368800 h 4804228"/>
                <a:gd name="connsiteX10" fmla="*/ 449943 w 6197600"/>
                <a:gd name="connsiteY10" fmla="*/ 4804228 h 4804228"/>
                <a:gd name="connsiteX0" fmla="*/ 6197600 w 6197600"/>
                <a:gd name="connsiteY0" fmla="*/ 0 h 4368800"/>
                <a:gd name="connsiteX1" fmla="*/ 5442857 w 6197600"/>
                <a:gd name="connsiteY1" fmla="*/ 595085 h 4368800"/>
                <a:gd name="connsiteX2" fmla="*/ 4673600 w 6197600"/>
                <a:gd name="connsiteY2" fmla="*/ 1175657 h 4368800"/>
                <a:gd name="connsiteX3" fmla="*/ 3918857 w 6197600"/>
                <a:gd name="connsiteY3" fmla="*/ 1756228 h 4368800"/>
                <a:gd name="connsiteX4" fmla="*/ 3149600 w 6197600"/>
                <a:gd name="connsiteY4" fmla="*/ 2307771 h 4368800"/>
                <a:gd name="connsiteX5" fmla="*/ 2380343 w 6197600"/>
                <a:gd name="connsiteY5" fmla="*/ 2844800 h 4368800"/>
                <a:gd name="connsiteX6" fmla="*/ 1596571 w 6197600"/>
                <a:gd name="connsiteY6" fmla="*/ 3367314 h 4368800"/>
                <a:gd name="connsiteX7" fmla="*/ 783771 w 6197600"/>
                <a:gd name="connsiteY7" fmla="*/ 3860800 h 4368800"/>
                <a:gd name="connsiteX8" fmla="*/ 0 w 6197600"/>
                <a:gd name="connsiteY8" fmla="*/ 4368800 h 4368800"/>
                <a:gd name="connsiteX9" fmla="*/ 0 w 6197600"/>
                <a:gd name="connsiteY9" fmla="*/ 4368800 h 43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7600" h="4368800">
                  <a:moveTo>
                    <a:pt x="6197600" y="0"/>
                  </a:moveTo>
                  <a:lnTo>
                    <a:pt x="5442857" y="595085"/>
                  </a:lnTo>
                  <a:cubicBezTo>
                    <a:pt x="5188857" y="791028"/>
                    <a:pt x="4673600" y="1175657"/>
                    <a:pt x="4673600" y="1175657"/>
                  </a:cubicBezTo>
                  <a:cubicBezTo>
                    <a:pt x="4419600" y="1369181"/>
                    <a:pt x="4172857" y="1567542"/>
                    <a:pt x="3918857" y="1756228"/>
                  </a:cubicBezTo>
                  <a:cubicBezTo>
                    <a:pt x="3664857" y="1944914"/>
                    <a:pt x="3149600" y="2307771"/>
                    <a:pt x="3149600" y="2307771"/>
                  </a:cubicBezTo>
                  <a:lnTo>
                    <a:pt x="2380343" y="2844800"/>
                  </a:lnTo>
                  <a:cubicBezTo>
                    <a:pt x="2121505" y="3021391"/>
                    <a:pt x="1862666" y="3197981"/>
                    <a:pt x="1596571" y="3367314"/>
                  </a:cubicBezTo>
                  <a:cubicBezTo>
                    <a:pt x="1330476" y="3536647"/>
                    <a:pt x="1049866" y="3693886"/>
                    <a:pt x="783771" y="3860800"/>
                  </a:cubicBezTo>
                  <a:cubicBezTo>
                    <a:pt x="517676" y="4027714"/>
                    <a:pt x="0" y="4368800"/>
                    <a:pt x="0" y="4368800"/>
                  </a:cubicBezTo>
                  <a:lnTo>
                    <a:pt x="0" y="4368800"/>
                  </a:ln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1329FF-8F71-3447-96EF-003B3C0B41C5}"/>
                </a:ext>
              </a:extLst>
            </p:cNvPr>
            <p:cNvSpPr txBox="1"/>
            <p:nvPr/>
          </p:nvSpPr>
          <p:spPr>
            <a:xfrm>
              <a:off x="1921190" y="153035"/>
              <a:ext cx="2037300" cy="4539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/>
                <a:t>13 Nov 2019 (UTC)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ECC9488-B7FB-E341-9170-D3C6B88C18D5}"/>
              </a:ext>
            </a:extLst>
          </p:cNvPr>
          <p:cNvSpPr txBox="1"/>
          <p:nvPr/>
        </p:nvSpPr>
        <p:spPr>
          <a:xfrm>
            <a:off x="9060657" y="6128777"/>
            <a:ext cx="281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Flight plan for first flight of the Demonstration Flight Campaign</a:t>
            </a:r>
          </a:p>
        </p:txBody>
      </p:sp>
    </p:spTree>
    <p:extLst>
      <p:ext uri="{BB962C8B-B14F-4D97-AF65-F5344CB8AC3E}">
        <p14:creationId xmlns:p14="http://schemas.microsoft.com/office/powerpoint/2010/main" val="2027651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29861</TotalTime>
  <Words>1888</Words>
  <Application>Microsoft Macintosh PowerPoint</Application>
  <PresentationFormat>Widescreen</PresentationFormat>
  <Paragraphs>333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Hebrew</vt:lpstr>
      <vt:lpstr>Calibri</vt:lpstr>
      <vt:lpstr>Calibri Light</vt:lpstr>
      <vt:lpstr>Cambria Math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Turpie</dc:creator>
  <cp:lastModifiedBy>Kevin Turpie</cp:lastModifiedBy>
  <cp:revision>218</cp:revision>
  <dcterms:created xsi:type="dcterms:W3CDTF">2020-06-09T23:53:52Z</dcterms:created>
  <dcterms:modified xsi:type="dcterms:W3CDTF">2020-11-17T13:15:56Z</dcterms:modified>
</cp:coreProperties>
</file>