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03" r:id="rId1"/>
    <p:sldMasterId id="2147487131" r:id="rId2"/>
    <p:sldMasterId id="2147483928" r:id="rId3"/>
    <p:sldMasterId id="2147487132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249"/>
    <a:srgbClr val="F1666A"/>
    <a:srgbClr val="960136"/>
    <a:srgbClr val="FBAB18"/>
    <a:srgbClr val="76C8AE"/>
    <a:srgbClr val="335E6F"/>
    <a:srgbClr val="E8E9E4"/>
    <a:srgbClr val="8197A6"/>
    <a:srgbClr val="ED1B2F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3" autoAdjust="0"/>
    <p:restoredTop sz="94737"/>
  </p:normalViewPr>
  <p:slideViewPr>
    <p:cSldViewPr snapToGrid="0">
      <p:cViewPr varScale="1">
        <p:scale>
          <a:sx n="74" d="100"/>
          <a:sy n="74" d="100"/>
        </p:scale>
        <p:origin x="84" y="276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092"/>
    </p:cViewPr>
  </p:sorterViewPr>
  <p:notesViewPr>
    <p:cSldViewPr snapToGrid="0">
      <p:cViewPr varScale="1">
        <p:scale>
          <a:sx n="146" d="100"/>
          <a:sy n="146" d="100"/>
        </p:scale>
        <p:origin x="74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iej%20neneman\Documents\must\S3BMM_even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28-EC46-A2AC-65C0C429061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28-EC46-A2AC-65C0C429061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28-EC46-A2AC-65C0C429061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28-EC46-A2AC-65C0C429061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28-EC46-A2AC-65C0C429061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628-EC46-A2AC-65C0C429061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628-EC46-A2AC-65C0C429061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628-EC46-A2AC-65C0C429061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628-EC46-A2AC-65C0C429061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628-EC46-A2AC-65C0C429061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628-EC46-A2AC-65C0C429061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628-EC46-A2AC-65C0C429061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628-EC46-A2AC-65C0C429061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628-EC46-A2AC-65C0C429061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628-EC46-A2AC-65C0C429061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628-EC46-A2AC-65C0C429061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628-EC46-A2AC-65C0C429061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628-EC46-A2AC-65C0C429061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628-EC46-A2AC-65C0C429061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628-EC46-A2AC-65C0C429061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628-EC46-A2AC-65C0C429061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628-EC46-A2AC-65C0C429061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628-EC46-A2AC-65C0C429061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628-EC46-A2AC-65C0C42906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628-EC46-A2AC-65C0C42906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816-5841-A487-24651D9DA446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16-5841-A487-24651D9DA446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16-5841-A487-24651D9DA446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816-5841-A487-24651D9DA4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816-5841-A487-24651D9DA446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16-5841-A487-24651D9DA446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16-5841-A487-24651D9DA446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816-5841-A487-24651D9DA446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816-5841-A487-24651D9DA446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816-5841-A487-24651D9DA446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816-5841-A487-24651D9DA446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816-5841-A487-24651D9DA446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8816-5841-A487-24651D9DA446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8816-5841-A487-24651D9DA446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8816-5841-A487-24651D9DA446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8816-5841-A487-24651D9DA446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8816-5841-A487-24651D9DA446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8816-5841-A487-24651D9DA446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8816-5841-A487-24651D9DA446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8816-5841-A487-24651D9DA44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8816-5841-A487-24651D9DA446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8816-5841-A487-24651D9DA446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8816-5841-A487-24651D9DA446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8816-5841-A487-24651D9DA446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816-5841-A487-24651D9DA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-2136833352"/>
        <c:axId val="2140468456"/>
        <c:axId val="0"/>
      </c:bar3DChart>
      <c:catAx>
        <c:axId val="-2136833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468456"/>
        <c:crosses val="autoZero"/>
        <c:auto val="1"/>
        <c:lblAlgn val="ctr"/>
        <c:lblOffset val="100"/>
        <c:noMultiLvlLbl val="0"/>
      </c:catAx>
      <c:valAx>
        <c:axId val="21404684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83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73264072481E-2"/>
          <c:y val="4.8365138324116499E-2"/>
          <c:w val="0.90223349264747998"/>
          <c:h val="0.867246376811594"/>
        </c:manualLayout>
      </c:layout>
      <c:scatterChart>
        <c:scatterStyle val="lineMarker"/>
        <c:varyColors val="0"/>
        <c:ser>
          <c:idx val="0"/>
          <c:order val="0"/>
          <c:tx>
            <c:v>Ascending Node Crossing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Sheet1!$C$2:$C$452</c:f>
              <c:numCache>
                <c:formatCode>General</c:formatCode>
                <c:ptCount val="451"/>
                <c:pt idx="222" formatCode="[$-F400]h:mm:ss\ AM/PM">
                  <c:v>43308.228888888887</c:v>
                </c:pt>
              </c:numCache>
            </c:numRef>
          </c:xVal>
          <c:yVal>
            <c:numRef>
              <c:f>Sheet1!$D$2:$D$452</c:f>
              <c:numCache>
                <c:formatCode>General</c:formatCode>
                <c:ptCount val="451"/>
                <c:pt idx="22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A4-4A21-B7AE-BB412CB65B50}"/>
            </c:ext>
          </c:extLst>
        </c:ser>
        <c:ser>
          <c:idx val="2"/>
          <c:order val="1"/>
          <c:tx>
            <c:v>Eclipse Entry/Exit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Sheet1!$A$2:$A$7</c:f>
              <c:numCache>
                <c:formatCode>General</c:formatCode>
                <c:ptCount val="6"/>
                <c:pt idx="0" formatCode="[$-F400]h:mm:ss\ AM/PM">
                  <c:v>43308.212175925932</c:v>
                </c:pt>
                <c:pt idx="4" formatCode="[$-F400]h:mm:ss\ AM/PM">
                  <c:v>43308.235358796293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A4-4A21-B7AE-BB412CB65B50}"/>
            </c:ext>
          </c:extLst>
        </c:ser>
        <c:ser>
          <c:idx val="3"/>
          <c:order val="2"/>
          <c:tx>
            <c:v>GED navigation</c:v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Sheet1!$E$2:$E$451</c:f>
              <c:numCache>
                <c:formatCode>General</c:formatCode>
                <c:ptCount val="450"/>
                <c:pt idx="46" formatCode="[$-F400]h:mm:ss\ AM/PM">
                  <c:v>43308.212604166663</c:v>
                </c:pt>
                <c:pt idx="47" formatCode="[$-F400]h:mm:ss\ AM/PM">
                  <c:v>43308.212696759263</c:v>
                </c:pt>
                <c:pt idx="48" formatCode="[$-F400]h:mm:ss\ AM/PM">
                  <c:v>43308.212789351863</c:v>
                </c:pt>
                <c:pt idx="49" formatCode="[$-F400]h:mm:ss\ AM/PM">
                  <c:v>43308.212881944448</c:v>
                </c:pt>
                <c:pt idx="50" formatCode="[$-F400]h:mm:ss\ AM/PM">
                  <c:v>43308.212974537033</c:v>
                </c:pt>
                <c:pt idx="51" formatCode="[$-F400]h:mm:ss\ AM/PM">
                  <c:v>43308.213067129633</c:v>
                </c:pt>
                <c:pt idx="52" formatCode="[$-F400]h:mm:ss\ AM/PM">
                  <c:v>43308.213159722232</c:v>
                </c:pt>
                <c:pt idx="53" formatCode="[$-F400]h:mm:ss\ AM/PM">
                  <c:v>43308.213252314818</c:v>
                </c:pt>
                <c:pt idx="54" formatCode="[$-F400]h:mm:ss\ AM/PM">
                  <c:v>43308.213344907403</c:v>
                </c:pt>
                <c:pt idx="55" formatCode="[$-F400]h:mm:ss\ AM/PM">
                  <c:v>43308.213437500002</c:v>
                </c:pt>
                <c:pt idx="56" formatCode="[$-F400]h:mm:ss\ AM/PM">
                  <c:v>43308.213530092602</c:v>
                </c:pt>
                <c:pt idx="57" formatCode="[$-F400]h:mm:ss\ AM/PM">
                  <c:v>43308.213622685173</c:v>
                </c:pt>
                <c:pt idx="58" formatCode="[$-F400]h:mm:ss\ AM/PM">
                  <c:v>43308.21371527778</c:v>
                </c:pt>
                <c:pt idx="59" formatCode="[$-F400]h:mm:ss\ AM/PM">
                  <c:v>43308.213807870372</c:v>
                </c:pt>
                <c:pt idx="60" formatCode="[$-F400]h:mm:ss\ AM/PM">
                  <c:v>43308.213900462957</c:v>
                </c:pt>
                <c:pt idx="61" formatCode="[$-F400]h:mm:ss\ AM/PM">
                  <c:v>43308.213993055557</c:v>
                </c:pt>
                <c:pt idx="62" formatCode="[$-F400]h:mm:ss\ AM/PM">
                  <c:v>43308.214085648149</c:v>
                </c:pt>
                <c:pt idx="63" formatCode="[$-F400]h:mm:ss\ AM/PM">
                  <c:v>43308.214178240742</c:v>
                </c:pt>
                <c:pt idx="64" formatCode="[$-F400]h:mm:ss\ AM/PM">
                  <c:v>43308.214270833327</c:v>
                </c:pt>
                <c:pt idx="65" formatCode="[$-F400]h:mm:ss\ AM/PM">
                  <c:v>43308.214363425926</c:v>
                </c:pt>
                <c:pt idx="66" formatCode="[$-F400]h:mm:ss\ AM/PM">
                  <c:v>43308.214456018519</c:v>
                </c:pt>
                <c:pt idx="67" formatCode="[$-F400]h:mm:ss\ AM/PM">
                  <c:v>43308.214548611068</c:v>
                </c:pt>
                <c:pt idx="68" formatCode="[$-F400]h:mm:ss\ AM/PM">
                  <c:v>43308.214641203667</c:v>
                </c:pt>
                <c:pt idx="69" formatCode="[$-F400]h:mm:ss\ AM/PM">
                  <c:v>43308.214733796303</c:v>
                </c:pt>
                <c:pt idx="70" formatCode="[$-F400]h:mm:ss\ AM/PM">
                  <c:v>43308.214826388903</c:v>
                </c:pt>
                <c:pt idx="71" formatCode="[$-F400]h:mm:ss\ AM/PM">
                  <c:v>43308.214918981481</c:v>
                </c:pt>
                <c:pt idx="72" formatCode="[$-F400]h:mm:ss\ AM/PM">
                  <c:v>43308.215011574073</c:v>
                </c:pt>
                <c:pt idx="73" formatCode="[$-F400]h:mm:ss\ AM/PM">
                  <c:v>43308.215104166622</c:v>
                </c:pt>
                <c:pt idx="74" formatCode="[$-F400]h:mm:ss\ AM/PM">
                  <c:v>43308.215196759222</c:v>
                </c:pt>
                <c:pt idx="75" formatCode="[$-F400]h:mm:ss\ AM/PM">
                  <c:v>43308.215289351851</c:v>
                </c:pt>
                <c:pt idx="76" formatCode="[$-F400]h:mm:ss\ AM/PM">
                  <c:v>43308.215381944443</c:v>
                </c:pt>
                <c:pt idx="77" formatCode="[$-F400]h:mm:ss\ AM/PM">
                  <c:v>43308.215474536992</c:v>
                </c:pt>
                <c:pt idx="78" formatCode="[$-F400]h:mm:ss\ AM/PM">
                  <c:v>43308.215567129628</c:v>
                </c:pt>
                <c:pt idx="79" formatCode="[$-F400]h:mm:ss\ AM/PM">
                  <c:v>43308.21565972222</c:v>
                </c:pt>
                <c:pt idx="80" formatCode="[$-F400]h:mm:ss\ AM/PM">
                  <c:v>43308.215752314813</c:v>
                </c:pt>
                <c:pt idx="81" formatCode="[$-F400]h:mm:ss\ AM/PM">
                  <c:v>43308.215844907383</c:v>
                </c:pt>
                <c:pt idx="82" formatCode="[$-F400]h:mm:ss\ AM/PM">
                  <c:v>43308.215937499997</c:v>
                </c:pt>
                <c:pt idx="83" formatCode="[$-F400]h:mm:ss\ AM/PM">
                  <c:v>43308.216030092597</c:v>
                </c:pt>
                <c:pt idx="84" formatCode="[$-F400]h:mm:ss\ AM/PM">
                  <c:v>43308.216122685153</c:v>
                </c:pt>
                <c:pt idx="85" formatCode="[$-F400]h:mm:ss\ AM/PM">
                  <c:v>43308.216215277782</c:v>
                </c:pt>
                <c:pt idx="86" formatCode="[$-F400]h:mm:ss\ AM/PM">
                  <c:v>43308.216307870367</c:v>
                </c:pt>
                <c:pt idx="87" formatCode="[$-F400]h:mm:ss\ AM/PM">
                  <c:v>43308.216400462959</c:v>
                </c:pt>
                <c:pt idx="88" formatCode="[$-F400]h:mm:ss\ AM/PM">
                  <c:v>43308.216493055559</c:v>
                </c:pt>
                <c:pt idx="89" formatCode="[$-F400]h:mm:ss\ AM/PM">
                  <c:v>43308.216585648152</c:v>
                </c:pt>
                <c:pt idx="90" formatCode="[$-F400]h:mm:ss\ AM/PM">
                  <c:v>43308.216678240751</c:v>
                </c:pt>
                <c:pt idx="91" formatCode="[$-F400]h:mm:ss\ AM/PM">
                  <c:v>43308.216770833293</c:v>
                </c:pt>
                <c:pt idx="92" formatCode="[$-F400]h:mm:ss\ AM/PM">
                  <c:v>43308.216863425929</c:v>
                </c:pt>
                <c:pt idx="93" formatCode="[$-F400]h:mm:ss\ AM/PM">
                  <c:v>43308.216956018521</c:v>
                </c:pt>
                <c:pt idx="94" formatCode="[$-F400]h:mm:ss\ AM/PM">
                  <c:v>43308.217048611063</c:v>
                </c:pt>
                <c:pt idx="95" formatCode="[$-F400]h:mm:ss\ AM/PM">
                  <c:v>43308.217141203662</c:v>
                </c:pt>
                <c:pt idx="96" formatCode="[$-F400]h:mm:ss\ AM/PM">
                  <c:v>43308.217233796298</c:v>
                </c:pt>
                <c:pt idx="97" formatCode="[$-F400]h:mm:ss\ AM/PM">
                  <c:v>43308.217326388898</c:v>
                </c:pt>
                <c:pt idx="98" formatCode="[$-F400]h:mm:ss\ AM/PM">
                  <c:v>43308.217418981483</c:v>
                </c:pt>
                <c:pt idx="99" formatCode="[$-F400]h:mm:ss\ AM/PM">
                  <c:v>43308.217511574083</c:v>
                </c:pt>
                <c:pt idx="100" formatCode="[$-F400]h:mm:ss\ AM/PM">
                  <c:v>43308.217604166653</c:v>
                </c:pt>
                <c:pt idx="101" formatCode="[$-F400]h:mm:ss\ AM/PM">
                  <c:v>43308.217696759253</c:v>
                </c:pt>
                <c:pt idx="102" formatCode="[$-F400]h:mm:ss\ AM/PM">
                  <c:v>43308.217789351853</c:v>
                </c:pt>
                <c:pt idx="103" formatCode="[$-F400]h:mm:ss\ AM/PM">
                  <c:v>43308.217881944453</c:v>
                </c:pt>
                <c:pt idx="104" formatCode="[$-F400]h:mm:ss\ AM/PM">
                  <c:v>43308.217974537023</c:v>
                </c:pt>
                <c:pt idx="105" formatCode="[$-F400]h:mm:ss\ AM/PM">
                  <c:v>43308.21806712963</c:v>
                </c:pt>
                <c:pt idx="106" formatCode="[$-F400]h:mm:ss\ AM/PM">
                  <c:v>43308.218159722222</c:v>
                </c:pt>
                <c:pt idx="107" formatCode="[$-F400]h:mm:ss\ AM/PM">
                  <c:v>43308.218252314822</c:v>
                </c:pt>
                <c:pt idx="108" formatCode="[$-F400]h:mm:ss\ AM/PM">
                  <c:v>43308.218344907407</c:v>
                </c:pt>
                <c:pt idx="109" formatCode="[$-F400]h:mm:ss\ AM/PM">
                  <c:v>43308.2184375</c:v>
                </c:pt>
                <c:pt idx="110" formatCode="[$-F400]h:mm:ss\ AM/PM">
                  <c:v>43308.218530092599</c:v>
                </c:pt>
                <c:pt idx="111" formatCode="[$-F400]h:mm:ss\ AM/PM">
                  <c:v>43308.218622685177</c:v>
                </c:pt>
                <c:pt idx="112" formatCode="[$-F400]h:mm:ss\ AM/PM">
                  <c:v>43308.218715277777</c:v>
                </c:pt>
                <c:pt idx="113" formatCode="[$-F400]h:mm:ss\ AM/PM">
                  <c:v>43308.218807870369</c:v>
                </c:pt>
                <c:pt idx="114" formatCode="[$-F400]h:mm:ss\ AM/PM">
                  <c:v>43308.218900462962</c:v>
                </c:pt>
                <c:pt idx="115" formatCode="[$-F400]h:mm:ss\ AM/PM">
                  <c:v>43308.218993055561</c:v>
                </c:pt>
                <c:pt idx="116" formatCode="[$-F400]h:mm:ss\ AM/PM">
                  <c:v>43308.219085648147</c:v>
                </c:pt>
                <c:pt idx="117" formatCode="[$-F400]h:mm:ss\ AM/PM">
                  <c:v>43308.219178240739</c:v>
                </c:pt>
                <c:pt idx="118" formatCode="[$-F400]h:mm:ss\ AM/PM">
                  <c:v>43308.219270833302</c:v>
                </c:pt>
                <c:pt idx="119" formatCode="[$-F400]h:mm:ss\ AM/PM">
                  <c:v>43308.219363425931</c:v>
                </c:pt>
                <c:pt idx="120" formatCode="[$-F400]h:mm:ss\ AM/PM">
                  <c:v>43308.219456018523</c:v>
                </c:pt>
                <c:pt idx="121" formatCode="[$-F400]h:mm:ss\ AM/PM">
                  <c:v>43308.219548611058</c:v>
                </c:pt>
                <c:pt idx="122" formatCode="[$-F400]h:mm:ss\ AM/PM">
                  <c:v>43308.21964120365</c:v>
                </c:pt>
                <c:pt idx="123" formatCode="[$-F400]h:mm:ss\ AM/PM">
                  <c:v>43308.219733796293</c:v>
                </c:pt>
                <c:pt idx="124" formatCode="[$-F400]h:mm:ss\ AM/PM">
                  <c:v>43308.2198263889</c:v>
                </c:pt>
                <c:pt idx="125" formatCode="[$-F400]h:mm:ss\ AM/PM">
                  <c:v>43308.219918981478</c:v>
                </c:pt>
                <c:pt idx="126" formatCode="[$-F400]h:mm:ss\ AM/PM">
                  <c:v>43308.220011574071</c:v>
                </c:pt>
                <c:pt idx="127" formatCode="[$-F400]h:mm:ss\ AM/PM">
                  <c:v>43308.220104166612</c:v>
                </c:pt>
                <c:pt idx="128" formatCode="[$-F400]h:mm:ss\ AM/PM">
                  <c:v>43308.220196759212</c:v>
                </c:pt>
                <c:pt idx="129" formatCode="[$-F400]h:mm:ss\ AM/PM">
                  <c:v>43308.220289351862</c:v>
                </c:pt>
                <c:pt idx="130" formatCode="[$-F400]h:mm:ss\ AM/PM">
                  <c:v>43308.220381944433</c:v>
                </c:pt>
                <c:pt idx="131" formatCode="[$-F400]h:mm:ss\ AM/PM">
                  <c:v>43308.220474536982</c:v>
                </c:pt>
                <c:pt idx="132" formatCode="[$-F400]h:mm:ss\ AM/PM">
                  <c:v>43308.220567129632</c:v>
                </c:pt>
                <c:pt idx="133" formatCode="[$-F400]h:mm:ss\ AM/PM">
                  <c:v>43308.220659722203</c:v>
                </c:pt>
                <c:pt idx="134" formatCode="[$-F400]h:mm:ss\ AM/PM">
                  <c:v>43308.220752314803</c:v>
                </c:pt>
                <c:pt idx="135" formatCode="[$-F400]h:mm:ss\ AM/PM">
                  <c:v>43308.220844907402</c:v>
                </c:pt>
                <c:pt idx="136" formatCode="[$-F400]h:mm:ss\ AM/PM">
                  <c:v>43308.220937500002</c:v>
                </c:pt>
                <c:pt idx="137" formatCode="[$-F400]h:mm:ss\ AM/PM">
                  <c:v>43308.221030092587</c:v>
                </c:pt>
                <c:pt idx="138" formatCode="[$-F400]h:mm:ss\ AM/PM">
                  <c:v>43308.221122685107</c:v>
                </c:pt>
                <c:pt idx="139" formatCode="[$-F400]h:mm:ss\ AM/PM">
                  <c:v>43308.221215277779</c:v>
                </c:pt>
                <c:pt idx="140" formatCode="[$-F400]h:mm:ss\ AM/PM">
                  <c:v>43308.221307870321</c:v>
                </c:pt>
                <c:pt idx="141" formatCode="[$-F400]h:mm:ss\ AM/PM">
                  <c:v>43308.22140046292</c:v>
                </c:pt>
                <c:pt idx="142" formatCode="[$-F400]h:mm:ss\ AM/PM">
                  <c:v>43308.221493055513</c:v>
                </c:pt>
                <c:pt idx="143" formatCode="[$-F400]h:mm:ss\ AM/PM">
                  <c:v>43308.221585648127</c:v>
                </c:pt>
                <c:pt idx="144" formatCode="[$-F400]h:mm:ss\ AM/PM">
                  <c:v>43308.221678240727</c:v>
                </c:pt>
                <c:pt idx="145" formatCode="[$-F400]h:mm:ss\ AM/PM">
                  <c:v>43308.221770833239</c:v>
                </c:pt>
                <c:pt idx="146" formatCode="[$-F400]h:mm:ss\ AM/PM">
                  <c:v>43308.221863425933</c:v>
                </c:pt>
                <c:pt idx="147" formatCode="[$-F400]h:mm:ss\ AM/PM">
                  <c:v>43308.221956018468</c:v>
                </c:pt>
                <c:pt idx="148" formatCode="[$-F400]h:mm:ss\ AM/PM">
                  <c:v>43308.222048611053</c:v>
                </c:pt>
                <c:pt idx="149" formatCode="[$-F400]h:mm:ss\ AM/PM">
                  <c:v>43308.222141203623</c:v>
                </c:pt>
                <c:pt idx="150" formatCode="[$-F400]h:mm:ss\ AM/PM">
                  <c:v>43308.222233796303</c:v>
                </c:pt>
                <c:pt idx="151" formatCode="[$-F400]h:mm:ss\ AM/PM">
                  <c:v>43308.222326388888</c:v>
                </c:pt>
                <c:pt idx="152" formatCode="[$-F400]h:mm:ss\ AM/PM">
                  <c:v>43308.222418981473</c:v>
                </c:pt>
                <c:pt idx="153" formatCode="[$-F400]h:mm:ss\ AM/PM">
                  <c:v>43308.222511574073</c:v>
                </c:pt>
                <c:pt idx="154" formatCode="[$-F400]h:mm:ss\ AM/PM">
                  <c:v>43308.222604166622</c:v>
                </c:pt>
                <c:pt idx="155" formatCode="[$-F400]h:mm:ss\ AM/PM">
                  <c:v>43308.222696759207</c:v>
                </c:pt>
                <c:pt idx="156" formatCode="[$-F400]h:mm:ss\ AM/PM">
                  <c:v>43308.222789351799</c:v>
                </c:pt>
                <c:pt idx="157" formatCode="[$-F400]h:mm:ss\ AM/PM">
                  <c:v>43308.222881944443</c:v>
                </c:pt>
                <c:pt idx="158" formatCode="[$-F400]h:mm:ss\ AM/PM">
                  <c:v>43308.222974536991</c:v>
                </c:pt>
                <c:pt idx="159" formatCode="[$-F400]h:mm:ss\ AM/PM">
                  <c:v>43308.223067129577</c:v>
                </c:pt>
                <c:pt idx="160" formatCode="[$-F400]h:mm:ss\ AM/PM">
                  <c:v>43308.223159722183</c:v>
                </c:pt>
                <c:pt idx="161" formatCode="[$-F400]h:mm:ss\ AM/PM">
                  <c:v>43308.223252314783</c:v>
                </c:pt>
                <c:pt idx="162" formatCode="[$-F400]h:mm:ss\ AM/PM">
                  <c:v>43308.223344907361</c:v>
                </c:pt>
                <c:pt idx="163" formatCode="[$-F400]h:mm:ss\ AM/PM">
                  <c:v>43308.22343749999</c:v>
                </c:pt>
                <c:pt idx="164" formatCode="[$-F400]h:mm:ss\ AM/PM">
                  <c:v>43308.223530092589</c:v>
                </c:pt>
                <c:pt idx="165" formatCode="[$-F400]h:mm:ss\ AM/PM">
                  <c:v>43308.223622685116</c:v>
                </c:pt>
                <c:pt idx="166" formatCode="[$-F400]h:mm:ss\ AM/PM">
                  <c:v>43308.223715277752</c:v>
                </c:pt>
                <c:pt idx="167" formatCode="[$-F400]h:mm:ss\ AM/PM">
                  <c:v>43308.223807870338</c:v>
                </c:pt>
                <c:pt idx="168" formatCode="[$-F400]h:mm:ss\ AM/PM">
                  <c:v>43308.223900462923</c:v>
                </c:pt>
                <c:pt idx="169" formatCode="[$-F400]h:mm:ss\ AM/PM">
                  <c:v>43308.223993055522</c:v>
                </c:pt>
                <c:pt idx="170" formatCode="[$-F400]h:mm:ss\ AM/PM">
                  <c:v>43308.224085648151</c:v>
                </c:pt>
                <c:pt idx="171" formatCode="[$-F400]h:mm:ss\ AM/PM">
                  <c:v>43308.224178240736</c:v>
                </c:pt>
                <c:pt idx="172" formatCode="[$-F400]h:mm:ss\ AM/PM">
                  <c:v>43308.224270833292</c:v>
                </c:pt>
                <c:pt idx="173" formatCode="[$-F400]h:mm:ss\ AM/PM">
                  <c:v>43308.224363425928</c:v>
                </c:pt>
                <c:pt idx="174" formatCode="[$-F400]h:mm:ss\ AM/PM">
                  <c:v>43308.224456018521</c:v>
                </c:pt>
                <c:pt idx="175" formatCode="[$-F400]h:mm:ss\ AM/PM">
                  <c:v>43308.224548611062</c:v>
                </c:pt>
                <c:pt idx="176" formatCode="[$-F400]h:mm:ss\ AM/PM">
                  <c:v>43308.224641203662</c:v>
                </c:pt>
                <c:pt idx="177" formatCode="[$-F400]h:mm:ss\ AM/PM">
                  <c:v>43308.224733796284</c:v>
                </c:pt>
                <c:pt idx="178" formatCode="[$-F400]h:mm:ss\ AM/PM">
                  <c:v>43308.224826388898</c:v>
                </c:pt>
                <c:pt idx="179" formatCode="[$-F400]h:mm:ss\ AM/PM">
                  <c:v>43308.224918981483</c:v>
                </c:pt>
                <c:pt idx="180" formatCode="[$-F400]h:mm:ss\ AM/PM">
                  <c:v>43308.225011574083</c:v>
                </c:pt>
                <c:pt idx="181" formatCode="[$-F400]h:mm:ss\ AM/PM">
                  <c:v>43308.225104166588</c:v>
                </c:pt>
                <c:pt idx="182" formatCode="[$-F400]h:mm:ss\ AM/PM">
                  <c:v>43308.225196759187</c:v>
                </c:pt>
                <c:pt idx="183" formatCode="[$-F400]h:mm:ss\ AM/PM">
                  <c:v>43308.225289351853</c:v>
                </c:pt>
                <c:pt idx="184" formatCode="[$-F400]h:mm:ss\ AM/PM">
                  <c:v>43308.225381944423</c:v>
                </c:pt>
                <c:pt idx="185" formatCode="[$-F400]h:mm:ss\ AM/PM">
                  <c:v>43308.225474536972</c:v>
                </c:pt>
                <c:pt idx="186" formatCode="[$-F400]h:mm:ss\ AM/PM">
                  <c:v>43308.225567129623</c:v>
                </c:pt>
                <c:pt idx="187" formatCode="[$-F400]h:mm:ss\ AM/PM">
                  <c:v>43308.225659722193</c:v>
                </c:pt>
                <c:pt idx="188" formatCode="[$-F400]h:mm:ss\ AM/PM">
                  <c:v>43308.225752314771</c:v>
                </c:pt>
                <c:pt idx="189" formatCode="[$-F400]h:mm:ss\ AM/PM">
                  <c:v>43308.225844907363</c:v>
                </c:pt>
                <c:pt idx="190" formatCode="[$-F400]h:mm:ss\ AM/PM">
                  <c:v>43308.225937499999</c:v>
                </c:pt>
                <c:pt idx="191" formatCode="[$-F400]h:mm:ss\ AM/PM">
                  <c:v>43308.226030092599</c:v>
                </c:pt>
                <c:pt idx="192" formatCode="[$-F400]h:mm:ss\ AM/PM">
                  <c:v>43308.226122685141</c:v>
                </c:pt>
                <c:pt idx="193" formatCode="[$-F400]h:mm:ss\ AM/PM">
                  <c:v>43308.226215277777</c:v>
                </c:pt>
                <c:pt idx="194" formatCode="[$-F400]h:mm:ss\ AM/PM">
                  <c:v>43308.226307870333</c:v>
                </c:pt>
                <c:pt idx="195" formatCode="[$-F400]h:mm:ss\ AM/PM">
                  <c:v>43308.226400462932</c:v>
                </c:pt>
                <c:pt idx="196" formatCode="[$-F400]h:mm:ss\ AM/PM">
                  <c:v>43308.226493055517</c:v>
                </c:pt>
                <c:pt idx="197" formatCode="[$-F400]h:mm:ss\ AM/PM">
                  <c:v>43308.226585648161</c:v>
                </c:pt>
                <c:pt idx="198" formatCode="[$-F400]h:mm:ss\ AM/PM">
                  <c:v>43308.226678240739</c:v>
                </c:pt>
                <c:pt idx="199" formatCode="[$-F400]h:mm:ss\ AM/PM">
                  <c:v>43308.226770833258</c:v>
                </c:pt>
                <c:pt idx="200" formatCode="[$-F400]h:mm:ss\ AM/PM">
                  <c:v>43308.226863425931</c:v>
                </c:pt>
                <c:pt idx="201" formatCode="[$-F400]h:mm:ss\ AM/PM">
                  <c:v>43308.226956018523</c:v>
                </c:pt>
                <c:pt idx="202" formatCode="[$-F400]h:mm:ss\ AM/PM">
                  <c:v>43308.227048611021</c:v>
                </c:pt>
                <c:pt idx="203" formatCode="[$-F400]h:mm:ss\ AM/PM">
                  <c:v>43308.227141203621</c:v>
                </c:pt>
                <c:pt idx="204" formatCode="[$-F400]h:mm:ss\ AM/PM">
                  <c:v>43308.227233796293</c:v>
                </c:pt>
                <c:pt idx="205" formatCode="[$-F400]h:mm:ss\ AM/PM">
                  <c:v>43308.227326388893</c:v>
                </c:pt>
                <c:pt idx="206" formatCode="[$-F400]h:mm:ss\ AM/PM">
                  <c:v>43308.227418981427</c:v>
                </c:pt>
                <c:pt idx="207" formatCode="[$-F400]h:mm:ss\ AM/PM">
                  <c:v>43308.227511574078</c:v>
                </c:pt>
                <c:pt idx="208" formatCode="[$-F400]h:mm:ss\ AM/PM">
                  <c:v>43308.227604166612</c:v>
                </c:pt>
                <c:pt idx="209" formatCode="[$-F400]h:mm:ss\ AM/PM">
                  <c:v>43308.227696759212</c:v>
                </c:pt>
                <c:pt idx="210" formatCode="[$-F400]h:mm:ss\ AM/PM">
                  <c:v>43308.227789351811</c:v>
                </c:pt>
                <c:pt idx="211" formatCode="[$-F400]h:mm:ss\ AM/PM">
                  <c:v>43308.227881944433</c:v>
                </c:pt>
                <c:pt idx="212" formatCode="[$-F400]h:mm:ss\ AM/PM">
                  <c:v>43308.227974536981</c:v>
                </c:pt>
                <c:pt idx="213" formatCode="[$-F400]h:mm:ss\ AM/PM">
                  <c:v>43308.228067129603</c:v>
                </c:pt>
                <c:pt idx="214" formatCode="[$-F400]h:mm:ss\ AM/PM">
                  <c:v>43308.228159722203</c:v>
                </c:pt>
                <c:pt idx="215" formatCode="[$-F400]h:mm:ss\ AM/PM">
                  <c:v>43308.228252314817</c:v>
                </c:pt>
                <c:pt idx="216" formatCode="[$-F400]h:mm:ss\ AM/PM">
                  <c:v>43308.228344907373</c:v>
                </c:pt>
                <c:pt idx="217" formatCode="[$-F400]h:mm:ss\ AM/PM">
                  <c:v>43308.228437500002</c:v>
                </c:pt>
                <c:pt idx="218" formatCode="[$-F400]h:mm:ss\ AM/PM">
                  <c:v>43308.228530092601</c:v>
                </c:pt>
                <c:pt idx="219" formatCode="[$-F400]h:mm:ss\ AM/PM">
                  <c:v>43308.228622685143</c:v>
                </c:pt>
                <c:pt idx="220" formatCode="[$-F400]h:mm:ss\ AM/PM">
                  <c:v>43308.228715277779</c:v>
                </c:pt>
                <c:pt idx="221" formatCode="[$-F400]h:mm:ss\ AM/PM">
                  <c:v>43308.228807870371</c:v>
                </c:pt>
                <c:pt idx="222" formatCode="[$-F400]h:mm:ss\ AM/PM">
                  <c:v>43308.228900462957</c:v>
                </c:pt>
                <c:pt idx="223" formatCode="[$-F400]h:mm:ss\ AM/PM">
                  <c:v>43308.228993055563</c:v>
                </c:pt>
                <c:pt idx="224" formatCode="[$-F400]h:mm:ss\ AM/PM">
                  <c:v>43308.229085648127</c:v>
                </c:pt>
                <c:pt idx="225" formatCode="[$-F400]h:mm:ss\ AM/PM">
                  <c:v>43308.229178240726</c:v>
                </c:pt>
                <c:pt idx="226" formatCode="[$-F400]h:mm:ss\ AM/PM">
                  <c:v>43308.229270833282</c:v>
                </c:pt>
                <c:pt idx="227" formatCode="[$-F400]h:mm:ss\ AM/PM">
                  <c:v>43308.229363425933</c:v>
                </c:pt>
                <c:pt idx="228" formatCode="[$-F400]h:mm:ss\ AM/PM">
                  <c:v>43308.229456018467</c:v>
                </c:pt>
                <c:pt idx="229" formatCode="[$-F400]h:mm:ss\ AM/PM">
                  <c:v>43308.229548611052</c:v>
                </c:pt>
                <c:pt idx="230" formatCode="[$-F400]h:mm:ss\ AM/PM">
                  <c:v>43308.229641203623</c:v>
                </c:pt>
                <c:pt idx="231" formatCode="[$-F400]h:mm:ss\ AM/PM">
                  <c:v>43308.229733796266</c:v>
                </c:pt>
                <c:pt idx="232" formatCode="[$-F400]h:mm:ss\ AM/PM">
                  <c:v>43308.229826388888</c:v>
                </c:pt>
                <c:pt idx="233" formatCode="[$-F400]h:mm:ss\ AM/PM">
                  <c:v>43308.229918981473</c:v>
                </c:pt>
                <c:pt idx="234" formatCode="[$-F400]h:mm:ss\ AM/PM">
                  <c:v>43308.230011574073</c:v>
                </c:pt>
                <c:pt idx="235" formatCode="[$-F400]h:mm:ss\ AM/PM">
                  <c:v>43308.230104166621</c:v>
                </c:pt>
                <c:pt idx="236" formatCode="[$-F400]h:mm:ss\ AM/PM">
                  <c:v>43308.230196759207</c:v>
                </c:pt>
                <c:pt idx="237" formatCode="[$-F400]h:mm:ss\ AM/PM">
                  <c:v>43308.23028935185</c:v>
                </c:pt>
                <c:pt idx="238" formatCode="[$-F400]h:mm:ss\ AM/PM">
                  <c:v>43308.230381944442</c:v>
                </c:pt>
                <c:pt idx="239" formatCode="[$-F400]h:mm:ss\ AM/PM">
                  <c:v>43308.230474536991</c:v>
                </c:pt>
                <c:pt idx="240" formatCode="[$-F400]h:mm:ss\ AM/PM">
                  <c:v>43308.230567129627</c:v>
                </c:pt>
                <c:pt idx="241" formatCode="[$-F400]h:mm:ss\ AM/PM">
                  <c:v>43308.23065972222</c:v>
                </c:pt>
                <c:pt idx="242" formatCode="[$-F400]h:mm:ss\ AM/PM">
                  <c:v>43308.230752314783</c:v>
                </c:pt>
                <c:pt idx="243" formatCode="[$-F400]h:mm:ss\ AM/PM">
                  <c:v>43308.230844907383</c:v>
                </c:pt>
                <c:pt idx="244" formatCode="[$-F400]h:mm:ss\ AM/PM">
                  <c:v>43308.230937499997</c:v>
                </c:pt>
                <c:pt idx="245" formatCode="[$-F400]h:mm:ss\ AM/PM">
                  <c:v>43308.231030092589</c:v>
                </c:pt>
                <c:pt idx="246" formatCode="[$-F400]h:mm:ss\ AM/PM">
                  <c:v>43308.231122685123</c:v>
                </c:pt>
                <c:pt idx="247" formatCode="[$-F400]h:mm:ss\ AM/PM">
                  <c:v>43308.231215277781</c:v>
                </c:pt>
                <c:pt idx="248" formatCode="[$-F400]h:mm:ss\ AM/PM">
                  <c:v>43308.231307870337</c:v>
                </c:pt>
                <c:pt idx="249" formatCode="[$-F400]h:mm:ss\ AM/PM">
                  <c:v>43308.231400462922</c:v>
                </c:pt>
                <c:pt idx="250" formatCode="[$-F400]h:mm:ss\ AM/PM">
                  <c:v>43308.231493055508</c:v>
                </c:pt>
                <c:pt idx="251" formatCode="[$-F400]h:mm:ss\ AM/PM">
                  <c:v>43308.231585648151</c:v>
                </c:pt>
                <c:pt idx="252" formatCode="[$-F400]h:mm:ss\ AM/PM">
                  <c:v>43308.231678240743</c:v>
                </c:pt>
                <c:pt idx="253" formatCode="[$-F400]h:mm:ss\ AM/PM">
                  <c:v>43308.231770833263</c:v>
                </c:pt>
                <c:pt idx="254" formatCode="[$-F400]h:mm:ss\ AM/PM">
                  <c:v>43308.231863425928</c:v>
                </c:pt>
                <c:pt idx="255" formatCode="[$-F400]h:mm:ss\ AM/PM">
                  <c:v>43308.231956018521</c:v>
                </c:pt>
                <c:pt idx="256" formatCode="[$-F400]h:mm:ss\ AM/PM">
                  <c:v>43308.232048611062</c:v>
                </c:pt>
                <c:pt idx="257" formatCode="[$-F400]h:mm:ss\ AM/PM">
                  <c:v>43308.232141203662</c:v>
                </c:pt>
                <c:pt idx="258" formatCode="[$-F400]h:mm:ss\ AM/PM">
                  <c:v>43308.232233796298</c:v>
                </c:pt>
                <c:pt idx="259" formatCode="[$-F400]h:mm:ss\ AM/PM">
                  <c:v>43308.232326388897</c:v>
                </c:pt>
                <c:pt idx="260" formatCode="[$-F400]h:mm:ss\ AM/PM">
                  <c:v>43308.232418981483</c:v>
                </c:pt>
                <c:pt idx="261" formatCode="[$-F400]h:mm:ss\ AM/PM">
                  <c:v>43308.232511574082</c:v>
                </c:pt>
                <c:pt idx="262" formatCode="[$-F400]h:mm:ss\ AM/PM">
                  <c:v>43308.232604166653</c:v>
                </c:pt>
                <c:pt idx="263" formatCode="[$-F400]h:mm:ss\ AM/PM">
                  <c:v>43308.232696759253</c:v>
                </c:pt>
                <c:pt idx="264" formatCode="[$-F400]h:mm:ss\ AM/PM">
                  <c:v>43308.232789351823</c:v>
                </c:pt>
                <c:pt idx="265" formatCode="[$-F400]h:mm:ss\ AM/PM">
                  <c:v>43308.232881944437</c:v>
                </c:pt>
                <c:pt idx="266" formatCode="[$-F400]h:mm:ss\ AM/PM">
                  <c:v>43308.232974537023</c:v>
                </c:pt>
                <c:pt idx="267" formatCode="[$-F400]h:mm:ss\ AM/PM">
                  <c:v>43308.233067129593</c:v>
                </c:pt>
                <c:pt idx="268" formatCode="[$-F400]h:mm:ss\ AM/PM">
                  <c:v>43308.233159722193</c:v>
                </c:pt>
                <c:pt idx="269" formatCode="[$-F400]h:mm:ss\ AM/PM">
                  <c:v>43308.233252314807</c:v>
                </c:pt>
                <c:pt idx="270" formatCode="[$-F400]h:mm:ss\ AM/PM">
                  <c:v>43308.233344907363</c:v>
                </c:pt>
                <c:pt idx="271" formatCode="[$-F400]h:mm:ss\ AM/PM">
                  <c:v>43308.233437499999</c:v>
                </c:pt>
                <c:pt idx="272" formatCode="[$-F400]h:mm:ss\ AM/PM">
                  <c:v>43308.233530092599</c:v>
                </c:pt>
                <c:pt idx="273" formatCode="[$-F400]h:mm:ss\ AM/PM">
                  <c:v>43308.233622685133</c:v>
                </c:pt>
                <c:pt idx="274" formatCode="[$-F400]h:mm:ss\ AM/PM">
                  <c:v>43308.233715277784</c:v>
                </c:pt>
                <c:pt idx="275" formatCode="[$-F400]h:mm:ss\ AM/PM">
                  <c:v>43308.233807870332</c:v>
                </c:pt>
                <c:pt idx="276" formatCode="[$-F400]h:mm:ss\ AM/PM">
                  <c:v>43308.233900462918</c:v>
                </c:pt>
                <c:pt idx="277" formatCode="[$-F400]h:mm:ss\ AM/PM">
                  <c:v>43308.233993055554</c:v>
                </c:pt>
                <c:pt idx="278" formatCode="[$-F400]h:mm:ss\ AM/PM">
                  <c:v>43308.234085648153</c:v>
                </c:pt>
                <c:pt idx="279" formatCode="[$-F400]h:mm:ss\ AM/PM">
                  <c:v>43308.234178240738</c:v>
                </c:pt>
                <c:pt idx="280" formatCode="[$-F400]h:mm:ss\ AM/PM">
                  <c:v>43308.234270833324</c:v>
                </c:pt>
                <c:pt idx="281" formatCode="[$-F400]h:mm:ss\ AM/PM">
                  <c:v>43308.234363425923</c:v>
                </c:pt>
                <c:pt idx="282" formatCode="[$-F400]h:mm:ss\ AM/PM">
                  <c:v>43308.234456018523</c:v>
                </c:pt>
                <c:pt idx="283" formatCode="[$-F400]h:mm:ss\ AM/PM">
                  <c:v>43308.234548611057</c:v>
                </c:pt>
                <c:pt idx="284" formatCode="[$-F400]h:mm:ss\ AM/PM">
                  <c:v>43308.23464120365</c:v>
                </c:pt>
                <c:pt idx="285" formatCode="[$-F400]h:mm:ss\ AM/PM">
                  <c:v>43308.234733796293</c:v>
                </c:pt>
                <c:pt idx="286" formatCode="[$-F400]h:mm:ss\ AM/PM">
                  <c:v>43308.2348263889</c:v>
                </c:pt>
                <c:pt idx="287" formatCode="[$-F400]h:mm:ss\ AM/PM">
                  <c:v>43308.234918981478</c:v>
                </c:pt>
                <c:pt idx="288" formatCode="[$-F400]h:mm:ss\ AM/PM">
                  <c:v>43308.235011574077</c:v>
                </c:pt>
                <c:pt idx="289" formatCode="[$-F400]h:mm:ss\ AM/PM">
                  <c:v>43308.235104166612</c:v>
                </c:pt>
                <c:pt idx="290" formatCode="[$-F400]h:mm:ss\ AM/PM">
                  <c:v>43308.235196759211</c:v>
                </c:pt>
                <c:pt idx="291" formatCode="[$-F400]h:mm:ss\ AM/PM">
                  <c:v>43308.235289351833</c:v>
                </c:pt>
                <c:pt idx="292" formatCode="[$-F400]h:mm:ss\ AM/PM">
                  <c:v>43308.235381944432</c:v>
                </c:pt>
                <c:pt idx="293" formatCode="[$-F400]h:mm:ss\ AM/PM">
                  <c:v>43308.235474536981</c:v>
                </c:pt>
                <c:pt idx="294" formatCode="[$-F400]h:mm:ss\ AM/PM">
                  <c:v>43308.235567129603</c:v>
                </c:pt>
                <c:pt idx="295" formatCode="[$-F400]h:mm:ss\ AM/PM">
                  <c:v>43308.235659722202</c:v>
                </c:pt>
                <c:pt idx="296" formatCode="[$-F400]h:mm:ss\ AM/PM">
                  <c:v>43308.235752314773</c:v>
                </c:pt>
                <c:pt idx="297" formatCode="[$-F400]h:mm:ss\ AM/PM">
                  <c:v>43308.235844907373</c:v>
                </c:pt>
                <c:pt idx="298" formatCode="[$-F400]h:mm:ss\ AM/PM">
                  <c:v>43308.235937500001</c:v>
                </c:pt>
                <c:pt idx="299" formatCode="[$-F400]h:mm:ss\ AM/PM">
                  <c:v>43308.236030092601</c:v>
                </c:pt>
                <c:pt idx="300" formatCode="[$-F400]h:mm:ss\ AM/PM">
                  <c:v>43308.236122685143</c:v>
                </c:pt>
                <c:pt idx="301" formatCode="[$-F400]h:mm:ss\ AM/PM">
                  <c:v>43308.236215277779</c:v>
                </c:pt>
                <c:pt idx="302" formatCode="[$-F400]h:mm:ss\ AM/PM">
                  <c:v>43308.236307870371</c:v>
                </c:pt>
                <c:pt idx="303" formatCode="[$-F400]h:mm:ss\ AM/PM">
                  <c:v>43308.236400462964</c:v>
                </c:pt>
                <c:pt idx="304" formatCode="[$-F400]h:mm:ss\ AM/PM">
                  <c:v>43308.236493055563</c:v>
                </c:pt>
                <c:pt idx="305" formatCode="[$-F400]h:mm:ss\ AM/PM">
                  <c:v>43308.236585648148</c:v>
                </c:pt>
                <c:pt idx="306" formatCode="[$-F400]h:mm:ss\ AM/PM">
                  <c:v>43308.236678240741</c:v>
                </c:pt>
                <c:pt idx="307" formatCode="[$-F400]h:mm:ss\ AM/PM">
                  <c:v>43308.236770833268</c:v>
                </c:pt>
                <c:pt idx="308" formatCode="[$-F400]h:mm:ss\ AM/PM">
                  <c:v>43308.236863425933</c:v>
                </c:pt>
                <c:pt idx="309" formatCode="[$-F400]h:mm:ss\ AM/PM">
                  <c:v>43308.236956018518</c:v>
                </c:pt>
                <c:pt idx="310" formatCode="[$-F400]h:mm:ss\ AM/PM">
                  <c:v>43308.237048611038</c:v>
                </c:pt>
                <c:pt idx="311" formatCode="[$-F400]h:mm:ss\ AM/PM">
                  <c:v>43308.237141203623</c:v>
                </c:pt>
                <c:pt idx="312" formatCode="[$-F400]h:mm:ss\ AM/PM">
                  <c:v>43308.237233796302</c:v>
                </c:pt>
                <c:pt idx="313" formatCode="[$-F400]h:mm:ss\ AM/PM">
                  <c:v>43308.237326388888</c:v>
                </c:pt>
                <c:pt idx="314" formatCode="[$-F400]h:mm:ss\ AM/PM">
                  <c:v>43308.237418981473</c:v>
                </c:pt>
                <c:pt idx="315" formatCode="[$-F400]h:mm:ss\ AM/PM">
                  <c:v>43308.237511574072</c:v>
                </c:pt>
                <c:pt idx="316" formatCode="[$-F400]h:mm:ss\ AM/PM">
                  <c:v>43308.237604166621</c:v>
                </c:pt>
                <c:pt idx="317" formatCode="[$-F400]h:mm:ss\ AM/PM">
                  <c:v>43308.237696759214</c:v>
                </c:pt>
                <c:pt idx="318" formatCode="[$-F400]h:mm:ss\ AM/PM">
                  <c:v>43308.237789351799</c:v>
                </c:pt>
                <c:pt idx="319" formatCode="[$-F400]h:mm:ss\ AM/PM">
                  <c:v>43308.237881944427</c:v>
                </c:pt>
                <c:pt idx="320" formatCode="[$-F400]h:mm:ss\ AM/PM">
                  <c:v>43308.237974536991</c:v>
                </c:pt>
                <c:pt idx="321" formatCode="[$-F400]h:mm:ss\ AM/PM">
                  <c:v>43308.238067129627</c:v>
                </c:pt>
                <c:pt idx="322" formatCode="[$-F400]h:mm:ss\ AM/PM">
                  <c:v>43308.238159722197</c:v>
                </c:pt>
                <c:pt idx="323" formatCode="[$-F400]h:mm:ss\ AM/PM">
                  <c:v>43308.238252314812</c:v>
                </c:pt>
                <c:pt idx="324" formatCode="[$-F400]h:mm:ss\ AM/PM">
                  <c:v>43308.238344907368</c:v>
                </c:pt>
                <c:pt idx="325" formatCode="[$-F400]h:mm:ss\ AM/PM">
                  <c:v>43308.238437499997</c:v>
                </c:pt>
                <c:pt idx="326" formatCode="[$-F400]h:mm:ss\ AM/PM">
                  <c:v>43308.238530092603</c:v>
                </c:pt>
                <c:pt idx="327" formatCode="[$-F400]h:mm:ss\ AM/PM">
                  <c:v>43308.238622685138</c:v>
                </c:pt>
                <c:pt idx="328" formatCode="[$-F400]h:mm:ss\ AM/PM">
                  <c:v>43308.238715277781</c:v>
                </c:pt>
                <c:pt idx="329" formatCode="[$-F400]h:mm:ss\ AM/PM">
                  <c:v>43308.238807870373</c:v>
                </c:pt>
                <c:pt idx="330" formatCode="[$-F400]h:mm:ss\ AM/PM">
                  <c:v>43308.238900462973</c:v>
                </c:pt>
                <c:pt idx="331" formatCode="[$-F400]h:mm:ss\ AM/PM">
                  <c:v>43308.238993055558</c:v>
                </c:pt>
                <c:pt idx="332" formatCode="[$-F400]h:mm:ss\ AM/PM">
                  <c:v>43308.239085648151</c:v>
                </c:pt>
                <c:pt idx="333" formatCode="[$-F400]h:mm:ss\ AM/PM">
                  <c:v>43308.239178240743</c:v>
                </c:pt>
                <c:pt idx="334" formatCode="[$-F400]h:mm:ss\ AM/PM">
                  <c:v>43308.239270833292</c:v>
                </c:pt>
                <c:pt idx="335" formatCode="[$-F400]h:mm:ss\ AM/PM">
                  <c:v>43308.239363425928</c:v>
                </c:pt>
                <c:pt idx="336" formatCode="[$-F400]h:mm:ss\ AM/PM">
                  <c:v>43308.23945601852</c:v>
                </c:pt>
                <c:pt idx="337" formatCode="[$-F400]h:mm:ss\ AM/PM">
                  <c:v>43308.239548611062</c:v>
                </c:pt>
                <c:pt idx="338" formatCode="[$-F400]h:mm:ss\ AM/PM">
                  <c:v>43308.239641203661</c:v>
                </c:pt>
                <c:pt idx="339" formatCode="[$-F400]h:mm:ss\ AM/PM">
                  <c:v>43308.239733796283</c:v>
                </c:pt>
                <c:pt idx="340" formatCode="[$-F400]h:mm:ss\ AM/PM">
                  <c:v>43308.23982638889</c:v>
                </c:pt>
                <c:pt idx="341" formatCode="[$-F400]h:mm:ss\ AM/PM">
                  <c:v>43308.239918981482</c:v>
                </c:pt>
                <c:pt idx="342" formatCode="[$-F400]h:mm:ss\ AM/PM">
                  <c:v>43308.240011574082</c:v>
                </c:pt>
                <c:pt idx="343" formatCode="[$-F400]h:mm:ss\ AM/PM">
                  <c:v>43308.240104166653</c:v>
                </c:pt>
                <c:pt idx="344" formatCode="[$-F400]h:mm:ss\ AM/PM">
                  <c:v>43308.240196759252</c:v>
                </c:pt>
                <c:pt idx="345" formatCode="[$-F400]h:mm:ss\ AM/PM">
                  <c:v>43308.240289351852</c:v>
                </c:pt>
                <c:pt idx="346" formatCode="[$-F400]h:mm:ss\ AM/PM">
                  <c:v>43308.240381944437</c:v>
                </c:pt>
                <c:pt idx="347" formatCode="[$-F400]h:mm:ss\ AM/PM">
                  <c:v>43308.240474536993</c:v>
                </c:pt>
                <c:pt idx="348" formatCode="[$-F400]h:mm:ss\ AM/PM">
                  <c:v>43308.240567129629</c:v>
                </c:pt>
                <c:pt idx="349" formatCode="[$-F400]h:mm:ss\ AM/PM">
                  <c:v>43308.240659722222</c:v>
                </c:pt>
                <c:pt idx="350" formatCode="[$-F400]h:mm:ss\ AM/PM">
                  <c:v>43308.240752314807</c:v>
                </c:pt>
                <c:pt idx="351" formatCode="[$-F400]h:mm:ss\ AM/PM">
                  <c:v>43308.240844907406</c:v>
                </c:pt>
                <c:pt idx="352" formatCode="[$-F400]h:mm:ss\ AM/PM">
                  <c:v>43308.240937500013</c:v>
                </c:pt>
                <c:pt idx="353" formatCode="[$-F400]h:mm:ss\ AM/PM">
                  <c:v>43308.241030092599</c:v>
                </c:pt>
                <c:pt idx="354" formatCode="[$-F400]h:mm:ss\ AM/PM">
                  <c:v>43308.241122685133</c:v>
                </c:pt>
                <c:pt idx="355" formatCode="[$-F400]h:mm:ss\ AM/PM">
                  <c:v>43308.241215277783</c:v>
                </c:pt>
                <c:pt idx="356" formatCode="[$-F400]h:mm:ss\ AM/PM">
                  <c:v>43308.241307870318</c:v>
                </c:pt>
                <c:pt idx="357" formatCode="[$-F400]h:mm:ss\ AM/PM">
                  <c:v>43308.241400462954</c:v>
                </c:pt>
                <c:pt idx="358" formatCode="[$-F400]h:mm:ss\ AM/PM">
                  <c:v>43308.241493055553</c:v>
                </c:pt>
                <c:pt idx="359" formatCode="[$-F400]h:mm:ss\ AM/PM">
                  <c:v>43308.241585648153</c:v>
                </c:pt>
                <c:pt idx="360" formatCode="[$-F400]h:mm:ss\ AM/PM">
                  <c:v>43308.241678240738</c:v>
                </c:pt>
                <c:pt idx="361" formatCode="[$-F400]h:mm:ss\ AM/PM">
                  <c:v>43308.241770833258</c:v>
                </c:pt>
                <c:pt idx="362" formatCode="[$-F400]h:mm:ss\ AM/PM">
                  <c:v>43308.241863425923</c:v>
                </c:pt>
                <c:pt idx="363" formatCode="[$-F400]h:mm:ss\ AM/PM">
                  <c:v>43308.241956018523</c:v>
                </c:pt>
                <c:pt idx="364" formatCode="[$-F400]h:mm:ss\ AM/PM">
                  <c:v>43308.242048611057</c:v>
                </c:pt>
                <c:pt idx="365" formatCode="[$-F400]h:mm:ss\ AM/PM">
                  <c:v>43308.242141203649</c:v>
                </c:pt>
                <c:pt idx="366" formatCode="[$-F400]h:mm:ss\ AM/PM">
                  <c:v>43308.2422337963</c:v>
                </c:pt>
                <c:pt idx="367" formatCode="[$-F400]h:mm:ss\ AM/PM">
                  <c:v>43308.2423263889</c:v>
                </c:pt>
                <c:pt idx="368" formatCode="[$-F400]h:mm:ss\ AM/PM">
                  <c:v>43308.242418981477</c:v>
                </c:pt>
                <c:pt idx="369" formatCode="[$-F400]h:mm:ss\ AM/PM">
                  <c:v>43308.242511574077</c:v>
                </c:pt>
                <c:pt idx="370" formatCode="[$-F400]h:mm:ss\ AM/PM">
                  <c:v>43308.242604166633</c:v>
                </c:pt>
                <c:pt idx="371" formatCode="[$-F400]h:mm:ss\ AM/PM">
                  <c:v>43308.242696759233</c:v>
                </c:pt>
                <c:pt idx="372" formatCode="[$-F400]h:mm:ss\ AM/PM">
                  <c:v>43308.242789351832</c:v>
                </c:pt>
                <c:pt idx="373" formatCode="[$-F400]h:mm:ss\ AM/PM">
                  <c:v>43308.242881944447</c:v>
                </c:pt>
                <c:pt idx="374" formatCode="[$-F400]h:mm:ss\ AM/PM">
                  <c:v>43308.242974537003</c:v>
                </c:pt>
                <c:pt idx="375" formatCode="[$-F400]h:mm:ss\ AM/PM">
                  <c:v>43308.243067129602</c:v>
                </c:pt>
                <c:pt idx="376" formatCode="[$-F400]h:mm:ss\ AM/PM">
                  <c:v>43308.243159722188</c:v>
                </c:pt>
                <c:pt idx="377" formatCode="[$-F400]h:mm:ss\ AM/PM">
                  <c:v>43308.243252314831</c:v>
                </c:pt>
                <c:pt idx="378" formatCode="[$-F400]h:mm:ss\ AM/PM">
                  <c:v>43308.243344907372</c:v>
                </c:pt>
                <c:pt idx="379" formatCode="[$-F400]h:mm:ss\ AM/PM">
                  <c:v>43308.243437500001</c:v>
                </c:pt>
                <c:pt idx="380" formatCode="[$-F400]h:mm:ss\ AM/PM">
                  <c:v>43308.243530092601</c:v>
                </c:pt>
                <c:pt idx="381" formatCode="[$-F400]h:mm:ss\ AM/PM">
                  <c:v>43308.243622685142</c:v>
                </c:pt>
                <c:pt idx="382" formatCode="[$-F400]h:mm:ss\ AM/PM">
                  <c:v>43308.243715277778</c:v>
                </c:pt>
                <c:pt idx="383" formatCode="[$-F400]h:mm:ss\ AM/PM">
                  <c:v>43308.243807870371</c:v>
                </c:pt>
                <c:pt idx="384" formatCode="[$-F400]h:mm:ss\ AM/PM">
                  <c:v>43308.243900462963</c:v>
                </c:pt>
                <c:pt idx="385" formatCode="[$-F400]h:mm:ss\ AM/PM">
                  <c:v>43308.243993055563</c:v>
                </c:pt>
                <c:pt idx="386" formatCode="[$-F400]h:mm:ss\ AM/PM">
                  <c:v>43308.244085648148</c:v>
                </c:pt>
                <c:pt idx="387" formatCode="[$-F400]h:mm:ss\ AM/PM">
                  <c:v>43308.24417824074</c:v>
                </c:pt>
                <c:pt idx="388" formatCode="[$-F400]h:mm:ss\ AM/PM">
                  <c:v>43308.244270833333</c:v>
                </c:pt>
                <c:pt idx="389" formatCode="[$-F400]h:mm:ss\ AM/PM">
                  <c:v>43308.244363425933</c:v>
                </c:pt>
                <c:pt idx="390" formatCode="[$-F400]h:mm:ss\ AM/PM">
                  <c:v>43308.244456018518</c:v>
                </c:pt>
                <c:pt idx="391" formatCode="[$-F400]h:mm:ss\ AM/PM">
                  <c:v>43308.244548611103</c:v>
                </c:pt>
                <c:pt idx="392" formatCode="[$-F400]h:mm:ss\ AM/PM">
                  <c:v>43308.244641203702</c:v>
                </c:pt>
                <c:pt idx="393" formatCode="[$-F400]h:mm:ss\ AM/PM">
                  <c:v>43308.244733796288</c:v>
                </c:pt>
                <c:pt idx="394" formatCode="[$-F400]h:mm:ss\ AM/PM">
                  <c:v>43308.244826388902</c:v>
                </c:pt>
                <c:pt idx="395" formatCode="[$-F400]h:mm:ss\ AM/PM">
                  <c:v>43308.24491898148</c:v>
                </c:pt>
                <c:pt idx="396" formatCode="[$-F400]h:mm:ss\ AM/PM">
                  <c:v>43308.245011574072</c:v>
                </c:pt>
                <c:pt idx="397" formatCode="[$-F400]h:mm:ss\ AM/PM">
                  <c:v>43308.245104166621</c:v>
                </c:pt>
                <c:pt idx="398" formatCode="[$-F400]h:mm:ss\ AM/PM">
                  <c:v>43308.245196759213</c:v>
                </c:pt>
                <c:pt idx="399" formatCode="[$-F400]h:mm:ss\ AM/PM">
                  <c:v>43308.245289351828</c:v>
                </c:pt>
                <c:pt idx="400" formatCode="[$-F400]h:mm:ss\ AM/PM">
                  <c:v>43308.245381944427</c:v>
                </c:pt>
                <c:pt idx="401" formatCode="[$-F400]h:mm:ss\ AM/PM">
                  <c:v>43308.245474536991</c:v>
                </c:pt>
                <c:pt idx="402" formatCode="[$-F400]h:mm:ss\ AM/PM">
                  <c:v>43308.245567129627</c:v>
                </c:pt>
                <c:pt idx="403" formatCode="[$-F400]h:mm:ss\ AM/PM">
                  <c:v>43308.245659722197</c:v>
                </c:pt>
                <c:pt idx="404" formatCode="[$-F400]h:mm:ss\ AM/PM">
                  <c:v>43308.245752314782</c:v>
                </c:pt>
                <c:pt idx="405" formatCode="[$-F400]h:mm:ss\ AM/PM">
                  <c:v>43308.245844907367</c:v>
                </c:pt>
                <c:pt idx="406" formatCode="[$-F400]h:mm:ss\ AM/PM">
                  <c:v>43308.245937500003</c:v>
                </c:pt>
                <c:pt idx="407" formatCode="[$-F400]h:mm:ss\ AM/PM">
                  <c:v>43308.246030092603</c:v>
                </c:pt>
                <c:pt idx="408" formatCode="[$-F400]h:mm:ss\ AM/PM">
                  <c:v>43308.246122685137</c:v>
                </c:pt>
                <c:pt idx="409" formatCode="[$-F400]h:mm:ss\ AM/PM">
                  <c:v>43308.246215277781</c:v>
                </c:pt>
                <c:pt idx="410" formatCode="[$-F400]h:mm:ss\ AM/PM">
                  <c:v>43308.246307870373</c:v>
                </c:pt>
                <c:pt idx="411" formatCode="[$-F400]h:mm:ss\ AM/PM">
                  <c:v>43308.246400462973</c:v>
                </c:pt>
                <c:pt idx="412" formatCode="[$-F400]h:mm:ss\ AM/PM">
                  <c:v>43308.246493055558</c:v>
                </c:pt>
                <c:pt idx="413" formatCode="[$-F400]h:mm:ss\ AM/PM">
                  <c:v>43308.24658564815</c:v>
                </c:pt>
                <c:pt idx="414" formatCode="[$-F400]h:mm:ss\ AM/PM">
                  <c:v>43308.246678240743</c:v>
                </c:pt>
                <c:pt idx="415" formatCode="[$-F400]h:mm:ss\ AM/PM">
                  <c:v>43308.246770833292</c:v>
                </c:pt>
                <c:pt idx="416" formatCode="[$-F400]h:mm:ss\ AM/PM">
                  <c:v>43308.246863425928</c:v>
                </c:pt>
                <c:pt idx="417" formatCode="[$-F400]h:mm:ss\ AM/PM">
                  <c:v>43308.24695601852</c:v>
                </c:pt>
                <c:pt idx="418" formatCode="[$-F400]h:mm:ss\ AM/PM">
                  <c:v>43308.247048611061</c:v>
                </c:pt>
                <c:pt idx="419" formatCode="[$-F400]h:mm:ss\ AM/PM">
                  <c:v>43308.247141203661</c:v>
                </c:pt>
                <c:pt idx="420" formatCode="[$-F400]h:mm:ss\ AM/PM">
                  <c:v>43308.247233796297</c:v>
                </c:pt>
                <c:pt idx="421" formatCode="[$-F400]h:mm:ss\ AM/PM">
                  <c:v>43308.24732638889</c:v>
                </c:pt>
                <c:pt idx="422" formatCode="[$-F400]h:mm:ss\ AM/PM">
                  <c:v>43308.247418981453</c:v>
                </c:pt>
                <c:pt idx="423" formatCode="[$-F400]h:mm:ss\ AM/PM">
                  <c:v>43308.247511574082</c:v>
                </c:pt>
                <c:pt idx="424" formatCode="[$-F400]h:mm:ss\ AM/PM">
                  <c:v>43308.247604166652</c:v>
                </c:pt>
              </c:numCache>
            </c:numRef>
          </c:xVal>
          <c:yVal>
            <c:numRef>
              <c:f>Sheet1!$F$2:$F$451</c:f>
              <c:numCache>
                <c:formatCode>General</c:formatCode>
                <c:ptCount val="450"/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A4-4A21-B7AE-BB412CB65B50}"/>
            </c:ext>
          </c:extLst>
        </c:ser>
        <c:ser>
          <c:idx val="4"/>
          <c:order val="3"/>
          <c:tx>
            <c:v>OLCI returns to EO acquisition</c:v>
          </c:tx>
          <c:spPr>
            <a:ln w="38100" cap="rnd">
              <a:solidFill>
                <a:srgbClr val="00B050"/>
              </a:solidFill>
              <a:round/>
              <a:headEnd type="triangle" w="sm" len="sm"/>
              <a:tailEnd type="triangle" w="sm" len="sm"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Sheet1!$O$2:$O$10</c:f>
              <c:numCache>
                <c:formatCode>[$-F400]h:mm:ss\ AM/PM</c:formatCode>
                <c:ptCount val="9"/>
                <c:pt idx="0">
                  <c:v>43308.244027777779</c:v>
                </c:pt>
                <c:pt idx="1">
                  <c:v>43308.244722222233</c:v>
                </c:pt>
                <c:pt idx="2">
                  <c:v>43308.245416666621</c:v>
                </c:pt>
                <c:pt idx="3">
                  <c:v>43308.246111111082</c:v>
                </c:pt>
                <c:pt idx="4">
                  <c:v>43308.246805555558</c:v>
                </c:pt>
                <c:pt idx="5">
                  <c:v>43308.247499999998</c:v>
                </c:pt>
                <c:pt idx="6">
                  <c:v>43308.248194444452</c:v>
                </c:pt>
                <c:pt idx="7">
                  <c:v>43308.248888888898</c:v>
                </c:pt>
                <c:pt idx="8">
                  <c:v>43308.249583333323</c:v>
                </c:pt>
              </c:numCache>
            </c:numRef>
          </c:xVal>
          <c:yVal>
            <c:numRef>
              <c:f>Sheet1!$P$2:$P$10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A4-4A21-B7AE-BB412CB65B50}"/>
            </c:ext>
          </c:extLst>
        </c:ser>
        <c:ser>
          <c:idx val="5"/>
          <c:order val="4"/>
          <c:tx>
            <c:v>Roll forward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  <a:headEnd type="triangle" w="sm" len="sm"/>
              <a:tailEnd type="triangle" w="sm" len="sm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Sheet1!$Q$2:$Q$7</c:f>
              <c:numCache>
                <c:formatCode>[$-F400]h:mm:ss\ AM/PM</c:formatCode>
                <c:ptCount val="6"/>
                <c:pt idx="0">
                  <c:v>43308.213252314818</c:v>
                </c:pt>
                <c:pt idx="1">
                  <c:v>43308.220185185142</c:v>
                </c:pt>
              </c:numCache>
            </c:numRef>
          </c:xVal>
          <c:yVal>
            <c:numRef>
              <c:f>Sheet1!$R$2:$R$7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FA4-4A21-B7AE-BB412CB65B50}"/>
            </c:ext>
          </c:extLst>
        </c:ser>
        <c:ser>
          <c:idx val="6"/>
          <c:order val="5"/>
          <c:tx>
            <c:v>Roll back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  <a:headEnd type="triangle" w="sm" len="sm"/>
              <a:tailEnd type="triangle" w="sm" len="sm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Sheet1!$S$2:$S$3</c:f>
              <c:numCache>
                <c:formatCode>[$-F400]h:mm:ss\ AM/PM</c:formatCode>
                <c:ptCount val="2"/>
                <c:pt idx="0">
                  <c:v>43308.225937499999</c:v>
                </c:pt>
                <c:pt idx="1">
                  <c:v>43308.232870370368</c:v>
                </c:pt>
              </c:numCache>
            </c:numRef>
          </c:xVal>
          <c:yVal>
            <c:numRef>
              <c:f>Sheet1!$T$2:$T$3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FA4-4A21-B7AE-BB412CB65B50}"/>
            </c:ext>
          </c:extLst>
        </c:ser>
        <c:ser>
          <c:idx val="8"/>
          <c:order val="6"/>
          <c:tx>
            <c:v>Rollback Tranq period</c:v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  <a:headEnd type="triangle" w="sm" len="sm"/>
              <a:tailEnd type="triangle" w="sm" len="sm"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Sheet1!$W$2:$W$3</c:f>
              <c:numCache>
                <c:formatCode>[$-F400]h:mm:ss\ AM/PM</c:formatCode>
                <c:ptCount val="2"/>
                <c:pt idx="0">
                  <c:v>43308.232870370368</c:v>
                </c:pt>
                <c:pt idx="1">
                  <c:v>43308.235069444447</c:v>
                </c:pt>
              </c:numCache>
            </c:numRef>
          </c:xVal>
          <c:yVal>
            <c:numRef>
              <c:f>Sheet1!$X$2:$X$3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FA4-4A21-B7AE-BB412CB65B50}"/>
            </c:ext>
          </c:extLst>
        </c:ser>
        <c:ser>
          <c:idx val="7"/>
          <c:order val="7"/>
          <c:tx>
            <c:v>Rollforward Tranq period</c:v>
          </c:tx>
          <c:spPr>
            <a:ln w="25400" cap="rnd">
              <a:solidFill>
                <a:schemeClr val="accent1">
                  <a:lumMod val="40000"/>
                  <a:lumOff val="60000"/>
                </a:schemeClr>
              </a:solidFill>
              <a:round/>
              <a:headEnd type="triangle" w="sm" len="sm"/>
              <a:tailEnd type="triangle" w="sm" len="sm"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Sheet1!$U$2:$U$3</c:f>
              <c:numCache>
                <c:formatCode>[$-F400]h:mm:ss\ AM/PM</c:formatCode>
                <c:ptCount val="2"/>
                <c:pt idx="0">
                  <c:v>43308.220185185142</c:v>
                </c:pt>
                <c:pt idx="1">
                  <c:v>43308.222384259207</c:v>
                </c:pt>
              </c:numCache>
            </c:numRef>
          </c:xVal>
          <c:yVal>
            <c:numRef>
              <c:f>Sheet1!$V$2:$V$3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FA4-4A21-B7AE-BB412CB65B50}"/>
            </c:ext>
          </c:extLst>
        </c:ser>
        <c:ser>
          <c:idx val="1"/>
          <c:order val="8"/>
          <c:tx>
            <c:v>OLCI moon observation</c:v>
          </c:tx>
          <c:spPr>
            <a:ln w="38100" cap="sq">
              <a:solidFill>
                <a:srgbClr val="92D050"/>
              </a:solidFill>
              <a:bevel/>
              <a:headEnd type="triangle" w="sm" len="sm"/>
              <a:tailEnd type="triangle" w="sm" len="sm"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Sheet1!$M$2:$M$61</c:f>
              <c:numCache>
                <c:formatCode>General</c:formatCode>
                <c:ptCount val="60"/>
                <c:pt idx="20" formatCode="[$-F400]h:mm:ss\ AM/PM">
                  <c:v>43308.222500000003</c:v>
                </c:pt>
                <c:pt idx="21" formatCode="[$-F400]h:mm:ss\ AM/PM">
                  <c:v>43308.223194444443</c:v>
                </c:pt>
                <c:pt idx="22" formatCode="[$-F400]h:mm:ss\ AM/PM">
                  <c:v>43308.223888888882</c:v>
                </c:pt>
                <c:pt idx="23" formatCode="[$-F400]h:mm:ss\ AM/PM">
                  <c:v>43308.224583333293</c:v>
                </c:pt>
                <c:pt idx="24" formatCode="[$-F400]h:mm:ss\ AM/PM">
                  <c:v>43308.225277777783</c:v>
                </c:pt>
              </c:numCache>
            </c:numRef>
          </c:xVal>
          <c:yVal>
            <c:numRef>
              <c:f>Sheet1!$N$2:$N$61</c:f>
              <c:numCache>
                <c:formatCode>General</c:formatCode>
                <c:ptCount val="60"/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FA4-4A21-B7AE-BB412CB65B5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2128533784"/>
        <c:axId val="-2128536248"/>
      </c:scatterChart>
      <c:valAx>
        <c:axId val="-2128533784"/>
        <c:scaling>
          <c:orientation val="minMax"/>
          <c:min val="43308.21"/>
        </c:scaling>
        <c:delete val="0"/>
        <c:axPos val="b"/>
        <c:numFmt formatCode="[$-F400]h:mm:ss\ AM/PM" sourceLinked="0"/>
        <c:majorTickMark val="out"/>
        <c:minorTickMark val="out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536248"/>
        <c:crosses val="autoZero"/>
        <c:crossBetween val="midCat"/>
        <c:majorUnit val="2E-3"/>
      </c:valAx>
      <c:valAx>
        <c:axId val="-2128536248"/>
        <c:scaling>
          <c:orientation val="minMax"/>
          <c:max val="1"/>
          <c:min val="-1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533784"/>
        <c:crosses val="autoZero"/>
        <c:crossBetween val="midCat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0.23565</cdr:x>
      <cdr:y>0.05937</cdr:y>
    </cdr:from>
    <cdr:to>
      <cdr:x>0.2638</cdr:x>
      <cdr:y>0.50585</cdr:y>
    </cdr:to>
    <cdr:sp macro="" textlink="">
      <cdr:nvSpPr>
        <cdr:cNvPr id="2" name="TextBox 7"/>
        <cdr:cNvSpPr txBox="1"/>
      </cdr:nvSpPr>
      <cdr:spPr>
        <a:xfrm xmlns:a="http://schemas.openxmlformats.org/drawingml/2006/main" rot="18458824">
          <a:off x="1187257" y="1139190"/>
          <a:ext cx="19942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bg1"/>
              </a:solidFill>
            </a:rPr>
            <a:t>Roll forward (600 sec)</a:t>
          </a:r>
          <a:endParaRPr lang="en-GB" sz="1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0.32764</cdr:x>
      <cdr:y>0.05319</cdr:y>
    </cdr:from>
    <cdr:to>
      <cdr:x>0.35579</cdr:x>
      <cdr:y>0.50657</cdr:y>
    </cdr:to>
    <cdr:sp macro="" textlink="">
      <cdr:nvSpPr>
        <cdr:cNvPr id="3" name="TextBox 7"/>
        <cdr:cNvSpPr txBox="1"/>
      </cdr:nvSpPr>
      <cdr:spPr>
        <a:xfrm xmlns:a="http://schemas.openxmlformats.org/drawingml/2006/main" rot="18458824">
          <a:off x="1976468" y="1127008"/>
          <a:ext cx="202505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err="1" smtClean="0">
              <a:solidFill>
                <a:schemeClr val="bg1"/>
              </a:solidFill>
            </a:rPr>
            <a:t>Tranq</a:t>
          </a:r>
          <a:r>
            <a:rPr lang="en-US" sz="1000" dirty="0">
              <a:solidFill>
                <a:schemeClr val="bg1"/>
              </a:solidFill>
            </a:rPr>
            <a:t> </a:t>
          </a:r>
          <a:r>
            <a:rPr lang="en-US" sz="1000" dirty="0" smtClean="0">
              <a:solidFill>
                <a:schemeClr val="bg1"/>
              </a:solidFill>
            </a:rPr>
            <a:t>period (190 sec)</a:t>
          </a:r>
          <a:endParaRPr lang="en-GB" sz="1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0.40557</cdr:x>
      <cdr:y>0.03482</cdr:y>
    </cdr:from>
    <cdr:to>
      <cdr:x>0.43371</cdr:x>
      <cdr:y>0.4787</cdr:y>
    </cdr:to>
    <cdr:sp macro="" textlink="">
      <cdr:nvSpPr>
        <cdr:cNvPr id="4" name="TextBox 7"/>
        <cdr:cNvSpPr txBox="1"/>
      </cdr:nvSpPr>
      <cdr:spPr>
        <a:xfrm xmlns:a="http://schemas.openxmlformats.org/drawingml/2006/main" rot="18458824">
          <a:off x="2679288" y="1023793"/>
          <a:ext cx="1982655" cy="2461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1"/>
              </a:solidFill>
            </a:rPr>
            <a:t>OLCI moon observation</a:t>
          </a:r>
          <a:endParaRPr lang="en-GB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0.45154</cdr:x>
      <cdr:y>0.11816</cdr:y>
    </cdr:from>
    <cdr:to>
      <cdr:x>0.47969</cdr:x>
      <cdr:y>0.49902</cdr:y>
    </cdr:to>
    <cdr:sp macro="" textlink="">
      <cdr:nvSpPr>
        <cdr:cNvPr id="5" name="TextBox 7"/>
        <cdr:cNvSpPr txBox="1"/>
      </cdr:nvSpPr>
      <cdr:spPr>
        <a:xfrm xmlns:a="http://schemas.openxmlformats.org/drawingml/2006/main" rot="18458824">
          <a:off x="3222217" y="1255249"/>
          <a:ext cx="170113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bg1"/>
              </a:solidFill>
            </a:rPr>
            <a:t>Roll back (600 sec)</a:t>
          </a:r>
          <a:endParaRPr lang="en-GB" sz="1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0.48593</cdr:x>
      <cdr:y>0.15816</cdr:y>
    </cdr:from>
    <cdr:to>
      <cdr:x>0.51408</cdr:x>
      <cdr:y>0.49436</cdr:y>
    </cdr:to>
    <cdr:sp macro="" textlink="">
      <cdr:nvSpPr>
        <cdr:cNvPr id="6" name="TextBox 7"/>
        <cdr:cNvSpPr txBox="1"/>
      </cdr:nvSpPr>
      <cdr:spPr>
        <a:xfrm xmlns:a="http://schemas.openxmlformats.org/drawingml/2006/main" rot="18458824">
          <a:off x="3622719" y="1334183"/>
          <a:ext cx="1501687" cy="24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err="1" smtClean="0">
              <a:solidFill>
                <a:schemeClr val="bg1"/>
              </a:solidFill>
            </a:rPr>
            <a:t>Asc</a:t>
          </a:r>
          <a:r>
            <a:rPr lang="en-US" sz="1000" dirty="0" smtClean="0">
              <a:solidFill>
                <a:schemeClr val="bg1"/>
              </a:solidFill>
            </a:rPr>
            <a:t> node crossing</a:t>
          </a:r>
          <a:endParaRPr lang="en-GB" sz="1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0.59574</cdr:x>
      <cdr:y>0.10359</cdr:y>
    </cdr:from>
    <cdr:to>
      <cdr:x>0.62389</cdr:x>
      <cdr:y>0.50071</cdr:y>
    </cdr:to>
    <cdr:sp macro="" textlink="">
      <cdr:nvSpPr>
        <cdr:cNvPr id="7" name="TextBox 7"/>
        <cdr:cNvSpPr txBox="1"/>
      </cdr:nvSpPr>
      <cdr:spPr>
        <a:xfrm xmlns:a="http://schemas.openxmlformats.org/drawingml/2006/main" rot="18458824">
          <a:off x="4447268" y="1226494"/>
          <a:ext cx="17737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err="1" smtClean="0">
              <a:solidFill>
                <a:schemeClr val="bg1"/>
              </a:solidFill>
            </a:rPr>
            <a:t>Tranq</a:t>
          </a:r>
          <a:r>
            <a:rPr lang="en-US" sz="1000" dirty="0" smtClean="0">
              <a:solidFill>
                <a:schemeClr val="bg1"/>
              </a:solidFill>
            </a:rPr>
            <a:t> period (190sec)</a:t>
          </a:r>
          <a:endParaRPr lang="en-GB" sz="1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0.87778</cdr:x>
      <cdr:y>0</cdr:y>
    </cdr:from>
    <cdr:to>
      <cdr:x>0.90593</cdr:x>
      <cdr:y>0.53504</cdr:y>
    </cdr:to>
    <cdr:sp macro="" textlink="">
      <cdr:nvSpPr>
        <cdr:cNvPr id="8" name="TextBox 7"/>
        <cdr:cNvSpPr txBox="1"/>
      </cdr:nvSpPr>
      <cdr:spPr>
        <a:xfrm xmlns:a="http://schemas.openxmlformats.org/drawingml/2006/main" rot="18458824">
          <a:off x="6606256" y="1023749"/>
          <a:ext cx="2389835" cy="2462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bg1"/>
              </a:solidFill>
            </a:rPr>
            <a:t>OLCI returns to EO acquisition</a:t>
          </a:r>
          <a:endParaRPr lang="en-GB" sz="1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0.60751</cdr:x>
      <cdr:y>0.24917</cdr:y>
    </cdr:from>
    <cdr:to>
      <cdr:x>0.63566</cdr:x>
      <cdr:y>0.48379</cdr:y>
    </cdr:to>
    <cdr:sp macro="" textlink="">
      <cdr:nvSpPr>
        <cdr:cNvPr id="9" name="TextBox 7"/>
        <cdr:cNvSpPr txBox="1"/>
      </cdr:nvSpPr>
      <cdr:spPr>
        <a:xfrm xmlns:a="http://schemas.openxmlformats.org/drawingml/2006/main" rot="18458824">
          <a:off x="4913111" y="1513824"/>
          <a:ext cx="104794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bg1"/>
              </a:solidFill>
            </a:rPr>
            <a:t>Eclipse exit</a:t>
          </a:r>
          <a:endParaRPr lang="en-GB" sz="1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0.26334</cdr:x>
      <cdr:y>0.74685</cdr:y>
    </cdr:from>
    <cdr:to>
      <cdr:x>0.7196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03461" y="3335913"/>
          <a:ext cx="3990975" cy="1130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05:21:37 – beginning of OLCI scan</a:t>
          </a:r>
        </a:p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05:22:43 – Moon in SSP</a:t>
          </a:r>
        </a:p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05:23:37 – end of OLCI scan</a:t>
          </a:r>
          <a:endParaRPr lang="en-US" sz="1100" dirty="0" smtClean="0">
            <a:solidFill>
              <a:schemeClr val="bg1"/>
            </a:solidFill>
          </a:endParaRPr>
        </a:p>
        <a:p xmlns:a="http://schemas.openxmlformats.org/drawingml/2006/main">
          <a:endParaRPr lang="en-GB" sz="11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381669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11/17/2020</a:t>
            </a:fld>
            <a:endParaRPr lang="en-US" altLang="x-non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6240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 clear: </a:t>
            </a:r>
          </a:p>
          <a:p>
            <a:r>
              <a:rPr lang="en-US" dirty="0" smtClean="0"/>
              <a:t>Pls</a:t>
            </a:r>
            <a:r>
              <a:rPr lang="en-US" baseline="0" dirty="0" smtClean="0"/>
              <a:t> provide the following: Eclipse exit and Actual Moon location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MN:</a:t>
            </a:r>
          </a:p>
          <a:p>
            <a:r>
              <a:rPr lang="en-US" baseline="0" dirty="0" smtClean="0"/>
              <a:t>Label for eclipse exit added,</a:t>
            </a:r>
          </a:p>
          <a:p>
            <a:r>
              <a:rPr lang="en-US" baseline="0" dirty="0" smtClean="0"/>
              <a:t>What do you mean by actual moon location? Is this ok?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8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2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57E5F4-FF51-474A-B200-5C9D11431153}"/>
              </a:ext>
            </a:extLst>
          </p:cNvPr>
          <p:cNvSpPr/>
          <p:nvPr userDrawn="1"/>
        </p:nvSpPr>
        <p:spPr>
          <a:xfrm>
            <a:off x="-18137" y="-2"/>
            <a:ext cx="12210137" cy="6858002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Surname</a:t>
            </a:r>
          </a:p>
          <a:p>
            <a:pPr lvl="0"/>
            <a:r>
              <a:rPr lang="en-GB" noProof="0"/>
              <a:t>Where are you today?</a:t>
            </a:r>
          </a:p>
          <a:p>
            <a:pPr lvl="0"/>
            <a:r>
              <a:rPr lang="en-GB" noProof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</a:t>
            </a:r>
            <a:r>
              <a:rPr lang="en-GB" sz="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For ESA </a:t>
            </a:r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Use Only </a:t>
            </a:r>
          </a:p>
        </p:txBody>
      </p:sp>
    </p:spTree>
    <p:extLst>
      <p:ext uri="{BB962C8B-B14F-4D97-AF65-F5344CB8AC3E}">
        <p14:creationId xmlns:p14="http://schemas.microsoft.com/office/powerpoint/2010/main" val="8556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A18E72C-2C4E-524F-A17A-85AA7410799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F3286B48-E06B-6644-A082-EEBC19D84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15637BF2-3DA9-B642-B1D5-C7548858382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3B9BBA-A845-6D4E-86B2-BC5A90630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1EAE190-3DBC-8B46-A7EE-101EAD43B52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4" name="Picture 223" descr="at.png">
              <a:extLst>
                <a:ext uri="{FF2B5EF4-FFF2-40B4-BE49-F238E27FC236}">
                  <a16:creationId xmlns:a16="http://schemas.microsoft.com/office/drawing/2014/main" id="{C99736DD-07AF-AC43-B440-EAC4A8585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be.png">
              <a:extLst>
                <a:ext uri="{FF2B5EF4-FFF2-40B4-BE49-F238E27FC236}">
                  <a16:creationId xmlns:a16="http://schemas.microsoft.com/office/drawing/2014/main" id="{62BA3F32-5615-D349-BC52-B2419C862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ch.png">
              <a:extLst>
                <a:ext uri="{FF2B5EF4-FFF2-40B4-BE49-F238E27FC236}">
                  <a16:creationId xmlns:a16="http://schemas.microsoft.com/office/drawing/2014/main" id="{3329B08F-A4FB-864C-8045-725B44746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cz.png">
              <a:extLst>
                <a:ext uri="{FF2B5EF4-FFF2-40B4-BE49-F238E27FC236}">
                  <a16:creationId xmlns:a16="http://schemas.microsoft.com/office/drawing/2014/main" id="{E5EFD8CC-B6E0-A24E-9835-6B98EE865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de.png">
              <a:extLst>
                <a:ext uri="{FF2B5EF4-FFF2-40B4-BE49-F238E27FC236}">
                  <a16:creationId xmlns:a16="http://schemas.microsoft.com/office/drawing/2014/main" id="{BC626E00-EE96-414C-9679-3D6BB1A01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dk.png">
              <a:extLst>
                <a:ext uri="{FF2B5EF4-FFF2-40B4-BE49-F238E27FC236}">
                  <a16:creationId xmlns:a16="http://schemas.microsoft.com/office/drawing/2014/main" id="{699408FE-4D4F-1743-9311-785D7CA2CD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ee.png">
              <a:extLst>
                <a:ext uri="{FF2B5EF4-FFF2-40B4-BE49-F238E27FC236}">
                  <a16:creationId xmlns:a16="http://schemas.microsoft.com/office/drawing/2014/main" id="{0943A9EC-1CD8-1A4E-812F-AB65B079E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es.png">
              <a:extLst>
                <a:ext uri="{FF2B5EF4-FFF2-40B4-BE49-F238E27FC236}">
                  <a16:creationId xmlns:a16="http://schemas.microsoft.com/office/drawing/2014/main" id="{96179449-85FD-764F-AEAE-CD972E258A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fi.png">
              <a:extLst>
                <a:ext uri="{FF2B5EF4-FFF2-40B4-BE49-F238E27FC236}">
                  <a16:creationId xmlns:a16="http://schemas.microsoft.com/office/drawing/2014/main" id="{D4945A66-3E18-AB40-B05A-A8BB2B3A9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fr.png">
              <a:extLst>
                <a:ext uri="{FF2B5EF4-FFF2-40B4-BE49-F238E27FC236}">
                  <a16:creationId xmlns:a16="http://schemas.microsoft.com/office/drawing/2014/main" id="{F2E43292-9822-9D49-B86D-5C76606E7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gr.png">
              <a:extLst>
                <a:ext uri="{FF2B5EF4-FFF2-40B4-BE49-F238E27FC236}">
                  <a16:creationId xmlns:a16="http://schemas.microsoft.com/office/drawing/2014/main" id="{62E71A29-2019-BA47-B895-D36D4E394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hu.png">
              <a:extLst>
                <a:ext uri="{FF2B5EF4-FFF2-40B4-BE49-F238E27FC236}">
                  <a16:creationId xmlns:a16="http://schemas.microsoft.com/office/drawing/2014/main" id="{E2A2126F-91C1-2146-A799-8B45986E01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ie.png">
              <a:extLst>
                <a:ext uri="{FF2B5EF4-FFF2-40B4-BE49-F238E27FC236}">
                  <a16:creationId xmlns:a16="http://schemas.microsoft.com/office/drawing/2014/main" id="{73974951-B695-344F-A7A2-C3FE05AC30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it.png">
              <a:extLst>
                <a:ext uri="{FF2B5EF4-FFF2-40B4-BE49-F238E27FC236}">
                  <a16:creationId xmlns:a16="http://schemas.microsoft.com/office/drawing/2014/main" id="{0C24E178-26C5-2342-9400-6309A0609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lu.png">
              <a:extLst>
                <a:ext uri="{FF2B5EF4-FFF2-40B4-BE49-F238E27FC236}">
                  <a16:creationId xmlns:a16="http://schemas.microsoft.com/office/drawing/2014/main" id="{2B0076B7-6B84-CC43-93E9-D18DCB32F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nl.png">
              <a:extLst>
                <a:ext uri="{FF2B5EF4-FFF2-40B4-BE49-F238E27FC236}">
                  <a16:creationId xmlns:a16="http://schemas.microsoft.com/office/drawing/2014/main" id="{DFD0C8F0-D239-6348-84CA-99C8B2845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no.png">
              <a:extLst>
                <a:ext uri="{FF2B5EF4-FFF2-40B4-BE49-F238E27FC236}">
                  <a16:creationId xmlns:a16="http://schemas.microsoft.com/office/drawing/2014/main" id="{F79C2564-2170-B24F-8D57-111EFD026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pl.png">
              <a:extLst>
                <a:ext uri="{FF2B5EF4-FFF2-40B4-BE49-F238E27FC236}">
                  <a16:creationId xmlns:a16="http://schemas.microsoft.com/office/drawing/2014/main" id="{F9C1CAC5-4A69-1F4B-A333-B92A22CD8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pt.png">
              <a:extLst>
                <a:ext uri="{FF2B5EF4-FFF2-40B4-BE49-F238E27FC236}">
                  <a16:creationId xmlns:a16="http://schemas.microsoft.com/office/drawing/2014/main" id="{8E32EDCE-2BF9-7947-A432-066664942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ro.png">
              <a:extLst>
                <a:ext uri="{FF2B5EF4-FFF2-40B4-BE49-F238E27FC236}">
                  <a16:creationId xmlns:a16="http://schemas.microsoft.com/office/drawing/2014/main" id="{7B9D6BD3-18E7-7C46-8D98-7331FC5B5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se.png">
              <a:extLst>
                <a:ext uri="{FF2B5EF4-FFF2-40B4-BE49-F238E27FC236}">
                  <a16:creationId xmlns:a16="http://schemas.microsoft.com/office/drawing/2014/main" id="{FBCF430A-87CA-7B41-BDC4-85E2193D7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uk.png">
              <a:extLst>
                <a:ext uri="{FF2B5EF4-FFF2-40B4-BE49-F238E27FC236}">
                  <a16:creationId xmlns:a16="http://schemas.microsoft.com/office/drawing/2014/main" id="{C48A51B0-9DC2-954B-BCE4-D39ED45C1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ca.png">
              <a:extLst>
                <a:ext uri="{FF2B5EF4-FFF2-40B4-BE49-F238E27FC236}">
                  <a16:creationId xmlns:a16="http://schemas.microsoft.com/office/drawing/2014/main" id="{742227DB-87E4-584F-B9C2-CF1F8B66B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B6468480-DF52-2445-9C28-D09A22CAF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8" name="Picture 247" descr="si.png">
              <a:extLst>
                <a:ext uri="{FF2B5EF4-FFF2-40B4-BE49-F238E27FC236}">
                  <a16:creationId xmlns:a16="http://schemas.microsoft.com/office/drawing/2014/main" id="{92833B06-1D55-DF47-8181-43026BA13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93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6350AC2-572B-E748-93A7-E8D48F6FC32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CCAF8EA-1D76-424C-ACE1-069FB50A35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12556C-035F-674D-8E77-65829009A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3A28FF-2D15-CA4C-BE38-ACE4F46B107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0E2E3015-98F4-8247-9D73-0375E88996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9D074CA4-7915-A747-9929-B98273D72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C0DA22F7-53FD-C945-B78E-ABF90C8F4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E10FF190-69E2-5E49-B481-C02894E38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91116F4C-7CEE-724C-819A-6EDD536CB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39EC5588-D5FA-AB47-B8CD-7BC4F2314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89D7384-0E1C-844B-AB49-713383568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E3D0A64-A661-C549-B1E5-4DA7CA496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0558D9A-35EB-C34A-817B-0559522AE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35B03227-69B0-3A44-A5FD-555C28A52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5E569F24-CE46-2648-AB03-B8B31E9E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09B3A2D5-836F-E04F-8371-D3F0E82EF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C3D2351-6DE0-A74B-93D0-41A1A80FD8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339AE59-B805-0A4B-B7B0-6A23104F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A6AB9BA2-A374-114C-AEB9-FF2E36B6B0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5D787E2C-02FD-9F45-A5DC-20077BC84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334BDD4-1A12-EA40-8B95-6A7986C3D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B28A7F64-BEA5-184D-BF8C-0E51ABD63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85FB01D-B3B0-AD43-85FC-37622F98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0A1B73F-F128-DC45-A233-BEB4AD436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6F2E8BB-654D-5E42-BAEE-4FCCA17B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2D5D70E9-CF0C-5E44-AAD4-3782CE16E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A4881718-6EC8-5841-BF67-0E3E06CBF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ADEF53-156F-E846-A65A-2C73BD6E8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F225A08-E820-3B4A-8716-A34F02B11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60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9CF3855-1D27-0A40-BAE3-42EFBD7480E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8BCAF30-A127-1A48-9EAD-FDB4600F8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335E6F"/>
                </a:solidFill>
              </a:defRPr>
            </a:lvl1pPr>
            <a:lvl2pPr>
              <a:defRPr>
                <a:solidFill>
                  <a:srgbClr val="335E6F"/>
                </a:solidFill>
              </a:defRPr>
            </a:lvl2pPr>
            <a:lvl3pPr>
              <a:defRPr>
                <a:solidFill>
                  <a:srgbClr val="335E6F"/>
                </a:solidFill>
              </a:defRPr>
            </a:lvl3pPr>
            <a:lvl4pPr>
              <a:defRPr>
                <a:solidFill>
                  <a:srgbClr val="335E6F"/>
                </a:solidFill>
              </a:defRPr>
            </a:lvl4pPr>
            <a:lvl5pPr>
              <a:defRPr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7828C28-FB53-5144-86D3-7E4683BB9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2A3614A-6788-2248-B62D-2F242773399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584253CC-9B5C-FF46-B30D-58D9DD648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BE45153C-5281-8F4A-B7BC-531FF5B1B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65BBAFF-D167-5141-BB55-F82E11C074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152B990-C28D-0246-BCB5-BCE8B2D8C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93F2E73-85F2-F74D-AD1F-8F4DAE75E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5F37193D-D9BA-B043-9B85-864246FAD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C5FC4AE-6076-9742-A71F-062F550FC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3C9E6F73-CAD6-8845-B3B0-58C13B98D3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D931B81-306F-7D40-A641-80EA433FFD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4F58ED70-6399-A94F-BAF0-99A8CDEFD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43007EED-AF95-4245-9D83-C61DF9BE2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1A4B9A-E1C7-924E-A682-C51BD0A3B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297B8F6-AA1D-054C-924B-D4488A85D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0E362650-F059-0E4B-95A1-3DCECE3C6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5CD598B-D782-EA49-B9EF-E6C7FAF8B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05531A4-257A-3D45-B079-69498C696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7EF2CB2B-377A-7C4D-9553-0EE371E5B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DDAAC74-208C-414F-9A7C-DAD25C8C92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44A5A0A8-C241-344D-9CA2-7957ED2A6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56A814C-958E-C148-A92C-03064E5AB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E65DB58-E120-B04F-B853-02B2675F5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18A8894-A6EC-A64D-9C37-9B8C39528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C82B025C-EC9C-1A4B-BD61-356DF95A05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600AF9E-F5A2-B84E-85FF-0DE9991BB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4B0581A1-7DD4-5541-A6BB-28E41300C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57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61A08BBE-5D70-DA4B-97D7-C86D7A5ABE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9A771E7-2D58-194C-A791-65ECD8AB5A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76C8AE"/>
                </a:solidFill>
              </a:defRPr>
            </a:lvl1pPr>
            <a:lvl2pPr>
              <a:defRPr>
                <a:solidFill>
                  <a:srgbClr val="76C8AE"/>
                </a:solidFill>
              </a:defRPr>
            </a:lvl2pPr>
            <a:lvl3pPr>
              <a:defRPr>
                <a:solidFill>
                  <a:srgbClr val="76C8AE"/>
                </a:solidFill>
              </a:defRPr>
            </a:lvl3pPr>
            <a:lvl4pPr>
              <a:defRPr>
                <a:solidFill>
                  <a:srgbClr val="76C8AE"/>
                </a:solidFill>
              </a:defRPr>
            </a:lvl4pPr>
            <a:lvl5pPr>
              <a:defRPr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14AB66-7690-9640-BED0-3CA428314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F6CB173-B6CB-ED4C-BB6E-B192CECEF95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EA551FB3-F30A-014C-80D6-2704C1F66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384B9253-EE84-764B-82E9-F65946176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752C153E-69B5-3B4D-96B0-761A90394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470A1ED1-B931-2C44-985B-010222D8E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35B33C4-CF8E-8D4A-BDA7-6E3D7539E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31AF28B-F560-9248-AFC3-EA322EA79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0867832-54BB-674B-AABA-00BD45342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C26DD8E6-2DB0-4D4B-B68A-976ED030D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5790166-BF1B-564D-AFAE-D9DF30AFD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06E17F2-1548-9548-ACB0-FEED80280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35A6156-83CE-644B-84F7-50883476E0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22E71396-ECA6-9242-831B-445E24E8C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8020EFB5-52DE-B040-BB18-4A1FF88F5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3A758FE5-4022-5C45-951C-39CF723F8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BE0DDB5F-75F4-4146-A65A-6BE348C1D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D2FCD63-5B62-1445-93DC-E1F898439E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E715264-F183-804B-B1E4-FD7F86D10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92BC563-BE85-E74D-A455-63F6462B7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1DF8479F-DA33-FF4F-BBBC-AC381EA89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1539D7A-3745-BA4E-B009-65878E251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BE17C5C-619E-5D4F-864D-D1939DE9D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FC8FDA7-C4C2-434B-B994-EA82017FC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3BA2489-126B-A540-8AFD-EB11DBC14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2D9F7493-9E8F-AD4D-9552-63D05986B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CBA6C43-07FF-E141-B820-809A1A1D0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48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A19D1F52-7906-AD4A-B780-043F23CACF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0DD3B0C-E39C-2649-9351-6C8A44BE98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6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1E3115-3303-9045-AC29-E05D095BD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4829EC8-9F1D-F149-A219-804BBAF3FAE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C19983A8-7062-3F43-8A1D-37604D6D58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26B8D4A-247B-E24D-992C-A88A6B969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BE5E6113-818D-FB49-B090-E19342F28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1FE898A1-4B3A-2F42-A01B-183D128F32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57187CBC-5F64-3940-94C4-F4586E23B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1A77F22F-4EA4-1B4E-AD85-83E6A9E6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971E61C-3E5D-A44F-BB32-C135DCA40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52BDB40C-C8F6-2F46-B22B-53159FB72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A6C3A39-8815-6E46-A4A7-F1DF4D946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89C6B1C6-96B4-BB4A-8EF4-D905EBCDD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1E8E5058-5837-0641-8ACC-2A22E98C6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280B1B9-E87E-1A4F-891B-FE02DF8C84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1DA4A09-1BBB-9841-8DDD-85AD266CE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9F861CE1-36F2-304A-BA2D-3B29B84F8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0CC6F197-295E-AA48-9F54-5BB992E44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B2470C86-76A1-0747-82C7-81CE98BC1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211EEA25-F325-7745-8745-5B5BBAC4F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156D6C9-FE9B-354E-A16F-294D149E41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B31BF8B-99DC-4F4A-BB25-16401B2EE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CC17C73D-B199-8446-8356-06B17E465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F8E7A4F7-C776-E44C-B459-792904B11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F8273AC-F4CD-7B44-A339-1DFDEDA6D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054CC79-C8A4-6849-83FA-F64F0120C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22BE5F0-9351-1F49-AD56-2D379D64F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509DAF-C81C-B546-BCD1-6B1C5D653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01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5F3F0105-74A7-3F48-A708-DBA480D473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DA19BBF-7A1B-C946-AFAB-AA5FF1EEEE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8032"/>
          </a:xfrm>
        </p:spPr>
        <p:txBody>
          <a:bodyPr/>
          <a:lstStyle>
            <a:lvl1pPr>
              <a:defRPr>
                <a:solidFill>
                  <a:srgbClr val="FFCC4E"/>
                </a:solidFill>
              </a:defRPr>
            </a:lvl1pPr>
            <a:lvl2pPr>
              <a:defRPr>
                <a:solidFill>
                  <a:srgbClr val="FFCC4E"/>
                </a:solidFill>
              </a:defRPr>
            </a:lvl2pPr>
            <a:lvl3pPr>
              <a:defRPr>
                <a:solidFill>
                  <a:srgbClr val="FFCC4E"/>
                </a:solidFill>
              </a:defRPr>
            </a:lvl3pPr>
            <a:lvl4pPr>
              <a:defRPr>
                <a:solidFill>
                  <a:srgbClr val="FFCC4E"/>
                </a:solidFill>
              </a:defRPr>
            </a:lvl4pPr>
            <a:lvl5pPr>
              <a:defRPr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4BE09E-F3B3-F242-8C42-C6589CA8A0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BF7BF6-3392-B144-8001-12FDDEF808F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9274A80-DE14-534B-8E88-EB6B9AF81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C7C1A99-BE34-E948-80DE-BC4F3DA31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0D8E890-179F-134F-A153-70684E8B9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7FF2C21D-860C-3449-9C03-257D2590A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361ED7A-68E6-0E4D-9BC4-097D41D9F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C424A9F5-069A-434E-8E83-3408A9C19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B1CC685-FAA3-A248-AAB2-F20C3883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B75A8634-06BC-094C-89BB-1D7B1C897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D6307B4D-5DCF-B74D-A84C-DA63FB025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2691AFB8-3B77-0A4F-828F-4FE7F3613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B33F68EE-435E-0244-8392-CD25D552D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FE3CC19D-9F24-E44A-A693-0555D62C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2786FEC6-B769-1D4E-B6B3-0D617EFC7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FF41234-4D97-8944-94E0-DB24DA9547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5CC9CE43-782F-B243-B0F2-A1F201A98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D541A120-0643-A34E-B774-D4AD5DC1A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F8B4CE5-903D-2A49-961E-99890647F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DD754616-3344-5C4C-80F5-3023168B3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9976AFC9-2D5A-C54B-9CA7-A994E7CCC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7F9BD34-A5E5-A54D-80AD-7BB6BBA46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03582D9-7119-CD44-BA81-A6FBFD1AE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7F7A8D82-051C-C148-9664-C747BDB47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447F0220-5C4A-BE4B-B874-6CD8BB381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570B4468-AA03-5247-BAAB-718BC1670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3D3F122-B79E-FE4A-85D5-63B2D0A9F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1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31144C82-D053-8F4B-894B-EE0D394C022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</a:defRPr>
            </a:lvl1pPr>
            <a:lvl2pPr>
              <a:defRPr>
                <a:solidFill>
                  <a:srgbClr val="009BDB"/>
                </a:solidFill>
              </a:defRPr>
            </a:lvl2pPr>
            <a:lvl3pPr>
              <a:defRPr>
                <a:solidFill>
                  <a:srgbClr val="009BDB"/>
                </a:solidFill>
              </a:defRPr>
            </a:lvl3pPr>
            <a:lvl4pPr>
              <a:defRPr>
                <a:solidFill>
                  <a:srgbClr val="009BDB"/>
                </a:solidFill>
              </a:defRPr>
            </a:lvl4pPr>
            <a:lvl5pPr>
              <a:defRPr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C03ECFA-F0E6-3F43-AB7D-B1FC42BC6B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4" name="Picture 173" descr="at.png">
              <a:extLst>
                <a:ext uri="{FF2B5EF4-FFF2-40B4-BE49-F238E27FC236}">
                  <a16:creationId xmlns:a16="http://schemas.microsoft.com/office/drawing/2014/main" id="{3824C34D-E8F4-6046-BAD3-FF544547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be.png">
              <a:extLst>
                <a:ext uri="{FF2B5EF4-FFF2-40B4-BE49-F238E27FC236}">
                  <a16:creationId xmlns:a16="http://schemas.microsoft.com/office/drawing/2014/main" id="{D3C84D9E-605B-5C40-AC60-4287ECCFC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h.png">
              <a:extLst>
                <a:ext uri="{FF2B5EF4-FFF2-40B4-BE49-F238E27FC236}">
                  <a16:creationId xmlns:a16="http://schemas.microsoft.com/office/drawing/2014/main" id="{C9081AC3-3B15-C74D-99C2-853A5909C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z.png">
              <a:extLst>
                <a:ext uri="{FF2B5EF4-FFF2-40B4-BE49-F238E27FC236}">
                  <a16:creationId xmlns:a16="http://schemas.microsoft.com/office/drawing/2014/main" id="{D25A0EC2-80AF-3549-B68D-0824059F9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e.png">
              <a:extLst>
                <a:ext uri="{FF2B5EF4-FFF2-40B4-BE49-F238E27FC236}">
                  <a16:creationId xmlns:a16="http://schemas.microsoft.com/office/drawing/2014/main" id="{01CFBFE7-56FE-7D43-8225-3FEC97C7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dk.png">
              <a:extLst>
                <a:ext uri="{FF2B5EF4-FFF2-40B4-BE49-F238E27FC236}">
                  <a16:creationId xmlns:a16="http://schemas.microsoft.com/office/drawing/2014/main" id="{824EBC88-E0A5-4F40-8D70-4A191BB0E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e.png">
              <a:extLst>
                <a:ext uri="{FF2B5EF4-FFF2-40B4-BE49-F238E27FC236}">
                  <a16:creationId xmlns:a16="http://schemas.microsoft.com/office/drawing/2014/main" id="{DF36E0EF-A035-434C-ACC2-1E0A85C9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es.png">
              <a:extLst>
                <a:ext uri="{FF2B5EF4-FFF2-40B4-BE49-F238E27FC236}">
                  <a16:creationId xmlns:a16="http://schemas.microsoft.com/office/drawing/2014/main" id="{9855D420-8B9F-DB4D-BFFD-88B92FBC9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i.png">
              <a:extLst>
                <a:ext uri="{FF2B5EF4-FFF2-40B4-BE49-F238E27FC236}">
                  <a16:creationId xmlns:a16="http://schemas.microsoft.com/office/drawing/2014/main" id="{D8DA4ED2-71BF-D54A-8729-667C35342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fr.png">
              <a:extLst>
                <a:ext uri="{FF2B5EF4-FFF2-40B4-BE49-F238E27FC236}">
                  <a16:creationId xmlns:a16="http://schemas.microsoft.com/office/drawing/2014/main" id="{95700422-738E-3F43-9BD9-732D1F1CD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gr.png">
              <a:extLst>
                <a:ext uri="{FF2B5EF4-FFF2-40B4-BE49-F238E27FC236}">
                  <a16:creationId xmlns:a16="http://schemas.microsoft.com/office/drawing/2014/main" id="{3ADFE767-2157-EF4F-A55A-529EEB11A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hu.png">
              <a:extLst>
                <a:ext uri="{FF2B5EF4-FFF2-40B4-BE49-F238E27FC236}">
                  <a16:creationId xmlns:a16="http://schemas.microsoft.com/office/drawing/2014/main" id="{94431EEF-3F6C-EB40-AB87-05DDC4908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e.png">
              <a:extLst>
                <a:ext uri="{FF2B5EF4-FFF2-40B4-BE49-F238E27FC236}">
                  <a16:creationId xmlns:a16="http://schemas.microsoft.com/office/drawing/2014/main" id="{0F4742A7-B3EF-E940-8319-F483AEA93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it.png">
              <a:extLst>
                <a:ext uri="{FF2B5EF4-FFF2-40B4-BE49-F238E27FC236}">
                  <a16:creationId xmlns:a16="http://schemas.microsoft.com/office/drawing/2014/main" id="{F916B730-76B6-7C44-B685-963A89AC4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lu.png">
              <a:extLst>
                <a:ext uri="{FF2B5EF4-FFF2-40B4-BE49-F238E27FC236}">
                  <a16:creationId xmlns:a16="http://schemas.microsoft.com/office/drawing/2014/main" id="{371EAC75-DE61-124E-801F-B188BAD04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l.png">
              <a:extLst>
                <a:ext uri="{FF2B5EF4-FFF2-40B4-BE49-F238E27FC236}">
                  <a16:creationId xmlns:a16="http://schemas.microsoft.com/office/drawing/2014/main" id="{27CD426E-F43D-7A47-82F0-CE6F0A745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no.png">
              <a:extLst>
                <a:ext uri="{FF2B5EF4-FFF2-40B4-BE49-F238E27FC236}">
                  <a16:creationId xmlns:a16="http://schemas.microsoft.com/office/drawing/2014/main" id="{BFC941B5-B595-3545-9AE8-692D142F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l.png">
              <a:extLst>
                <a:ext uri="{FF2B5EF4-FFF2-40B4-BE49-F238E27FC236}">
                  <a16:creationId xmlns:a16="http://schemas.microsoft.com/office/drawing/2014/main" id="{0ADF2A94-9206-EC4F-8756-8FE56F5E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pt.png">
              <a:extLst>
                <a:ext uri="{FF2B5EF4-FFF2-40B4-BE49-F238E27FC236}">
                  <a16:creationId xmlns:a16="http://schemas.microsoft.com/office/drawing/2014/main" id="{111C1773-57A2-D846-A061-DCC751733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ro.png">
              <a:extLst>
                <a:ext uri="{FF2B5EF4-FFF2-40B4-BE49-F238E27FC236}">
                  <a16:creationId xmlns:a16="http://schemas.microsoft.com/office/drawing/2014/main" id="{20020476-0B2D-A04E-B153-DCADFDF58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se.png">
              <a:extLst>
                <a:ext uri="{FF2B5EF4-FFF2-40B4-BE49-F238E27FC236}">
                  <a16:creationId xmlns:a16="http://schemas.microsoft.com/office/drawing/2014/main" id="{B59E6C4B-8074-D841-A73A-F1B33B3C6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uk.png">
              <a:extLst>
                <a:ext uri="{FF2B5EF4-FFF2-40B4-BE49-F238E27FC236}">
                  <a16:creationId xmlns:a16="http://schemas.microsoft.com/office/drawing/2014/main" id="{D012AEDC-CFA2-5F45-B10F-82E3A1BBE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 descr="ca.png">
              <a:extLst>
                <a:ext uri="{FF2B5EF4-FFF2-40B4-BE49-F238E27FC236}">
                  <a16:creationId xmlns:a16="http://schemas.microsoft.com/office/drawing/2014/main" id="{0E4FB537-7180-1042-9D96-38B8DE330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F6A389A-CB86-8B42-AC65-749665029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8" name="Picture 197" descr="si.png">
              <a:extLst>
                <a:ext uri="{FF2B5EF4-FFF2-40B4-BE49-F238E27FC236}">
                  <a16:creationId xmlns:a16="http://schemas.microsoft.com/office/drawing/2014/main" id="{F9AD2EBC-E00E-BF4A-9B91-0F4C777AC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33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01D068-9364-9848-89E9-73AD77FBF2D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846BB-3E9A-6A43-8C02-4025B1D225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75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6440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B4D7-A696-D741-8178-685E15E6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4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8004"/>
            <a:ext cx="11763662" cy="552915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563F12-2F5E-7046-9F9E-42765CF699C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49" name="Picture 148" descr="at.png">
              <a:extLst>
                <a:ext uri="{FF2B5EF4-FFF2-40B4-BE49-F238E27FC236}">
                  <a16:creationId xmlns:a16="http://schemas.microsoft.com/office/drawing/2014/main" id="{475AACDA-4091-D443-9A82-0DF8225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149" descr="be.png">
              <a:extLst>
                <a:ext uri="{FF2B5EF4-FFF2-40B4-BE49-F238E27FC236}">
                  <a16:creationId xmlns:a16="http://schemas.microsoft.com/office/drawing/2014/main" id="{58CE1AFE-ECF0-A841-A895-7868DC303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Picture 150" descr="ch.png">
              <a:extLst>
                <a:ext uri="{FF2B5EF4-FFF2-40B4-BE49-F238E27FC236}">
                  <a16:creationId xmlns:a16="http://schemas.microsoft.com/office/drawing/2014/main" id="{9348ECEC-29BE-4147-B5FD-462172ABB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51" descr="cz.png">
              <a:extLst>
                <a:ext uri="{FF2B5EF4-FFF2-40B4-BE49-F238E27FC236}">
                  <a16:creationId xmlns:a16="http://schemas.microsoft.com/office/drawing/2014/main" id="{D93E9695-3D3E-1249-A585-F64D8892F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 descr="de.png">
              <a:extLst>
                <a:ext uri="{FF2B5EF4-FFF2-40B4-BE49-F238E27FC236}">
                  <a16:creationId xmlns:a16="http://schemas.microsoft.com/office/drawing/2014/main" id="{3E5D57C8-0FE0-8A43-A249-8647C9177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Picture 153" descr="dk.png">
              <a:extLst>
                <a:ext uri="{FF2B5EF4-FFF2-40B4-BE49-F238E27FC236}">
                  <a16:creationId xmlns:a16="http://schemas.microsoft.com/office/drawing/2014/main" id="{56857FC1-B762-6241-8CCA-ACB09F9E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Picture 154" descr="ee.png">
              <a:extLst>
                <a:ext uri="{FF2B5EF4-FFF2-40B4-BE49-F238E27FC236}">
                  <a16:creationId xmlns:a16="http://schemas.microsoft.com/office/drawing/2014/main" id="{BE492091-9C8B-6F4A-9690-51F20A6B1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 descr="es.png">
              <a:extLst>
                <a:ext uri="{FF2B5EF4-FFF2-40B4-BE49-F238E27FC236}">
                  <a16:creationId xmlns:a16="http://schemas.microsoft.com/office/drawing/2014/main" id="{C746A653-55D1-FE43-9E17-DD7C2F67A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Picture 156" descr="fi.png">
              <a:extLst>
                <a:ext uri="{FF2B5EF4-FFF2-40B4-BE49-F238E27FC236}">
                  <a16:creationId xmlns:a16="http://schemas.microsoft.com/office/drawing/2014/main" id="{775E2C40-17A6-5147-BEB3-C9C24532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8" name="Picture 157" descr="fr.png">
              <a:extLst>
                <a:ext uri="{FF2B5EF4-FFF2-40B4-BE49-F238E27FC236}">
                  <a16:creationId xmlns:a16="http://schemas.microsoft.com/office/drawing/2014/main" id="{06D513E6-02CE-4542-80F8-CCC6EA67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Picture 158" descr="gr.png">
              <a:extLst>
                <a:ext uri="{FF2B5EF4-FFF2-40B4-BE49-F238E27FC236}">
                  <a16:creationId xmlns:a16="http://schemas.microsoft.com/office/drawing/2014/main" id="{1B4168F1-7DAA-0548-A29A-7B7A400F1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Picture 159" descr="hu.png">
              <a:extLst>
                <a:ext uri="{FF2B5EF4-FFF2-40B4-BE49-F238E27FC236}">
                  <a16:creationId xmlns:a16="http://schemas.microsoft.com/office/drawing/2014/main" id="{8B89855D-A305-7748-A5BE-23F0EB172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Picture 160" descr="ie.png">
              <a:extLst>
                <a:ext uri="{FF2B5EF4-FFF2-40B4-BE49-F238E27FC236}">
                  <a16:creationId xmlns:a16="http://schemas.microsoft.com/office/drawing/2014/main" id="{AA1C0F09-E655-A44D-AD5C-3D015AFF3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 descr="it.png">
              <a:extLst>
                <a:ext uri="{FF2B5EF4-FFF2-40B4-BE49-F238E27FC236}">
                  <a16:creationId xmlns:a16="http://schemas.microsoft.com/office/drawing/2014/main" id="{CD561B0B-2BE7-4C4B-A014-A3F86A069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Picture 162" descr="lu.png">
              <a:extLst>
                <a:ext uri="{FF2B5EF4-FFF2-40B4-BE49-F238E27FC236}">
                  <a16:creationId xmlns:a16="http://schemas.microsoft.com/office/drawing/2014/main" id="{B2B648C7-EC4B-0B43-87E7-380841C80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4" name="Picture 163" descr="nl.png">
              <a:extLst>
                <a:ext uri="{FF2B5EF4-FFF2-40B4-BE49-F238E27FC236}">
                  <a16:creationId xmlns:a16="http://schemas.microsoft.com/office/drawing/2014/main" id="{A85CB5B5-C2D9-3943-A9C3-5115E3E71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164" descr="no.png">
              <a:extLst>
                <a:ext uri="{FF2B5EF4-FFF2-40B4-BE49-F238E27FC236}">
                  <a16:creationId xmlns:a16="http://schemas.microsoft.com/office/drawing/2014/main" id="{E1EC717A-4D43-7443-B3F8-308E6DF8AA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Picture 165" descr="pl.png">
              <a:extLst>
                <a:ext uri="{FF2B5EF4-FFF2-40B4-BE49-F238E27FC236}">
                  <a16:creationId xmlns:a16="http://schemas.microsoft.com/office/drawing/2014/main" id="{99D2D7FA-45A9-AF42-AB26-7191B27FA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pt.png">
              <a:extLst>
                <a:ext uri="{FF2B5EF4-FFF2-40B4-BE49-F238E27FC236}">
                  <a16:creationId xmlns:a16="http://schemas.microsoft.com/office/drawing/2014/main" id="{D38C14A7-8727-2743-B27E-700DEBA53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ro.png">
              <a:extLst>
                <a:ext uri="{FF2B5EF4-FFF2-40B4-BE49-F238E27FC236}">
                  <a16:creationId xmlns:a16="http://schemas.microsoft.com/office/drawing/2014/main" id="{7AD4FD9D-0779-D841-8AB9-C824BCE658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se.png">
              <a:extLst>
                <a:ext uri="{FF2B5EF4-FFF2-40B4-BE49-F238E27FC236}">
                  <a16:creationId xmlns:a16="http://schemas.microsoft.com/office/drawing/2014/main" id="{BAD9684F-C9D4-A54B-BAB0-B9693E395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uk.png">
              <a:extLst>
                <a:ext uri="{FF2B5EF4-FFF2-40B4-BE49-F238E27FC236}">
                  <a16:creationId xmlns:a16="http://schemas.microsoft.com/office/drawing/2014/main" id="{9159BC15-0B9C-5D4D-93EE-68BA40B59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a.png">
              <a:extLst>
                <a:ext uri="{FF2B5EF4-FFF2-40B4-BE49-F238E27FC236}">
                  <a16:creationId xmlns:a16="http://schemas.microsoft.com/office/drawing/2014/main" id="{862DD1FB-7B84-A746-8020-BD5E994D4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07CB715E-0C93-924E-87D2-11A0D9EF4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79" name="Picture 178" descr="si.png">
              <a:extLst>
                <a:ext uri="{FF2B5EF4-FFF2-40B4-BE49-F238E27FC236}">
                  <a16:creationId xmlns:a16="http://schemas.microsoft.com/office/drawing/2014/main" id="{577A9278-19F0-404F-A20C-94A8A01A3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28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11D8D26-D994-FC46-875F-6F64DB4D0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57E5F4-FF51-474A-B200-5C9D11431153}"/>
              </a:ext>
            </a:extLst>
          </p:cNvPr>
          <p:cNvSpPr/>
          <p:nvPr userDrawn="1"/>
        </p:nvSpPr>
        <p:spPr>
          <a:xfrm>
            <a:off x="-18136" y="-2"/>
            <a:ext cx="12210136" cy="6858002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Surname</a:t>
            </a:r>
          </a:p>
          <a:p>
            <a:pPr lvl="0"/>
            <a:r>
              <a:rPr lang="en-GB" noProof="0"/>
              <a:t>Where are you today?</a:t>
            </a:r>
          </a:p>
          <a:p>
            <a:pPr lvl="0"/>
            <a:r>
              <a:rPr lang="en-GB" noProof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</a:t>
            </a:r>
            <a:r>
              <a:rPr lang="en-GB" sz="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For ESA </a:t>
            </a:r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Use Only </a:t>
            </a:r>
          </a:p>
        </p:txBody>
      </p:sp>
    </p:spTree>
    <p:extLst>
      <p:ext uri="{BB962C8B-B14F-4D97-AF65-F5344CB8AC3E}">
        <p14:creationId xmlns:p14="http://schemas.microsoft.com/office/powerpoint/2010/main" val="21058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00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CDF259-CCFE-B84C-939A-68017F83E81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34A63-3455-1741-9D19-40E5D75E70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6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1"/>
            <a:ext cx="12198565" cy="6858001"/>
          </a:xfrm>
          <a:prstGeom prst="rect">
            <a:avLst/>
          </a:prstGeom>
          <a:solidFill>
            <a:srgbClr val="E8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96" name="Rectangle 2">
            <a:extLst>
              <a:ext uri="{FF2B5EF4-FFF2-40B4-BE49-F238E27FC236}">
                <a16:creationId xmlns:a16="http://schemas.microsoft.com/office/drawing/2014/main" id="{DC2EA9F7-4A93-834E-BDBE-B1596413FE86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A2B91D-4220-C944-86E2-09625B90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EE7856-D1C9-3D40-B926-05E7FC176CD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8579B85-65CE-404D-8812-24EA4EE85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61DBCF8-EA0A-4B42-B6E4-9FE9DD55E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1D677091-4E3D-9A43-B4F5-AC43053B4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02862F3D-0B94-2540-A399-EC654735A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E32A314-95D2-6B47-AB5D-49351C0E9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B5AAFE02-64DC-0A48-8F85-6CB587C76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D7A9557-674B-9B44-AE98-2B49C703E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30E2E9-8915-1048-85F6-D57C0BA3B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34235106-1ABF-D943-B06B-737139F1E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931CF9B3-336D-594C-BDAA-2A97F8540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8E39E5B-91B6-534F-9E53-0E1B3A1A2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731560F-49BE-E444-B371-6A25FD99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940E4797-14DA-5D4A-986E-EC5028709B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D2FC8D7-B023-3A41-B2B2-53B2D99D4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DA940AD-E6CA-7144-A181-414F25A1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0F90B60-A958-F644-96CF-D1F5EA2AE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D83D9A7-054A-BD4C-B996-D30DCC56C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672465D0-A345-6F41-8C48-96A832210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70AFCA19-33D2-AD47-9D99-F9E3EC082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1C2F56C7-D92E-634D-BFD2-0E6950C66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333DAEAA-FBFF-6F48-8FBA-725F4387C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8F4948C-40D8-2545-8B43-5A392A66D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B4E8921-07E7-F743-9407-D19031517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3D36904-8D6B-D64D-8C63-2155F0D75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CEC6CDCB-45AB-4840-96B1-AC0E5D4A5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69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76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8297D345-0D41-B341-ACC9-1539BA9D2860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762"/>
                </a:solidFill>
              </a:defRPr>
            </a:lvl1pPr>
            <a:lvl2pPr>
              <a:defRPr>
                <a:solidFill>
                  <a:srgbClr val="006762"/>
                </a:solidFill>
              </a:defRPr>
            </a:lvl2pPr>
            <a:lvl3pPr>
              <a:defRPr>
                <a:solidFill>
                  <a:srgbClr val="006762"/>
                </a:solidFill>
              </a:defRPr>
            </a:lvl3pPr>
            <a:lvl4pPr>
              <a:defRPr>
                <a:solidFill>
                  <a:srgbClr val="006762"/>
                </a:solidFill>
              </a:defRPr>
            </a:lvl4pPr>
            <a:lvl5pPr>
              <a:defRPr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F492216-00B3-1F4C-9F96-3F8E03960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D020A4-AAA0-0E46-8F82-4F2F25AF60D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D130AEE6-5840-104D-9047-85BB639F5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67D599FE-2A89-2D4B-85E5-C1902A9C58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F5F5947A-E089-B54E-845E-2839B7AA0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BE6E3F54-F5B2-804F-BEED-3A9423631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47CDF1C8-EB83-7747-A49C-0D3CCBCA3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D9A9826-4297-2547-98A0-747925651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80BC5C9-0521-8246-AD9C-19D3EB537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E2D91EA2-D86E-3943-8BAF-6BB32599D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246BBDB-BE64-F24E-B788-3D0D59559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EF2EED0-D4A2-3C4F-ADD8-F7E494A5E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31BCB96-F6B7-C94C-B9FD-6C1937EF1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77C5190-BB3A-934E-8810-42BBEBF28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46E7BF2A-431D-F247-BA27-83E4763E5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9A4D1CC-A386-8A41-8139-B1A56CE6C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163FDCDA-22EA-E447-B6C1-24931EDB8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34B15F5F-4F30-164F-9DA4-F87EFD1BB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3EF0D0-C5B6-1144-BC99-EAFF7B0ED7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4EFF61DF-389D-CA49-A287-4DA0F9671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DDEC7C23-469A-A74C-A65A-CD5371BD1C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4DCA47C7-9277-3042-9FEC-23CE95F43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B84F60E3-93CA-0E4E-BCC7-90F0BA9F2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6B55D2B5-4EA6-E44E-9079-A848111317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8869034D-65D2-AD46-8241-0FE09662F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7F1F394-4E22-234D-BFFC-2500B90F1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6072B3-E16B-954C-937B-B44A7640B6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6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1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7C7E23D6-E0C4-8E49-95DA-B39889496A3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60136"/>
                </a:solidFill>
              </a:defRPr>
            </a:lvl1pPr>
            <a:lvl2pPr>
              <a:defRPr>
                <a:solidFill>
                  <a:srgbClr val="960136"/>
                </a:solidFill>
              </a:defRPr>
            </a:lvl2pPr>
            <a:lvl3pPr>
              <a:defRPr>
                <a:solidFill>
                  <a:srgbClr val="960136"/>
                </a:solidFill>
              </a:defRPr>
            </a:lvl3pPr>
            <a:lvl4pPr>
              <a:defRPr>
                <a:solidFill>
                  <a:srgbClr val="960136"/>
                </a:solidFill>
              </a:defRPr>
            </a:lvl4pPr>
            <a:lvl5pPr>
              <a:defRPr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1C63FD4-AD07-8649-989B-4DD73B7CC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0396658-B41A-1946-85D2-0F00F5FA22FD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720BD8E4-F716-EA44-A5CC-68F26A21B8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FBF2792-8936-514E-A34C-CD0E32BDB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51D8D44D-58CE-8547-B185-112FEC9DC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CD3A4948-12A6-1243-9CA1-BD76412B8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887E7DF7-5357-CF48-9661-914BE99B6E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FDE70BA-D391-5D42-BF32-596AA2996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7E7833A-B7A4-D94E-925D-A4EC128D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BE03A8-C013-E647-935C-AC64F1263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F125B9CF-2C16-6942-891D-A8CC10E0F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F2A20A64-308A-EB4C-9845-6FE6BEB97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E583F5F7-8340-D246-A36D-4F0869CB3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9D1FFE5-9A30-BD45-9858-E0F6A68F7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5D86026-37BC-3B49-A4C7-893A3A6CD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285C1D7-C1C8-7A4E-8AD5-27645B22DD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0DE7280-4F41-2E40-BB72-2159CFBAFC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F13394C0-EE0E-F046-8C5A-CC0FD07D4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82EFA060-C6F0-6A42-83E1-BB270C065A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E91D17B7-F659-DA44-842A-DCAA581741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35A48409-25CA-1F43-B477-653A5C624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5FA122F0-D77E-1D44-BA5F-193570B8D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E6996F27-12EC-DA40-9F73-BDE04644E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79400F8-F836-6C40-B8E4-DF91C8558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9A5A338-FF0C-D444-94D7-016BB8EE1D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BF21B3-557E-A149-99E9-907F1499E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A566A66-59A6-CA43-8EB8-A20FC63EA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81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F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48B109FA-866B-484E-AAC9-AA7877D61F74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A75534"/>
                </a:solidFill>
              </a:defRPr>
            </a:lvl1pPr>
            <a:lvl2pPr>
              <a:defRPr>
                <a:solidFill>
                  <a:srgbClr val="A75534"/>
                </a:solidFill>
              </a:defRPr>
            </a:lvl2pPr>
            <a:lvl3pPr>
              <a:defRPr>
                <a:solidFill>
                  <a:srgbClr val="A75534"/>
                </a:solidFill>
              </a:defRPr>
            </a:lvl3pPr>
            <a:lvl4pPr>
              <a:defRPr>
                <a:solidFill>
                  <a:srgbClr val="A75534"/>
                </a:solidFill>
              </a:defRPr>
            </a:lvl4pPr>
            <a:lvl5pPr>
              <a:defRPr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C86A017-B445-7941-BBD0-4A2EEB9C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4ACA101-DA26-3048-A82E-1C555FFF5F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B2A10C12-50B9-B741-BA96-16E5AA77F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1C2A7AD6-4378-5B47-BAF8-4618C4664C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8D7ED800-E907-6A40-A50C-775476FE7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68CE000-8191-7C45-9AB4-9AE1D1ABF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14DB987-66B8-6A48-84C7-2A43E8C6C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D78CE89-1538-E145-9E56-0EC9FBB92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50914015-32E3-7641-8F3A-85B1AA1F5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A5C18262-4B2C-A649-A3F5-8B3FD0998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76AE6B7E-385B-5249-A522-49AE9218A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DC8AE1B-0858-2047-90D9-8C5B02143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2E6C932-9BEC-E34A-843A-F798D5C61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7888AA-E83F-164E-A311-A2AEEBC0E7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D01E1C22-5424-FB45-BACB-330FB6FDA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AC9E924-C3B0-0E43-8AAC-0C72D32668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3BF387A1-84D1-E940-9D89-C7A3B364E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F4BA622-717F-2C40-BDEA-1096CF4C2A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6F50523A-85A5-5F40-948F-A68A3431F4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06E9CC06-6372-D94D-8E94-B9F9CBF82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BECF7359-BD97-DB47-9736-28305EB8D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C061DEF-9E22-B545-9EAA-9AA03F06C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8B10722B-B282-7B4B-BEE8-6799F22CA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FAEEC269-4A9C-544B-AFB8-5015CEF013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7B1C3952-0FE2-214B-8286-378A19FD3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5708676-A3D0-EF4F-81F9-5A47BE53F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123CE14-0AEF-1C44-BE5D-CEE8CAF2F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59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AFE3D2EE-9466-FE40-B2A2-43D0EF22C1F3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E3378"/>
                </a:solidFill>
              </a:defRPr>
            </a:lvl1pPr>
            <a:lvl2pPr>
              <a:defRPr>
                <a:solidFill>
                  <a:srgbClr val="1E3378"/>
                </a:solidFill>
              </a:defRPr>
            </a:lvl2pPr>
            <a:lvl3pPr>
              <a:defRPr>
                <a:solidFill>
                  <a:srgbClr val="1E3378"/>
                </a:solidFill>
              </a:defRPr>
            </a:lvl3pPr>
            <a:lvl4pPr>
              <a:defRPr>
                <a:solidFill>
                  <a:srgbClr val="1E3378"/>
                </a:solidFill>
              </a:defRPr>
            </a:lvl4pPr>
            <a:lvl5pPr>
              <a:defRPr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F28F19B-7C3E-084C-9576-DD78AF4F5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980DFC1-CC94-774D-A03F-D7294F65451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F387236C-E9B8-4B41-9114-C28AC556C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7A73F97E-1CA9-8243-AF17-77C07FFCB2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43CBBB78-4D8D-9F47-A112-79064DF79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79E38E4-9B68-D047-B71C-D08E6B064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B7C0E25-B4F5-3649-9CE4-F70FAAD05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4FA38D3A-F40C-EE48-93FF-D6E2F862D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7AEF6048-636D-3D4D-BC42-2153C86AE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8E4114A-51C4-3F4B-B8F5-06425353B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0E2AAD1-718A-2E47-8142-683770A65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A6C2326-AE11-D54F-9107-6D8B6B80E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8A833B57-F4D9-DF4F-8CC3-9601EAFE9A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5DCDD42C-E001-B843-A955-6587382EE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C34F8BE9-9EAC-E843-AD17-A5B97D2071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DF49D2B4-AE08-6C48-A075-6181F9240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10509CE-7C9A-114F-AB3D-5F35D385C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195739E-A5BF-E34B-B8DB-CE3A2CBBB5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FCDB9A-3A1E-414B-8373-6F8F633BB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9888CA0-8E68-C54D-9A53-2CCD1B4A9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8A4CBC9F-52B5-2A48-A4F1-F355B8C9EE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5640869-6CD1-2341-9EA2-66D5FC306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A310B31-1C72-0C42-AF3E-880234982C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4AC8D70-9226-CC45-9106-DD8340313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E5EFDBF-9533-6D43-A6A1-65C9CDDA8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9DC287E-D98B-3943-AF8E-9B224CE7C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D260898-5519-6B4F-B6B1-2DE6F9551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42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">
            <a:extLst>
              <a:ext uri="{FF2B5EF4-FFF2-40B4-BE49-F238E27FC236}">
                <a16:creationId xmlns:a16="http://schemas.microsoft.com/office/drawing/2014/main" id="{888E3B14-3793-5D4B-93AB-F1D2640DCC2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4A229B3-FF58-3440-B102-C3CCFC2697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7E24DB6-78A7-4845-8831-1235460FB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76D1F80-7654-0E47-8F32-B1E8C6340E7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01" name="Picture 200" descr="at.png">
              <a:extLst>
                <a:ext uri="{FF2B5EF4-FFF2-40B4-BE49-F238E27FC236}">
                  <a16:creationId xmlns:a16="http://schemas.microsoft.com/office/drawing/2014/main" id="{5E461615-D7E0-AE4E-9FA9-C43A9099CD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2" name="Picture 201" descr="be.png">
              <a:extLst>
                <a:ext uri="{FF2B5EF4-FFF2-40B4-BE49-F238E27FC236}">
                  <a16:creationId xmlns:a16="http://schemas.microsoft.com/office/drawing/2014/main" id="{0DAF65D3-4826-8A4B-97FA-344AFBA12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Picture 202" descr="ch.png">
              <a:extLst>
                <a:ext uri="{FF2B5EF4-FFF2-40B4-BE49-F238E27FC236}">
                  <a16:creationId xmlns:a16="http://schemas.microsoft.com/office/drawing/2014/main" id="{8FBB5003-EEA5-A04B-8BA3-4D19A2036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4" name="Picture 203" descr="cz.png">
              <a:extLst>
                <a:ext uri="{FF2B5EF4-FFF2-40B4-BE49-F238E27FC236}">
                  <a16:creationId xmlns:a16="http://schemas.microsoft.com/office/drawing/2014/main" id="{BD9B7C97-04C1-0E45-9D1B-2CA73EE03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Picture 204" descr="de.png">
              <a:extLst>
                <a:ext uri="{FF2B5EF4-FFF2-40B4-BE49-F238E27FC236}">
                  <a16:creationId xmlns:a16="http://schemas.microsoft.com/office/drawing/2014/main" id="{9F66DB14-8526-414A-96E9-9361C750E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6" name="Picture 205" descr="dk.png">
              <a:extLst>
                <a:ext uri="{FF2B5EF4-FFF2-40B4-BE49-F238E27FC236}">
                  <a16:creationId xmlns:a16="http://schemas.microsoft.com/office/drawing/2014/main" id="{2E1AD40D-06D5-0942-AA71-43BA27B5C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Picture 206" descr="ee.png">
              <a:extLst>
                <a:ext uri="{FF2B5EF4-FFF2-40B4-BE49-F238E27FC236}">
                  <a16:creationId xmlns:a16="http://schemas.microsoft.com/office/drawing/2014/main" id="{75D2729B-4306-3D4F-AA2D-367EA68E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Picture 207" descr="es.png">
              <a:extLst>
                <a:ext uri="{FF2B5EF4-FFF2-40B4-BE49-F238E27FC236}">
                  <a16:creationId xmlns:a16="http://schemas.microsoft.com/office/drawing/2014/main" id="{E1843977-92E8-DA4A-B3DB-93D08AE329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Picture 208" descr="fi.png">
              <a:extLst>
                <a:ext uri="{FF2B5EF4-FFF2-40B4-BE49-F238E27FC236}">
                  <a16:creationId xmlns:a16="http://schemas.microsoft.com/office/drawing/2014/main" id="{C2C0EE73-92F6-D841-83F1-E72ACFBEF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Picture 209" descr="fr.png">
              <a:extLst>
                <a:ext uri="{FF2B5EF4-FFF2-40B4-BE49-F238E27FC236}">
                  <a16:creationId xmlns:a16="http://schemas.microsoft.com/office/drawing/2014/main" id="{BD2DB7D8-71F8-4C44-AE21-7AEE277D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1" name="Picture 210" descr="gr.png">
              <a:extLst>
                <a:ext uri="{FF2B5EF4-FFF2-40B4-BE49-F238E27FC236}">
                  <a16:creationId xmlns:a16="http://schemas.microsoft.com/office/drawing/2014/main" id="{87F8565D-C719-CB48-89A8-94EA45640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Picture 211" descr="hu.png">
              <a:extLst>
                <a:ext uri="{FF2B5EF4-FFF2-40B4-BE49-F238E27FC236}">
                  <a16:creationId xmlns:a16="http://schemas.microsoft.com/office/drawing/2014/main" id="{CE45FD53-B4E4-A041-A7FF-E886F1FD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Picture 212" descr="ie.png">
              <a:extLst>
                <a:ext uri="{FF2B5EF4-FFF2-40B4-BE49-F238E27FC236}">
                  <a16:creationId xmlns:a16="http://schemas.microsoft.com/office/drawing/2014/main" id="{CBB6CC6A-E766-8B41-BD74-ABB12A692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Picture 213" descr="it.png">
              <a:extLst>
                <a:ext uri="{FF2B5EF4-FFF2-40B4-BE49-F238E27FC236}">
                  <a16:creationId xmlns:a16="http://schemas.microsoft.com/office/drawing/2014/main" id="{E4E96C20-A8CB-674A-A1E8-10C9AF163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Picture 214" descr="lu.png">
              <a:extLst>
                <a:ext uri="{FF2B5EF4-FFF2-40B4-BE49-F238E27FC236}">
                  <a16:creationId xmlns:a16="http://schemas.microsoft.com/office/drawing/2014/main" id="{92831380-A10D-884E-9BED-97F9BDEEB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6" name="Picture 215" descr="nl.png">
              <a:extLst>
                <a:ext uri="{FF2B5EF4-FFF2-40B4-BE49-F238E27FC236}">
                  <a16:creationId xmlns:a16="http://schemas.microsoft.com/office/drawing/2014/main" id="{FCD38D3F-E9F0-D84D-A774-4970ED3EC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Picture 216" descr="no.png">
              <a:extLst>
                <a:ext uri="{FF2B5EF4-FFF2-40B4-BE49-F238E27FC236}">
                  <a16:creationId xmlns:a16="http://schemas.microsoft.com/office/drawing/2014/main" id="{5BF59EF4-4008-2B41-BF02-E51C759F3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Picture 217" descr="pl.png">
              <a:extLst>
                <a:ext uri="{FF2B5EF4-FFF2-40B4-BE49-F238E27FC236}">
                  <a16:creationId xmlns:a16="http://schemas.microsoft.com/office/drawing/2014/main" id="{623FA197-1EC1-A44A-8E9A-AC99119A0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9" name="Picture 218" descr="pt.png">
              <a:extLst>
                <a:ext uri="{FF2B5EF4-FFF2-40B4-BE49-F238E27FC236}">
                  <a16:creationId xmlns:a16="http://schemas.microsoft.com/office/drawing/2014/main" id="{1A72D0C1-2EC4-1645-949D-877949C01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Picture 219" descr="ro.png">
              <a:extLst>
                <a:ext uri="{FF2B5EF4-FFF2-40B4-BE49-F238E27FC236}">
                  <a16:creationId xmlns:a16="http://schemas.microsoft.com/office/drawing/2014/main" id="{6D6E7A0C-7415-3A40-83CF-F06468DE1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Picture 220" descr="se.png">
              <a:extLst>
                <a:ext uri="{FF2B5EF4-FFF2-40B4-BE49-F238E27FC236}">
                  <a16:creationId xmlns:a16="http://schemas.microsoft.com/office/drawing/2014/main" id="{AE061E90-4225-134F-89B1-811436143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Picture 221" descr="uk.png">
              <a:extLst>
                <a:ext uri="{FF2B5EF4-FFF2-40B4-BE49-F238E27FC236}">
                  <a16:creationId xmlns:a16="http://schemas.microsoft.com/office/drawing/2014/main" id="{BEEF7B18-7E4B-0E49-8C10-CD484B9A7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ca.png">
              <a:extLst>
                <a:ext uri="{FF2B5EF4-FFF2-40B4-BE49-F238E27FC236}">
                  <a16:creationId xmlns:a16="http://schemas.microsoft.com/office/drawing/2014/main" id="{E8751E0A-41E6-6D43-980E-BF830F9DB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10BBD7D6-2EAA-2B40-ABBB-33405E2CFB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25" name="Picture 224" descr="si.png">
              <a:extLst>
                <a:ext uri="{FF2B5EF4-FFF2-40B4-BE49-F238E27FC236}">
                  <a16:creationId xmlns:a16="http://schemas.microsoft.com/office/drawing/2014/main" id="{E7981EC3-C022-5E4D-9082-1C236E033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27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5FD51B-FCED-4645-B034-140CE779462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17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E70-B245-8E4F-82BB-81B61D2B4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5AB551-3A27-7E4B-A2F3-D5E9E79F24A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1287EEBF-0EDA-9340-A30E-4FA560184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03961FB-0416-4444-90C7-335CE570E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DB9BC1-7E39-DF4B-B964-008B6B272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87CCCC-BD80-1E48-BB0B-557C4BD838A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8B4EE296-1188-584D-B6B4-976C0635D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F92E99E7-028A-084A-83EF-F4D5692EF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4CCD308B-CCAD-C94C-9815-E7CAB0E1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6545A7D7-1011-3A48-9039-A11CCC03C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17E342EF-0ECE-564E-9574-D8B891DB5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E9E865B-1A2E-AB4B-A68B-DD78B97AB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7DB47244-86EF-6343-B8DA-D21FF11CF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7A9C59CD-9A2F-5D46-B18F-FAD093389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ED070DB3-1594-234B-AAEF-82A31D584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EEBFD938-AAA8-A244-88A5-99CAA64B5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3D7873E5-328D-CD4B-9B1F-FFFE47A39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D64CD046-C3B1-5D48-8A7D-A138E4E1AA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5BA6F1C0-CB51-2B45-BCAE-07242F47C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640D52E1-8010-3D4D-8C7A-FBC578DB8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5C5D2962-4C1A-5843-8489-C0DB23EB1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1A4937DC-BFAE-8B48-8190-200BC3A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2AC68A5D-2660-2F41-9223-5F82847CD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381E5BDC-FB4E-1343-AFD0-7D99418DE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7068F45F-32EE-8348-AEF1-A03D3FD40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56161D27-A7E4-1940-8969-CECD47DCC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9B34796E-51DB-E243-B6E8-CD977F2BE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51B774C7-421D-F44B-AE3B-DCF50766C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CEE34526-6CB3-514C-BE41-E5EA55FCC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66DF7AED-F1EF-9348-AD18-A80AFACC0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78719F2F-5F0E-424E-8957-79022859AA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5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6">
            <a:extLst>
              <a:ext uri="{FF2B5EF4-FFF2-40B4-BE49-F238E27FC236}">
                <a16:creationId xmlns:a16="http://schemas.microsoft.com/office/drawing/2014/main" id="{AEB551CF-2079-1143-8BDA-FEB21A64A2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021545F-0645-6340-A8C0-98EBAD6738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A952114-5369-D145-9AA5-C7D04E982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83C7F1E-0F53-4C44-8CB0-D8D28BDFD86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9F8CBE46-CFD4-C040-B51C-81CC9C0B8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BDA6C7BF-CB4E-0845-8B4B-A93C1FB2B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5FF7F18D-B1A6-E348-B0CA-F76DDC4110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8F88A83-E552-C44E-960D-36DD19AD9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C0890234-E227-FB48-ACF3-96A7279C9B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995B88F2-9D49-D045-86EE-586F43241B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1EA4F2ED-4713-114B-A49C-7EC620A23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20920ABB-FA8D-124E-8E8A-A64AB48AD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1B5A6296-342F-864A-8089-B3210DF42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9C61EC06-B596-4A49-A689-E1A6F429E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4C5BB55F-ABBA-0A4F-A216-F9534F838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6548D9D-9644-D142-87A1-60FD07059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77FC7B12-E67A-344D-B320-8A7461C3B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A9E8E719-B353-3045-BCA5-95B75A61C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17362415-64B8-9245-BDF6-34E0E2F36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F3EBE3-0ED9-C046-9781-9C4BF469B8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AEA6720C-ADA9-9243-8D72-E1C77D4AB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323922CD-CAF9-5C4F-9772-D5E06ED4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BEF6A8ED-A687-3641-8A3D-98FF1EB38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69AEB582-CE13-BD44-9CD0-8FA60F424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89B4A3B4-1FF5-AA40-9772-04813357D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C7D1DAA6-12E5-ED4D-994E-5D93AC3584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CE976845-3E82-C142-91FA-28486F469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7CB4DE45-98CA-5E44-95BD-CF8058D02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23F0595E-6C5F-0146-BCD0-5905CAC1C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90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2642395D-106D-B046-A146-EFCB523A77A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9933853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D5A66B6B-38AB-5847-8954-F7120559E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0BBE71F-1AE0-E14C-BCC9-3FFFA214F7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2411BC9-CCA6-1E4E-B8D9-B88A6706D28F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22BE22C5-BEB6-6544-A756-E7C18DB365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E42ED649-6E58-3547-86C1-C4B547F84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7BFD50EA-8FEE-DE46-9380-5D08D9DE92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AE34DBD1-1BC0-3F4D-B2DC-5E4110AB88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E0AF12B9-32DA-7E47-80B6-0B80430F6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02410907-428B-B342-8D89-9D5ABA54D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B55D9AC-CF4B-E042-A945-162E589F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647BE302-A348-DB40-97B9-875EC2039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6A560263-39A2-A847-ABFA-69CB817B7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1FE7A2A4-9C0D-844B-B995-498B3F910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4B2314C-BB25-0F4A-896D-4F9E74542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E5ECFD0D-50C6-5047-A0ED-629A1A29A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B60C288-3D1E-A745-AFFF-9839830AB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4078DA4C-5209-AE4B-B55E-3F076E941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E90B1D5-F160-4E46-A6ED-7CA100E32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3604560C-FE16-1D4E-93B5-550DB325BF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FDE91A33-E5AF-1A45-AF1B-AD5A4F8092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02CBAB74-52BF-424A-B290-F3E52411EC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5AD31351-CC0A-9C4D-94F0-D31DD71E6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E6B637EA-B222-CC4B-A20D-DF7B0E58E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285839FE-DF59-BA44-819C-483C81AC4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5DF5D998-65C3-E749-B0DA-ADC7E2519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820FDFF3-0480-F34E-8366-282C33365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320E3863-E16A-1040-8CB2-EBED88461B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5E8B372F-C0DB-2145-98A6-DA9A1AC8F0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3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2CB0D33-0F35-234C-8580-BE31162166B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83639943"/>
              </p:ext>
            </p:extLst>
          </p:nvPr>
        </p:nvGraphicFramePr>
        <p:xfrm>
          <a:off x="278275" y="1244313"/>
          <a:ext cx="11624274" cy="483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34F911A5-0999-1346-B5B7-6D1872DC7B8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DD9E2B0-F6A6-2F4E-9ED8-6C559257C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861476C-7879-6F49-90D8-B385D0639AC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C4090C0D-7B60-9F41-B7D8-AB17CD4A34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0CA5F9EA-5BE1-8F45-89C7-C285B7153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2C1C5C79-9FC3-5A4F-9F5C-A54CDDBC6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CA76D5F-7AA0-FE46-9C6A-BF6400A8E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D1E4418F-9421-BF4E-8BE9-8F20B4565B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EEA03E79-AA50-BB41-85B6-B0868E0705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A59CD69-9182-8741-A417-84C988C25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C26D31E8-DCA0-E049-B12B-B0E3270B7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865A4892-EDD2-0249-A218-18F1EB4F22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D9D81215-FCC2-F446-9DFD-F2EAC17063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1B41A6E-74FD-D540-9489-640A21ADE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1ADCF6C-B73A-DF48-B2FD-9FC11E040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054F8EB4-7D41-D140-9BDE-CDF347703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FC57BAA7-6D0B-8847-B03F-5A3CA06F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8EE43D0E-8923-7244-957B-ED6CDC270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BE2A36-D8B3-C549-852D-42CBDF2097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19BCE3D1-336F-FD46-A49F-2F1873D82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8D41C1AF-A451-0C45-A7C0-5A749C7C60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1746A750-BB27-8C41-8F3C-B28F6ADA0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C2DD2117-9A53-D64D-AAB0-87655A53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955D720C-6F99-0841-A309-EBF9745886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8D91453F-AAB3-5D4D-9759-4A6A7D5C3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C376826-B3B5-984F-8DF8-37D874ABE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D870D81-987E-1340-AD11-1DD4FA3D30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3B731A3B-1F04-4443-AFD5-59ED5250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5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id="{8493550D-A1E3-3A4E-9392-FA472511DF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C1A716A-F635-E146-B1C9-5DAFF97E9B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1477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0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36C1632-A714-CF4A-AE79-5241C3E625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AB933D8D-E14C-BA4A-B236-D5A1517FD2D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7C3AC94-60D7-0646-AE5D-676AB105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A476CF1-11C4-2147-86FF-1759CB5D90C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0F994223-E721-EB4A-9222-B4A0CD3F94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56EA2E5E-6C1A-5941-A416-6689ED6FD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0B6F3CCB-8C21-3B42-98F2-C4FF64C70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B9440B64-71E4-D14A-B374-B4772E8C6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32B7B46D-B904-E640-B66E-51B446AE9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570F3668-71B2-ED48-AB90-71CE54D842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26FA3841-B950-6D4D-8E46-A15AB3DA91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DB270974-D81B-DB4A-8CE9-EFF3066DA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FBEF8624-686B-1546-9183-CF7C6DE8D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C3113024-B002-F24F-8675-04B97B3C77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7F129C17-128D-AB49-849F-1F3DEAC1B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767EADFA-A694-CB40-A8E8-39699024B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803007F-3ADD-F848-AA1E-C46768AF3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BF5DA83E-DEA5-114D-8BD1-6980A641B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B43628F-C66C-C740-BF8E-B6D888C5E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C5504D92-6BE4-7F4D-B056-AF08F4D45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6F5E613F-6EAD-2D44-A93B-645519B12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4D39AAC5-03EF-5146-9E6F-32BA98370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A60782A6-4E08-7146-A69C-A7C18DCED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8E34E23A-A2EF-4040-BF15-B1752FC95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554DF9B3-6770-9D4E-9935-2BCB266B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A0725F54-647B-F948-B98D-E2741F91C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BF7F6D7-227C-474D-893A-320E0AEA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9691B05-C6BF-5B4C-B9A4-84D041617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E0098E4C-7487-4A44-AA8E-24EBE35E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13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9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46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 userDrawn="1"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4611090-2709-A645-A25B-F81732AE5600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24" name="Picture 123" descr="at.png">
              <a:extLst>
                <a:ext uri="{FF2B5EF4-FFF2-40B4-BE49-F238E27FC236}">
                  <a16:creationId xmlns:a16="http://schemas.microsoft.com/office/drawing/2014/main" id="{72204563-5CEB-DE46-ADC9-DE9B80BAE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be.png">
              <a:extLst>
                <a:ext uri="{FF2B5EF4-FFF2-40B4-BE49-F238E27FC236}">
                  <a16:creationId xmlns:a16="http://schemas.microsoft.com/office/drawing/2014/main" id="{477C9728-D5E9-1C40-97EF-1C69E982C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ch.png">
              <a:extLst>
                <a:ext uri="{FF2B5EF4-FFF2-40B4-BE49-F238E27FC236}">
                  <a16:creationId xmlns:a16="http://schemas.microsoft.com/office/drawing/2014/main" id="{8166B04C-B510-DD47-A87F-D80609C3D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cz.png">
              <a:extLst>
                <a:ext uri="{FF2B5EF4-FFF2-40B4-BE49-F238E27FC236}">
                  <a16:creationId xmlns:a16="http://schemas.microsoft.com/office/drawing/2014/main" id="{FCFB9012-7B57-2E43-834C-CDD0BDEE00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de.png">
              <a:extLst>
                <a:ext uri="{FF2B5EF4-FFF2-40B4-BE49-F238E27FC236}">
                  <a16:creationId xmlns:a16="http://schemas.microsoft.com/office/drawing/2014/main" id="{8313EFCA-CF26-7840-AD4A-242E95B406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dk.png">
              <a:extLst>
                <a:ext uri="{FF2B5EF4-FFF2-40B4-BE49-F238E27FC236}">
                  <a16:creationId xmlns:a16="http://schemas.microsoft.com/office/drawing/2014/main" id="{00E25225-899D-EF41-B2B8-41646B57D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ee.png">
              <a:extLst>
                <a:ext uri="{FF2B5EF4-FFF2-40B4-BE49-F238E27FC236}">
                  <a16:creationId xmlns:a16="http://schemas.microsoft.com/office/drawing/2014/main" id="{5D35F23B-7852-494E-8A56-AEEC9341D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es.png">
              <a:extLst>
                <a:ext uri="{FF2B5EF4-FFF2-40B4-BE49-F238E27FC236}">
                  <a16:creationId xmlns:a16="http://schemas.microsoft.com/office/drawing/2014/main" id="{2FD4B845-CC95-1A43-871E-A23BF70D6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fi.png">
              <a:extLst>
                <a:ext uri="{FF2B5EF4-FFF2-40B4-BE49-F238E27FC236}">
                  <a16:creationId xmlns:a16="http://schemas.microsoft.com/office/drawing/2014/main" id="{DA842F0C-29FC-CD4E-870A-33CE31D3F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fr.png">
              <a:extLst>
                <a:ext uri="{FF2B5EF4-FFF2-40B4-BE49-F238E27FC236}">
                  <a16:creationId xmlns:a16="http://schemas.microsoft.com/office/drawing/2014/main" id="{44C46CCE-9BD3-4242-8C8A-AF3E9F07B8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gr.png">
              <a:extLst>
                <a:ext uri="{FF2B5EF4-FFF2-40B4-BE49-F238E27FC236}">
                  <a16:creationId xmlns:a16="http://schemas.microsoft.com/office/drawing/2014/main" id="{27633A7A-2EB2-404E-B511-142BC7BB5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hu.png">
              <a:extLst>
                <a:ext uri="{FF2B5EF4-FFF2-40B4-BE49-F238E27FC236}">
                  <a16:creationId xmlns:a16="http://schemas.microsoft.com/office/drawing/2014/main" id="{4217B9FB-459A-B546-A54E-548524B7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ie.png">
              <a:extLst>
                <a:ext uri="{FF2B5EF4-FFF2-40B4-BE49-F238E27FC236}">
                  <a16:creationId xmlns:a16="http://schemas.microsoft.com/office/drawing/2014/main" id="{DEE095B2-ED73-3D4C-8392-9DEDF8625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it.png">
              <a:extLst>
                <a:ext uri="{FF2B5EF4-FFF2-40B4-BE49-F238E27FC236}">
                  <a16:creationId xmlns:a16="http://schemas.microsoft.com/office/drawing/2014/main" id="{E9688203-9FF6-C24F-A4AF-844D20FDBF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lu.png">
              <a:extLst>
                <a:ext uri="{FF2B5EF4-FFF2-40B4-BE49-F238E27FC236}">
                  <a16:creationId xmlns:a16="http://schemas.microsoft.com/office/drawing/2014/main" id="{26FB1992-B47F-9F43-8470-1BF997A77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nl.png">
              <a:extLst>
                <a:ext uri="{FF2B5EF4-FFF2-40B4-BE49-F238E27FC236}">
                  <a16:creationId xmlns:a16="http://schemas.microsoft.com/office/drawing/2014/main" id="{E281C0B7-FC9F-4341-857A-15FDBBF67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no.png">
              <a:extLst>
                <a:ext uri="{FF2B5EF4-FFF2-40B4-BE49-F238E27FC236}">
                  <a16:creationId xmlns:a16="http://schemas.microsoft.com/office/drawing/2014/main" id="{E76441A9-ECD6-0C4F-9B92-8E4D421E9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pl.png">
              <a:extLst>
                <a:ext uri="{FF2B5EF4-FFF2-40B4-BE49-F238E27FC236}">
                  <a16:creationId xmlns:a16="http://schemas.microsoft.com/office/drawing/2014/main" id="{5A2A7EDB-F79F-E34B-AEB6-63ABE53F70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pt.png">
              <a:extLst>
                <a:ext uri="{FF2B5EF4-FFF2-40B4-BE49-F238E27FC236}">
                  <a16:creationId xmlns:a16="http://schemas.microsoft.com/office/drawing/2014/main" id="{D41987F5-95C5-F347-BC06-9D5CFABA1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 descr="ro.png">
              <a:extLst>
                <a:ext uri="{FF2B5EF4-FFF2-40B4-BE49-F238E27FC236}">
                  <a16:creationId xmlns:a16="http://schemas.microsoft.com/office/drawing/2014/main" id="{23B8D47D-1D03-BC4A-BD39-4C93CADF3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143" descr="se.png">
              <a:extLst>
                <a:ext uri="{FF2B5EF4-FFF2-40B4-BE49-F238E27FC236}">
                  <a16:creationId xmlns:a16="http://schemas.microsoft.com/office/drawing/2014/main" id="{397F47CB-318B-3948-BBFF-78E1930FA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144" descr="uk.png">
              <a:extLst>
                <a:ext uri="{FF2B5EF4-FFF2-40B4-BE49-F238E27FC236}">
                  <a16:creationId xmlns:a16="http://schemas.microsoft.com/office/drawing/2014/main" id="{FB09FC37-3988-174D-B73A-6B71AB7FF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ca.png">
              <a:extLst>
                <a:ext uri="{FF2B5EF4-FFF2-40B4-BE49-F238E27FC236}">
                  <a16:creationId xmlns:a16="http://schemas.microsoft.com/office/drawing/2014/main" id="{1099AFE1-FE5B-1E46-BECE-959EACADD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5C9D3BB-BD0A-424F-A700-8394507E6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48" name="Picture 147" descr="si.png">
              <a:extLst>
                <a:ext uri="{FF2B5EF4-FFF2-40B4-BE49-F238E27FC236}">
                  <a16:creationId xmlns:a16="http://schemas.microsoft.com/office/drawing/2014/main" id="{5817CEA4-E49B-D044-99E4-A047AB758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4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4" r:id="rId1"/>
    <p:sldLayoutId id="2147487105" r:id="rId2"/>
    <p:sldLayoutId id="2147487106" r:id="rId3"/>
    <p:sldLayoutId id="2147487107" r:id="rId4"/>
    <p:sldLayoutId id="2147487108" r:id="rId5"/>
    <p:sldLayoutId id="2147487109" r:id="rId6"/>
    <p:sldLayoutId id="2147487110" r:id="rId7"/>
    <p:sldLayoutId id="2147487111" r:id="rId8"/>
    <p:sldLayoutId id="2147487114" r:id="rId9"/>
    <p:sldLayoutId id="2147487116" r:id="rId10"/>
    <p:sldLayoutId id="2147487117" r:id="rId11"/>
    <p:sldLayoutId id="2147487118" r:id="rId12"/>
    <p:sldLayoutId id="2147487119" r:id="rId13"/>
    <p:sldLayoutId id="2147487120" r:id="rId14"/>
    <p:sldLayoutId id="2147487121" r:id="rId15"/>
    <p:sldLayoutId id="2147487122" r:id="rId16"/>
    <p:sldLayoutId id="2147487123" r:id="rId17"/>
    <p:sldLayoutId id="2147487137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966744-7AFD-514D-B904-4B018BE0A0A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8FD7AE56-FAF9-F14D-B94F-89B3ACEDE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D0FF82D-7048-3143-A742-6C31618FFC2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93B7FE3A-4359-A447-9B32-14F5094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85C17C33-4EEF-AB48-A58B-3E7C2895B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F30D6C9F-3118-4144-B8CA-62A7D4570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6C461C24-C1DC-D245-90A2-3314BA31D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60F96A84-B039-7342-93E3-ED516B266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AE96FBE8-840D-6642-BB73-D88C770A8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B7065868-FF44-3E4D-AA22-1240C02F6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41951BAC-C603-8446-99E7-83F31EAB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9263D2E6-26B3-1D46-B728-72B5CFDB7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3F4A4008-8ECF-3945-9FF6-C9BA8752D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688FBFA8-9BBC-DB43-8AC0-9D5D48F69E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9421AAA9-2F33-E941-8716-76C32CF6B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AB102CE7-A627-2D4A-BD3C-AFA25F978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2028DF-BD96-DE4A-99BA-772B0B287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956E597D-5C79-5A47-A437-2FDD947491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D255C4B1-8D3C-8446-8706-D4FF66776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3ED57513-957D-074D-8A79-8B97F2D9F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45555DA6-9964-D040-87BA-B94A9FBDB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9F25888C-CDAE-6D4F-823B-C40B3FDF4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86291AC9-4EBD-D243-9BD8-EADCE0DB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7E7B10B-4C7D-264C-9B75-DA7F808A4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D3CA376A-B471-6245-B8BE-306D2F3DA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509DE819-2CF7-D846-A43B-280AD4BCC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67656D1-F2A4-9649-9F40-EF8C1D0CC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870AC420-1BCD-A640-8346-79694C2CE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59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6" r:id="rId1"/>
    <p:sldLayoutId id="2147487130" r:id="rId2"/>
    <p:sldLayoutId id="2147487090" r:id="rId3"/>
    <p:sldLayoutId id="2147487033" r:id="rId4"/>
    <p:sldLayoutId id="2147487035" r:id="rId5"/>
    <p:sldLayoutId id="2147487096" r:id="rId6"/>
    <p:sldLayoutId id="2147487125" r:id="rId7"/>
    <p:sldLayoutId id="2147487126" r:id="rId8"/>
    <p:sldLayoutId id="2147487127" r:id="rId9"/>
    <p:sldLayoutId id="2147487128" r:id="rId10"/>
    <p:sldLayoutId id="21474871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8918"/>
            <a:ext cx="11763662" cy="55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94957C-8731-DE4C-83AD-724558FB1C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F1A1700-92FB-6445-B55E-4BB5B7CD5FC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6" name="Picture 165" descr="at.png">
              <a:extLst>
                <a:ext uri="{FF2B5EF4-FFF2-40B4-BE49-F238E27FC236}">
                  <a16:creationId xmlns:a16="http://schemas.microsoft.com/office/drawing/2014/main" id="{EEC49457-8255-6247-8B35-6C236A810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be.png">
              <a:extLst>
                <a:ext uri="{FF2B5EF4-FFF2-40B4-BE49-F238E27FC236}">
                  <a16:creationId xmlns:a16="http://schemas.microsoft.com/office/drawing/2014/main" id="{C8C3555C-6F97-5340-923D-FB1BEA234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ch.png">
              <a:extLst>
                <a:ext uri="{FF2B5EF4-FFF2-40B4-BE49-F238E27FC236}">
                  <a16:creationId xmlns:a16="http://schemas.microsoft.com/office/drawing/2014/main" id="{CFAC6D5E-E6F0-3248-9A39-C702C4664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cz.png">
              <a:extLst>
                <a:ext uri="{FF2B5EF4-FFF2-40B4-BE49-F238E27FC236}">
                  <a16:creationId xmlns:a16="http://schemas.microsoft.com/office/drawing/2014/main" id="{B52857C4-9738-1E48-9CBC-FF7549A4E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de.png">
              <a:extLst>
                <a:ext uri="{FF2B5EF4-FFF2-40B4-BE49-F238E27FC236}">
                  <a16:creationId xmlns:a16="http://schemas.microsoft.com/office/drawing/2014/main" id="{F42AB927-96C0-D84F-AE59-99B3C5C35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dk.png">
              <a:extLst>
                <a:ext uri="{FF2B5EF4-FFF2-40B4-BE49-F238E27FC236}">
                  <a16:creationId xmlns:a16="http://schemas.microsoft.com/office/drawing/2014/main" id="{67279B20-7639-B84C-938E-1A743D4C3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ee.png">
              <a:extLst>
                <a:ext uri="{FF2B5EF4-FFF2-40B4-BE49-F238E27FC236}">
                  <a16:creationId xmlns:a16="http://schemas.microsoft.com/office/drawing/2014/main" id="{7364A940-ED46-4A45-965A-D84DFB5CD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es.png">
              <a:extLst>
                <a:ext uri="{FF2B5EF4-FFF2-40B4-BE49-F238E27FC236}">
                  <a16:creationId xmlns:a16="http://schemas.microsoft.com/office/drawing/2014/main" id="{16B9D2EB-4E49-464D-9060-0CCB59C1D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fi.png">
              <a:extLst>
                <a:ext uri="{FF2B5EF4-FFF2-40B4-BE49-F238E27FC236}">
                  <a16:creationId xmlns:a16="http://schemas.microsoft.com/office/drawing/2014/main" id="{91C8A21A-5ABE-D44C-A072-7506546F0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fr.png">
              <a:extLst>
                <a:ext uri="{FF2B5EF4-FFF2-40B4-BE49-F238E27FC236}">
                  <a16:creationId xmlns:a16="http://schemas.microsoft.com/office/drawing/2014/main" id="{61ABAF23-03D4-E446-AFC1-6DCCEFB3D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gr.png">
              <a:extLst>
                <a:ext uri="{FF2B5EF4-FFF2-40B4-BE49-F238E27FC236}">
                  <a16:creationId xmlns:a16="http://schemas.microsoft.com/office/drawing/2014/main" id="{84D6CD89-9E40-FF4C-8136-C2911C328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hu.png">
              <a:extLst>
                <a:ext uri="{FF2B5EF4-FFF2-40B4-BE49-F238E27FC236}">
                  <a16:creationId xmlns:a16="http://schemas.microsoft.com/office/drawing/2014/main" id="{DE15D156-E845-E240-97B3-864BBB8DE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ie.png">
              <a:extLst>
                <a:ext uri="{FF2B5EF4-FFF2-40B4-BE49-F238E27FC236}">
                  <a16:creationId xmlns:a16="http://schemas.microsoft.com/office/drawing/2014/main" id="{D1A196E5-5A1C-4B46-81D6-71591EF4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it.png">
              <a:extLst>
                <a:ext uri="{FF2B5EF4-FFF2-40B4-BE49-F238E27FC236}">
                  <a16:creationId xmlns:a16="http://schemas.microsoft.com/office/drawing/2014/main" id="{87971AD1-3EEA-3747-8F78-463B92B83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lu.png">
              <a:extLst>
                <a:ext uri="{FF2B5EF4-FFF2-40B4-BE49-F238E27FC236}">
                  <a16:creationId xmlns:a16="http://schemas.microsoft.com/office/drawing/2014/main" id="{8115CCE6-C83E-F043-A0D1-E9F3CC5A5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nl.png">
              <a:extLst>
                <a:ext uri="{FF2B5EF4-FFF2-40B4-BE49-F238E27FC236}">
                  <a16:creationId xmlns:a16="http://schemas.microsoft.com/office/drawing/2014/main" id="{617A95D2-ABC0-7943-984C-B36FF90878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no.png">
              <a:extLst>
                <a:ext uri="{FF2B5EF4-FFF2-40B4-BE49-F238E27FC236}">
                  <a16:creationId xmlns:a16="http://schemas.microsoft.com/office/drawing/2014/main" id="{8F31B59C-2E1A-AA4C-A6EB-7E3885C37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pl.png">
              <a:extLst>
                <a:ext uri="{FF2B5EF4-FFF2-40B4-BE49-F238E27FC236}">
                  <a16:creationId xmlns:a16="http://schemas.microsoft.com/office/drawing/2014/main" id="{0A65D069-8346-B348-8106-42F07F76A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pt.png">
              <a:extLst>
                <a:ext uri="{FF2B5EF4-FFF2-40B4-BE49-F238E27FC236}">
                  <a16:creationId xmlns:a16="http://schemas.microsoft.com/office/drawing/2014/main" id="{B7F2677F-5B46-FE40-8CE4-5E04FE0E7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ro.png">
              <a:extLst>
                <a:ext uri="{FF2B5EF4-FFF2-40B4-BE49-F238E27FC236}">
                  <a16:creationId xmlns:a16="http://schemas.microsoft.com/office/drawing/2014/main" id="{D9EF3265-FE1F-6C4C-BD50-90D174F1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se.png">
              <a:extLst>
                <a:ext uri="{FF2B5EF4-FFF2-40B4-BE49-F238E27FC236}">
                  <a16:creationId xmlns:a16="http://schemas.microsoft.com/office/drawing/2014/main" id="{C8B182A9-201C-7C42-A5A3-F9778D9076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uk.png">
              <a:extLst>
                <a:ext uri="{FF2B5EF4-FFF2-40B4-BE49-F238E27FC236}">
                  <a16:creationId xmlns:a16="http://schemas.microsoft.com/office/drawing/2014/main" id="{DCCA2FD8-EA64-3048-95C1-2F517C24B2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ca.png">
              <a:extLst>
                <a:ext uri="{FF2B5EF4-FFF2-40B4-BE49-F238E27FC236}">
                  <a16:creationId xmlns:a16="http://schemas.microsoft.com/office/drawing/2014/main" id="{4B641A7A-D419-784E-8E18-227B243C9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9069DDE4-FAA9-6940-AEFC-6EFBCBF29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0" name="Picture 189" descr="si.png">
              <a:extLst>
                <a:ext uri="{FF2B5EF4-FFF2-40B4-BE49-F238E27FC236}">
                  <a16:creationId xmlns:a16="http://schemas.microsoft.com/office/drawing/2014/main" id="{774A8E6C-76BF-F04F-93C6-6758EF16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8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08-10A6-8945-A31B-FB5133F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Lunar Observations of Sentinel-3 OLCI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</a:br>
            <a:r>
              <a:rPr lang="en-US" sz="2000" dirty="0"/>
              <a:t>… and a word on two on SLSTR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6F978-949D-1140-97B1-417FBE445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Maciej Neneman, Johannes </a:t>
            </a:r>
            <a:r>
              <a:rPr lang="en-GB" dirty="0" err="1"/>
              <a:t>Frerick</a:t>
            </a:r>
            <a:r>
              <a:rPr lang="en-GB" dirty="0"/>
              <a:t>, </a:t>
            </a:r>
            <a:r>
              <a:rPr lang="en-GB" dirty="0" err="1"/>
              <a:t>Benedikt</a:t>
            </a:r>
            <a:r>
              <a:rPr lang="en-GB" dirty="0"/>
              <a:t> </a:t>
            </a:r>
            <a:r>
              <a:rPr lang="en-GB" dirty="0" err="1"/>
              <a:t>Guldimann</a:t>
            </a:r>
            <a:r>
              <a:rPr lang="en-GB" dirty="0"/>
              <a:t>, Jens </a:t>
            </a:r>
            <a:r>
              <a:rPr lang="en-GB" dirty="0" err="1" smtClean="0"/>
              <a:t>Nieke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17/11/2020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4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OLCI stray-light – ACRI study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1" y="852933"/>
            <a:ext cx="5969000" cy="2636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2" y="901868"/>
            <a:ext cx="5879820" cy="2795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691" y="3697685"/>
            <a:ext cx="5836312" cy="2197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146" y="6015644"/>
            <a:ext cx="119569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Src</a:t>
            </a:r>
            <a:r>
              <a:rPr lang="en-US" sz="800" dirty="0"/>
              <a:t>: Neneman, M.; Wagner, S.; Bourg, L.; </a:t>
            </a:r>
            <a:r>
              <a:rPr lang="en-US" sz="800" dirty="0" err="1"/>
              <a:t>Blanot</a:t>
            </a:r>
            <a:r>
              <a:rPr lang="en-US" sz="800" dirty="0"/>
              <a:t>, L.; Bouvet, M.; </a:t>
            </a:r>
            <a:r>
              <a:rPr lang="en-US" sz="800" dirty="0" err="1"/>
              <a:t>Adriaensen</a:t>
            </a:r>
            <a:r>
              <a:rPr lang="en-US" sz="800" dirty="0"/>
              <a:t>, S.; </a:t>
            </a:r>
            <a:r>
              <a:rPr lang="en-US" sz="800" dirty="0" err="1"/>
              <a:t>Nieke</a:t>
            </a:r>
            <a:r>
              <a:rPr lang="en-US" sz="800" dirty="0"/>
              <a:t>, J. Use of Moon Observations for Characterization of Sentinel-3B Ocean and Land Color Instrument. </a:t>
            </a:r>
            <a:r>
              <a:rPr lang="en-US" sz="800" i="1" dirty="0"/>
              <a:t>Remote Sens.</a:t>
            </a:r>
            <a:r>
              <a:rPr lang="en-US" sz="800" dirty="0"/>
              <a:t> </a:t>
            </a:r>
            <a:r>
              <a:rPr lang="en-US" sz="800" b="1" dirty="0"/>
              <a:t>2020</a:t>
            </a:r>
            <a:r>
              <a:rPr lang="en-US" sz="800" dirty="0"/>
              <a:t>, </a:t>
            </a:r>
            <a:r>
              <a:rPr lang="en-US" sz="800" i="1" dirty="0"/>
              <a:t>12</a:t>
            </a:r>
            <a:r>
              <a:rPr lang="en-US" sz="800" dirty="0"/>
              <a:t>, 2543.</a:t>
            </a:r>
          </a:p>
        </p:txBody>
      </p:sp>
    </p:spTree>
    <p:extLst>
      <p:ext uri="{BB962C8B-B14F-4D97-AF65-F5344CB8AC3E}">
        <p14:creationId xmlns:p14="http://schemas.microsoft.com/office/powerpoint/2010/main" val="11054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OLCI radiometric calibration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55" y="1146288"/>
            <a:ext cx="5779523" cy="368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109" y="1146288"/>
            <a:ext cx="5779523" cy="3684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700928">
            <a:off x="154743" y="3424689"/>
            <a:ext cx="455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 OLCI-A results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155" y="5265574"/>
            <a:ext cx="532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Note: Early OLCI-A results, missing GIRO output for OLCI-A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25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irradiance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893" y="1092196"/>
            <a:ext cx="7315215" cy="4876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623" y="4202383"/>
            <a:ext cx="455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 OLCI-A results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1048" y="5722783"/>
            <a:ext cx="4907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TBC: radiometric gains</a:t>
            </a:r>
            <a:endParaRPr lang="en-GB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585200" y="4762500"/>
            <a:ext cx="850907" cy="960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467" y="1494165"/>
            <a:ext cx="7091288" cy="47275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stray-light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53506" y="5091120"/>
            <a:ext cx="4558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Preliminary OLCI-A results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975" y="1094056"/>
            <a:ext cx="7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ResidualSL</a:t>
            </a:r>
            <a:r>
              <a:rPr lang="en-US" sz="2000" dirty="0"/>
              <a:t>= </a:t>
            </a:r>
            <a:r>
              <a:rPr lang="en-US" sz="2000" dirty="0" err="1"/>
              <a:t>totalIrradiance</a:t>
            </a:r>
            <a:r>
              <a:rPr lang="en-US" sz="2000" dirty="0"/>
              <a:t>/</a:t>
            </a:r>
            <a:r>
              <a:rPr lang="en-US" sz="2000" dirty="0" err="1"/>
              <a:t>diskIrradiance</a:t>
            </a:r>
            <a:r>
              <a:rPr lang="en-US" sz="2000" dirty="0"/>
              <a:t> - 1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401048" y="5722783"/>
            <a:ext cx="379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TBC: radiometric gains</a:t>
            </a:r>
            <a:endParaRPr lang="en-GB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839200" y="3799841"/>
            <a:ext cx="596907" cy="1922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LCI-LIMEdisc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370" y="1313915"/>
            <a:ext cx="5882823" cy="3920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SLC vs radiometry </a:t>
            </a:r>
            <a:r>
              <a:rPr lang="en-US" dirty="0" smtClean="0">
                <a:solidFill>
                  <a:srgbClr val="FF0000"/>
                </a:solidFill>
              </a:rPr>
              <a:t>(OLCI-B ONLY)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79" y="1181101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Normalized irradiance</a:t>
            </a:r>
            <a:endParaRPr lang="en-GB" sz="2000" dirty="0"/>
          </a:p>
        </p:txBody>
      </p:sp>
      <p:pic>
        <p:nvPicPr>
          <p:cNvPr id="6" name="Picture 5" descr="OLCI-redsidu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073" y="1319484"/>
            <a:ext cx="5907476" cy="39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42626" y="1303354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Residual SL</a:t>
            </a:r>
            <a:endParaRPr lang="en-GB" sz="2000" dirty="0"/>
          </a:p>
        </p:txBody>
      </p:sp>
      <p:cxnSp>
        <p:nvCxnSpPr>
          <p:cNvPr id="9" name="Straight Arrow Connector 8"/>
          <p:cNvCxnSpPr>
            <a:endCxn id="19" idx="4"/>
          </p:cNvCxnSpPr>
          <p:nvPr/>
        </p:nvCxnSpPr>
        <p:spPr>
          <a:xfrm flipH="1" flipV="1">
            <a:off x="5184799" y="4653972"/>
            <a:ext cx="275026" cy="70843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405037" y="4622801"/>
            <a:ext cx="4415363" cy="6350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735744" y="1673544"/>
            <a:ext cx="431784" cy="31454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19" name="Oval 18"/>
          <p:cNvSpPr/>
          <p:nvPr/>
        </p:nvSpPr>
        <p:spPr>
          <a:xfrm>
            <a:off x="4968907" y="2494971"/>
            <a:ext cx="431784" cy="21590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20" name="TextBox 19"/>
          <p:cNvSpPr txBox="1"/>
          <p:nvPr/>
        </p:nvSpPr>
        <p:spPr>
          <a:xfrm>
            <a:off x="361949" y="5212083"/>
            <a:ext cx="11484611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 smtClean="0"/>
              <a:t>Note, last </a:t>
            </a:r>
            <a:r>
              <a:rPr lang="en-US" sz="1867" dirty="0"/>
              <a:t>channel (Oa21) seems to </a:t>
            </a:r>
            <a:r>
              <a:rPr lang="en-US" sz="1867" dirty="0" smtClean="0"/>
              <a:t>have degraded with </a:t>
            </a:r>
            <a:r>
              <a:rPr lang="en-US" sz="1867" dirty="0"/>
              <a:t>improved SLC in terms of radiometry but looks much better in terms of residual SL. This might be related to </a:t>
            </a:r>
            <a:r>
              <a:rPr lang="en-US" sz="1867" dirty="0" smtClean="0"/>
              <a:t>an </a:t>
            </a:r>
            <a:r>
              <a:rPr lang="en-US" sz="1867" dirty="0"/>
              <a:t>under correction </a:t>
            </a:r>
            <a:r>
              <a:rPr lang="en-US" sz="1867" dirty="0" smtClean="0"/>
              <a:t>of pixels </a:t>
            </a:r>
            <a:r>
              <a:rPr lang="en-US" sz="1867" dirty="0"/>
              <a:t>very close to the Moon edge and radiometric gains</a:t>
            </a:r>
            <a:endParaRPr lang="en-GB" sz="1867" dirty="0"/>
          </a:p>
        </p:txBody>
      </p:sp>
    </p:spTree>
    <p:extLst>
      <p:ext uri="{BB962C8B-B14F-4D97-AF65-F5344CB8AC3E}">
        <p14:creationId xmlns:p14="http://schemas.microsoft.com/office/powerpoint/2010/main" val="1181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Both Sentinel 3 A and B satellites Moon Observations were performed successfully in 2017 and 2020.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 first results, </a:t>
            </a:r>
            <a:r>
              <a:rPr lang="en-US" dirty="0">
                <a:solidFill>
                  <a:schemeClr val="tx1"/>
                </a:solidFill>
              </a:rPr>
              <a:t>the Moon data allowed </a:t>
            </a:r>
            <a:r>
              <a:rPr lang="en-US" dirty="0" smtClean="0">
                <a:solidFill>
                  <a:schemeClr val="tx1"/>
                </a:solidFill>
              </a:rPr>
              <a:t>a first validation of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) the stray-light correction algorithm of </a:t>
            </a:r>
            <a:r>
              <a:rPr lang="en-US" dirty="0" smtClean="0">
                <a:solidFill>
                  <a:schemeClr val="tx1"/>
                </a:solidFill>
              </a:rPr>
              <a:t>OLCI-B in-flight,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b) the absolute </a:t>
            </a:r>
            <a:r>
              <a:rPr lang="en-US" dirty="0">
                <a:solidFill>
                  <a:schemeClr val="tx1"/>
                </a:solidFill>
              </a:rPr>
              <a:t>radiometry by comparison instrument irradiance with lunar models </a:t>
            </a:r>
            <a:r>
              <a:rPr lang="en-US" dirty="0" smtClean="0">
                <a:solidFill>
                  <a:schemeClr val="tx1"/>
                </a:solidFill>
              </a:rPr>
              <a:t>(GIRO and new </a:t>
            </a:r>
            <a:r>
              <a:rPr lang="en-US" dirty="0">
                <a:solidFill>
                  <a:schemeClr val="tx1"/>
                </a:solidFill>
              </a:rPr>
              <a:t>LIME model).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Assessment related to SLSTR is ongoing (see next presentation)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VNIR-</a:t>
            </a:r>
            <a:r>
              <a:rPr lang="en-US" dirty="0" smtClean="0">
                <a:solidFill>
                  <a:schemeClr val="tx1"/>
                </a:solidFill>
              </a:rPr>
              <a:t>SWIR: Dark levels, Radiometry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TIR: </a:t>
            </a:r>
            <a:r>
              <a:rPr lang="en-US" dirty="0">
                <a:solidFill>
                  <a:schemeClr val="tx1"/>
                </a:solidFill>
              </a:rPr>
              <a:t>offsets, nonlinearity, saturation, ringing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1784" y="4564096"/>
            <a:ext cx="452718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More details can be found:</a:t>
            </a:r>
          </a:p>
          <a:p>
            <a:r>
              <a:rPr lang="en-US" sz="1100" dirty="0" err="1" smtClean="0"/>
              <a:t>Neneman</a:t>
            </a:r>
            <a:r>
              <a:rPr lang="en-US" sz="1100" dirty="0"/>
              <a:t>, M.; Wagner, S.; Bourg, L.; </a:t>
            </a:r>
            <a:r>
              <a:rPr lang="en-US" sz="1100" dirty="0" err="1"/>
              <a:t>Blanot</a:t>
            </a:r>
            <a:r>
              <a:rPr lang="en-US" sz="1100" dirty="0"/>
              <a:t>, L.; Bouvet, M.; </a:t>
            </a:r>
            <a:r>
              <a:rPr lang="en-US" sz="1100" dirty="0" err="1"/>
              <a:t>Adriaensen</a:t>
            </a:r>
            <a:r>
              <a:rPr lang="en-US" sz="1100" dirty="0"/>
              <a:t>, S.; Nieke, J. Use of Moon Observations for Characterization of Sentinel-3B Ocean and Land Color Instrument. </a:t>
            </a:r>
            <a:r>
              <a:rPr lang="en-US" sz="1100" i="1" dirty="0"/>
              <a:t>Remote Sens.</a:t>
            </a:r>
            <a:r>
              <a:rPr lang="en-US" sz="1100" dirty="0"/>
              <a:t> </a:t>
            </a:r>
            <a:r>
              <a:rPr lang="en-US" sz="1100" b="1" dirty="0"/>
              <a:t>2020</a:t>
            </a:r>
            <a:r>
              <a:rPr lang="en-US" sz="1100" dirty="0"/>
              <a:t>, </a:t>
            </a:r>
            <a:r>
              <a:rPr lang="en-US" sz="1100" i="1" dirty="0"/>
              <a:t>12</a:t>
            </a:r>
            <a:r>
              <a:rPr lang="en-US" sz="1100" dirty="0"/>
              <a:t>, 2543.</a:t>
            </a:r>
          </a:p>
        </p:txBody>
      </p:sp>
    </p:spTree>
    <p:extLst>
      <p:ext uri="{BB962C8B-B14F-4D97-AF65-F5344CB8AC3E}">
        <p14:creationId xmlns:p14="http://schemas.microsoft.com/office/powerpoint/2010/main" val="28273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Heritage from </a:t>
            </a:r>
            <a:r>
              <a:rPr lang="en-US" dirty="0" err="1" smtClean="0">
                <a:solidFill>
                  <a:schemeClr val="tx1"/>
                </a:solidFill>
              </a:rPr>
              <a:t>Envisat</a:t>
            </a:r>
            <a:r>
              <a:rPr lang="en-US" dirty="0" smtClean="0">
                <a:solidFill>
                  <a:schemeClr val="tx1"/>
                </a:solidFill>
              </a:rPr>
              <a:t> MERIS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 cameras, 21 programmable spectral bands (</a:t>
            </a:r>
            <a:r>
              <a:rPr lang="en-GB" dirty="0">
                <a:solidFill>
                  <a:schemeClr val="tx1"/>
                </a:solidFill>
              </a:rPr>
              <a:t>400 </a:t>
            </a:r>
            <a:r>
              <a:rPr lang="en-GB" dirty="0" smtClean="0">
                <a:solidFill>
                  <a:schemeClr val="tx1"/>
                </a:solidFill>
              </a:rPr>
              <a:t>– 1020)</a:t>
            </a:r>
            <a:endParaRPr lang="en-US" dirty="0" smtClean="0">
              <a:solidFill>
                <a:schemeClr val="tx1"/>
              </a:solidFill>
            </a:endParaRP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Sun Glint free design (12.6</a:t>
            </a:r>
            <a:r>
              <a:rPr lang="en-GB" dirty="0">
                <a:solidFill>
                  <a:schemeClr val="tx1"/>
                </a:solidFill>
              </a:rPr>
              <a:t>°</a:t>
            </a:r>
            <a:r>
              <a:rPr lang="en-US" dirty="0" smtClean="0">
                <a:solidFill>
                  <a:schemeClr val="tx1"/>
                </a:solidFill>
              </a:rPr>
              <a:t> tilt)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Push-broom </a:t>
            </a:r>
            <a:r>
              <a:rPr lang="en-US" dirty="0">
                <a:solidFill>
                  <a:schemeClr val="tx1"/>
                </a:solidFill>
              </a:rPr>
              <a:t>imaging spectrometer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300m </a:t>
            </a:r>
            <a:r>
              <a:rPr lang="en-US" dirty="0">
                <a:solidFill>
                  <a:schemeClr val="tx1"/>
                </a:solidFill>
              </a:rPr>
              <a:t>spatial </a:t>
            </a:r>
            <a:r>
              <a:rPr lang="en-US" dirty="0" smtClean="0">
                <a:solidFill>
                  <a:schemeClr val="tx1"/>
                </a:solidFill>
              </a:rPr>
              <a:t>resolution @ SSP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68.6</a:t>
            </a:r>
            <a:r>
              <a:rPr lang="en-GB" dirty="0">
                <a:solidFill>
                  <a:schemeClr val="tx1"/>
                </a:solidFill>
              </a:rPr>
              <a:t>°</a:t>
            </a:r>
            <a:r>
              <a:rPr lang="en-US" dirty="0" smtClean="0">
                <a:solidFill>
                  <a:schemeClr val="tx1"/>
                </a:solidFill>
              </a:rPr>
              <a:t> FOV (14.2</a:t>
            </a:r>
            <a:r>
              <a:rPr lang="en-GB" dirty="0">
                <a:solidFill>
                  <a:schemeClr val="tx1"/>
                </a:solidFill>
              </a:rPr>
              <a:t>°</a:t>
            </a:r>
            <a:r>
              <a:rPr lang="en-US" dirty="0" smtClean="0">
                <a:solidFill>
                  <a:schemeClr val="tx1"/>
                </a:solidFill>
              </a:rPr>
              <a:t> per camera, 0.6</a:t>
            </a:r>
            <a:r>
              <a:rPr lang="en-GB" dirty="0">
                <a:solidFill>
                  <a:schemeClr val="tx1"/>
                </a:solidFill>
              </a:rPr>
              <a:t>°</a:t>
            </a:r>
            <a:r>
              <a:rPr lang="en-US" dirty="0" smtClean="0">
                <a:solidFill>
                  <a:schemeClr val="tx1"/>
                </a:solidFill>
              </a:rPr>
              <a:t> overlap)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1270km swath width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OLCI – Ocean Land </a:t>
            </a: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smtClean="0"/>
              <a:t>Instrument</a:t>
            </a:r>
            <a:endParaRPr lang="en-GB" dirty="0"/>
          </a:p>
        </p:txBody>
      </p:sp>
      <p:pic>
        <p:nvPicPr>
          <p:cNvPr id="1026" name="Picture 2" descr="https://sentinel.esa.int/documents/247904/322304/Instrument/a1aa89b5-64a2-4eb6-8e89-cc0670638ec2?t=14380088293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232" y="773383"/>
            <a:ext cx="4844021" cy="2272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entinel.esa.int/documents/247904/322304/instrument+Layout/52345f2c-0819-4801-8c12-0284a0282a5f?version=1.0&amp;t=1438009415914&amp;imagePreview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320" y="3241819"/>
            <a:ext cx="4379081" cy="260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186780"/>
              </p:ext>
            </p:extLst>
          </p:nvPr>
        </p:nvGraphicFramePr>
        <p:xfrm>
          <a:off x="218261" y="711322"/>
          <a:ext cx="5589423" cy="61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581">
                  <a:extLst>
                    <a:ext uri="{9D8B030D-6E8A-4147-A177-3AD203B41FA5}">
                      <a16:colId xmlns:a16="http://schemas.microsoft.com/office/drawing/2014/main" val="4229859156"/>
                    </a:ext>
                  </a:extLst>
                </a:gridCol>
                <a:gridCol w="656925">
                  <a:extLst>
                    <a:ext uri="{9D8B030D-6E8A-4147-A177-3AD203B41FA5}">
                      <a16:colId xmlns:a16="http://schemas.microsoft.com/office/drawing/2014/main" val="1055667533"/>
                    </a:ext>
                  </a:extLst>
                </a:gridCol>
                <a:gridCol w="434238">
                  <a:extLst>
                    <a:ext uri="{9D8B030D-6E8A-4147-A177-3AD203B41FA5}">
                      <a16:colId xmlns:a16="http://schemas.microsoft.com/office/drawing/2014/main" val="3969541507"/>
                    </a:ext>
                  </a:extLst>
                </a:gridCol>
                <a:gridCol w="3952679">
                  <a:extLst>
                    <a:ext uri="{9D8B030D-6E8A-4147-A177-3AD203B41FA5}">
                      <a16:colId xmlns:a16="http://schemas.microsoft.com/office/drawing/2014/main" val="3465904382"/>
                    </a:ext>
                  </a:extLst>
                </a:gridCol>
              </a:tblGrid>
              <a:tr h="66309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Band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Central wavelength (nm)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Band width (nm)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Function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extLst>
                  <a:ext uri="{0D108BD9-81ED-4DB2-BD59-A6C34878D82A}">
                    <a16:rowId xmlns:a16="http://schemas.microsoft.com/office/drawing/2014/main" val="3013968683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Oa01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400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Aerosol correction, improved water constituent retrieval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3265354055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Oa02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412.5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10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Yellow substance and detrital pigments (turbidity)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3837546407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Oa03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442.5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Chlorophyll absorption maximum, biogeochemistry, vegetation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3777144212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Oa04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490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High Chlorophyll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1046200948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Oa05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Chlorophyll, sediment, turbidity, red tide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1137907975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Oa06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560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Chlorophyll reference (Chlorophyll minimum)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1493784207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Oa07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Sediment loading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2431545246"/>
                  </a:ext>
                </a:extLst>
              </a:tr>
              <a:tr h="4420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Oa08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665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Chlorophyll (2nd Chlorophyll absorption maximum), sediment, yellow</a:t>
                      </a:r>
                      <a:endParaRPr lang="en-GB" sz="7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substance/vegetation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3677284477"/>
                  </a:ext>
                </a:extLst>
              </a:tr>
              <a:tr h="36975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Oa09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673.75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For improved fluorescence retrieval and to better account for smile together with the bands 665 and 680 nm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2739401683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681.25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Chlorophyll fluorescence peak, red edge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1388290028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Oa11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708.75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Chlorophyll fluorescence baseline, red edge transition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1009061508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Oa12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753.75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O2 absorption/clouds, vegetation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593350598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Oa13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761.25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O2 absorption band/aerosol correction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1767076929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Oa14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764.375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Atmospheric correction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135430317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767.5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O2A used for cloud top pressure, fluorescence over land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2679872318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Oa16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778.75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Atmos. corr./aerosol corr.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2823915751"/>
                  </a:ext>
                </a:extLst>
              </a:tr>
              <a:tr h="32999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Oa17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865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Atmospheric correction/aerosol correction, clouds, pixel co-registration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2156731152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Oa18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885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Water vapour absorption reference band, vegetation monitoring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2890487596"/>
                  </a:ext>
                </a:extLst>
              </a:tr>
              <a:tr h="4420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Oa19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Water vapour absorption/vegetation monitoring</a:t>
                      </a:r>
                      <a:endParaRPr lang="en-GB" sz="700">
                        <a:effectLst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(maximum reflectance)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2570383050"/>
                  </a:ext>
                </a:extLst>
              </a:tr>
              <a:tr h="32999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Oa20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940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Water vapour absorption, Atmospheric correction/aerosol correction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456995377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Oa21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1020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40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Atmospheric correction/aerosol correction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0" marR="100180" marT="0" marB="0"/>
                </a:tc>
                <a:extLst>
                  <a:ext uri="{0D108BD9-81ED-4DB2-BD59-A6C34878D82A}">
                    <a16:rowId xmlns:a16="http://schemas.microsoft.com/office/drawing/2014/main" val="389018173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OLCI nominal spectral bands</a:t>
            </a:r>
            <a:endParaRPr lang="en-GB" dirty="0"/>
          </a:p>
        </p:txBody>
      </p:sp>
      <p:pic>
        <p:nvPicPr>
          <p:cNvPr id="5" name="Picture 4" descr="refl_spectra_OLCIBands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072" y="1017179"/>
            <a:ext cx="5746136" cy="43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en-US" dirty="0" smtClean="0">
                <a:solidFill>
                  <a:schemeClr val="tx1"/>
                </a:solidFill>
              </a:rPr>
              <a:t>Calibration assembly similar to MERIS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Rotating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Earth 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Calibration targets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Dark shutter (dark current)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Primary PTFE diffuser (every 2 weeks)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Redundant PTFE diffuser (every 3 months)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Erbium doped diffuser (spectral </a:t>
            </a:r>
            <a:r>
              <a:rPr lang="en-US" dirty="0" err="1" smtClean="0">
                <a:solidFill>
                  <a:schemeClr val="tx1"/>
                </a:solidFill>
              </a:rPr>
              <a:t>cal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OLCI in-flight calibration</a:t>
            </a:r>
            <a:endParaRPr lang="en-GB" dirty="0"/>
          </a:p>
        </p:txBody>
      </p:sp>
      <p:pic>
        <p:nvPicPr>
          <p:cNvPr id="4098" name="Picture 2" descr="https://sentinel.esa.int/documents/247904/322304/Instrument+description/1daa3101-014c-4f39-bed1-2b24db9a125c?t=14380092335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147" y="1032303"/>
            <a:ext cx="3987253" cy="2661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entinel.esa.int/documents/247904/322304/Calibration+mechanism/3d75f786-4e58-4249-8b3e-76f8cce4bc42?t=14380103868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053" y="3709029"/>
            <a:ext cx="3128491" cy="2343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8610600" y="2363114"/>
            <a:ext cx="1083733" cy="1870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4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Heritage from </a:t>
            </a:r>
            <a:r>
              <a:rPr lang="en-US" sz="1867" dirty="0" err="1">
                <a:solidFill>
                  <a:schemeClr val="tx1"/>
                </a:solidFill>
              </a:rPr>
              <a:t>Envisat</a:t>
            </a:r>
            <a:r>
              <a:rPr lang="en-US" sz="1867" dirty="0">
                <a:solidFill>
                  <a:schemeClr val="tx1"/>
                </a:solidFill>
              </a:rPr>
              <a:t> AATSR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Dual-view (nadir &amp; oblique) </a:t>
            </a:r>
          </a:p>
          <a:p>
            <a:pPr marL="1828754" lvl="1" indent="-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OLCI swath covered by SLSTR nadir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Whisk-broom radiometer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9 spectral bands: 3x VIS, 3x SWIR, 3xTIR + 2 Fire bands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500m spatial resolution @ SSP (VIS,SWIR)</a:t>
            </a:r>
          </a:p>
          <a:p>
            <a:pPr marL="748781" indent="-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1km spatial resolution @SSP (TIR)</a:t>
            </a:r>
          </a:p>
          <a:p>
            <a:pPr marL="520187" indent="-38099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1400km </a:t>
            </a:r>
            <a:r>
              <a:rPr lang="en-US" sz="1867" dirty="0" smtClean="0">
                <a:solidFill>
                  <a:schemeClr val="tx1"/>
                </a:solidFill>
              </a:rPr>
              <a:t>NADIR </a:t>
            </a:r>
            <a:r>
              <a:rPr lang="en-US" sz="1867" dirty="0">
                <a:solidFill>
                  <a:schemeClr val="tx1"/>
                </a:solidFill>
              </a:rPr>
              <a:t>swath,740km </a:t>
            </a:r>
            <a:r>
              <a:rPr lang="en-US" sz="1867" dirty="0" smtClean="0">
                <a:solidFill>
                  <a:schemeClr val="tx1"/>
                </a:solidFill>
              </a:rPr>
              <a:t>OBLIQUE </a:t>
            </a:r>
            <a:r>
              <a:rPr lang="en-US" sz="1867" dirty="0">
                <a:solidFill>
                  <a:schemeClr val="tx1"/>
                </a:solidFill>
              </a:rPr>
              <a:t>swath </a:t>
            </a:r>
          </a:p>
          <a:p>
            <a:endParaRPr lang="en-US" sz="1867" dirty="0" smtClean="0">
              <a:solidFill>
                <a:srgbClr val="FF0000"/>
              </a:solidFill>
            </a:endParaRPr>
          </a:p>
          <a:p>
            <a:r>
              <a:rPr lang="en-US" sz="1867" dirty="0" smtClean="0">
                <a:solidFill>
                  <a:schemeClr val="tx1"/>
                </a:solidFill>
              </a:rPr>
              <a:t>Analysis of </a:t>
            </a:r>
            <a:r>
              <a:rPr lang="en-US" sz="1867" dirty="0">
                <a:solidFill>
                  <a:schemeClr val="tx1"/>
                </a:solidFill>
              </a:rPr>
              <a:t>SLSTR Moon Observation </a:t>
            </a:r>
            <a:r>
              <a:rPr lang="en-US" sz="1867" dirty="0" smtClean="0">
                <a:solidFill>
                  <a:schemeClr val="tx1"/>
                </a:solidFill>
              </a:rPr>
              <a:t>Data is still ongoing</a:t>
            </a:r>
            <a:endParaRPr lang="en-GB" sz="1867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SLSTR – Sea &amp; Land Surface Temperature Radiometer</a:t>
            </a:r>
            <a:endParaRPr lang="en-GB" dirty="0"/>
          </a:p>
        </p:txBody>
      </p:sp>
      <p:pic>
        <p:nvPicPr>
          <p:cNvPr id="5122" name="Picture 2" descr="Copernicus: Sentinel-3 - Satellite Missions - eoPortal Direc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807" y="908129"/>
            <a:ext cx="5395552" cy="2174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entinel.esa.int/documents/247904/322305/Instrument+overview/8b2628d6-f641-48e1-9e32-30862f2d4fce?t=14380681917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961" y="3128898"/>
            <a:ext cx="4081359" cy="2938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 Moon Observations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13252"/>
              </p:ext>
            </p:extLst>
          </p:nvPr>
        </p:nvGraphicFramePr>
        <p:xfrm>
          <a:off x="423334" y="4643191"/>
          <a:ext cx="11534986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941">
                  <a:extLst>
                    <a:ext uri="{9D8B030D-6E8A-4147-A177-3AD203B41FA5}">
                      <a16:colId xmlns:a16="http://schemas.microsoft.com/office/drawing/2014/main" val="3226288391"/>
                    </a:ext>
                  </a:extLst>
                </a:gridCol>
                <a:gridCol w="2125307">
                  <a:extLst>
                    <a:ext uri="{9D8B030D-6E8A-4147-A177-3AD203B41FA5}">
                      <a16:colId xmlns:a16="http://schemas.microsoft.com/office/drawing/2014/main" val="1179546389"/>
                    </a:ext>
                  </a:extLst>
                </a:gridCol>
                <a:gridCol w="2097463">
                  <a:extLst>
                    <a:ext uri="{9D8B030D-6E8A-4147-A177-3AD203B41FA5}">
                      <a16:colId xmlns:a16="http://schemas.microsoft.com/office/drawing/2014/main" val="4244179022"/>
                    </a:ext>
                  </a:extLst>
                </a:gridCol>
                <a:gridCol w="1662989">
                  <a:extLst>
                    <a:ext uri="{9D8B030D-6E8A-4147-A177-3AD203B41FA5}">
                      <a16:colId xmlns:a16="http://schemas.microsoft.com/office/drawing/2014/main" val="693918778"/>
                    </a:ext>
                  </a:extLst>
                </a:gridCol>
                <a:gridCol w="1947643">
                  <a:extLst>
                    <a:ext uri="{9D8B030D-6E8A-4147-A177-3AD203B41FA5}">
                      <a16:colId xmlns:a16="http://schemas.microsoft.com/office/drawing/2014/main" val="1522241788"/>
                    </a:ext>
                  </a:extLst>
                </a:gridCol>
                <a:gridCol w="1947643">
                  <a:extLst>
                    <a:ext uri="{9D8B030D-6E8A-4147-A177-3AD203B41FA5}">
                      <a16:colId xmlns:a16="http://schemas.microsoft.com/office/drawing/2014/main" val="10054330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Satellite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Phase angle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Camera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maneuver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Oversampling 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05991372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S3A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04/07/2020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tx1"/>
                          </a:solidFill>
                        </a:rPr>
                        <a:t>-6.28°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r>
                        <a:rPr lang="en-GB" sz="1900" dirty="0" smtClean="0">
                          <a:solidFill>
                            <a:schemeClr val="tx1"/>
                          </a:solidFill>
                        </a:rPr>
                        <a:t>° roll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7.83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5227237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S3B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27/07/2018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tx1"/>
                          </a:solidFill>
                        </a:rPr>
                        <a:t>-6.45°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309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1028145"/>
            <a:ext cx="5279594" cy="329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505" y="1028145"/>
            <a:ext cx="527959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oon no background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236" y="3266348"/>
            <a:ext cx="668865" cy="668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17488" y="882650"/>
          <a:ext cx="11764962" cy="554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S3B Moon maneuver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8458824">
            <a:off x="945882" y="2798625"/>
            <a:ext cx="139726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</a:rPr>
              <a:t>Eclipse entry</a:t>
            </a:r>
            <a:endParaRPr lang="en-GB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15976" y="-2505473"/>
            <a:ext cx="4121248" cy="12230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SLSTR-A continuous scan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7857067" y="3666067"/>
            <a:ext cx="368300" cy="368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6" name="Oval 5"/>
          <p:cNvSpPr/>
          <p:nvPr/>
        </p:nvSpPr>
        <p:spPr>
          <a:xfrm>
            <a:off x="10147339" y="5124374"/>
            <a:ext cx="368300" cy="3683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7" name="TextBox 6"/>
          <p:cNvSpPr txBox="1"/>
          <p:nvPr/>
        </p:nvSpPr>
        <p:spPr>
          <a:xfrm>
            <a:off x="9440823" y="4734535"/>
            <a:ext cx="200977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FF00"/>
                </a:solidFill>
              </a:rPr>
              <a:t>…get 2</a:t>
            </a:r>
            <a:r>
              <a:rPr lang="en-US" sz="1333" baseline="30000" dirty="0">
                <a:solidFill>
                  <a:srgbClr val="FFFF00"/>
                </a:solidFill>
              </a:rPr>
              <a:t>nd</a:t>
            </a:r>
            <a:r>
              <a:rPr lang="en-US" sz="1333" dirty="0">
                <a:solidFill>
                  <a:srgbClr val="FFFF00"/>
                </a:solidFill>
              </a:rPr>
              <a:t> one free!</a:t>
            </a:r>
            <a:endParaRPr lang="en-GB" sz="1333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2133" y="3337772"/>
            <a:ext cx="19388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Observe one…</a:t>
            </a:r>
            <a:endParaRPr lang="en-GB" sz="1333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063" y="734034"/>
            <a:ext cx="5537081" cy="30761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SLSTR Moon re-capture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33" y="3740185"/>
            <a:ext cx="4224867" cy="2376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077" y="3739854"/>
            <a:ext cx="4225457" cy="23768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987431" y="2294467"/>
            <a:ext cx="2992076" cy="125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41917" y="2294467"/>
            <a:ext cx="1401895" cy="125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1" y="942072"/>
            <a:ext cx="2873789" cy="26054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2" y="942072"/>
            <a:ext cx="3066469" cy="26054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9939" y="3500065"/>
            <a:ext cx="22212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SLSTR S8 (TIR) nadir</a:t>
            </a:r>
            <a:endParaRPr lang="en-GB" sz="1067" dirty="0"/>
          </a:p>
        </p:txBody>
      </p:sp>
      <p:sp>
        <p:nvSpPr>
          <p:cNvPr id="26" name="TextBox 25"/>
          <p:cNvSpPr txBox="1"/>
          <p:nvPr/>
        </p:nvSpPr>
        <p:spPr>
          <a:xfrm>
            <a:off x="8595584" y="3458648"/>
            <a:ext cx="22212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SLSTR S8 (TIR) swath edge</a:t>
            </a:r>
            <a:endParaRPr lang="en-GB" sz="1067" dirty="0"/>
          </a:p>
        </p:txBody>
      </p:sp>
      <p:sp>
        <p:nvSpPr>
          <p:cNvPr id="27" name="TextBox 26"/>
          <p:cNvSpPr txBox="1"/>
          <p:nvPr/>
        </p:nvSpPr>
        <p:spPr>
          <a:xfrm>
            <a:off x="5257240" y="4396036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Moon direction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917051" y="4114800"/>
            <a:ext cx="247424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857410" y="4114469"/>
            <a:ext cx="1566925" cy="381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s_Template_V13" id="{3456092E-A865-42CE-ADED-9FCDDB8FAEF4}" vid="{A638A885-AA56-49CB-9BCD-E29430FE1901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s_Template_V13" id="{3456092E-A865-42CE-ADED-9FCDDB8FAEF4}" vid="{E1A79572-522C-410C-BCEB-A675EB2984F5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s_Template_V13" id="{3456092E-A865-42CE-ADED-9FCDDB8FAEF4}" vid="{D507E97D-3045-42EB-BFB0-4AD114982715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s_Template_V13" id="{3456092E-A865-42CE-ADED-9FCDDB8FAEF4}" vid="{19C3A16A-A6E8-4698-905F-52E414E68F93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ESA_Presentations_Template_V13</Template>
  <TotalTime>61</TotalTime>
  <Words>873</Words>
  <Application>Microsoft Office PowerPoint</Application>
  <PresentationFormat>Widescreen</PresentationFormat>
  <Paragraphs>191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Arial</vt:lpstr>
      <vt:lpstr>Calibri</vt:lpstr>
      <vt:lpstr>Palatino Linotype</vt:lpstr>
      <vt:lpstr>Times New Roman</vt:lpstr>
      <vt:lpstr>Verdana</vt:lpstr>
      <vt:lpstr>ESA_Presentation_DARK</vt:lpstr>
      <vt:lpstr>ESA_Presentation_DARK_BG</vt:lpstr>
      <vt:lpstr>ESA_Presentation_CLEAR</vt:lpstr>
      <vt:lpstr>ESA_Presentation_CLEAR_BG</vt:lpstr>
      <vt:lpstr> Lunar Observations of Sentinel-3 OLCI  … and a word on two on SLSTR</vt:lpstr>
      <vt:lpstr>OLCI – Ocean Land Colour Instrument</vt:lpstr>
      <vt:lpstr>OLCI nominal spectral bands</vt:lpstr>
      <vt:lpstr>OLCI in-flight calibration</vt:lpstr>
      <vt:lpstr>SLSTR – Sea &amp; Land Surface Temperature Radiometer</vt:lpstr>
      <vt:lpstr>Sentinel-3 Moon Observations</vt:lpstr>
      <vt:lpstr>S3B Moon maneuver </vt:lpstr>
      <vt:lpstr>SLSTR-A continuous scan </vt:lpstr>
      <vt:lpstr>SLSTR Moon re-capture</vt:lpstr>
      <vt:lpstr>OLCI stray-light – ACRI study </vt:lpstr>
      <vt:lpstr>OLCI radiometric calibration</vt:lpstr>
      <vt:lpstr>Normalized irradiance </vt:lpstr>
      <vt:lpstr>Residual stray-light</vt:lpstr>
      <vt:lpstr>Improved SLC vs radiometry (OLCI-B ONLY)</vt:lpstr>
      <vt:lpstr>Conclusion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Lunar Observations of Sentinel-3 OLCI</dc:title>
  <dc:subject>Lunar Observations of Sentinel-3 OLCI</dc:subject>
  <dc:creator>Maciej Neneman</dc:creator>
  <cp:keywords/>
  <dc:description/>
  <cp:lastModifiedBy>Maciej Neneman</cp:lastModifiedBy>
  <cp:revision>9</cp:revision>
  <cp:lastPrinted>2019-04-05T12:22:34Z</cp:lastPrinted>
  <dcterms:created xsi:type="dcterms:W3CDTF">2020-11-17T10:04:53Z</dcterms:created>
  <dcterms:modified xsi:type="dcterms:W3CDTF">2020-11-17T11:24:46Z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Maciej Neneman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2020-11-16T23:00:00Z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/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Organisational_x0020_entity">
    <vt:lpwstr/>
  </property>
</Properties>
</file>