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612" r:id="rId5"/>
    <p:sldId id="604" r:id="rId6"/>
    <p:sldId id="609" r:id="rId7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84" d="100"/>
          <a:sy n="84" d="100"/>
        </p:scale>
        <p:origin x="442" y="8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641062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US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 </a:t>
            </a:r>
            <a:r>
              <a:rPr lang="en-US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Using Lunar Calibration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 smtClean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</a:t>
            </a: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:  </a:t>
            </a: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Sébastien Wagner</a:t>
            </a:r>
            <a:endParaRPr lang="en-GB" sz="1800" b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Lunar Calibration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3" y="919973"/>
            <a:ext cx="11486115" cy="57277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Topics for presentations and discussion:</a:t>
            </a:r>
          </a:p>
          <a:p>
            <a:pPr lvl="1"/>
            <a:r>
              <a:rPr lang="en-GB" dirty="0"/>
              <a:t>GSICS = Forum to share expertise and knowledge on how to use the use lunar imagery for radiometric performance monitoring</a:t>
            </a:r>
          </a:p>
          <a:p>
            <a:pPr marL="562722" lvl="1" indent="0">
              <a:buNone/>
            </a:pPr>
            <a:endParaRPr lang="en-GB" sz="1200" dirty="0"/>
          </a:p>
          <a:p>
            <a:pPr lvl="1"/>
            <a:r>
              <a:rPr lang="en-GB" dirty="0"/>
              <a:t>Need to document the process to extract the information needed to use lunar imagery for radiometric assessment (oversampling / solid angles / </a:t>
            </a:r>
            <a:r>
              <a:rPr lang="en-GB" dirty="0" err="1"/>
              <a:t>straylight</a:t>
            </a:r>
            <a:r>
              <a:rPr lang="en-GB" dirty="0"/>
              <a:t> correction / offset correction)</a:t>
            </a:r>
          </a:p>
          <a:p>
            <a:pPr lvl="1"/>
            <a:endParaRPr lang="en-GB" sz="1200" dirty="0"/>
          </a:p>
          <a:p>
            <a:pPr lvl="1"/>
            <a:r>
              <a:rPr lang="en-GB" dirty="0"/>
              <a:t>What about cross comparison / inter-calibration? </a:t>
            </a: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 </a:t>
            </a:r>
            <a:r>
              <a:rPr lang="en-GB" dirty="0"/>
              <a:t>Need for similar phases between instruments ? (OLCI = ~6.5deg phase / MODIS = ~+/-55deg / PROBA-V = ~-7 / etc.) 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Goals for the session:</a:t>
            </a:r>
          </a:p>
          <a:p>
            <a:r>
              <a:rPr lang="en-GB" dirty="0"/>
              <a:t>Can we come up with best practises to derive observed lunar irradiance?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Props1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http://purl.org/dc/dcmitype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39</TotalTime>
  <Words>137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Wingdings</vt:lpstr>
      <vt:lpstr>Title &amp; Seperator Slides</vt:lpstr>
      <vt:lpstr>PowerPoint Presentation</vt:lpstr>
      <vt:lpstr>Lunar Calibration Systems and Model Development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Sebastien Wagner</cp:lastModifiedBy>
  <cp:revision>10</cp:revision>
  <cp:lastPrinted>2006-03-06T14:11:17Z</cp:lastPrinted>
  <dcterms:created xsi:type="dcterms:W3CDTF">2023-11-20T10:10:17Z</dcterms:created>
  <dcterms:modified xsi:type="dcterms:W3CDTF">2023-12-03T22:03:16Z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