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2" r:id="rId4"/>
  </p:sldMasterIdLst>
  <p:notesMasterIdLst>
    <p:notesMasterId r:id="rId11"/>
  </p:notesMasterIdLst>
  <p:handoutMasterIdLst>
    <p:handoutMasterId r:id="rId12"/>
  </p:handoutMasterIdLst>
  <p:sldIdLst>
    <p:sldId id="612" r:id="rId5"/>
    <p:sldId id="1156" r:id="rId6"/>
    <p:sldId id="604" r:id="rId7"/>
    <p:sldId id="613" r:id="rId8"/>
    <p:sldId id="1155" r:id="rId9"/>
    <p:sldId id="615" r:id="rId10"/>
  </p:sldIdLst>
  <p:sldSz cx="12192000" cy="6858000"/>
  <p:notesSz cx="9931400" cy="14363700"/>
  <p:defaultTextStyle>
    <a:defPPr>
      <a:defRPr lang="en-GB"/>
    </a:defPPr>
    <a:lvl1pPr algn="l" rtl="0" fontAlgn="base">
      <a:spcBef>
        <a:spcPct val="0"/>
      </a:spcBef>
      <a:spcAft>
        <a:spcPct val="0"/>
      </a:spcAft>
      <a:defRPr sz="900" b="1" kern="1200">
        <a:solidFill>
          <a:schemeClr val="bg1"/>
        </a:solidFill>
        <a:latin typeface="Tahoma" pitchFamily="34" charset="0"/>
        <a:ea typeface="+mn-ea"/>
        <a:cs typeface="+mn-cs"/>
      </a:defRPr>
    </a:lvl1pPr>
    <a:lvl2pPr marL="457200" algn="l" rtl="0" fontAlgn="base">
      <a:spcBef>
        <a:spcPct val="0"/>
      </a:spcBef>
      <a:spcAft>
        <a:spcPct val="0"/>
      </a:spcAft>
      <a:defRPr sz="900" b="1" kern="1200">
        <a:solidFill>
          <a:schemeClr val="bg1"/>
        </a:solidFill>
        <a:latin typeface="Tahoma" pitchFamily="34" charset="0"/>
        <a:ea typeface="+mn-ea"/>
        <a:cs typeface="+mn-cs"/>
      </a:defRPr>
    </a:lvl2pPr>
    <a:lvl3pPr marL="914400" algn="l" rtl="0" fontAlgn="base">
      <a:spcBef>
        <a:spcPct val="0"/>
      </a:spcBef>
      <a:spcAft>
        <a:spcPct val="0"/>
      </a:spcAft>
      <a:defRPr sz="900" b="1" kern="1200">
        <a:solidFill>
          <a:schemeClr val="bg1"/>
        </a:solidFill>
        <a:latin typeface="Tahoma" pitchFamily="34" charset="0"/>
        <a:ea typeface="+mn-ea"/>
        <a:cs typeface="+mn-cs"/>
      </a:defRPr>
    </a:lvl3pPr>
    <a:lvl4pPr marL="1371600" algn="l" rtl="0" fontAlgn="base">
      <a:spcBef>
        <a:spcPct val="0"/>
      </a:spcBef>
      <a:spcAft>
        <a:spcPct val="0"/>
      </a:spcAft>
      <a:defRPr sz="900" b="1" kern="1200">
        <a:solidFill>
          <a:schemeClr val="bg1"/>
        </a:solidFill>
        <a:latin typeface="Tahoma" pitchFamily="34" charset="0"/>
        <a:ea typeface="+mn-ea"/>
        <a:cs typeface="+mn-cs"/>
      </a:defRPr>
    </a:lvl4pPr>
    <a:lvl5pPr marL="1828800" algn="l" rtl="0" fontAlgn="base">
      <a:spcBef>
        <a:spcPct val="0"/>
      </a:spcBef>
      <a:spcAft>
        <a:spcPct val="0"/>
      </a:spcAft>
      <a:defRPr sz="900" b="1" kern="1200">
        <a:solidFill>
          <a:schemeClr val="bg1"/>
        </a:solidFill>
        <a:latin typeface="Tahoma" pitchFamily="34" charset="0"/>
        <a:ea typeface="+mn-ea"/>
        <a:cs typeface="+mn-cs"/>
      </a:defRPr>
    </a:lvl5pPr>
    <a:lvl6pPr marL="2286000" algn="l" defTabSz="914400" rtl="0" eaLnBrk="1" latinLnBrk="0" hangingPunct="1">
      <a:defRPr sz="900" b="1" kern="1200">
        <a:solidFill>
          <a:schemeClr val="bg1"/>
        </a:solidFill>
        <a:latin typeface="Tahoma" pitchFamily="34" charset="0"/>
        <a:ea typeface="+mn-ea"/>
        <a:cs typeface="+mn-cs"/>
      </a:defRPr>
    </a:lvl6pPr>
    <a:lvl7pPr marL="2743200" algn="l" defTabSz="914400" rtl="0" eaLnBrk="1" latinLnBrk="0" hangingPunct="1">
      <a:defRPr sz="900" b="1" kern="1200">
        <a:solidFill>
          <a:schemeClr val="bg1"/>
        </a:solidFill>
        <a:latin typeface="Tahoma" pitchFamily="34" charset="0"/>
        <a:ea typeface="+mn-ea"/>
        <a:cs typeface="+mn-cs"/>
      </a:defRPr>
    </a:lvl7pPr>
    <a:lvl8pPr marL="3200400" algn="l" defTabSz="914400" rtl="0" eaLnBrk="1" latinLnBrk="0" hangingPunct="1">
      <a:defRPr sz="900" b="1" kern="1200">
        <a:solidFill>
          <a:schemeClr val="bg1"/>
        </a:solidFill>
        <a:latin typeface="Tahoma" pitchFamily="34" charset="0"/>
        <a:ea typeface="+mn-ea"/>
        <a:cs typeface="+mn-cs"/>
      </a:defRPr>
    </a:lvl8pPr>
    <a:lvl9pPr marL="3657600" algn="l" defTabSz="914400" rtl="0" eaLnBrk="1" latinLnBrk="0" hangingPunct="1">
      <a:defRPr sz="900" b="1" kern="1200">
        <a:solidFill>
          <a:schemeClr val="bg1"/>
        </a:solidFill>
        <a:latin typeface="Tahoma" pitchFamily="34" charset="0"/>
        <a:ea typeface="+mn-ea"/>
        <a:cs typeface="+mn-cs"/>
      </a:defRPr>
    </a:lvl9pPr>
  </p:defaultTextStyle>
  <p:extLst>
    <p:ext uri="{EFAFB233-063F-42B5-8137-9DF3F51BA10A}">
      <p15:sldGuideLst xmlns:p15="http://schemas.microsoft.com/office/powerpoint/2012/main">
        <p15:guide id="1" orient="horz" pos="1164" userDrawn="1">
          <p15:clr>
            <a:srgbClr val="A4A3A4"/>
          </p15:clr>
        </p15:guide>
        <p15:guide id="2" orient="horz" pos="1410" userDrawn="1">
          <p15:clr>
            <a:srgbClr val="A4A3A4"/>
          </p15:clr>
        </p15:guide>
        <p15:guide id="3" orient="horz" pos="2715" userDrawn="1">
          <p15:clr>
            <a:srgbClr val="A4A3A4"/>
          </p15:clr>
        </p15:guide>
        <p15:guide id="4" orient="horz" pos="2389" userDrawn="1">
          <p15:clr>
            <a:srgbClr val="A4A3A4"/>
          </p15:clr>
        </p15:guide>
        <p15:guide id="5" orient="horz" pos="2064" userDrawn="1">
          <p15:clr>
            <a:srgbClr val="A4A3A4"/>
          </p15:clr>
        </p15:guide>
        <p15:guide id="6" orient="horz" pos="1735" userDrawn="1">
          <p15:clr>
            <a:srgbClr val="A4A3A4"/>
          </p15:clr>
        </p15:guide>
        <p15:guide id="7" orient="horz" pos="3369" userDrawn="1">
          <p15:clr>
            <a:srgbClr val="A4A3A4"/>
          </p15:clr>
        </p15:guide>
        <p15:guide id="8" orient="horz" pos="3698" userDrawn="1">
          <p15:clr>
            <a:srgbClr val="A4A3A4"/>
          </p15:clr>
        </p15:guide>
        <p15:guide id="9" pos="5186" userDrawn="1">
          <p15:clr>
            <a:srgbClr val="A4A3A4"/>
          </p15:clr>
        </p15:guide>
        <p15:guide id="10" pos="241" userDrawn="1">
          <p15:clr>
            <a:srgbClr val="A4A3A4"/>
          </p15:clr>
        </p15:guide>
        <p15:guide id="11" pos="1910" userDrawn="1">
          <p15:clr>
            <a:srgbClr val="A4A3A4"/>
          </p15:clr>
        </p15:guide>
        <p15:guide id="12" pos="6005" userDrawn="1">
          <p15:clr>
            <a:srgbClr val="A4A3A4"/>
          </p15:clr>
        </p15:guide>
        <p15:guide id="13" pos="6838" userDrawn="1">
          <p15:clr>
            <a:srgbClr val="A4A3A4"/>
          </p15:clr>
        </p15:guide>
        <p15:guide id="14" pos="2751" userDrawn="1">
          <p15:clr>
            <a:srgbClr val="A4A3A4"/>
          </p15:clr>
        </p15:guide>
        <p15:guide id="15" pos="1076" userDrawn="1">
          <p15:clr>
            <a:srgbClr val="A4A3A4"/>
          </p15:clr>
        </p15:guide>
      </p15:sldGuideLst>
    </p:ext>
    <p:ext uri="{2D200454-40CA-4A62-9FC3-DE9A4176ACB9}">
      <p15:notesGuideLst xmlns:p15="http://schemas.microsoft.com/office/powerpoint/2012/main">
        <p15:guide id="1" orient="horz" pos="4525">
          <p15:clr>
            <a:srgbClr val="A4A3A4"/>
          </p15:clr>
        </p15:guide>
        <p15:guide id="2"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B9AC"/>
    <a:srgbClr val="00205B"/>
    <a:srgbClr val="D6D2C4"/>
    <a:srgbClr val="E8E8E8"/>
    <a:srgbClr val="E0E0E0"/>
    <a:srgbClr val="F1F1F1"/>
    <a:srgbClr val="00B5E2"/>
    <a:srgbClr val="FEDB00"/>
    <a:srgbClr val="99C221"/>
    <a:srgbClr val="FE5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0299" autoAdjust="0"/>
  </p:normalViewPr>
  <p:slideViewPr>
    <p:cSldViewPr snapToGrid="0">
      <p:cViewPr varScale="1">
        <p:scale>
          <a:sx n="111" d="100"/>
          <a:sy n="111" d="100"/>
        </p:scale>
        <p:origin x="420" y="108"/>
      </p:cViewPr>
      <p:guideLst>
        <p:guide orient="horz" pos="1164"/>
        <p:guide orient="horz" pos="1410"/>
        <p:guide orient="horz" pos="2715"/>
        <p:guide orient="horz" pos="2389"/>
        <p:guide orient="horz" pos="2064"/>
        <p:guide orient="horz" pos="1735"/>
        <p:guide orient="horz" pos="3369"/>
        <p:guide orient="horz" pos="3698"/>
        <p:guide pos="5186"/>
        <p:guide pos="241"/>
        <p:guide pos="1910"/>
        <p:guide pos="6005"/>
        <p:guide pos="6838"/>
        <p:guide pos="2751"/>
        <p:guide pos="1076"/>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10020"/>
    </p:cViewPr>
  </p:sorterViewPr>
  <p:notesViewPr>
    <p:cSldViewPr snapToGrid="0">
      <p:cViewPr varScale="1">
        <p:scale>
          <a:sx n="57" d="100"/>
          <a:sy n="57" d="100"/>
        </p:scale>
        <p:origin x="3096" y="78"/>
      </p:cViewPr>
      <p:guideLst>
        <p:guide orient="horz" pos="4525"/>
        <p:guide pos="312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bwMode="auto">
          <a:xfrm>
            <a:off x="0" y="0"/>
            <a:ext cx="0" cy="2619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defTabSz="1336954" eaLnBrk="0" hangingPunct="0">
              <a:spcBef>
                <a:spcPct val="0"/>
              </a:spcBef>
              <a:defRPr sz="1700" b="0">
                <a:solidFill>
                  <a:srgbClr val="000000"/>
                </a:solidFill>
                <a:latin typeface="Helvetica" pitchFamily="34" charset="0"/>
              </a:defRPr>
            </a:lvl1pPr>
          </a:lstStyle>
          <a:p>
            <a:pPr>
              <a:defRPr/>
            </a:pPr>
            <a:endParaRPr lang="de-DE"/>
          </a:p>
        </p:txBody>
      </p:sp>
      <p:sp>
        <p:nvSpPr>
          <p:cNvPr id="126979" name="Rectangle 3"/>
          <p:cNvSpPr>
            <a:spLocks noGrp="1" noChangeArrowheads="1"/>
          </p:cNvSpPr>
          <p:nvPr>
            <p:ph type="dt" sz="quarter" idx="1"/>
          </p:nvPr>
        </p:nvSpPr>
        <p:spPr bwMode="auto">
          <a:xfrm>
            <a:off x="9982200" y="0"/>
            <a:ext cx="0" cy="2619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1336954" eaLnBrk="0" hangingPunct="0">
              <a:spcBef>
                <a:spcPct val="0"/>
              </a:spcBef>
              <a:defRPr sz="1700" b="0">
                <a:solidFill>
                  <a:srgbClr val="000000"/>
                </a:solidFill>
                <a:latin typeface="Helvetica" pitchFamily="34" charset="0"/>
              </a:defRPr>
            </a:lvl1pPr>
          </a:lstStyle>
          <a:p>
            <a:pPr>
              <a:defRPr/>
            </a:pPr>
            <a:endParaRPr lang="de-DE"/>
          </a:p>
        </p:txBody>
      </p:sp>
      <p:sp>
        <p:nvSpPr>
          <p:cNvPr id="126980" name="Rectangle 4"/>
          <p:cNvSpPr>
            <a:spLocks noGrp="1" noChangeArrowheads="1"/>
          </p:cNvSpPr>
          <p:nvPr>
            <p:ph type="ftr" sz="quarter" idx="2"/>
          </p:nvPr>
        </p:nvSpPr>
        <p:spPr bwMode="auto">
          <a:xfrm>
            <a:off x="0" y="14090650"/>
            <a:ext cx="0" cy="261938"/>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1336954" eaLnBrk="0" hangingPunct="0">
              <a:spcBef>
                <a:spcPct val="0"/>
              </a:spcBef>
              <a:defRPr sz="1700" b="0">
                <a:solidFill>
                  <a:srgbClr val="000000"/>
                </a:solidFill>
                <a:latin typeface="Helvetica" pitchFamily="34" charset="0"/>
              </a:defRPr>
            </a:lvl1pPr>
          </a:lstStyle>
          <a:p>
            <a:pPr>
              <a:defRPr/>
            </a:pPr>
            <a:endParaRPr lang="de-DE"/>
          </a:p>
        </p:txBody>
      </p:sp>
      <p:sp>
        <p:nvSpPr>
          <p:cNvPr id="126981" name="Rectangle 5"/>
          <p:cNvSpPr>
            <a:spLocks noGrp="1" noChangeArrowheads="1"/>
          </p:cNvSpPr>
          <p:nvPr>
            <p:ph type="sldNum" sz="quarter" idx="3"/>
          </p:nvPr>
        </p:nvSpPr>
        <p:spPr bwMode="auto">
          <a:xfrm>
            <a:off x="9707563" y="14085888"/>
            <a:ext cx="274637" cy="2667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1336954" eaLnBrk="0" hangingPunct="0">
              <a:spcBef>
                <a:spcPct val="0"/>
              </a:spcBef>
              <a:defRPr sz="1700" b="0">
                <a:solidFill>
                  <a:srgbClr val="000000"/>
                </a:solidFill>
                <a:latin typeface="Helvetica" pitchFamily="34" charset="0"/>
              </a:defRPr>
            </a:lvl1pPr>
          </a:lstStyle>
          <a:p>
            <a:pPr>
              <a:defRPr/>
            </a:pPr>
            <a:fld id="{E842FA72-B9ED-494F-A64D-EC1E1901C355}" type="slidenum">
              <a:rPr lang="de-DE"/>
              <a:pPr>
                <a:defRPr/>
              </a:pPr>
              <a:t>‹#›</a:t>
            </a:fld>
            <a:endParaRPr lang="de-DE"/>
          </a:p>
        </p:txBody>
      </p:sp>
    </p:spTree>
    <p:extLst>
      <p:ext uri="{BB962C8B-B14F-4D97-AF65-F5344CB8AC3E}">
        <p14:creationId xmlns:p14="http://schemas.microsoft.com/office/powerpoint/2010/main" val="609361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302125" cy="719138"/>
          </a:xfrm>
          <a:prstGeom prst="rect">
            <a:avLst/>
          </a:prstGeom>
          <a:noFill/>
          <a:ln w="9525">
            <a:noFill/>
            <a:miter lim="800000"/>
            <a:headEnd/>
            <a:tailEnd/>
          </a:ln>
          <a:effectLst/>
        </p:spPr>
        <p:txBody>
          <a:bodyPr vert="horz" wrap="square" lIns="133601" tIns="66800" rIns="133601" bIns="66800" numCol="1" anchor="t" anchorCtr="0" compatLnSpc="1">
            <a:prstTxWarp prst="textNoShape">
              <a:avLst/>
            </a:prstTxWarp>
          </a:bodyPr>
          <a:lstStyle>
            <a:lvl1pPr defTabSz="1336954" eaLnBrk="0" hangingPunct="0">
              <a:spcBef>
                <a:spcPct val="0"/>
              </a:spcBef>
              <a:defRPr sz="1700" b="0">
                <a:solidFill>
                  <a:schemeClr val="tx1"/>
                </a:solidFill>
                <a:latin typeface="Times New Roman" pitchFamily="18" charset="0"/>
              </a:defRPr>
            </a:lvl1pPr>
          </a:lstStyle>
          <a:p>
            <a:pPr>
              <a:defRPr/>
            </a:pPr>
            <a:endParaRPr lang="de-DE"/>
          </a:p>
        </p:txBody>
      </p:sp>
      <p:sp>
        <p:nvSpPr>
          <p:cNvPr id="3075" name="Rectangle 3"/>
          <p:cNvSpPr>
            <a:spLocks noGrp="1" noChangeArrowheads="1"/>
          </p:cNvSpPr>
          <p:nvPr>
            <p:ph type="dt" idx="1"/>
          </p:nvPr>
        </p:nvSpPr>
        <p:spPr bwMode="auto">
          <a:xfrm>
            <a:off x="5629275" y="0"/>
            <a:ext cx="4302125" cy="719138"/>
          </a:xfrm>
          <a:prstGeom prst="rect">
            <a:avLst/>
          </a:prstGeom>
          <a:noFill/>
          <a:ln w="9525">
            <a:noFill/>
            <a:miter lim="800000"/>
            <a:headEnd/>
            <a:tailEnd/>
          </a:ln>
          <a:effectLst/>
        </p:spPr>
        <p:txBody>
          <a:bodyPr vert="horz" wrap="square" lIns="133601" tIns="66800" rIns="133601" bIns="66800" numCol="1" anchor="t" anchorCtr="0" compatLnSpc="1">
            <a:prstTxWarp prst="textNoShape">
              <a:avLst/>
            </a:prstTxWarp>
          </a:bodyPr>
          <a:lstStyle>
            <a:lvl1pPr algn="r" defTabSz="1336954" eaLnBrk="0" hangingPunct="0">
              <a:spcBef>
                <a:spcPct val="0"/>
              </a:spcBef>
              <a:defRPr sz="1700" b="0">
                <a:solidFill>
                  <a:schemeClr val="tx1"/>
                </a:solidFill>
                <a:latin typeface="Times New Roman" pitchFamily="18" charset="0"/>
              </a:defRPr>
            </a:lvl1pPr>
          </a:lstStyle>
          <a:p>
            <a:pPr>
              <a:defRPr/>
            </a:pPr>
            <a:endParaRPr lang="de-DE"/>
          </a:p>
        </p:txBody>
      </p:sp>
      <p:sp>
        <p:nvSpPr>
          <p:cNvPr id="205828" name="Rectangle 4"/>
          <p:cNvSpPr>
            <a:spLocks noGrp="1" noRot="1" noChangeAspect="1" noChangeArrowheads="1" noTextEdit="1"/>
          </p:cNvSpPr>
          <p:nvPr>
            <p:ph type="sldImg" idx="2"/>
          </p:nvPr>
        </p:nvSpPr>
        <p:spPr bwMode="auto">
          <a:xfrm>
            <a:off x="177800" y="1074738"/>
            <a:ext cx="9575800" cy="53863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1322388" y="6819900"/>
            <a:ext cx="7286625" cy="6469063"/>
          </a:xfrm>
          <a:prstGeom prst="rect">
            <a:avLst/>
          </a:prstGeom>
          <a:noFill/>
          <a:ln w="9525">
            <a:noFill/>
            <a:miter lim="800000"/>
            <a:headEnd/>
            <a:tailEnd/>
          </a:ln>
          <a:effectLst/>
        </p:spPr>
        <p:txBody>
          <a:bodyPr vert="horz" wrap="square" lIns="133601" tIns="66800" rIns="133601" bIns="66800" numCol="1" anchor="t" anchorCtr="0" compatLnSpc="1">
            <a:prstTxWarp prst="textNoShape">
              <a:avLst/>
            </a:prstTxWarp>
          </a:bodyPr>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3078" name="Rectangle 6"/>
          <p:cNvSpPr>
            <a:spLocks noGrp="1" noChangeArrowheads="1"/>
          </p:cNvSpPr>
          <p:nvPr>
            <p:ph type="ftr" sz="quarter" idx="4"/>
          </p:nvPr>
        </p:nvSpPr>
        <p:spPr bwMode="auto">
          <a:xfrm>
            <a:off x="0" y="13644563"/>
            <a:ext cx="4302125" cy="719137"/>
          </a:xfrm>
          <a:prstGeom prst="rect">
            <a:avLst/>
          </a:prstGeom>
          <a:noFill/>
          <a:ln w="9525">
            <a:noFill/>
            <a:miter lim="800000"/>
            <a:headEnd/>
            <a:tailEnd/>
          </a:ln>
          <a:effectLst/>
        </p:spPr>
        <p:txBody>
          <a:bodyPr vert="horz" wrap="square" lIns="133601" tIns="66800" rIns="133601" bIns="66800" numCol="1" anchor="b" anchorCtr="0" compatLnSpc="1">
            <a:prstTxWarp prst="textNoShape">
              <a:avLst/>
            </a:prstTxWarp>
          </a:bodyPr>
          <a:lstStyle>
            <a:lvl1pPr defTabSz="1336954" eaLnBrk="0" hangingPunct="0">
              <a:spcBef>
                <a:spcPct val="0"/>
              </a:spcBef>
              <a:defRPr sz="1700" b="0">
                <a:solidFill>
                  <a:schemeClr val="tx1"/>
                </a:solidFill>
                <a:latin typeface="Times New Roman" pitchFamily="18" charset="0"/>
              </a:defRPr>
            </a:lvl1pPr>
          </a:lstStyle>
          <a:p>
            <a:pPr>
              <a:defRPr/>
            </a:pPr>
            <a:endParaRPr lang="de-DE"/>
          </a:p>
        </p:txBody>
      </p:sp>
      <p:sp>
        <p:nvSpPr>
          <p:cNvPr id="3079" name="Rectangle 7"/>
          <p:cNvSpPr>
            <a:spLocks noGrp="1" noChangeArrowheads="1"/>
          </p:cNvSpPr>
          <p:nvPr>
            <p:ph type="sldNum" sz="quarter" idx="5"/>
          </p:nvPr>
        </p:nvSpPr>
        <p:spPr bwMode="auto">
          <a:xfrm>
            <a:off x="5629275" y="13644563"/>
            <a:ext cx="4302125" cy="719137"/>
          </a:xfrm>
          <a:prstGeom prst="rect">
            <a:avLst/>
          </a:prstGeom>
          <a:noFill/>
          <a:ln w="9525">
            <a:noFill/>
            <a:miter lim="800000"/>
            <a:headEnd/>
            <a:tailEnd/>
          </a:ln>
          <a:effectLst/>
        </p:spPr>
        <p:txBody>
          <a:bodyPr vert="horz" wrap="square" lIns="133601" tIns="66800" rIns="133601" bIns="66800" numCol="1" anchor="b" anchorCtr="0" compatLnSpc="1">
            <a:prstTxWarp prst="textNoShape">
              <a:avLst/>
            </a:prstTxWarp>
          </a:bodyPr>
          <a:lstStyle>
            <a:lvl1pPr algn="r" defTabSz="1336954" eaLnBrk="0" hangingPunct="0">
              <a:spcBef>
                <a:spcPct val="0"/>
              </a:spcBef>
              <a:defRPr sz="1700" b="0">
                <a:solidFill>
                  <a:schemeClr val="tx1"/>
                </a:solidFill>
                <a:latin typeface="Times New Roman" pitchFamily="18" charset="0"/>
              </a:defRPr>
            </a:lvl1pPr>
          </a:lstStyle>
          <a:p>
            <a:pPr>
              <a:defRPr/>
            </a:pPr>
            <a:fld id="{7FE02029-9BE2-4139-82E8-7E205433FD51}" type="slidenum">
              <a:rPr lang="de-DE"/>
              <a:pPr>
                <a:defRPr/>
              </a:pPr>
              <a:t>‹#›</a:t>
            </a:fld>
            <a:endParaRPr lang="de-DE"/>
          </a:p>
        </p:txBody>
      </p:sp>
    </p:spTree>
    <p:extLst>
      <p:ext uri="{BB962C8B-B14F-4D97-AF65-F5344CB8AC3E}">
        <p14:creationId xmlns:p14="http://schemas.microsoft.com/office/powerpoint/2010/main" val="39804190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MTG Globe">
    <p:bg>
      <p:bgPr>
        <a:solidFill>
          <a:schemeClr val="tx1"/>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16102" y="1254582"/>
            <a:ext cx="9335283" cy="5289993"/>
          </a:xfrm>
          <a:prstGeom prst="rect">
            <a:avLst/>
          </a:prstGeom>
        </p:spPr>
      </p:pic>
      <p:sp>
        <p:nvSpPr>
          <p:cNvPr id="243" name="Freeform 242"/>
          <p:cNvSpPr/>
          <p:nvPr userDrawn="1"/>
        </p:nvSpPr>
        <p:spPr bwMode="auto">
          <a:xfrm>
            <a:off x="36945" y="1154545"/>
            <a:ext cx="3306619" cy="5375564"/>
          </a:xfrm>
          <a:custGeom>
            <a:avLst/>
            <a:gdLst>
              <a:gd name="connsiteX0" fmla="*/ 46182 w 3306619"/>
              <a:gd name="connsiteY0" fmla="*/ 0 h 5375564"/>
              <a:gd name="connsiteX1" fmla="*/ 3306619 w 3306619"/>
              <a:gd name="connsiteY1" fmla="*/ 0 h 5375564"/>
              <a:gd name="connsiteX2" fmla="*/ 2050473 w 3306619"/>
              <a:gd name="connsiteY2" fmla="*/ 5375564 h 5375564"/>
              <a:gd name="connsiteX3" fmla="*/ 0 w 3306619"/>
              <a:gd name="connsiteY3" fmla="*/ 5375564 h 5375564"/>
              <a:gd name="connsiteX4" fmla="*/ 46182 w 3306619"/>
              <a:gd name="connsiteY4" fmla="*/ 0 h 53755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6619" h="5375564">
                <a:moveTo>
                  <a:pt x="46182" y="0"/>
                </a:moveTo>
                <a:lnTo>
                  <a:pt x="3306619" y="0"/>
                </a:lnTo>
                <a:lnTo>
                  <a:pt x="2050473" y="5375564"/>
                </a:lnTo>
                <a:lnTo>
                  <a:pt x="0" y="5375564"/>
                </a:lnTo>
                <a:lnTo>
                  <a:pt x="46182" y="0"/>
                </a:lnTo>
                <a:close/>
              </a:path>
            </a:pathLst>
          </a:custGeom>
          <a:solidFill>
            <a:schemeClr val="accent1"/>
          </a:solidFill>
          <a:ln w="9525"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GB" sz="900" b="1" i="0" u="none" strike="noStrike" cap="none" normalizeH="0" baseline="0">
              <a:ln>
                <a:noFill/>
              </a:ln>
              <a:solidFill>
                <a:schemeClr val="bg1"/>
              </a:solidFill>
              <a:effectLst/>
              <a:latin typeface="Tahoma" pitchFamily="34" charset="0"/>
            </a:endParaRPr>
          </a:p>
        </p:txBody>
      </p:sp>
      <p:pic>
        <p:nvPicPr>
          <p:cNvPr id="3" name="Picture 2"/>
          <p:cNvPicPr>
            <a:picLocks noChangeAspect="1"/>
          </p:cNvPicPr>
          <p:nvPr userDrawn="1"/>
        </p:nvPicPr>
        <p:blipFill rotWithShape="1">
          <a:blip r:embed="rId3">
            <a:extLst>
              <a:ext uri="{28A0092B-C50C-407E-A947-70E740481C1C}">
                <a14:useLocalDpi xmlns:a14="http://schemas.microsoft.com/office/drawing/2010/main" val="0"/>
              </a:ext>
            </a:extLst>
          </a:blip>
          <a:srcRect b="3839"/>
          <a:stretch/>
        </p:blipFill>
        <p:spPr>
          <a:xfrm>
            <a:off x="-1" y="-8718"/>
            <a:ext cx="12192001" cy="6594765"/>
          </a:xfrm>
          <a:prstGeom prst="rect">
            <a:avLst/>
          </a:prstGeom>
        </p:spPr>
      </p:pic>
      <p:sp>
        <p:nvSpPr>
          <p:cNvPr id="264" name="Rectangle 263"/>
          <p:cNvSpPr/>
          <p:nvPr userDrawn="1"/>
        </p:nvSpPr>
        <p:spPr bwMode="auto">
          <a:xfrm>
            <a:off x="145054" y="-8719"/>
            <a:ext cx="2107258" cy="647425"/>
          </a:xfrm>
          <a:prstGeom prst="rect">
            <a:avLst/>
          </a:prstGeom>
          <a:solidFill>
            <a:schemeClr val="bg1"/>
          </a:solidFill>
          <a:ln w="9525"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GB" sz="900" b="1" i="0" u="none" strike="noStrike" cap="none" normalizeH="0" baseline="0">
              <a:ln>
                <a:noFill/>
              </a:ln>
              <a:solidFill>
                <a:schemeClr val="bg1"/>
              </a:solidFill>
              <a:effectLst/>
              <a:latin typeface="Tahoma" pitchFamily="34" charset="0"/>
            </a:endParaRPr>
          </a:p>
        </p:txBody>
      </p:sp>
      <p:cxnSp>
        <p:nvCxnSpPr>
          <p:cNvPr id="268" name="Straight Connector 267"/>
          <p:cNvCxnSpPr/>
          <p:nvPr userDrawn="1"/>
        </p:nvCxnSpPr>
        <p:spPr bwMode="auto">
          <a:xfrm>
            <a:off x="145054" y="638706"/>
            <a:ext cx="12046946" cy="0"/>
          </a:xfrm>
          <a:prstGeom prst="line">
            <a:avLst/>
          </a:prstGeom>
          <a:solidFill>
            <a:schemeClr val="bg2"/>
          </a:solidFill>
          <a:ln w="6350" cap="flat" cmpd="sng" algn="ctr">
            <a:solidFill>
              <a:schemeClr val="tx2">
                <a:alpha val="20000"/>
              </a:schemeClr>
            </a:solidFill>
            <a:prstDash val="solid"/>
            <a:round/>
            <a:headEnd type="none" w="med" len="med"/>
            <a:tailEnd type="none" w="med" len="med"/>
          </a:ln>
          <a:effectLst/>
        </p:spPr>
      </p:cxnSp>
      <p:pic>
        <p:nvPicPr>
          <p:cNvPr id="267" name="Picture 266"/>
          <p:cNvPicPr>
            <a:picLocks noChangeAspect="1"/>
          </p:cNvPicPr>
          <p:nvPr userDrawn="1"/>
        </p:nvPicPr>
        <p:blipFill rotWithShape="1">
          <a:blip r:embed="rId4" cstate="print">
            <a:extLst>
              <a:ext uri="{28A0092B-C50C-407E-A947-70E740481C1C}">
                <a14:useLocalDpi xmlns:a14="http://schemas.microsoft.com/office/drawing/2010/main" val="0"/>
              </a:ext>
            </a:extLst>
          </a:blip>
          <a:srcRect r="-88"/>
          <a:stretch/>
        </p:blipFill>
        <p:spPr>
          <a:xfrm>
            <a:off x="371032" y="114424"/>
            <a:ext cx="1703214" cy="438072"/>
          </a:xfrm>
          <a:prstGeom prst="rect">
            <a:avLst/>
          </a:prstGeom>
        </p:spPr>
      </p:pic>
    </p:spTree>
    <p:extLst>
      <p:ext uri="{BB962C8B-B14F-4D97-AF65-F5344CB8AC3E}">
        <p14:creationId xmlns:p14="http://schemas.microsoft.com/office/powerpoint/2010/main" val="372397572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Q&amp;A - blue">
    <p:bg>
      <p:bgPr>
        <a:solidFill>
          <a:schemeClr val="tx1"/>
        </a:solidFill>
        <a:effectLst/>
      </p:bgPr>
    </p:bg>
    <p:spTree>
      <p:nvGrpSpPr>
        <p:cNvPr id="1" name=""/>
        <p:cNvGrpSpPr/>
        <p:nvPr/>
      </p:nvGrpSpPr>
      <p:grpSpPr>
        <a:xfrm>
          <a:off x="0" y="0"/>
          <a:ext cx="0" cy="0"/>
          <a:chOff x="0" y="0"/>
          <a:chExt cx="0" cy="0"/>
        </a:xfrm>
      </p:grpSpPr>
      <p:sp>
        <p:nvSpPr>
          <p:cNvPr id="7" name="Rectangle 6"/>
          <p:cNvSpPr/>
          <p:nvPr userDrawn="1"/>
        </p:nvSpPr>
        <p:spPr bwMode="auto">
          <a:xfrm>
            <a:off x="0" y="1139429"/>
            <a:ext cx="8183418" cy="5447472"/>
          </a:xfrm>
          <a:prstGeom prst="rect">
            <a:avLst/>
          </a:prstGeom>
          <a:solidFill>
            <a:schemeClr val="accent1"/>
          </a:solidFill>
          <a:ln w="9525"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GB" sz="900" b="1" i="0" u="none" strike="noStrike" cap="none" normalizeH="0" baseline="0">
              <a:ln>
                <a:noFill/>
              </a:ln>
              <a:solidFill>
                <a:schemeClr val="bg1"/>
              </a:solidFill>
              <a:effectLst/>
              <a:latin typeface="Tahoma" pitchFamily="34" charset="0"/>
            </a:endParaRPr>
          </a:p>
        </p:txBody>
      </p:sp>
      <p:pic>
        <p:nvPicPr>
          <p:cNvPr id="4" name="Picture 3"/>
          <p:cNvPicPr>
            <a:picLocks noChangeAspect="1"/>
          </p:cNvPicPr>
          <p:nvPr userDrawn="1"/>
        </p:nvPicPr>
        <p:blipFill rotWithShape="1">
          <a:blip r:embed="rId2">
            <a:extLst>
              <a:ext uri="{28A0092B-C50C-407E-A947-70E740481C1C}">
                <a14:useLocalDpi xmlns:a14="http://schemas.microsoft.com/office/drawing/2010/main" val="0"/>
              </a:ext>
            </a:extLst>
          </a:blip>
          <a:srcRect t="12525" b="3434"/>
          <a:stretch/>
        </p:blipFill>
        <p:spPr>
          <a:xfrm>
            <a:off x="0" y="858982"/>
            <a:ext cx="12192000" cy="5763491"/>
          </a:xfrm>
          <a:prstGeom prst="rect">
            <a:avLst/>
          </a:prstGeom>
        </p:spPr>
      </p:pic>
      <p:sp>
        <p:nvSpPr>
          <p:cNvPr id="8" name="Rectangle 7"/>
          <p:cNvSpPr/>
          <p:nvPr userDrawn="1"/>
        </p:nvSpPr>
        <p:spPr bwMode="auto">
          <a:xfrm>
            <a:off x="145054" y="-8719"/>
            <a:ext cx="647425" cy="647425"/>
          </a:xfrm>
          <a:prstGeom prst="rect">
            <a:avLst/>
          </a:prstGeom>
          <a:solidFill>
            <a:schemeClr val="bg1"/>
          </a:solidFill>
          <a:ln w="9525"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GB" sz="900" b="1" i="0" u="none" strike="noStrike" cap="none" normalizeH="0" baseline="0">
              <a:ln>
                <a:noFill/>
              </a:ln>
              <a:solidFill>
                <a:schemeClr val="bg1"/>
              </a:solidFill>
              <a:effectLst/>
              <a:latin typeface="Tahoma" pitchFamily="34" charset="0"/>
            </a:endParaRPr>
          </a:p>
        </p:txBody>
      </p:sp>
      <p:sp>
        <p:nvSpPr>
          <p:cNvPr id="6" name="Text Placeholder 5"/>
          <p:cNvSpPr>
            <a:spLocks noGrp="1"/>
          </p:cNvSpPr>
          <p:nvPr>
            <p:ph type="body" sz="quarter" idx="10"/>
          </p:nvPr>
        </p:nvSpPr>
        <p:spPr>
          <a:xfrm>
            <a:off x="6308436" y="1237673"/>
            <a:ext cx="5463956" cy="5164431"/>
          </a:xfrm>
        </p:spPr>
        <p:txBody>
          <a:bodyPr anchor="ctr"/>
          <a:lstStyle>
            <a:lvl1pPr marL="0" indent="0">
              <a:buNone/>
              <a:defRPr sz="3200" baseline="0"/>
            </a:lvl1pPr>
            <a:lvl2pPr marL="562722" indent="0">
              <a:buNone/>
              <a:defRPr sz="2800" baseline="0"/>
            </a:lvl2pPr>
            <a:lvl3pPr marL="1125443" indent="0">
              <a:buNone/>
              <a:defRPr sz="2400" baseline="0"/>
            </a:lvl3pPr>
            <a:lvl4pPr marL="1688165" indent="0">
              <a:buNone/>
              <a:defRPr sz="2000" baseline="0"/>
            </a:lvl4pPr>
            <a:lvl5pPr marL="2250887" indent="0">
              <a:buNone/>
              <a:defRPr sz="18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5" name="Picture 4"/>
          <p:cNvPicPr>
            <a:picLocks noChangeAspect="1"/>
          </p:cNvPicPr>
          <p:nvPr userDrawn="1"/>
        </p:nvPicPr>
        <p:blipFill rotWithShape="1">
          <a:blip r:embed="rId3" cstate="print">
            <a:extLst>
              <a:ext uri="{28A0092B-C50C-407E-A947-70E740481C1C}">
                <a14:useLocalDpi xmlns:a14="http://schemas.microsoft.com/office/drawing/2010/main" val="0"/>
              </a:ext>
            </a:extLst>
          </a:blip>
          <a:srcRect r="74091"/>
          <a:stretch/>
        </p:blipFill>
        <p:spPr>
          <a:xfrm>
            <a:off x="207400" y="83805"/>
            <a:ext cx="485747" cy="482634"/>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93147" y="2427580"/>
            <a:ext cx="2640047" cy="2635916"/>
          </a:xfrm>
          <a:prstGeom prst="rect">
            <a:avLst/>
          </a:prstGeom>
        </p:spPr>
      </p:pic>
    </p:spTree>
    <p:extLst>
      <p:ext uri="{BB962C8B-B14F-4D97-AF65-F5344CB8AC3E}">
        <p14:creationId xmlns:p14="http://schemas.microsoft.com/office/powerpoint/2010/main" val="156486514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hite Background">
    <p:bg>
      <p:bgPr>
        <a:solidFill>
          <a:schemeClr val="tx1"/>
        </a:solidFill>
        <a:effectLst/>
      </p:bgPr>
    </p:bg>
    <p:spTree>
      <p:nvGrpSpPr>
        <p:cNvPr id="1" name=""/>
        <p:cNvGrpSpPr/>
        <p:nvPr/>
      </p:nvGrpSpPr>
      <p:grpSpPr>
        <a:xfrm>
          <a:off x="0" y="0"/>
          <a:ext cx="0" cy="0"/>
          <a:chOff x="0" y="0"/>
          <a:chExt cx="0" cy="0"/>
        </a:xfrm>
      </p:grpSpPr>
      <p:sp>
        <p:nvSpPr>
          <p:cNvPr id="4" name="Rectangle 3"/>
          <p:cNvSpPr/>
          <p:nvPr userDrawn="1"/>
        </p:nvSpPr>
        <p:spPr bwMode="auto">
          <a:xfrm>
            <a:off x="147782" y="-8719"/>
            <a:ext cx="11896436" cy="647425"/>
          </a:xfrm>
          <a:prstGeom prst="rect">
            <a:avLst/>
          </a:prstGeom>
          <a:solidFill>
            <a:srgbClr val="00205B"/>
          </a:solidFill>
          <a:ln w="9525"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GB" sz="900" b="1" i="0" u="none" strike="noStrike" cap="none" normalizeH="0" baseline="0">
              <a:ln>
                <a:noFill/>
              </a:ln>
              <a:solidFill>
                <a:schemeClr val="bg1"/>
              </a:solidFill>
              <a:effectLst/>
              <a:latin typeface="Tahoma" pitchFamily="34" charset="0"/>
            </a:endParaRPr>
          </a:p>
        </p:txBody>
      </p:sp>
      <p:sp>
        <p:nvSpPr>
          <p:cNvPr id="8" name="Rectangle 7"/>
          <p:cNvSpPr/>
          <p:nvPr userDrawn="1"/>
        </p:nvSpPr>
        <p:spPr bwMode="auto">
          <a:xfrm>
            <a:off x="145054" y="-8719"/>
            <a:ext cx="647425" cy="647425"/>
          </a:xfrm>
          <a:prstGeom prst="rect">
            <a:avLst/>
          </a:prstGeom>
          <a:solidFill>
            <a:schemeClr val="accent1"/>
          </a:solidFill>
          <a:ln w="9525" cap="flat" cmpd="sng" algn="ctr">
            <a:noFill/>
            <a:prstDash val="solid"/>
            <a:round/>
            <a:headEnd type="none" w="med" len="med"/>
            <a:tailEnd type="none" w="med" len="med"/>
          </a:ln>
          <a:effectLst/>
        </p:spPr>
        <p:txBody>
          <a:bodyPr vert="horz" wrap="square" lIns="36000" tIns="36000" rIns="36000" bIns="36000" numCol="1" rtlCol="0" anchor="t" anchorCtr="0" compatLnSpc="1">
            <a:prstTxWarp prst="textNoShape">
              <a:avLst/>
            </a:prstTxWarp>
          </a:bodyPr>
          <a:lstStyle/>
          <a:p>
            <a:pPr marL="0" marR="0" indent="0" algn="l" defTabSz="914400" rtl="0" eaLnBrk="0" fontAlgn="base" latinLnBrk="0" hangingPunct="0">
              <a:lnSpc>
                <a:spcPct val="100000"/>
              </a:lnSpc>
              <a:spcBef>
                <a:spcPct val="50000"/>
              </a:spcBef>
              <a:spcAft>
                <a:spcPct val="0"/>
              </a:spcAft>
              <a:buClrTx/>
              <a:buSzTx/>
              <a:buFontTx/>
              <a:buNone/>
              <a:tabLst/>
            </a:pPr>
            <a:endParaRPr kumimoji="0" lang="en-GB" sz="900" b="1" i="0" u="none" strike="noStrike" cap="none" normalizeH="0" baseline="0">
              <a:ln>
                <a:noFill/>
              </a:ln>
              <a:solidFill>
                <a:schemeClr val="bg1"/>
              </a:solidFill>
              <a:effectLst/>
              <a:latin typeface="Tahoma" pitchFamily="34" charset="0"/>
            </a:endParaRPr>
          </a:p>
        </p:txBody>
      </p:sp>
      <p:sp>
        <p:nvSpPr>
          <p:cNvPr id="2" name="Title 1"/>
          <p:cNvSpPr>
            <a:spLocks noGrp="1"/>
          </p:cNvSpPr>
          <p:nvPr>
            <p:ph type="title"/>
          </p:nvPr>
        </p:nvSpPr>
        <p:spPr>
          <a:xfrm>
            <a:off x="792480" y="1"/>
            <a:ext cx="11399520" cy="640079"/>
          </a:xfrm>
        </p:spPr>
        <p:txBody>
          <a:bodyPr/>
          <a:lstStyle>
            <a:lvl1pPr marL="221544">
              <a:defRPr>
                <a:solidFill>
                  <a:schemeClr val="tx1"/>
                </a:solidFill>
              </a:defRPr>
            </a:lvl1pPr>
          </a:lstStyle>
          <a:p>
            <a:r>
              <a:rPr lang="en-US"/>
              <a:t>Click to edit Master title style</a:t>
            </a:r>
            <a:endParaRPr lang="en-GB" dirty="0"/>
          </a:p>
        </p:txBody>
      </p:sp>
      <p:sp>
        <p:nvSpPr>
          <p:cNvPr id="6" name="Text Placeholder 5"/>
          <p:cNvSpPr>
            <a:spLocks noGrp="1"/>
          </p:cNvSpPr>
          <p:nvPr>
            <p:ph type="body" sz="quarter" idx="10"/>
          </p:nvPr>
        </p:nvSpPr>
        <p:spPr>
          <a:xfrm>
            <a:off x="145053" y="1139429"/>
            <a:ext cx="11627339" cy="5262675"/>
          </a:xfrm>
        </p:spPr>
        <p:txBody>
          <a:bodyPr/>
          <a:lstStyle>
            <a:lvl1pPr>
              <a:defRPr sz="3200" spc="-100" baseline="0"/>
            </a:lvl1pPr>
            <a:lvl2pPr>
              <a:defRPr sz="2800" spc="-100" baseline="0"/>
            </a:lvl2pPr>
            <a:lvl3pPr>
              <a:defRPr sz="2400" spc="-100" baseline="0"/>
            </a:lvl3pPr>
            <a:lvl4pPr>
              <a:defRPr sz="2000" spc="-100" baseline="0"/>
            </a:lvl4pPr>
            <a:lvl5pPr>
              <a:defRPr sz="1800" spc="-100" baseline="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r="74091"/>
          <a:stretch/>
        </p:blipFill>
        <p:spPr>
          <a:xfrm>
            <a:off x="207400" y="83805"/>
            <a:ext cx="485747" cy="482634"/>
          </a:xfrm>
          <a:prstGeom prst="rect">
            <a:avLst/>
          </a:prstGeom>
        </p:spPr>
      </p:pic>
    </p:spTree>
    <p:extLst>
      <p:ext uri="{BB962C8B-B14F-4D97-AF65-F5344CB8AC3E}">
        <p14:creationId xmlns:p14="http://schemas.microsoft.com/office/powerpoint/2010/main" val="2186698832"/>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9699" name="Rectangle 2"/>
          <p:cNvSpPr>
            <a:spLocks noGrp="1" noChangeArrowheads="1"/>
          </p:cNvSpPr>
          <p:nvPr>
            <p:ph type="title"/>
          </p:nvPr>
        </p:nvSpPr>
        <p:spPr bwMode="auto">
          <a:xfrm>
            <a:off x="792479" y="4"/>
            <a:ext cx="11399521" cy="600764"/>
          </a:xfrm>
          <a:prstGeom prst="rect">
            <a:avLst/>
          </a:prstGeom>
          <a:noFill/>
          <a:ln w="9525">
            <a:noFill/>
            <a:miter lim="800000"/>
            <a:headEnd/>
            <a:tailEnd/>
          </a:ln>
        </p:spPr>
        <p:txBody>
          <a:bodyPr vert="horz" wrap="square" lIns="0" tIns="36000" rIns="36000" bIns="36000" numCol="1" anchor="ctr" anchorCtr="0" compatLnSpc="1">
            <a:prstTxWarp prst="textNoShape">
              <a:avLst/>
            </a:prstTxWarp>
            <a:normAutofit/>
          </a:bodyPr>
          <a:lstStyle/>
          <a:p>
            <a:pPr lvl="0"/>
            <a:r>
              <a:rPr lang="en-US"/>
              <a:t>Click to edit Master title style</a:t>
            </a:r>
            <a:endParaRPr lang="en-GB" dirty="0"/>
          </a:p>
        </p:txBody>
      </p:sp>
      <p:sp>
        <p:nvSpPr>
          <p:cNvPr id="29700" name="Rectangle 58"/>
          <p:cNvSpPr>
            <a:spLocks noGrp="1" noChangeArrowheads="1"/>
          </p:cNvSpPr>
          <p:nvPr>
            <p:ph type="body" idx="1"/>
          </p:nvPr>
        </p:nvSpPr>
        <p:spPr bwMode="auto">
          <a:xfrm>
            <a:off x="145054" y="1139429"/>
            <a:ext cx="11627339" cy="52626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9" name="Straight Connector 8"/>
          <p:cNvCxnSpPr/>
          <p:nvPr userDrawn="1"/>
        </p:nvCxnSpPr>
        <p:spPr bwMode="auto">
          <a:xfrm>
            <a:off x="145054" y="638706"/>
            <a:ext cx="12046946" cy="0"/>
          </a:xfrm>
          <a:prstGeom prst="line">
            <a:avLst/>
          </a:prstGeom>
          <a:solidFill>
            <a:schemeClr val="bg2"/>
          </a:solidFill>
          <a:ln w="6350" cap="flat" cmpd="sng" algn="ctr">
            <a:solidFill>
              <a:schemeClr val="tx2">
                <a:alpha val="20000"/>
              </a:schemeClr>
            </a:solidFill>
            <a:prstDash val="solid"/>
            <a:round/>
            <a:headEnd type="none" w="med" len="med"/>
            <a:tailEnd type="none" w="med" len="med"/>
          </a:ln>
          <a:effectLst/>
        </p:spPr>
      </p:cxnSp>
      <p:sp>
        <p:nvSpPr>
          <p:cNvPr id="16" name="TextBox 15"/>
          <p:cNvSpPr txBox="1"/>
          <p:nvPr userDrawn="1"/>
        </p:nvSpPr>
        <p:spPr>
          <a:xfrm>
            <a:off x="10901866" y="641568"/>
            <a:ext cx="1226619" cy="246221"/>
          </a:xfrm>
          <a:prstGeom prst="rect">
            <a:avLst/>
          </a:prstGeom>
          <a:noFill/>
        </p:spPr>
        <p:txBody>
          <a:bodyPr wrap="none" rtlCol="0">
            <a:spAutoFit/>
          </a:bodyPr>
          <a:lstStyle/>
          <a:p>
            <a:pPr algn="r"/>
            <a:r>
              <a:rPr lang="en-GB" sz="1000" b="0" baseline="0" dirty="0">
                <a:solidFill>
                  <a:schemeClr val="bg1"/>
                </a:solidFill>
                <a:latin typeface="Bahnschrift SemiLight" panose="020B0502040204020203" pitchFamily="34" charset="0"/>
                <a:ea typeface="Roboto" panose="02000000000000000000" pitchFamily="2" charset="0"/>
              </a:rPr>
              <a:t>www.eumetsat.int</a:t>
            </a:r>
          </a:p>
        </p:txBody>
      </p:sp>
      <p:sp>
        <p:nvSpPr>
          <p:cNvPr id="12" name="Rectangle 61" title="[DM_E_CONFID]"/>
          <p:cNvSpPr>
            <a:spLocks noChangeArrowheads="1"/>
          </p:cNvSpPr>
          <p:nvPr userDrawn="1"/>
        </p:nvSpPr>
        <p:spPr bwMode="auto">
          <a:xfrm>
            <a:off x="4576120" y="6649210"/>
            <a:ext cx="3113648" cy="153888"/>
          </a:xfrm>
          <a:prstGeom prst="rect">
            <a:avLst/>
          </a:prstGeom>
          <a:noFill/>
          <a:ln w="9525">
            <a:noFill/>
            <a:miter lim="800000"/>
            <a:headEnd/>
            <a:tailEnd/>
          </a:ln>
        </p:spPr>
        <p:txBody>
          <a:bodyPr wrap="square" lIns="0" tIns="0" rIns="0" bIns="0">
            <a:spAutoFit/>
          </a:bodyPr>
          <a:lstStyle/>
          <a:p>
            <a:pPr algn="ctr" eaLnBrk="0" hangingPunct="0">
              <a:defRPr/>
            </a:pPr>
            <a:endParaRPr lang="de-DE" sz="1000" b="0" baseline="0" dirty="0">
              <a:solidFill>
                <a:srgbClr val="00B5E2"/>
              </a:solidFill>
              <a:latin typeface="Roboto" panose="02000000000000000000" pitchFamily="2" charset="0"/>
              <a:ea typeface="Roboto" panose="02000000000000000000" pitchFamily="2" charset="0"/>
              <a:cs typeface="Arial" pitchFamily="34" charset="0"/>
            </a:endParaRPr>
          </a:p>
        </p:txBody>
      </p:sp>
    </p:spTree>
  </p:cSld>
  <p:clrMap bg1="lt1" tx1="dk1" bg2="lt2" tx2="dk2" accent1="accent1" accent2="accent2" accent3="accent3" accent4="accent4" accent5="accent5" accent6="accent6" hlink="hlink" folHlink="folHlink"/>
  <p:sldLayoutIdLst>
    <p:sldLayoutId id="2147487671" r:id="rId1"/>
    <p:sldLayoutId id="2147487679" r:id="rId2"/>
    <p:sldLayoutId id="2147487717" r:id="rId3"/>
  </p:sldLayoutIdLst>
  <p:transition/>
  <p:txStyles>
    <p:titleStyle>
      <a:lvl1pPr marL="220791" algn="l" rtl="0" eaLnBrk="1" fontAlgn="base" hangingPunct="1">
        <a:spcBef>
          <a:spcPct val="0"/>
        </a:spcBef>
        <a:spcAft>
          <a:spcPct val="0"/>
        </a:spcAft>
        <a:defRPr sz="3200" b="1" spc="-100" baseline="0">
          <a:solidFill>
            <a:schemeClr val="bg1"/>
          </a:solidFill>
          <a:latin typeface="Arial" panose="020B0604020202020204" pitchFamily="34" charset="0"/>
          <a:ea typeface="+mj-ea"/>
          <a:cs typeface="Arial" pitchFamily="34" charset="0"/>
        </a:defRPr>
      </a:lvl1pPr>
      <a:lvl2pPr marL="220791" algn="l" rtl="0" eaLnBrk="1" fontAlgn="base" hangingPunct="1">
        <a:spcBef>
          <a:spcPct val="0"/>
        </a:spcBef>
        <a:spcAft>
          <a:spcPct val="0"/>
        </a:spcAft>
        <a:defRPr sz="3446" b="1">
          <a:solidFill>
            <a:schemeClr val="bg1"/>
          </a:solidFill>
          <a:latin typeface="Arial" pitchFamily="34" charset="0"/>
          <a:cs typeface="Arial" pitchFamily="34" charset="0"/>
        </a:defRPr>
      </a:lvl2pPr>
      <a:lvl3pPr marL="220791" algn="l" rtl="0" eaLnBrk="1" fontAlgn="base" hangingPunct="1">
        <a:spcBef>
          <a:spcPct val="0"/>
        </a:spcBef>
        <a:spcAft>
          <a:spcPct val="0"/>
        </a:spcAft>
        <a:defRPr sz="3446" b="1">
          <a:solidFill>
            <a:schemeClr val="bg1"/>
          </a:solidFill>
          <a:latin typeface="Arial" pitchFamily="34" charset="0"/>
          <a:cs typeface="Arial" pitchFamily="34" charset="0"/>
        </a:defRPr>
      </a:lvl3pPr>
      <a:lvl4pPr marL="220791" algn="l" rtl="0" eaLnBrk="1" fontAlgn="base" hangingPunct="1">
        <a:spcBef>
          <a:spcPct val="0"/>
        </a:spcBef>
        <a:spcAft>
          <a:spcPct val="0"/>
        </a:spcAft>
        <a:defRPr sz="3446" b="1">
          <a:solidFill>
            <a:schemeClr val="bg1"/>
          </a:solidFill>
          <a:latin typeface="Arial" pitchFamily="34" charset="0"/>
          <a:cs typeface="Arial" pitchFamily="34" charset="0"/>
        </a:defRPr>
      </a:lvl4pPr>
      <a:lvl5pPr marL="220791" algn="l" rtl="0" eaLnBrk="1" fontAlgn="base" hangingPunct="1">
        <a:spcBef>
          <a:spcPct val="0"/>
        </a:spcBef>
        <a:spcAft>
          <a:spcPct val="0"/>
        </a:spcAft>
        <a:defRPr sz="3446" b="1">
          <a:solidFill>
            <a:schemeClr val="bg1"/>
          </a:solidFill>
          <a:latin typeface="Arial" pitchFamily="34" charset="0"/>
          <a:cs typeface="Arial" pitchFamily="34" charset="0"/>
        </a:defRPr>
      </a:lvl5pPr>
      <a:lvl6pPr marL="562722" algn="l" rtl="0" eaLnBrk="1" fontAlgn="base" hangingPunct="1">
        <a:spcBef>
          <a:spcPct val="0"/>
        </a:spcBef>
        <a:spcAft>
          <a:spcPct val="0"/>
        </a:spcAft>
        <a:defRPr sz="3446" b="1">
          <a:solidFill>
            <a:schemeClr val="bg1"/>
          </a:solidFill>
          <a:latin typeface="Century Gothic" pitchFamily="34" charset="0"/>
        </a:defRPr>
      </a:lvl6pPr>
      <a:lvl7pPr marL="1125444" algn="l" rtl="0" eaLnBrk="1" fontAlgn="base" hangingPunct="1">
        <a:spcBef>
          <a:spcPct val="0"/>
        </a:spcBef>
        <a:spcAft>
          <a:spcPct val="0"/>
        </a:spcAft>
        <a:defRPr sz="3446" b="1">
          <a:solidFill>
            <a:schemeClr val="bg1"/>
          </a:solidFill>
          <a:latin typeface="Century Gothic" pitchFamily="34" charset="0"/>
        </a:defRPr>
      </a:lvl7pPr>
      <a:lvl8pPr marL="1688165" algn="l" rtl="0" eaLnBrk="1" fontAlgn="base" hangingPunct="1">
        <a:spcBef>
          <a:spcPct val="0"/>
        </a:spcBef>
        <a:spcAft>
          <a:spcPct val="0"/>
        </a:spcAft>
        <a:defRPr sz="3446" b="1">
          <a:solidFill>
            <a:schemeClr val="bg1"/>
          </a:solidFill>
          <a:latin typeface="Century Gothic" pitchFamily="34" charset="0"/>
        </a:defRPr>
      </a:lvl8pPr>
      <a:lvl9pPr marL="2250887" algn="l" rtl="0" eaLnBrk="1" fontAlgn="base" hangingPunct="1">
        <a:spcBef>
          <a:spcPct val="0"/>
        </a:spcBef>
        <a:spcAft>
          <a:spcPct val="0"/>
        </a:spcAft>
        <a:defRPr sz="3446" b="1">
          <a:solidFill>
            <a:schemeClr val="bg1"/>
          </a:solidFill>
          <a:latin typeface="Century Gothic" pitchFamily="34" charset="0"/>
        </a:defRPr>
      </a:lvl9pPr>
    </p:titleStyle>
    <p:bodyStyle>
      <a:lvl1pPr marL="328254" indent="-328254" algn="l" rtl="0" eaLnBrk="1" fontAlgn="base" hangingPunct="1">
        <a:spcBef>
          <a:spcPct val="20000"/>
        </a:spcBef>
        <a:spcAft>
          <a:spcPct val="0"/>
        </a:spcAft>
        <a:buFont typeface="Arial" pitchFamily="34" charset="0"/>
        <a:buChar char="•"/>
        <a:defRPr sz="4431" spc="-100" baseline="0">
          <a:solidFill>
            <a:schemeClr val="tx2"/>
          </a:solidFill>
          <a:latin typeface="Arial" panose="020B0604020202020204" pitchFamily="34" charset="0"/>
          <a:ea typeface="Roboto" panose="02000000000000000000" pitchFamily="2" charset="0"/>
          <a:cs typeface="Arial" pitchFamily="34" charset="0"/>
        </a:defRPr>
      </a:lvl1pPr>
      <a:lvl2pPr marL="914423" indent="-351701" algn="l" rtl="0" eaLnBrk="1" fontAlgn="base" hangingPunct="1">
        <a:spcBef>
          <a:spcPct val="20000"/>
        </a:spcBef>
        <a:spcAft>
          <a:spcPct val="0"/>
        </a:spcAft>
        <a:buFont typeface="Arial" pitchFamily="34" charset="0"/>
        <a:buChar char="•"/>
        <a:defRPr sz="3939" spc="-100" baseline="0">
          <a:solidFill>
            <a:schemeClr val="tx2"/>
          </a:solidFill>
          <a:latin typeface="Arial" panose="020B0604020202020204" pitchFamily="34" charset="0"/>
          <a:ea typeface="Roboto" panose="02000000000000000000" pitchFamily="2" charset="0"/>
          <a:cs typeface="Arial" pitchFamily="34" charset="0"/>
        </a:defRPr>
      </a:lvl2pPr>
      <a:lvl3pPr marL="1406804" indent="-281361" algn="l" rtl="0" eaLnBrk="1" fontAlgn="base" hangingPunct="1">
        <a:spcBef>
          <a:spcPct val="20000"/>
        </a:spcBef>
        <a:spcAft>
          <a:spcPct val="0"/>
        </a:spcAft>
        <a:buFont typeface="Arial" pitchFamily="34" charset="0"/>
        <a:buChar char="•"/>
        <a:defRPr sz="3446" spc="-100" baseline="0">
          <a:solidFill>
            <a:schemeClr val="tx2"/>
          </a:solidFill>
          <a:latin typeface="Arial" panose="020B0604020202020204" pitchFamily="34" charset="0"/>
          <a:ea typeface="Roboto" panose="02000000000000000000" pitchFamily="2" charset="0"/>
          <a:cs typeface="Arial" pitchFamily="34" charset="0"/>
        </a:defRPr>
      </a:lvl3pPr>
      <a:lvl4pPr marL="1969526" indent="-281361" algn="l" rtl="0" eaLnBrk="1" fontAlgn="base" hangingPunct="1">
        <a:spcBef>
          <a:spcPct val="20000"/>
        </a:spcBef>
        <a:spcAft>
          <a:spcPct val="0"/>
        </a:spcAft>
        <a:buFont typeface="Arial" pitchFamily="34" charset="0"/>
        <a:buChar char="•"/>
        <a:defRPr sz="2954" spc="-100" baseline="0">
          <a:solidFill>
            <a:schemeClr val="tx2"/>
          </a:solidFill>
          <a:latin typeface="Arial" panose="020B0604020202020204" pitchFamily="34" charset="0"/>
          <a:ea typeface="Roboto" panose="02000000000000000000" pitchFamily="2" charset="0"/>
          <a:cs typeface="Arial" pitchFamily="34" charset="0"/>
        </a:defRPr>
      </a:lvl4pPr>
      <a:lvl5pPr marL="2532248" indent="-281361" algn="l" rtl="0" eaLnBrk="1" fontAlgn="base" hangingPunct="1">
        <a:spcBef>
          <a:spcPct val="20000"/>
        </a:spcBef>
        <a:spcAft>
          <a:spcPct val="0"/>
        </a:spcAft>
        <a:buFont typeface="Arial" pitchFamily="34" charset="0"/>
        <a:buChar char="•"/>
        <a:defRPr sz="2462" spc="-100" baseline="0">
          <a:solidFill>
            <a:schemeClr val="tx2"/>
          </a:solidFill>
          <a:latin typeface="Arial" panose="020B0604020202020204" pitchFamily="34" charset="0"/>
          <a:ea typeface="Roboto" panose="02000000000000000000" pitchFamily="2" charset="0"/>
          <a:cs typeface="Arial" pitchFamily="34" charset="0"/>
        </a:defRPr>
      </a:lvl5pPr>
      <a:lvl6pPr marL="3094970" indent="-281361" algn="l" rtl="0" eaLnBrk="1" fontAlgn="base" hangingPunct="1">
        <a:spcBef>
          <a:spcPct val="20000"/>
        </a:spcBef>
        <a:spcAft>
          <a:spcPct val="0"/>
        </a:spcAft>
        <a:defRPr sz="2954">
          <a:solidFill>
            <a:schemeClr val="tx2"/>
          </a:solidFill>
          <a:latin typeface="+mn-lt"/>
        </a:defRPr>
      </a:lvl6pPr>
      <a:lvl7pPr marL="3657691" indent="-281361" algn="l" rtl="0" eaLnBrk="1" fontAlgn="base" hangingPunct="1">
        <a:spcBef>
          <a:spcPct val="20000"/>
        </a:spcBef>
        <a:spcAft>
          <a:spcPct val="0"/>
        </a:spcAft>
        <a:defRPr sz="2954">
          <a:solidFill>
            <a:schemeClr val="tx2"/>
          </a:solidFill>
          <a:latin typeface="+mn-lt"/>
        </a:defRPr>
      </a:lvl7pPr>
      <a:lvl8pPr marL="4220413" indent="-281361" algn="l" rtl="0" eaLnBrk="1" fontAlgn="base" hangingPunct="1">
        <a:spcBef>
          <a:spcPct val="20000"/>
        </a:spcBef>
        <a:spcAft>
          <a:spcPct val="0"/>
        </a:spcAft>
        <a:defRPr sz="2954">
          <a:solidFill>
            <a:schemeClr val="tx2"/>
          </a:solidFill>
          <a:latin typeface="+mn-lt"/>
        </a:defRPr>
      </a:lvl8pPr>
      <a:lvl9pPr marL="4783135" indent="-281361" algn="l" rtl="0" eaLnBrk="1" fontAlgn="base" hangingPunct="1">
        <a:spcBef>
          <a:spcPct val="20000"/>
        </a:spcBef>
        <a:spcAft>
          <a:spcPct val="0"/>
        </a:spcAft>
        <a:defRPr sz="2954">
          <a:solidFill>
            <a:schemeClr val="tx2"/>
          </a:solidFill>
          <a:latin typeface="+mn-lt"/>
        </a:defRPr>
      </a:lvl9pPr>
    </p:bodyStyle>
    <p:otherStyle>
      <a:defPPr>
        <a:defRPr lang="en-US"/>
      </a:defPPr>
      <a:lvl1pPr marL="0" algn="l" defTabSz="1125444" rtl="0" eaLnBrk="1" latinLnBrk="0" hangingPunct="1">
        <a:defRPr sz="2215" kern="1200">
          <a:solidFill>
            <a:schemeClr val="tx1"/>
          </a:solidFill>
          <a:latin typeface="+mn-lt"/>
          <a:ea typeface="+mn-ea"/>
          <a:cs typeface="+mn-cs"/>
        </a:defRPr>
      </a:lvl1pPr>
      <a:lvl2pPr marL="562722" algn="l" defTabSz="1125444" rtl="0" eaLnBrk="1" latinLnBrk="0" hangingPunct="1">
        <a:defRPr sz="2215" kern="1200">
          <a:solidFill>
            <a:schemeClr val="tx1"/>
          </a:solidFill>
          <a:latin typeface="+mn-lt"/>
          <a:ea typeface="+mn-ea"/>
          <a:cs typeface="+mn-cs"/>
        </a:defRPr>
      </a:lvl2pPr>
      <a:lvl3pPr marL="1125444" algn="l" defTabSz="1125444" rtl="0" eaLnBrk="1" latinLnBrk="0" hangingPunct="1">
        <a:defRPr sz="2215" kern="1200">
          <a:solidFill>
            <a:schemeClr val="tx1"/>
          </a:solidFill>
          <a:latin typeface="+mn-lt"/>
          <a:ea typeface="+mn-ea"/>
          <a:cs typeface="+mn-cs"/>
        </a:defRPr>
      </a:lvl3pPr>
      <a:lvl4pPr marL="1688165" algn="l" defTabSz="1125444" rtl="0" eaLnBrk="1" latinLnBrk="0" hangingPunct="1">
        <a:defRPr sz="2215" kern="1200">
          <a:solidFill>
            <a:schemeClr val="tx1"/>
          </a:solidFill>
          <a:latin typeface="+mn-lt"/>
          <a:ea typeface="+mn-ea"/>
          <a:cs typeface="+mn-cs"/>
        </a:defRPr>
      </a:lvl4pPr>
      <a:lvl5pPr marL="2250887" algn="l" defTabSz="1125444" rtl="0" eaLnBrk="1" latinLnBrk="0" hangingPunct="1">
        <a:defRPr sz="2215" kern="1200">
          <a:solidFill>
            <a:schemeClr val="tx1"/>
          </a:solidFill>
          <a:latin typeface="+mn-lt"/>
          <a:ea typeface="+mn-ea"/>
          <a:cs typeface="+mn-cs"/>
        </a:defRPr>
      </a:lvl5pPr>
      <a:lvl6pPr marL="2813609" algn="l" defTabSz="1125444" rtl="0" eaLnBrk="1" latinLnBrk="0" hangingPunct="1">
        <a:defRPr sz="2215" kern="1200">
          <a:solidFill>
            <a:schemeClr val="tx1"/>
          </a:solidFill>
          <a:latin typeface="+mn-lt"/>
          <a:ea typeface="+mn-ea"/>
          <a:cs typeface="+mn-cs"/>
        </a:defRPr>
      </a:lvl6pPr>
      <a:lvl7pPr marL="3376331" algn="l" defTabSz="1125444" rtl="0" eaLnBrk="1" latinLnBrk="0" hangingPunct="1">
        <a:defRPr sz="2215" kern="1200">
          <a:solidFill>
            <a:schemeClr val="tx1"/>
          </a:solidFill>
          <a:latin typeface="+mn-lt"/>
          <a:ea typeface="+mn-ea"/>
          <a:cs typeface="+mn-cs"/>
        </a:defRPr>
      </a:lvl7pPr>
      <a:lvl8pPr marL="3939052" algn="l" defTabSz="1125444" rtl="0" eaLnBrk="1" latinLnBrk="0" hangingPunct="1">
        <a:defRPr sz="2215" kern="1200">
          <a:solidFill>
            <a:schemeClr val="tx1"/>
          </a:solidFill>
          <a:latin typeface="+mn-lt"/>
          <a:ea typeface="+mn-ea"/>
          <a:cs typeface="+mn-cs"/>
        </a:defRPr>
      </a:lvl8pPr>
      <a:lvl9pPr marL="4501774" algn="l" defTabSz="1125444" rtl="0" eaLnBrk="1" latinLnBrk="0" hangingPunct="1">
        <a:defRPr sz="221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title="[DM_DOCNAME]"/>
          <p:cNvSpPr txBox="1"/>
          <p:nvPr/>
        </p:nvSpPr>
        <p:spPr>
          <a:xfrm>
            <a:off x="-1" y="1884152"/>
            <a:ext cx="5310909" cy="2641062"/>
          </a:xfrm>
          <a:prstGeom prst="rect">
            <a:avLst/>
          </a:prstGeom>
          <a:solidFill>
            <a:schemeClr val="bg1"/>
          </a:solidFill>
        </p:spPr>
        <p:txBody>
          <a:bodyPr wrap="square" lIns="288000" tIns="180000" rIns="288000" bIns="180000" rtlCol="0" anchor="t" anchorCtr="0">
            <a:spAutoFit/>
          </a:bodyPr>
          <a:lstStyle/>
          <a:p>
            <a:pPr>
              <a:defRPr/>
            </a:pPr>
            <a:r>
              <a:rPr lang="en-GB" sz="3200" spc="-100" dirty="0">
                <a:solidFill>
                  <a:schemeClr val="tx1"/>
                </a:solidFill>
                <a:latin typeface="Arial" panose="020B0604020202020204" pitchFamily="34" charset="0"/>
                <a:cs typeface="Arial" panose="020B0604020202020204" pitchFamily="34" charset="0"/>
              </a:rPr>
              <a:t>Alternative Applications of Lunar Observations</a:t>
            </a:r>
          </a:p>
          <a:p>
            <a:pPr>
              <a:defRPr/>
            </a:pPr>
            <a:endParaRPr lang="en-GB" sz="1800" b="0" kern="0" dirty="0">
              <a:solidFill>
                <a:schemeClr val="tx1"/>
              </a:solidFill>
              <a:latin typeface="Arial" panose="020B0604020202020204" pitchFamily="34" charset="0"/>
              <a:ea typeface="Roboto Medium" panose="02000000000000000000" pitchFamily="2" charset="0"/>
              <a:cs typeface="Arial" panose="020B0604020202020204" pitchFamily="34" charset="0"/>
            </a:endParaRPr>
          </a:p>
          <a:p>
            <a:pPr>
              <a:defRPr/>
            </a:pPr>
            <a:r>
              <a:rPr lang="en-GB" sz="1800" b="0" dirty="0">
                <a:solidFill>
                  <a:schemeClr val="tx1"/>
                </a:solidFill>
                <a:latin typeface="Arial" panose="020B0604020202020204" pitchFamily="34" charset="0"/>
                <a:ea typeface="Roboto Medium" panose="02000000000000000000" pitchFamily="2" charset="0"/>
                <a:cs typeface="Arial" panose="020B0604020202020204" pitchFamily="34" charset="0"/>
              </a:rPr>
              <a:t>Fangfang Yu</a:t>
            </a:r>
          </a:p>
          <a:p>
            <a:pPr>
              <a:defRPr/>
            </a:pPr>
            <a:endParaRPr lang="en-GB" sz="1800" b="0" i="1" dirty="0">
              <a:solidFill>
                <a:schemeClr val="tx1"/>
              </a:solidFill>
              <a:latin typeface="Arial" panose="020B0604020202020204" pitchFamily="34" charset="0"/>
              <a:ea typeface="Roboto" panose="02000000000000000000" pitchFamily="2" charset="0"/>
              <a:cs typeface="Arial" panose="020B0604020202020204" pitchFamily="34" charset="0"/>
            </a:endParaRPr>
          </a:p>
          <a:p>
            <a:pPr>
              <a:defRPr/>
            </a:pPr>
            <a:endParaRPr lang="en-GB" sz="1600" b="0" i="1" kern="0" dirty="0">
              <a:solidFill>
                <a:schemeClr val="tx1"/>
              </a:solidFill>
              <a:latin typeface="Arial" panose="020B0604020202020204" pitchFamily="34" charset="0"/>
              <a:ea typeface="Roboto" panose="02000000000000000000" pitchFamily="2" charset="0"/>
              <a:cs typeface="Arial" panose="020B0604020202020204" pitchFamily="34" charset="0"/>
            </a:endParaRPr>
          </a:p>
          <a:p>
            <a:pPr>
              <a:defRPr/>
            </a:pPr>
            <a:r>
              <a:rPr lang="en-GB" sz="1400" b="0" i="1" dirty="0">
                <a:solidFill>
                  <a:schemeClr val="tx1"/>
                </a:solidFill>
                <a:latin typeface="Arial" panose="020B0604020202020204" pitchFamily="34" charset="0"/>
                <a:ea typeface="Roboto Light" panose="02000000000000000000" pitchFamily="2" charset="0"/>
                <a:cs typeface="Arial" panose="020B0604020202020204" pitchFamily="34" charset="0"/>
              </a:rPr>
              <a:t>4</a:t>
            </a:r>
            <a:r>
              <a:rPr lang="en-GB" sz="1400" b="0" i="1" baseline="30000" dirty="0">
                <a:solidFill>
                  <a:schemeClr val="tx1"/>
                </a:solidFill>
                <a:latin typeface="Arial" panose="020B0604020202020204" pitchFamily="34" charset="0"/>
                <a:ea typeface="Roboto Light" panose="02000000000000000000" pitchFamily="2" charset="0"/>
                <a:cs typeface="Arial" panose="020B0604020202020204" pitchFamily="34" charset="0"/>
              </a:rPr>
              <a:t>th</a:t>
            </a:r>
            <a:r>
              <a:rPr lang="en-GB" sz="1400" b="0" i="1" dirty="0">
                <a:solidFill>
                  <a:schemeClr val="tx1"/>
                </a:solidFill>
                <a:latin typeface="Arial" panose="020B0604020202020204" pitchFamily="34" charset="0"/>
                <a:ea typeface="Roboto Light" panose="02000000000000000000" pitchFamily="2" charset="0"/>
                <a:cs typeface="Arial" panose="020B0604020202020204" pitchFamily="34" charset="0"/>
              </a:rPr>
              <a:t> GSICS/IVOS Lunar Calibration Workshop</a:t>
            </a:r>
          </a:p>
        </p:txBody>
      </p:sp>
    </p:spTree>
    <p:extLst>
      <p:ext uri="{BB962C8B-B14F-4D97-AF65-F5344CB8AC3E}">
        <p14:creationId xmlns:p14="http://schemas.microsoft.com/office/powerpoint/2010/main" val="3828273256"/>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Alternative Applications of Lunar Observations</a:t>
            </a:r>
          </a:p>
        </p:txBody>
      </p:sp>
      <p:sp>
        <p:nvSpPr>
          <p:cNvPr id="3" name="Text Placeholder 2"/>
          <p:cNvSpPr>
            <a:spLocks noGrp="1"/>
          </p:cNvSpPr>
          <p:nvPr>
            <p:ph type="body" sz="quarter" idx="10"/>
          </p:nvPr>
        </p:nvSpPr>
        <p:spPr/>
        <p:txBody>
          <a:bodyPr>
            <a:normAutofit fontScale="92500"/>
          </a:bodyPr>
          <a:lstStyle/>
          <a:p>
            <a:r>
              <a:rPr lang="en-GB" dirty="0"/>
              <a:t>Scope of the session</a:t>
            </a:r>
          </a:p>
          <a:p>
            <a:pPr lvl="1"/>
            <a:r>
              <a:rPr lang="en-GB" dirty="0">
                <a:latin typeface="Arial" panose="020B0604020202020204" pitchFamily="34" charset="0"/>
              </a:rPr>
              <a:t>Applications of lunar images for instrument characterization, such as MTF, RVS, and aerosol retrieval, etc</a:t>
            </a:r>
          </a:p>
          <a:p>
            <a:pPr lvl="1"/>
            <a:endParaRPr lang="en-GB" dirty="0">
              <a:latin typeface="Arial" panose="020B0604020202020204" pitchFamily="34" charset="0"/>
            </a:endParaRPr>
          </a:p>
          <a:p>
            <a:r>
              <a:rPr lang="en-GB" dirty="0"/>
              <a:t>Goals for the session</a:t>
            </a:r>
          </a:p>
          <a:p>
            <a:pPr lvl="1"/>
            <a:r>
              <a:rPr lang="en-GB" dirty="0">
                <a:latin typeface="Arial" panose="020B0604020202020204" pitchFamily="34" charset="0"/>
              </a:rPr>
              <a:t>Straylight</a:t>
            </a:r>
          </a:p>
          <a:p>
            <a:pPr lvl="2"/>
            <a:r>
              <a:rPr lang="en-GB" dirty="0"/>
              <a:t>Recommendations to improve the lunar irradiance measurements</a:t>
            </a:r>
            <a:endParaRPr lang="en-GB" dirty="0">
              <a:latin typeface="Arial" panose="020B0604020202020204" pitchFamily="34" charset="0"/>
            </a:endParaRPr>
          </a:p>
          <a:p>
            <a:pPr lvl="1"/>
            <a:r>
              <a:rPr lang="en-GB" dirty="0"/>
              <a:t>MTF</a:t>
            </a:r>
          </a:p>
          <a:p>
            <a:pPr lvl="2"/>
            <a:r>
              <a:rPr lang="en-GB" dirty="0"/>
              <a:t>Approaching the best practice method for MTF with the Moon</a:t>
            </a:r>
          </a:p>
          <a:p>
            <a:pPr lvl="1"/>
            <a:r>
              <a:rPr lang="en-GB" dirty="0"/>
              <a:t>Skynet</a:t>
            </a:r>
          </a:p>
          <a:p>
            <a:pPr lvl="2"/>
            <a:r>
              <a:rPr lang="en-GB" dirty="0"/>
              <a:t>Discussion on the collaboration between L2 + and model development communities</a:t>
            </a:r>
          </a:p>
          <a:p>
            <a:pPr lvl="3"/>
            <a:endParaRPr lang="en-GB" dirty="0">
              <a:latin typeface="Arial" panose="020B0604020202020204" pitchFamily="34" charset="0"/>
            </a:endParaRPr>
          </a:p>
        </p:txBody>
      </p:sp>
    </p:spTree>
    <p:extLst>
      <p:ext uri="{BB962C8B-B14F-4D97-AF65-F5344CB8AC3E}">
        <p14:creationId xmlns:p14="http://schemas.microsoft.com/office/powerpoint/2010/main" val="1597257683"/>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Toward the best practice method for MTF with the Moon</a:t>
            </a:r>
            <a:r>
              <a:rPr lang="en-GB" dirty="0">
                <a:latin typeface="Arial" panose="020B0604020202020204" pitchFamily="34" charset="0"/>
              </a:rPr>
              <a:t>  </a:t>
            </a:r>
          </a:p>
        </p:txBody>
      </p:sp>
      <p:sp>
        <p:nvSpPr>
          <p:cNvPr id="3" name="Text Placeholder 2"/>
          <p:cNvSpPr>
            <a:spLocks noGrp="1"/>
          </p:cNvSpPr>
          <p:nvPr>
            <p:ph type="body" sz="quarter" idx="10"/>
          </p:nvPr>
        </p:nvSpPr>
        <p:spPr>
          <a:xfrm>
            <a:off x="179559" y="932395"/>
            <a:ext cx="11627339" cy="5262675"/>
          </a:xfrm>
        </p:spPr>
        <p:txBody>
          <a:bodyPr/>
          <a:lstStyle/>
          <a:p>
            <a:r>
              <a:rPr lang="en-GB" dirty="0">
                <a:latin typeface="Arial" panose="020B0604020202020204" pitchFamily="34" charset="0"/>
              </a:rPr>
              <a:t>Three talks on MTF assessment with different fitting functions</a:t>
            </a:r>
          </a:p>
          <a:p>
            <a:pPr lvl="1"/>
            <a:r>
              <a:rPr lang="en-GB" dirty="0">
                <a:latin typeface="Arial" panose="020B0604020202020204" pitchFamily="34" charset="0"/>
              </a:rPr>
              <a:t>PROBA-V (</a:t>
            </a:r>
            <a:r>
              <a:rPr lang="en-GB" dirty="0" err="1">
                <a:latin typeface="Arial" panose="020B0604020202020204" pitchFamily="34" charset="0"/>
              </a:rPr>
              <a:t>Stafen</a:t>
            </a:r>
            <a:r>
              <a:rPr lang="en-GB" dirty="0">
                <a:latin typeface="Arial" panose="020B0604020202020204" pitchFamily="34" charset="0"/>
              </a:rPr>
              <a:t> </a:t>
            </a:r>
            <a:r>
              <a:rPr lang="en-GB" dirty="0" err="1">
                <a:latin typeface="Arial" panose="020B0604020202020204" pitchFamily="34" charset="0"/>
              </a:rPr>
              <a:t>Adriaensen</a:t>
            </a:r>
            <a:r>
              <a:rPr lang="en-GB" dirty="0">
                <a:latin typeface="Arial" panose="020B0604020202020204" pitchFamily="34" charset="0"/>
              </a:rPr>
              <a:t>) </a:t>
            </a:r>
          </a:p>
          <a:p>
            <a:pPr lvl="1"/>
            <a:r>
              <a:rPr lang="en-GB" dirty="0">
                <a:latin typeface="Arial" panose="020B0604020202020204" pitchFamily="34" charset="0"/>
              </a:rPr>
              <a:t>MTF/FCI (Christoph Straif) </a:t>
            </a:r>
          </a:p>
          <a:p>
            <a:pPr lvl="1"/>
            <a:r>
              <a:rPr lang="en-GB" dirty="0"/>
              <a:t>MODIS/VIIRS (Truman Wilson)</a:t>
            </a:r>
          </a:p>
          <a:p>
            <a:pPr lvl="1"/>
            <a:endParaRPr lang="en-GB" dirty="0">
              <a:latin typeface="Arial" panose="020B0604020202020204" pitchFamily="34" charset="0"/>
            </a:endParaRPr>
          </a:p>
          <a:p>
            <a:r>
              <a:rPr lang="en-GB" b="1" dirty="0">
                <a:latin typeface="Arial" panose="020B0604020202020204" pitchFamily="34" charset="0"/>
              </a:rPr>
              <a:t>Recommendation</a:t>
            </a:r>
          </a:p>
          <a:p>
            <a:pPr lvl="1"/>
            <a:r>
              <a:rPr lang="en-GB" dirty="0"/>
              <a:t>EUMETSAT and VITO to test more fitting functions and share the results with the community.</a:t>
            </a:r>
          </a:p>
        </p:txBody>
      </p:sp>
    </p:spTree>
    <p:extLst>
      <p:ext uri="{BB962C8B-B14F-4D97-AF65-F5344CB8AC3E}">
        <p14:creationId xmlns:p14="http://schemas.microsoft.com/office/powerpoint/2010/main" val="231408149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A49D6-50AE-AC17-1FAA-7273FE4CEFC1}"/>
              </a:ext>
            </a:extLst>
          </p:cNvPr>
          <p:cNvSpPr>
            <a:spLocks noGrp="1"/>
          </p:cNvSpPr>
          <p:nvPr>
            <p:ph type="title"/>
          </p:nvPr>
        </p:nvSpPr>
        <p:spPr/>
        <p:txBody>
          <a:bodyPr/>
          <a:lstStyle/>
          <a:p>
            <a:r>
              <a:rPr lang="en-US" dirty="0"/>
              <a:t>Toward the best practice method for MTF </a:t>
            </a:r>
          </a:p>
        </p:txBody>
      </p:sp>
      <p:sp>
        <p:nvSpPr>
          <p:cNvPr id="3" name="Text Placeholder 2">
            <a:extLst>
              <a:ext uri="{FF2B5EF4-FFF2-40B4-BE49-F238E27FC236}">
                <a16:creationId xmlns:a16="http://schemas.microsoft.com/office/drawing/2014/main" id="{D789F18C-C488-98A9-1365-3EE64B571FFF}"/>
              </a:ext>
            </a:extLst>
          </p:cNvPr>
          <p:cNvSpPr>
            <a:spLocks noGrp="1"/>
          </p:cNvSpPr>
          <p:nvPr>
            <p:ph type="body" sz="quarter" idx="10"/>
          </p:nvPr>
        </p:nvSpPr>
        <p:spPr>
          <a:xfrm>
            <a:off x="170933" y="836762"/>
            <a:ext cx="11627339" cy="5865962"/>
          </a:xfrm>
        </p:spPr>
        <p:txBody>
          <a:bodyPr>
            <a:normAutofit fontScale="55000" lnSpcReduction="20000"/>
          </a:bodyPr>
          <a:lstStyle/>
          <a:p>
            <a:r>
              <a:rPr lang="en-US" dirty="0"/>
              <a:t>Standard procedure</a:t>
            </a:r>
          </a:p>
          <a:p>
            <a:pPr lvl="1"/>
            <a:r>
              <a:rPr lang="en-US" dirty="0"/>
              <a:t>Lunar image edge selection -&gt; ESF -&gt; LSF -&gt; MTF</a:t>
            </a:r>
          </a:p>
          <a:p>
            <a:pPr lvl="1"/>
            <a:endParaRPr lang="en-US" dirty="0"/>
          </a:p>
          <a:p>
            <a:r>
              <a:rPr lang="en-US" dirty="0"/>
              <a:t>Best practice for each step, after the exercise results reported in the Xi’an workshop (LCWS2), 6 GEO instruments,</a:t>
            </a:r>
          </a:p>
          <a:p>
            <a:pPr lvl="1"/>
            <a:r>
              <a:rPr lang="en-US" dirty="0"/>
              <a:t>Lunar Image selection</a:t>
            </a:r>
          </a:p>
          <a:p>
            <a:pPr lvl="2"/>
            <a:r>
              <a:rPr lang="en-US" dirty="0"/>
              <a:t>Instrument data: L1b or L1alpha,  Phase angle -&gt; standard or typical lunar images</a:t>
            </a:r>
          </a:p>
          <a:p>
            <a:pPr lvl="1"/>
            <a:r>
              <a:rPr lang="en-US" dirty="0"/>
              <a:t>Edge selection</a:t>
            </a:r>
          </a:p>
          <a:p>
            <a:pPr lvl="2"/>
            <a:r>
              <a:rPr lang="en-US" dirty="0"/>
              <a:t>near middle and avoid edge with large slant angle, avoid terminator</a:t>
            </a:r>
          </a:p>
          <a:p>
            <a:pPr lvl="2"/>
            <a:r>
              <a:rPr lang="en-US" dirty="0">
                <a:solidFill>
                  <a:srgbClr val="FF0000"/>
                </a:solidFill>
              </a:rPr>
              <a:t>Oversampling handling?</a:t>
            </a:r>
          </a:p>
          <a:p>
            <a:pPr lvl="2"/>
            <a:r>
              <a:rPr lang="en-US" dirty="0">
                <a:solidFill>
                  <a:srgbClr val="FF0000"/>
                </a:solidFill>
              </a:rPr>
              <a:t>Two sides of the moon?</a:t>
            </a:r>
          </a:p>
          <a:p>
            <a:pPr lvl="1"/>
            <a:r>
              <a:rPr lang="en-US" dirty="0"/>
              <a:t>Edge spread function (ESF)</a:t>
            </a:r>
          </a:p>
          <a:p>
            <a:pPr lvl="2"/>
            <a:r>
              <a:rPr lang="en-US" dirty="0"/>
              <a:t>Padding lunar pixels</a:t>
            </a:r>
          </a:p>
          <a:p>
            <a:pPr lvl="3"/>
            <a:r>
              <a:rPr lang="en-US" dirty="0"/>
              <a:t>Signal-Noise evaluation for screening pixels into the moon,  Normalization </a:t>
            </a:r>
          </a:p>
          <a:p>
            <a:pPr lvl="3"/>
            <a:r>
              <a:rPr lang="en-US" dirty="0">
                <a:solidFill>
                  <a:srgbClr val="FF0000"/>
                </a:solidFill>
              </a:rPr>
              <a:t>Albedo flattening  with SP model result, which </a:t>
            </a:r>
            <a:r>
              <a:rPr lang="en-US" sz="2100" dirty="0">
                <a:solidFill>
                  <a:srgbClr val="FF0000"/>
                </a:solidFill>
              </a:rPr>
              <a:t> makes fitting</a:t>
            </a:r>
            <a:r>
              <a:rPr lang="en-US" sz="2100" b="0" i="0" u="none" strike="noStrike" dirty="0">
                <a:solidFill>
                  <a:srgbClr val="FF0000"/>
                </a:solidFill>
                <a:effectLst/>
                <a:latin typeface="Arial" panose="020B0604020202020204" pitchFamily="34" charset="0"/>
              </a:rPr>
              <a:t> more straight forward and easier for automation.</a:t>
            </a:r>
          </a:p>
          <a:p>
            <a:pPr lvl="3"/>
            <a:r>
              <a:rPr lang="en-US" sz="2100" dirty="0">
                <a:solidFill>
                  <a:srgbClr val="FF0000"/>
                </a:solidFill>
              </a:rPr>
              <a:t>Minimum pixel s for fitting?</a:t>
            </a:r>
          </a:p>
          <a:p>
            <a:pPr lvl="2"/>
            <a:r>
              <a:rPr lang="en-US" dirty="0"/>
              <a:t>Subpixel alignment</a:t>
            </a:r>
          </a:p>
          <a:p>
            <a:pPr lvl="3"/>
            <a:r>
              <a:rPr lang="en-US" dirty="0"/>
              <a:t>Midpoint </a:t>
            </a:r>
          </a:p>
          <a:p>
            <a:pPr lvl="2"/>
            <a:r>
              <a:rPr lang="en-US" dirty="0"/>
              <a:t>Fitting function</a:t>
            </a:r>
          </a:p>
          <a:p>
            <a:pPr lvl="3"/>
            <a:r>
              <a:rPr lang="en-US" dirty="0"/>
              <a:t> Fermi, Cauchy, no-fitting, …</a:t>
            </a:r>
          </a:p>
          <a:p>
            <a:pPr lvl="3"/>
            <a:r>
              <a:rPr lang="en-US" dirty="0">
                <a:solidFill>
                  <a:srgbClr val="FF0000"/>
                </a:solidFill>
              </a:rPr>
              <a:t>Instrument dependent fitting? </a:t>
            </a:r>
            <a:endParaRPr lang="en-US" dirty="0"/>
          </a:p>
          <a:p>
            <a:pPr lvl="1"/>
            <a:r>
              <a:rPr lang="en-US" dirty="0"/>
              <a:t>Line spread function (LSF)</a:t>
            </a:r>
          </a:p>
          <a:p>
            <a:pPr lvl="2"/>
            <a:r>
              <a:rPr lang="en-US" dirty="0"/>
              <a:t>Derivative of ESF</a:t>
            </a:r>
          </a:p>
          <a:p>
            <a:pPr lvl="1"/>
            <a:r>
              <a:rPr lang="en-US" dirty="0"/>
              <a:t>MTF</a:t>
            </a:r>
          </a:p>
          <a:p>
            <a:pPr lvl="2"/>
            <a:r>
              <a:rPr lang="en-US" dirty="0"/>
              <a:t>FFT</a:t>
            </a:r>
          </a:p>
          <a:p>
            <a:pPr lvl="1"/>
            <a:r>
              <a:rPr lang="en-US" dirty="0"/>
              <a:t>Evaluation</a:t>
            </a:r>
          </a:p>
          <a:p>
            <a:pPr lvl="2"/>
            <a:r>
              <a:rPr lang="en-US" dirty="0"/>
              <a:t>Up to 1 Nyquist or go beyond?</a:t>
            </a:r>
          </a:p>
        </p:txBody>
      </p:sp>
      <p:sp>
        <p:nvSpPr>
          <p:cNvPr id="7" name="TextBox 6">
            <a:extLst>
              <a:ext uri="{FF2B5EF4-FFF2-40B4-BE49-F238E27FC236}">
                <a16:creationId xmlns:a16="http://schemas.microsoft.com/office/drawing/2014/main" id="{C718BEA3-9F39-B4EC-563A-B776E802E857}"/>
              </a:ext>
            </a:extLst>
          </p:cNvPr>
          <p:cNvSpPr txBox="1"/>
          <p:nvPr/>
        </p:nvSpPr>
        <p:spPr>
          <a:xfrm>
            <a:off x="6679570" y="5123183"/>
            <a:ext cx="4371710" cy="400110"/>
          </a:xfrm>
          <a:prstGeom prst="rect">
            <a:avLst/>
          </a:prstGeom>
          <a:noFill/>
        </p:spPr>
        <p:txBody>
          <a:bodyPr wrap="none" rtlCol="0">
            <a:spAutoFit/>
          </a:bodyPr>
          <a:lstStyle/>
          <a:p>
            <a:r>
              <a:rPr lang="en-US" sz="2000" kern="100" spc="-100" dirty="0">
                <a:solidFill>
                  <a:schemeClr val="tx2"/>
                </a:solidFill>
                <a:latin typeface="Bahnschrift Light" panose="020B0502040204020203" pitchFamily="34" charset="0"/>
                <a:ea typeface="Roboto" panose="02000000000000000000" pitchFamily="2" charset="0"/>
              </a:rPr>
              <a:t>Recommendation: Continue the exercise.</a:t>
            </a:r>
          </a:p>
        </p:txBody>
      </p:sp>
    </p:spTree>
    <p:extLst>
      <p:ext uri="{BB962C8B-B14F-4D97-AF65-F5344CB8AC3E}">
        <p14:creationId xmlns:p14="http://schemas.microsoft.com/office/powerpoint/2010/main" val="305350329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0E2F4-7EA5-BDF1-94FC-4890E1A276CD}"/>
              </a:ext>
            </a:extLst>
          </p:cNvPr>
          <p:cNvSpPr>
            <a:spLocks noGrp="1"/>
          </p:cNvSpPr>
          <p:nvPr>
            <p:ph type="title"/>
          </p:nvPr>
        </p:nvSpPr>
        <p:spPr/>
        <p:txBody>
          <a:bodyPr/>
          <a:lstStyle/>
          <a:p>
            <a:r>
              <a:rPr lang="en-US" dirty="0"/>
              <a:t>Straylight correction</a:t>
            </a:r>
          </a:p>
        </p:txBody>
      </p:sp>
      <p:sp>
        <p:nvSpPr>
          <p:cNvPr id="3" name="Text Placeholder 2">
            <a:extLst>
              <a:ext uri="{FF2B5EF4-FFF2-40B4-BE49-F238E27FC236}">
                <a16:creationId xmlns:a16="http://schemas.microsoft.com/office/drawing/2014/main" id="{EC6D4020-78D5-9ED0-B877-32DAFA887C35}"/>
              </a:ext>
            </a:extLst>
          </p:cNvPr>
          <p:cNvSpPr>
            <a:spLocks noGrp="1"/>
          </p:cNvSpPr>
          <p:nvPr>
            <p:ph type="body" sz="quarter" idx="10"/>
          </p:nvPr>
        </p:nvSpPr>
        <p:spPr/>
        <p:txBody>
          <a:bodyPr>
            <a:normAutofit fontScale="62500" lnSpcReduction="20000"/>
          </a:bodyPr>
          <a:lstStyle/>
          <a:p>
            <a:r>
              <a:rPr lang="en-US" dirty="0"/>
              <a:t>Fangfang Yu presented the straylight corrections for ABI VNIR bands to improve the measured irradiance for accurate RVS interpretation. </a:t>
            </a:r>
          </a:p>
          <a:p>
            <a:endParaRPr lang="en-US" dirty="0"/>
          </a:p>
          <a:p>
            <a:r>
              <a:rPr lang="en-US" dirty="0"/>
              <a:t>Technical discussion/recommendations for the high spatial resolution lunar images, per ABI experience</a:t>
            </a:r>
          </a:p>
          <a:p>
            <a:endParaRPr lang="en-US" dirty="0"/>
          </a:p>
          <a:p>
            <a:pPr lvl="1"/>
            <a:r>
              <a:rPr lang="en-US" dirty="0"/>
              <a:t>Integrating: Negligible error at sample level may be accumulated to be a significant contribution in the measured irradiance</a:t>
            </a:r>
          </a:p>
          <a:p>
            <a:pPr marL="562722" lvl="1" indent="0">
              <a:buNone/>
            </a:pPr>
            <a:endParaRPr lang="en-US" dirty="0"/>
          </a:p>
          <a:p>
            <a:pPr lvl="1"/>
            <a:r>
              <a:rPr lang="en-US" dirty="0"/>
              <a:t>Lunar irradiance measurement: include the lights originated from the Moon, otherwise, remove them.</a:t>
            </a:r>
          </a:p>
          <a:p>
            <a:pPr lvl="1"/>
            <a:endParaRPr lang="en-US" dirty="0"/>
          </a:p>
          <a:p>
            <a:pPr lvl="1"/>
            <a:r>
              <a:rPr lang="en-US" dirty="0"/>
              <a:t>Moon schedule: use the scans which is calibrated with un-contaminated </a:t>
            </a:r>
            <a:r>
              <a:rPr lang="en-US" dirty="0" err="1"/>
              <a:t>spacelook</a:t>
            </a:r>
            <a:r>
              <a:rPr lang="en-US" dirty="0"/>
              <a:t> </a:t>
            </a:r>
          </a:p>
          <a:p>
            <a:pPr lvl="2"/>
            <a:r>
              <a:rPr lang="en-US" dirty="0"/>
              <a:t>e.g. </a:t>
            </a:r>
            <a:r>
              <a:rPr lang="en-US" dirty="0" err="1"/>
              <a:t>spacelook</a:t>
            </a:r>
            <a:r>
              <a:rPr lang="en-US" dirty="0"/>
              <a:t> near the Equator, thus not affected with the possible scattered light near the polar region</a:t>
            </a:r>
          </a:p>
          <a:p>
            <a:pPr lvl="1"/>
            <a:endParaRPr lang="en-US" dirty="0"/>
          </a:p>
          <a:p>
            <a:pPr lvl="1"/>
            <a:r>
              <a:rPr lang="en-US" dirty="0"/>
              <a:t>Image collection: the Moon should be collected at least certain distance from the illuminated Earth limb or at the dark side to the Earth</a:t>
            </a:r>
          </a:p>
          <a:p>
            <a:pPr marL="114300" indent="0">
              <a:buNone/>
            </a:pPr>
            <a:endParaRPr lang="en-US" dirty="0"/>
          </a:p>
          <a:p>
            <a:pPr lvl="1"/>
            <a:r>
              <a:rPr lang="en-US" dirty="0"/>
              <a:t>Data processing of subset lunar images: cover the moon and the vicinity area where lights is scattered or leaking from the Moon, but ensure the area is not too large so as to amplify the potential calibration error in the irradiance values. </a:t>
            </a:r>
          </a:p>
          <a:p>
            <a:endParaRPr lang="en-US" dirty="0"/>
          </a:p>
        </p:txBody>
      </p:sp>
    </p:spTree>
    <p:extLst>
      <p:ext uri="{BB962C8B-B14F-4D97-AF65-F5344CB8AC3E}">
        <p14:creationId xmlns:p14="http://schemas.microsoft.com/office/powerpoint/2010/main" val="29795945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Skynet Network</a:t>
            </a:r>
          </a:p>
        </p:txBody>
      </p:sp>
      <p:sp>
        <p:nvSpPr>
          <p:cNvPr id="3" name="Text Placeholder 2"/>
          <p:cNvSpPr>
            <a:spLocks noGrp="1"/>
          </p:cNvSpPr>
          <p:nvPr>
            <p:ph type="body" sz="quarter" idx="10"/>
          </p:nvPr>
        </p:nvSpPr>
        <p:spPr/>
        <p:txBody>
          <a:bodyPr>
            <a:normAutofit lnSpcReduction="10000"/>
          </a:bodyPr>
          <a:lstStyle/>
          <a:p>
            <a:r>
              <a:rPr lang="en-GB" dirty="0"/>
              <a:t>Skynet network for aerosol retrieval from the moon irradiance (Monica </a:t>
            </a:r>
            <a:r>
              <a:rPr lang="en-GB" dirty="0" err="1"/>
              <a:t>Campanelli</a:t>
            </a:r>
            <a:r>
              <a:rPr lang="en-GB" dirty="0"/>
              <a:t>)</a:t>
            </a:r>
          </a:p>
          <a:p>
            <a:pPr lvl="1"/>
            <a:r>
              <a:rPr lang="en-US" sz="2400" dirty="0">
                <a:solidFill>
                  <a:schemeClr val="bg1"/>
                </a:solidFill>
              </a:rPr>
              <a:t>N</a:t>
            </a:r>
            <a:r>
              <a:rPr lang="en-US" sz="2400" b="0" i="0" u="none" strike="noStrike" dirty="0">
                <a:solidFill>
                  <a:schemeClr val="bg1"/>
                </a:solidFill>
                <a:effectLst/>
                <a:latin typeface="Arial" panose="020B0604020202020204" pitchFamily="34" charset="0"/>
              </a:rPr>
              <a:t>etwork of sun-sky photometers, dedicated to study columnar aerosol properties.</a:t>
            </a:r>
          </a:p>
          <a:p>
            <a:endParaRPr lang="en-US" sz="2800" dirty="0">
              <a:solidFill>
                <a:schemeClr val="bg1"/>
              </a:solidFill>
            </a:endParaRPr>
          </a:p>
          <a:p>
            <a:r>
              <a:rPr lang="en-US" b="1" dirty="0">
                <a:solidFill>
                  <a:schemeClr val="bg1"/>
                </a:solidFill>
              </a:rPr>
              <a:t>Discussion</a:t>
            </a:r>
          </a:p>
          <a:p>
            <a:pPr lvl="1"/>
            <a:r>
              <a:rPr lang="en-US" sz="2400" b="0" i="0" u="none" strike="noStrike" dirty="0">
                <a:solidFill>
                  <a:schemeClr val="bg1"/>
                </a:solidFill>
                <a:effectLst/>
                <a:latin typeface="Arial" panose="020B0604020202020204" pitchFamily="34" charset="0"/>
              </a:rPr>
              <a:t>The POM</a:t>
            </a:r>
            <a:r>
              <a:rPr lang="en-US" sz="2400" dirty="0">
                <a:solidFill>
                  <a:schemeClr val="bg1"/>
                </a:solidFill>
              </a:rPr>
              <a:t>-2 instruments</a:t>
            </a:r>
            <a:r>
              <a:rPr lang="en-US" sz="2400" b="0" i="0" u="none" strike="noStrike" dirty="0">
                <a:solidFill>
                  <a:schemeClr val="bg1"/>
                </a:solidFill>
                <a:effectLst/>
                <a:latin typeface="Arial" panose="020B0604020202020204" pitchFamily="34" charset="0"/>
              </a:rPr>
              <a:t>, although not calibrated,  could be good</a:t>
            </a:r>
            <a:r>
              <a:rPr lang="en-US" sz="2400" dirty="0">
                <a:solidFill>
                  <a:schemeClr val="bg1"/>
                </a:solidFill>
              </a:rPr>
              <a:t> data source for model development</a:t>
            </a:r>
          </a:p>
          <a:p>
            <a:pPr lvl="1"/>
            <a:endParaRPr lang="en-GB" sz="2000" dirty="0"/>
          </a:p>
          <a:p>
            <a:r>
              <a:rPr lang="en-GB" b="1" dirty="0"/>
              <a:t>Recommendation</a:t>
            </a:r>
          </a:p>
          <a:p>
            <a:pPr lvl="1"/>
            <a:r>
              <a:rPr lang="en-GB" dirty="0"/>
              <a:t>GDWG to review how to host the new lunar irradiance data such as air-LUSI, </a:t>
            </a:r>
            <a:r>
              <a:rPr lang="en-GB" dirty="0" err="1"/>
              <a:t>s</a:t>
            </a:r>
            <a:r>
              <a:rPr lang="en-GB" dirty="0" err="1">
                <a:latin typeface="Arial" panose="020B0604020202020204" pitchFamily="34" charset="0"/>
              </a:rPr>
              <a:t>kynet</a:t>
            </a:r>
            <a:r>
              <a:rPr lang="en-GB" dirty="0">
                <a:latin typeface="Arial" panose="020B0604020202020204" pitchFamily="34" charset="0"/>
              </a:rPr>
              <a:t> lunar irradiance data</a:t>
            </a:r>
          </a:p>
        </p:txBody>
      </p:sp>
    </p:spTree>
    <p:extLst>
      <p:ext uri="{BB962C8B-B14F-4D97-AF65-F5344CB8AC3E}">
        <p14:creationId xmlns:p14="http://schemas.microsoft.com/office/powerpoint/2010/main" val="3115765507"/>
      </p:ext>
    </p:extLst>
  </p:cSld>
  <p:clrMapOvr>
    <a:masterClrMapping/>
  </p:clrMapOvr>
  <p:transition/>
</p:sld>
</file>

<file path=ppt/theme/theme1.xml><?xml version="1.0" encoding="utf-8"?>
<a:theme xmlns:a="http://schemas.openxmlformats.org/drawingml/2006/main" name="Title &amp; Seperator Slides">
  <a:themeElements>
    <a:clrScheme name="EUMETSAT">
      <a:dk1>
        <a:srgbClr val="FFFFFF"/>
      </a:dk1>
      <a:lt1>
        <a:srgbClr val="00205B"/>
      </a:lt1>
      <a:dk2>
        <a:srgbClr val="38484E"/>
      </a:dk2>
      <a:lt2>
        <a:srgbClr val="5B7F95"/>
      </a:lt2>
      <a:accent1>
        <a:srgbClr val="00B5E2"/>
      </a:accent1>
      <a:accent2>
        <a:srgbClr val="EAAA00"/>
      </a:accent2>
      <a:accent3>
        <a:srgbClr val="00B2A9"/>
      </a:accent3>
      <a:accent4>
        <a:srgbClr val="FE5000"/>
      </a:accent4>
      <a:accent5>
        <a:srgbClr val="7C7FAB"/>
      </a:accent5>
      <a:accent6>
        <a:srgbClr val="D6D2C4"/>
      </a:accent6>
      <a:hlink>
        <a:srgbClr val="C5B9AC"/>
      </a:hlink>
      <a:folHlink>
        <a:srgbClr val="968C83"/>
      </a:folHlink>
    </a:clrScheme>
    <a:fontScheme name="EUMETSAT Font">
      <a:majorFont>
        <a:latin typeface="Bahnschrift SemiBold"/>
        <a:ea typeface=""/>
        <a:cs typeface=""/>
      </a:majorFont>
      <a:minorFont>
        <a:latin typeface="Bahnschrift Ligh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2"/>
        </a:solidFill>
        <a:ln w="9525" cap="flat" cmpd="sng" algn="ctr">
          <a:noFill/>
          <a:prstDash val="solid"/>
          <a:round/>
          <a:headEnd type="none" w="med" len="med"/>
          <a:tailEnd type="none" w="med" len="med"/>
        </a:ln>
        <a:effectLst/>
      </a:spPr>
      <a:bodyPr vert="horz" wrap="square" lIns="36000" tIns="36000" rIns="36000" bIns="36000" numCol="1" anchor="t"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GB" sz="900" b="1" i="0" u="none" strike="noStrike" cap="none" normalizeH="0" baseline="0" smtClean="0">
            <a:ln>
              <a:noFill/>
            </a:ln>
            <a:solidFill>
              <a:schemeClr val="bg1"/>
            </a:solidFill>
            <a:effectLst/>
            <a:latin typeface="Tahoma" pitchFamily="34" charset="0"/>
          </a:defRPr>
        </a:defPPr>
      </a:lstStyle>
    </a:spDef>
    <a:lnDef>
      <a:spPr bwMode="auto">
        <a:xfrm>
          <a:off x="0" y="0"/>
          <a:ext cx="1" cy="1"/>
        </a:xfrm>
        <a:custGeom>
          <a:avLst/>
          <a:gdLst/>
          <a:ahLst/>
          <a:cxnLst/>
          <a:rect l="0" t="0" r="0" b="0"/>
          <a:pathLst/>
        </a:custGeom>
        <a:solidFill>
          <a:schemeClr val="bg2"/>
        </a:solidFill>
        <a:ln w="9525" cap="flat" cmpd="sng" algn="ctr">
          <a:noFill/>
          <a:prstDash val="solid"/>
          <a:round/>
          <a:headEnd type="none" w="med" len="med"/>
          <a:tailEnd type="none" w="med" len="med"/>
        </a:ln>
        <a:effectLst/>
      </a:spPr>
      <a:bodyPr vert="horz" wrap="square" lIns="36000" tIns="36000" rIns="36000" bIns="36000" numCol="1" anchor="t" anchorCtr="0" compatLnSpc="1">
        <a:prstTxWarp prst="textNoShape">
          <a:avLst/>
        </a:prstTxWarp>
      </a:bodyPr>
      <a:lstStyle>
        <a:defPPr marL="0" marR="0" indent="0" algn="l" defTabSz="914400" rtl="0" eaLnBrk="0" fontAlgn="base" latinLnBrk="0" hangingPunct="0">
          <a:lnSpc>
            <a:spcPct val="100000"/>
          </a:lnSpc>
          <a:spcBef>
            <a:spcPct val="50000"/>
          </a:spcBef>
          <a:spcAft>
            <a:spcPct val="0"/>
          </a:spcAft>
          <a:buClrTx/>
          <a:buSzTx/>
          <a:buFontTx/>
          <a:buNone/>
          <a:tabLst/>
          <a:defRPr kumimoji="0" lang="en-GB" sz="900" b="1" i="0" u="none" strike="noStrike" cap="none" normalizeH="0" baseline="0" smtClean="0">
            <a:ln>
              <a:noFill/>
            </a:ln>
            <a:solidFill>
              <a:schemeClr val="bg1"/>
            </a:solidFill>
            <a:effectLst/>
            <a:latin typeface="Tahoma" pitchFamily="34" charset="0"/>
          </a:defRPr>
        </a:defPPr>
      </a:lstStyle>
    </a:lnDef>
    <a:txDef>
      <a:spPr>
        <a:noFill/>
      </a:spPr>
      <a:bodyPr wrap="square" rtlCol="0">
        <a:spAutoFit/>
      </a:bodyPr>
      <a:lstStyle>
        <a:defPPr>
          <a:defRPr sz="1600" b="0" kern="100" spc="-100" dirty="0" err="1" smtClean="0">
            <a:solidFill>
              <a:schemeClr val="tx2"/>
            </a:solidFill>
            <a:latin typeface="Bahnschrift Light" panose="020B0502040204020203" pitchFamily="34" charset="0"/>
            <a:ea typeface="Roboto" panose="02000000000000000000" pitchFamily="2" charset="0"/>
          </a:defRPr>
        </a:defPPr>
      </a:lstStyle>
    </a:txDef>
  </a:objectDefaults>
  <a:extraClrSchemeLst>
    <a:extraClrScheme>
      <a:clrScheme name="1_EUM_template_v03 1">
        <a:dk1>
          <a:srgbClr val="002569"/>
        </a:dk1>
        <a:lt1>
          <a:srgbClr val="FFFFFF"/>
        </a:lt1>
        <a:dk2>
          <a:srgbClr val="002569"/>
        </a:dk2>
        <a:lt2>
          <a:srgbClr val="5F758D"/>
        </a:lt2>
        <a:accent1>
          <a:srgbClr val="FF9A00"/>
        </a:accent1>
        <a:accent2>
          <a:srgbClr val="9F2D20"/>
        </a:accent2>
        <a:accent3>
          <a:srgbClr val="FFFFFF"/>
        </a:accent3>
        <a:accent4>
          <a:srgbClr val="001E59"/>
        </a:accent4>
        <a:accent5>
          <a:srgbClr val="FFCAAA"/>
        </a:accent5>
        <a:accent6>
          <a:srgbClr val="90281C"/>
        </a:accent6>
        <a:hlink>
          <a:srgbClr val="7498C0"/>
        </a:hlink>
        <a:folHlink>
          <a:srgbClr val="929497"/>
        </a:folHlink>
      </a:clrScheme>
      <a:clrMap bg1="lt1" tx1="dk1" bg2="lt2" tx2="dk2" accent1="accent1" accent2="accent2" accent3="accent3" accent4="accent4" accent5="accent5" accent6="accent6" hlink="hlink" folHlink="folHlink"/>
    </a:extraClrScheme>
    <a:extraClrScheme>
      <a:clrScheme name="1_EUM_template_v03 2">
        <a:dk1>
          <a:srgbClr val="002569"/>
        </a:dk1>
        <a:lt1>
          <a:srgbClr val="FFFFFF"/>
        </a:lt1>
        <a:dk2>
          <a:srgbClr val="002569"/>
        </a:dk2>
        <a:lt2>
          <a:srgbClr val="5F758D"/>
        </a:lt2>
        <a:accent1>
          <a:srgbClr val="F6D0A9"/>
        </a:accent1>
        <a:accent2>
          <a:srgbClr val="EBCAE3"/>
        </a:accent2>
        <a:accent3>
          <a:srgbClr val="FFFFFF"/>
        </a:accent3>
        <a:accent4>
          <a:srgbClr val="001E59"/>
        </a:accent4>
        <a:accent5>
          <a:srgbClr val="FAE4D1"/>
        </a:accent5>
        <a:accent6>
          <a:srgbClr val="D5B7CE"/>
        </a:accent6>
        <a:hlink>
          <a:srgbClr val="4E2029"/>
        </a:hlink>
        <a:folHlink>
          <a:srgbClr val="423B69"/>
        </a:folHlink>
      </a:clrScheme>
      <a:clrMap bg1="lt1" tx1="dk1" bg2="lt2" tx2="dk2" accent1="accent1" accent2="accent2" accent3="accent3" accent4="accent4" accent5="accent5" accent6="accent6" hlink="hlink" folHlink="folHlink"/>
    </a:extraClrScheme>
    <a:extraClrScheme>
      <a:clrScheme name="1_EUM_template_v03 3">
        <a:dk1>
          <a:srgbClr val="002569"/>
        </a:dk1>
        <a:lt1>
          <a:srgbClr val="FFFFFF"/>
        </a:lt1>
        <a:dk2>
          <a:srgbClr val="002569"/>
        </a:dk2>
        <a:lt2>
          <a:srgbClr val="5F758D"/>
        </a:lt2>
        <a:accent1>
          <a:srgbClr val="5B97B1"/>
        </a:accent1>
        <a:accent2>
          <a:srgbClr val="F39600"/>
        </a:accent2>
        <a:accent3>
          <a:srgbClr val="FFFFFF"/>
        </a:accent3>
        <a:accent4>
          <a:srgbClr val="001E59"/>
        </a:accent4>
        <a:accent5>
          <a:srgbClr val="B5C9D5"/>
        </a:accent5>
        <a:accent6>
          <a:srgbClr val="DC8700"/>
        </a:accent6>
        <a:hlink>
          <a:srgbClr val="FFE4AE"/>
        </a:hlink>
        <a:folHlink>
          <a:srgbClr val="002A3D"/>
        </a:folHlink>
      </a:clrScheme>
      <a:clrMap bg1="lt1" tx1="dk1" bg2="lt2" tx2="dk2" accent1="accent1" accent2="accent2" accent3="accent3" accent4="accent4" accent5="accent5" accent6="accent6" hlink="hlink" folHlink="folHlink"/>
    </a:extraClrScheme>
    <a:extraClrScheme>
      <a:clrScheme name="1_EUM_template_v03 4">
        <a:dk1>
          <a:srgbClr val="002569"/>
        </a:dk1>
        <a:lt1>
          <a:srgbClr val="FFFFFF"/>
        </a:lt1>
        <a:dk2>
          <a:srgbClr val="002569"/>
        </a:dk2>
        <a:lt2>
          <a:srgbClr val="5F758D"/>
        </a:lt2>
        <a:accent1>
          <a:srgbClr val="003F80"/>
        </a:accent1>
        <a:accent2>
          <a:srgbClr val="BDD7EE"/>
        </a:accent2>
        <a:accent3>
          <a:srgbClr val="FFFFFF"/>
        </a:accent3>
        <a:accent4>
          <a:srgbClr val="001E59"/>
        </a:accent4>
        <a:accent5>
          <a:srgbClr val="AAAFC0"/>
        </a:accent5>
        <a:accent6>
          <a:srgbClr val="ABC3D8"/>
        </a:accent6>
        <a:hlink>
          <a:srgbClr val="FFD350"/>
        </a:hlink>
        <a:folHlink>
          <a:srgbClr val="EB6F3F"/>
        </a:folHlink>
      </a:clrScheme>
      <a:clrMap bg1="lt1" tx1="dk1" bg2="lt2" tx2="dk2" accent1="accent1" accent2="accent2" accent3="accent3" accent4="accent4" accent5="accent5" accent6="accent6" hlink="hlink" folHlink="folHlink"/>
    </a:extraClrScheme>
    <a:extraClrScheme>
      <a:clrScheme name="1_EUM_template_v03 5">
        <a:dk1>
          <a:srgbClr val="002569"/>
        </a:dk1>
        <a:lt1>
          <a:srgbClr val="FFFFFF"/>
        </a:lt1>
        <a:dk2>
          <a:srgbClr val="002569"/>
        </a:dk2>
        <a:lt2>
          <a:srgbClr val="5F758D"/>
        </a:lt2>
        <a:accent1>
          <a:srgbClr val="C75B12"/>
        </a:accent1>
        <a:accent2>
          <a:srgbClr val="003359"/>
        </a:accent2>
        <a:accent3>
          <a:srgbClr val="FFFFFF"/>
        </a:accent3>
        <a:accent4>
          <a:srgbClr val="001E59"/>
        </a:accent4>
        <a:accent5>
          <a:srgbClr val="E0B5AA"/>
        </a:accent5>
        <a:accent6>
          <a:srgbClr val="002D50"/>
        </a:accent6>
        <a:hlink>
          <a:srgbClr val="92A2BD"/>
        </a:hlink>
        <a:folHlink>
          <a:srgbClr val="C7B37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 Landscape Template (All Designs).pptx" id="{12443F55-906A-4ACB-9A2F-98B2EB5A6081}" vid="{34CB0787-89DC-4D21-9BBE-BF3E5B2193E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20E6A351B58E744BDF5DE913D9738F4" ma:contentTypeVersion="13" ma:contentTypeDescription="Create a new document." ma:contentTypeScope="" ma:versionID="3f7dbbcd3ac9e77d910f14ccc7df6434">
  <xsd:schema xmlns:xsd="http://www.w3.org/2001/XMLSchema" xmlns:xs="http://www.w3.org/2001/XMLSchema" xmlns:p="http://schemas.microsoft.com/office/2006/metadata/properties" xmlns:ns3="3434cde1-f776-4c3f-9525-3f132e87b814" xmlns:ns4="4c0d32b7-afc5-4577-b835-8ee209ff46e1" targetNamespace="http://schemas.microsoft.com/office/2006/metadata/properties" ma:root="true" ma:fieldsID="d10fb32dcf1859980f0078748871d33e" ns3:_="" ns4:_="">
    <xsd:import namespace="3434cde1-f776-4c3f-9525-3f132e87b814"/>
    <xsd:import namespace="4c0d32b7-afc5-4577-b835-8ee209ff46e1"/>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GenerationTime" minOccurs="0"/>
                <xsd:element ref="ns4:MediaServiceEventHashCode" minOccurs="0"/>
                <xsd:element ref="ns4:MediaServiceOCR" minOccurs="0"/>
                <xsd:element ref="ns4:MediaServiceDateTaken" minOccurs="0"/>
                <xsd:element ref="ns4:_activity" minOccurs="0"/>
                <xsd:element ref="ns4:MediaLengthInSeconds" minOccurs="0"/>
                <xsd:element ref="ns4: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4cde1-f776-4c3f-9525-3f132e87b81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c0d32b7-afc5-4577-b835-8ee209ff46e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_activity" ma:index="18" nillable="true" ma:displayName="_activity" ma:hidden="true" ma:internalName="_activity">
      <xsd:simpleType>
        <xsd:restriction base="dms:Note"/>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4c0d32b7-afc5-4577-b835-8ee209ff46e1" xsi:nil="true"/>
  </documentManagement>
</p:properties>
</file>

<file path=customXml/itemProps1.xml><?xml version="1.0" encoding="utf-8"?>
<ds:datastoreItem xmlns:ds="http://schemas.openxmlformats.org/officeDocument/2006/customXml" ds:itemID="{DEFCFFA2-E922-41DC-860B-821ED93E4680}">
  <ds:schemaRefs>
    <ds:schemaRef ds:uri="http://schemas.microsoft.com/sharepoint/v3/contenttype/forms"/>
  </ds:schemaRefs>
</ds:datastoreItem>
</file>

<file path=customXml/itemProps2.xml><?xml version="1.0" encoding="utf-8"?>
<ds:datastoreItem xmlns:ds="http://schemas.openxmlformats.org/officeDocument/2006/customXml" ds:itemID="{C0F3EC2B-49BA-4515-A079-BB864395804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4cde1-f776-4c3f-9525-3f132e87b814"/>
    <ds:schemaRef ds:uri="4c0d32b7-afc5-4577-b835-8ee209ff46e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3F162B5-2E6E-4C8D-881A-803D0DC84FC9}">
  <ds:schemaRefs>
    <ds:schemaRef ds:uri="3434cde1-f776-4c3f-9525-3f132e87b814"/>
    <ds:schemaRef ds:uri="4c0d32b7-afc5-4577-b835-8ee209ff46e1"/>
    <ds:schemaRef ds:uri="http://purl.org/dc/dcmitype/"/>
    <ds:schemaRef ds:uri="http://schemas.microsoft.com/office/2006/documentManagement/types"/>
    <ds:schemaRef ds:uri="http://purl.org/dc/elements/1.1/"/>
    <ds:schemaRef ds:uri="http://schemas.openxmlformats.org/package/2006/metadata/core-properties"/>
    <ds:schemaRef ds:uri="http://www.w3.org/XML/1998/namespace"/>
    <ds:schemaRef ds:uri="http://schemas.microsoft.com/office/infopath/2007/PartnerControls"/>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Presentation Landscape Template (All Designs) (2)</Template>
  <TotalTime>3088</TotalTime>
  <Words>540</Words>
  <Application>Microsoft Office PowerPoint</Application>
  <PresentationFormat>Widescreen</PresentationFormat>
  <Paragraphs>77</Paragraphs>
  <Slides>6</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vt:i4>
      </vt:variant>
    </vt:vector>
  </HeadingPairs>
  <TitlesOfParts>
    <vt:vector size="15" baseType="lpstr">
      <vt:lpstr>Arial</vt:lpstr>
      <vt:lpstr>Bahnschrift Light</vt:lpstr>
      <vt:lpstr>Bahnschrift SemiLight</vt:lpstr>
      <vt:lpstr>Century Gothic</vt:lpstr>
      <vt:lpstr>Helvetica</vt:lpstr>
      <vt:lpstr>Roboto</vt:lpstr>
      <vt:lpstr>Tahoma</vt:lpstr>
      <vt:lpstr>Times New Roman</vt:lpstr>
      <vt:lpstr>Title &amp; Seperator Slides</vt:lpstr>
      <vt:lpstr>PowerPoint Presentation</vt:lpstr>
      <vt:lpstr>Alternative Applications of Lunar Observations</vt:lpstr>
      <vt:lpstr>Toward the best practice method for MTF with the Moon  </vt:lpstr>
      <vt:lpstr>Toward the best practice method for MTF </vt:lpstr>
      <vt:lpstr>Straylight correction</vt:lpstr>
      <vt:lpstr>Skynet Network</vt:lpstr>
    </vt:vector>
  </TitlesOfParts>
  <Company>EUMETSAT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Sebastien Wagner</dc:creator>
  <cp:lastModifiedBy>fangfang yu</cp:lastModifiedBy>
  <cp:revision>65</cp:revision>
  <cp:lastPrinted>2006-03-06T14:11:17Z</cp:lastPrinted>
  <dcterms:created xsi:type="dcterms:W3CDTF">2023-11-20T10:10:17Z</dcterms:created>
  <dcterms:modified xsi:type="dcterms:W3CDTF">2024-03-09T16:20:21Z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0x010100420E6A351B58E744BDF5DE913D9738F4</vt:lpwstr>
  </property>
  <property fmtid="{D5CDD505-2E9C-101B-9397-08002B2CF9AE}" pid="3" name="DM_DOCNUM">
    <vt:lpwstr>153450</vt:lpwstr>
  </property>
  <property fmtid="{D5CDD505-2E9C-101B-9397-08002B2CF9AE}" pid="4" name="DM_DOCNAME">
    <vt:lpwstr>Presentation Landscape Template (All Designs)</vt:lpwstr>
  </property>
  <property fmtid="{D5CDD505-2E9C-101B-9397-08002B2CF9AE}" pid="5" name="DM_AUTHOR">
    <vt:lpwstr>Anne-Flore Laloe</vt:lpwstr>
  </property>
  <property fmtid="{D5CDD505-2E9C-101B-9397-08002B2CF9AE}" pid="6" name="DM_E_DOC_NO">
    <vt:lpwstr>EUM/GES/TEM/07/2025</vt:lpwstr>
  </property>
  <property fmtid="{D5CDD505-2E9C-101B-9397-08002B2CF9AE}" pid="7" name="DM_E_VER_NO">
    <vt:lpwstr>4</vt:lpwstr>
  </property>
  <property fmtid="{D5CDD505-2E9C-101B-9397-08002B2CF9AE}" pid="8" name="DM_E_ISS_DATE">
    <vt:lpwstr>26 September 2023</vt:lpwstr>
  </property>
  <property fmtid="{D5CDD505-2E9C-101B-9397-08002B2CF9AE}" pid="9" name="DM_E_FROM_PERS2">
    <vt:lpwstr/>
  </property>
  <property fmtid="{D5CDD505-2E9C-101B-9397-08002B2CF9AE}" pid="10" name="DM_E_CONFID">
    <vt:lpwstr/>
  </property>
  <property fmtid="{D5CDD505-2E9C-101B-9397-08002B2CF9AE}" pid="11" name="DM_E_WBS_CODE">
    <vt:lpwstr/>
  </property>
  <property fmtid="{D5CDD505-2E9C-101B-9397-08002B2CF9AE}" pid="12" name="DM_E_DISTRIB">
    <vt:lpwstr/>
  </property>
  <property fmtid="{D5CDD505-2E9C-101B-9397-08002B2CF9AE}" pid="13" name="DIGITAL_SIGNATURE">
    <vt:lpwstr/>
  </property>
</Properties>
</file>