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6" r:id="rId7"/>
    <p:sldId id="260" r:id="rId8"/>
    <p:sldId id="262" r:id="rId9"/>
    <p:sldId id="267" r:id="rId10"/>
    <p:sldId id="264" r:id="rId11"/>
    <p:sldId id="263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E06B-F2B0-4C96-A93D-9C0345ACC94A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65EE-1178-441B-B0B5-40A1785381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E06B-F2B0-4C96-A93D-9C0345ACC94A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65EE-1178-441B-B0B5-40A1785381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E06B-F2B0-4C96-A93D-9C0345ACC94A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65EE-1178-441B-B0B5-40A1785381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E06B-F2B0-4C96-A93D-9C0345ACC94A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65EE-1178-441B-B0B5-40A1785381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E06B-F2B0-4C96-A93D-9C0345ACC94A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65EE-1178-441B-B0B5-40A1785381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E06B-F2B0-4C96-A93D-9C0345ACC94A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65EE-1178-441B-B0B5-40A1785381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E06B-F2B0-4C96-A93D-9C0345ACC94A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65EE-1178-441B-B0B5-40A1785381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E06B-F2B0-4C96-A93D-9C0345ACC94A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65EE-1178-441B-B0B5-40A1785381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E06B-F2B0-4C96-A93D-9C0345ACC94A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65EE-1178-441B-B0B5-40A1785381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E06B-F2B0-4C96-A93D-9C0345ACC94A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65EE-1178-441B-B0B5-40A1785381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E06B-F2B0-4C96-A93D-9C0345ACC94A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65EE-1178-441B-B0B5-40A1785381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2E06B-F2B0-4C96-A93D-9C0345ACC94A}" type="datetimeFigureOut">
              <a:rPr lang="en-GB" smtClean="0"/>
              <a:pPr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5EE-1178-441B-B0B5-40A1785381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Pleiades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:\PERT_results_SRF_SAMPLING_PLEIADES_B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48680"/>
            <a:ext cx="6829425" cy="545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:\PERT_results_SRF_SAMPLING_PLEIADES_B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6829425" cy="545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PERT_results_SRF_SHAPE_PLEIADES_B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288" y="700088"/>
            <a:ext cx="6829425" cy="545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:\PERT_results_SRF_SHAPE_PLEIADES_B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288" y="700088"/>
            <a:ext cx="6829425" cy="545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:\PERT_results_SRF_SHAPE_PLEIADES_B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288" y="700088"/>
            <a:ext cx="6829425" cy="545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PERT_results_SRF_SHAPE_PLEIADES_B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288" y="700088"/>
            <a:ext cx="6829425" cy="545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PERT_results_SRF_SHIFT_PLEIADES_B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288" y="700088"/>
            <a:ext cx="6829425" cy="545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PERT_results_SRF_SHIFT_PLEIADES_B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6829425" cy="545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PERT_results_SRF_SHIFT_PLEIADES_B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288" y="700088"/>
            <a:ext cx="6829425" cy="5457825"/>
          </a:xfrm>
          <a:prstGeom prst="rect">
            <a:avLst/>
          </a:prstGeom>
          <a:noFill/>
        </p:spPr>
      </p:pic>
      <p:pic>
        <p:nvPicPr>
          <p:cNvPr id="1027" name="Picture 3" descr="H:\PERT_results_SRF_SHIFT_PLEIADES_B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7288" y="700088"/>
            <a:ext cx="6829425" cy="545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:\PERT_results_SRF_SHIFT_PLEIADES_B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92696"/>
            <a:ext cx="6829425" cy="545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H:\SRF_PLEIADES_B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7067550" cy="3629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:\PERT_results_SRF_SAMPLING_PLEIADES_B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764704"/>
            <a:ext cx="6829425" cy="545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:\PERT_results_SRF_SAMPLING_PLEIADES_B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48680"/>
            <a:ext cx="6829425" cy="545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SRF_PLEIADES_B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7067550" cy="3629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</Words>
  <Application>Microsoft Office PowerPoint</Application>
  <PresentationFormat>On-screen Show (4:3)</PresentationFormat>
  <Paragraphs>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Pleiades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Pleiades</dc:title>
  <dc:creator>Sebastien Wagner</dc:creator>
  <cp:lastModifiedBy>Sebastien Wagner</cp:lastModifiedBy>
  <cp:revision>4</cp:revision>
  <dcterms:created xsi:type="dcterms:W3CDTF">2014-12-03T13:24:39Z</dcterms:created>
  <dcterms:modified xsi:type="dcterms:W3CDTF">2014-12-03T14:08:46Z</dcterms:modified>
</cp:coreProperties>
</file>