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1"/>
  </p:notesMasterIdLst>
  <p:handoutMasterIdLst>
    <p:handoutMasterId r:id="rId12"/>
  </p:handoutMasterIdLst>
  <p:sldIdLst>
    <p:sldId id="256" r:id="rId2"/>
    <p:sldId id="661" r:id="rId3"/>
    <p:sldId id="486" r:id="rId4"/>
    <p:sldId id="1015" r:id="rId5"/>
    <p:sldId id="1016" r:id="rId6"/>
    <p:sldId id="521" r:id="rId7"/>
    <p:sldId id="1017" r:id="rId8"/>
    <p:sldId id="1018" r:id="rId9"/>
    <p:sldId id="1019" r:id="rId10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4E0B55"/>
    <a:srgbClr val="009900"/>
    <a:srgbClr val="FF9900"/>
    <a:srgbClr val="EE2D24"/>
    <a:srgbClr val="A2DADE"/>
    <a:srgbClr val="C7A775"/>
    <a:srgbClr val="00B5EF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7" autoAdjust="0"/>
    <p:restoredTop sz="96395" autoAdjust="0"/>
  </p:normalViewPr>
  <p:slideViewPr>
    <p:cSldViewPr snapToGrid="0">
      <p:cViewPr varScale="1">
        <p:scale>
          <a:sx n="104" d="100"/>
          <a:sy n="104" d="100"/>
        </p:scale>
        <p:origin x="168" y="10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968" y="72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16 November 2022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780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16 November 2022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97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16 November 2022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16 November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27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md0-my.sharepoint.com/:x:/g/personal/mbali_umd_edu/EcY0X2xaaQxMucRT6vn42mkBRQLolGpNrcbi7nAu-qNz1g?e=Rhv04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443345" y="2693991"/>
            <a:ext cx="9047019" cy="1470025"/>
          </a:xfrm>
        </p:spPr>
        <p:txBody>
          <a:bodyPr/>
          <a:lstStyle/>
          <a:p>
            <a:pPr eaLnBrk="1" hangingPunct="1"/>
            <a:br>
              <a:rPr lang="en-US" sz="3600" dirty="0"/>
            </a:br>
            <a:r>
              <a:rPr lang="en-US" sz="3600" dirty="0"/>
              <a:t>Planning GSICS Annual Meeting 2023</a:t>
            </a:r>
            <a:endParaRPr lang="en-GB" sz="3600" b="1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347003" y="4301803"/>
            <a:ext cx="6934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2060"/>
                </a:solidFill>
              </a:rPr>
              <a:t>Larry Flynn &amp; Manik Bali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 Nov 17, </a:t>
            </a:r>
            <a:r>
              <a:rPr lang="en-US" sz="2400">
                <a:solidFill>
                  <a:srgbClr val="002060"/>
                </a:solidFill>
              </a:rPr>
              <a:t>2022</a:t>
            </a:r>
            <a:r>
              <a:rPr lang="en-US">
                <a:solidFill>
                  <a:srgbClr val="002060"/>
                </a:solidFill>
              </a:rPr>
              <a:t> </a:t>
            </a:r>
            <a:endParaRPr lang="en-US" sz="2400" dirty="0">
              <a:solidFill>
                <a:srgbClr val="002060"/>
              </a:solidFill>
              <a:cs typeface="Calibri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61" y="2173115"/>
            <a:ext cx="8915400" cy="125588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"The contents of this presentation are those of the authors and do not necessarily reflect any position of the US Government or the National Oceanic and Atmospheric Administration."</a:t>
            </a:r>
          </a:p>
        </p:txBody>
      </p:sp>
    </p:spTree>
    <p:extLst>
      <p:ext uri="{BB962C8B-B14F-4D97-AF65-F5344CB8AC3E}">
        <p14:creationId xmlns:p14="http://schemas.microsoft.com/office/powerpoint/2010/main" val="414254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88" y="359607"/>
            <a:ext cx="3978234" cy="568511"/>
          </a:xfrm>
        </p:spPr>
        <p:txBody>
          <a:bodyPr/>
          <a:lstStyle/>
          <a:p>
            <a:pPr algn="l"/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490" y="1231392"/>
            <a:ext cx="7520750" cy="53157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/>
              <a:t>Introduction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Accommodation and Lunch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Venue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>
                <a:solidFill>
                  <a:srgbClr val="00B050"/>
                </a:solidFill>
              </a:rPr>
              <a:t>NCWCP rooms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>
                <a:solidFill>
                  <a:srgbClr val="00B050"/>
                </a:solidFill>
              </a:rPr>
              <a:t>ESSIC rooms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Visa Support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Meeting weblinks and agenda</a:t>
            </a:r>
          </a:p>
          <a:p>
            <a:pPr lvl="1"/>
            <a:endParaRPr lang="en-US" sz="2600" i="1" dirty="0">
              <a:solidFill>
                <a:srgbClr val="000000"/>
              </a:solidFill>
            </a:endParaRPr>
          </a:p>
          <a:p>
            <a:pPr marL="514350" indent="-457200">
              <a:buNone/>
            </a:pPr>
            <a:endParaRPr lang="en-US" sz="2600" i="1" dirty="0">
              <a:solidFill>
                <a:srgbClr val="000000"/>
              </a:solidFill>
            </a:endParaRPr>
          </a:p>
          <a:p>
            <a:pPr lvl="1"/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63830-29AB-8AAC-B714-FB08EA3F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Hotels/Lunch available within 2 miles of NCWCP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6ED4CD-21D9-51C3-C4B4-4CE46A4DD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79" y="1401387"/>
            <a:ext cx="4976511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097E0E-890A-7898-6BA7-D6E8674DD124}"/>
              </a:ext>
            </a:extLst>
          </p:cNvPr>
          <p:cNvSpPr txBox="1"/>
          <p:nvPr/>
        </p:nvSpPr>
        <p:spPr>
          <a:xfrm>
            <a:off x="4804798" y="3096946"/>
            <a:ext cx="497651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Hotel Accommodation: </a:t>
            </a:r>
          </a:p>
          <a:p>
            <a:r>
              <a:rPr lang="en-US" sz="1500" dirty="0">
                <a:solidFill>
                  <a:schemeClr val="tx1"/>
                </a:solidFill>
              </a:rPr>
              <a:t>      Can be booked directly online.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</a:rPr>
              <a:t>Visa Support</a:t>
            </a:r>
          </a:p>
          <a:p>
            <a:r>
              <a:rPr lang="en-US" sz="1500" dirty="0">
                <a:solidFill>
                  <a:schemeClr val="tx1"/>
                </a:solidFill>
              </a:rPr>
              <a:t>      Let us know if you need supporting letters for obtaining visa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C38B-1D73-07F0-FD42-07F9334A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Venue: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AB78DE-E6C3-A846-F6BA-83747575B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58" y="2206281"/>
            <a:ext cx="4247252" cy="2181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5F2C67-C783-4D76-6039-34C0CC508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309" y="2239299"/>
            <a:ext cx="3732232" cy="2025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2C0D55-2891-F9C4-39A4-80E0E37B643E}"/>
              </a:ext>
            </a:extLst>
          </p:cNvPr>
          <p:cNvSpPr txBox="1"/>
          <p:nvPr/>
        </p:nvSpPr>
        <p:spPr>
          <a:xfrm>
            <a:off x="1755650" y="1395458"/>
            <a:ext cx="7228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GSICS Annual Meeting 2023   would be held in College Park, MD USA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AFD883-DAA3-7ABF-2171-34C693FFF0E0}"/>
              </a:ext>
            </a:extLst>
          </p:cNvPr>
          <p:cNvSpPr txBox="1"/>
          <p:nvPr/>
        </p:nvSpPr>
        <p:spPr>
          <a:xfrm>
            <a:off x="5316309" y="4618701"/>
            <a:ext cx="409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Meeting would be held partly in ESSIC and partly in NCWCP located</a:t>
            </a:r>
          </a:p>
          <a:p>
            <a:r>
              <a:rPr lang="en-US" dirty="0">
                <a:solidFill>
                  <a:schemeClr val="tx1"/>
                </a:solidFill>
              </a:rPr>
              <a:t>Within 4 mins of each other by walk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EBD924-3DAC-7677-BC7D-F79593E09974}"/>
              </a:ext>
            </a:extLst>
          </p:cNvPr>
          <p:cNvSpPr txBox="1"/>
          <p:nvPr/>
        </p:nvSpPr>
        <p:spPr>
          <a:xfrm>
            <a:off x="495300" y="4734117"/>
            <a:ext cx="495530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0" dirty="0">
                <a:solidFill>
                  <a:srgbClr val="202124"/>
                </a:solidFill>
                <a:effectLst/>
                <a:latin typeface="Roboto" pitchFamily="2" charset="0"/>
              </a:rPr>
              <a:t> Address: 5830 University Research Ct, College Park, MD 20740 (NCWCP )</a:t>
            </a:r>
          </a:p>
          <a:p>
            <a:r>
              <a:rPr lang="en-US" dirty="0">
                <a:solidFill>
                  <a:srgbClr val="202124"/>
                </a:solidFill>
                <a:latin typeface="Roboto" pitchFamily="2" charset="0"/>
              </a:rPr>
              <a:t>                  </a:t>
            </a:r>
            <a:r>
              <a:rPr lang="en-US" i="0" dirty="0">
                <a:solidFill>
                  <a:srgbClr val="202124"/>
                </a:solidFill>
                <a:effectLst/>
                <a:latin typeface="Roboto" pitchFamily="2" charset="0"/>
              </a:rPr>
              <a:t>5825 University Research Ct suite 4001, College Park, MD 20740 (ESSIC)</a:t>
            </a:r>
            <a:br>
              <a:rPr lang="en-US" sz="9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3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92F39-41DC-2DB9-FEF9-A7E256E0B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40" y="1507649"/>
            <a:ext cx="5082540" cy="3028357"/>
          </a:xfrm>
        </p:spPr>
        <p:txBody>
          <a:bodyPr/>
          <a:lstStyle/>
          <a:p>
            <a:r>
              <a:rPr lang="en-US" dirty="0"/>
              <a:t>NCWCP Conference rooms</a:t>
            </a:r>
          </a:p>
          <a:p>
            <a:r>
              <a:rPr lang="en-US" dirty="0"/>
              <a:t>ESSIC Conference rooms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Seating Capacity   40+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Both have the facility for remote attendance.</a:t>
            </a:r>
          </a:p>
          <a:p>
            <a:pPr marL="400050" lvl="1" indent="0">
              <a:buNone/>
            </a:pPr>
            <a:r>
              <a:rPr lang="en-US" dirty="0"/>
              <a:t>NCWCP remote is via NOAA Webex</a:t>
            </a:r>
          </a:p>
          <a:p>
            <a:pPr marL="400050" lvl="1" indent="0">
              <a:buNone/>
            </a:pPr>
            <a:r>
              <a:rPr lang="en-US" dirty="0"/>
              <a:t>ESSIC we have zoom as well.</a:t>
            </a:r>
          </a:p>
        </p:txBody>
      </p:sp>
      <p:pic>
        <p:nvPicPr>
          <p:cNvPr id="4" name="Picture 2" descr="OPC Virtual Tour">
            <a:extLst>
              <a:ext uri="{FF2B5EF4-FFF2-40B4-BE49-F238E27FC236}">
                <a16:creationId xmlns:a16="http://schemas.microsoft.com/office/drawing/2014/main" id="{BB307A6B-C3DC-690B-46EF-66FDBE87B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06" y="1492777"/>
            <a:ext cx="2582216" cy="172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SSIC-UMD | Facebook">
            <a:extLst>
              <a:ext uri="{FF2B5EF4-FFF2-40B4-BE49-F238E27FC236}">
                <a16:creationId xmlns:a16="http://schemas.microsoft.com/office/drawing/2014/main" id="{9444E4B3-5224-9B48-864E-98EFA687F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14" y="3712939"/>
            <a:ext cx="298923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E62F-7FAA-D3A2-E74E-0E2CCD55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232D6-8CE5-BAD4-0F78-A682E1B71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155" y="2431477"/>
            <a:ext cx="8915400" cy="1318487"/>
          </a:xfrm>
        </p:spPr>
        <p:txBody>
          <a:bodyPr/>
          <a:lstStyle/>
          <a:p>
            <a:r>
              <a:rPr lang="en-US" dirty="0"/>
              <a:t>Do you need help hotel booking</a:t>
            </a:r>
          </a:p>
          <a:p>
            <a:r>
              <a:rPr lang="en-US" dirty="0"/>
              <a:t>Do you need for Visa ( supporting letters? )</a:t>
            </a:r>
          </a:p>
          <a:p>
            <a:r>
              <a:rPr lang="en-US" dirty="0"/>
              <a:t>Any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5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0792-48D2-631E-C8F5-828380A6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weblinks and conference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9AECF-C045-F1B2-E2CD-0CB36AA5B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3452087"/>
          </a:xfrm>
        </p:spPr>
        <p:txBody>
          <a:bodyPr/>
          <a:lstStyle/>
          <a:p>
            <a:r>
              <a:rPr lang="en-US" dirty="0"/>
              <a:t>Web links for the meeting would be provided after the agenda has been finalized</a:t>
            </a:r>
          </a:p>
          <a:p>
            <a:r>
              <a:rPr lang="en-US" dirty="0"/>
              <a:t>To get the latest status of agenda and actions visit</a:t>
            </a:r>
          </a:p>
          <a:p>
            <a:pPr lvl="4"/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2"/>
              </a:rPr>
              <a:t>Agenda Sheet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4"/>
            <a:r>
              <a:rPr lang="en-US" u="sng" dirty="0">
                <a:solidFill>
                  <a:srgbClr val="4571D0"/>
                </a:solidFill>
                <a:latin typeface="arial" panose="020B0604020202020204" pitchFamily="34" charset="0"/>
              </a:rPr>
              <a:t>Actions Sheet</a:t>
            </a:r>
          </a:p>
          <a:p>
            <a:pPr lvl="4"/>
            <a:endParaRPr lang="en-US" b="0" i="0" u="sng" dirty="0">
              <a:solidFill>
                <a:srgbClr val="4571D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+mj-lt"/>
              </a:rPr>
              <a:t>Details about conference rooms would be provide in due course </a:t>
            </a:r>
          </a:p>
        </p:txBody>
      </p:sp>
    </p:spTree>
    <p:extLst>
      <p:ext uri="{BB962C8B-B14F-4D97-AF65-F5344CB8AC3E}">
        <p14:creationId xmlns:p14="http://schemas.microsoft.com/office/powerpoint/2010/main" val="23704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35757-1F10-AF86-C68B-98F19785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2EF48-0E3F-3537-280F-177140227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282" y="3262751"/>
            <a:ext cx="1933864" cy="6811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08232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99130</TotalTime>
  <Words>266</Words>
  <Application>Microsoft Office PowerPoint</Application>
  <PresentationFormat>A4 Paper (210x297 mm)</PresentationFormat>
  <Paragraphs>51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</vt:lpstr>
      <vt:lpstr>Calibri</vt:lpstr>
      <vt:lpstr>Helvetica</vt:lpstr>
      <vt:lpstr>Roboto</vt:lpstr>
      <vt:lpstr>Tahoma</vt:lpstr>
      <vt:lpstr>Times New Roman</vt:lpstr>
      <vt:lpstr>Wingdings</vt:lpstr>
      <vt:lpstr>Office Theme</vt:lpstr>
      <vt:lpstr> Planning GSICS Annual Meeting 2023</vt:lpstr>
      <vt:lpstr>Disclaimer</vt:lpstr>
      <vt:lpstr>Outline</vt:lpstr>
      <vt:lpstr>Hotels/Lunch available within 2 miles of NCWCP</vt:lpstr>
      <vt:lpstr>Venue:</vt:lpstr>
      <vt:lpstr>Conference rooms</vt:lpstr>
      <vt:lpstr>Support </vt:lpstr>
      <vt:lpstr>Meeting weblinks and conference rooms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2288</cp:revision>
  <cp:lastPrinted>2006-03-06T14:11:17Z</cp:lastPrinted>
  <dcterms:created xsi:type="dcterms:W3CDTF">2010-09-10T00:53:07Z</dcterms:created>
  <dcterms:modified xsi:type="dcterms:W3CDTF">2022-11-17T04:57:45Z</dcterms:modified>
</cp:coreProperties>
</file>