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256" r:id="rId2"/>
    <p:sldId id="528" r:id="rId3"/>
    <p:sldId id="527" r:id="rId4"/>
    <p:sldId id="529" r:id="rId5"/>
    <p:sldId id="530" r:id="rId6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6172" autoAdjust="0"/>
  </p:normalViewPr>
  <p:slideViewPr>
    <p:cSldViewPr>
      <p:cViewPr>
        <p:scale>
          <a:sx n="70" d="100"/>
          <a:sy n="70" d="100"/>
        </p:scale>
        <p:origin x="-1386" y="-43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  <a:cs typeface="+mn-cs"/>
              </a:defRPr>
            </a:lvl1pPr>
          </a:lstStyle>
          <a:p>
            <a:pPr>
              <a:defRPr/>
            </a:pPr>
            <a:fld id="{A9F250CA-EBF5-4E2B-9334-E8BE19D74246}" type="datetime4">
              <a:rPr lang="en-GB"/>
              <a:pPr>
                <a:defRPr/>
              </a:pPr>
              <a:t>04 September 2012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8275" y="9737725"/>
            <a:ext cx="1857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  <a:cs typeface="+mn-cs"/>
              </a:defRPr>
            </a:lvl1pPr>
          </a:lstStyle>
          <a:p>
            <a:pPr>
              <a:defRPr/>
            </a:pPr>
            <a:fld id="{CFEF4CB7-5ED6-4D14-848B-2C5CDAEBBE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8CCA882-DBA1-4D77-9F39-E15D759B4443}" type="datetime4">
              <a:rPr lang="en-GB"/>
              <a:pPr>
                <a:defRPr/>
              </a:pPr>
              <a:t>04 September 2012</a:t>
            </a:fld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68B0C0B-BC9E-4EA1-96D8-6CDFE958B4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9FBC6-20AC-475A-9EC4-9624049B7C06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0A1C659-1FAB-4A8A-B47C-F65EC4E56360}" type="datetime4">
              <a:rPr lang="en-GB" smtClean="0">
                <a:cs typeface="Arial" charset="0"/>
              </a:rPr>
              <a:pPr/>
              <a:t>04 September 2012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0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9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6" y="1606552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2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6" y="3921127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7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5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  <a:cs typeface="+mn-cs"/>
              </a:rPr>
              <a:pPr>
                <a:defRPr/>
              </a:pPr>
              <a:t>04 September 2012</a:t>
            </a:fld>
            <a:endParaRPr lang="en-GB" dirty="0">
              <a:solidFill>
                <a:schemeClr val="tx1"/>
              </a:solidFill>
              <a:cs typeface="+mn-cs"/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  <a:cs typeface="+mn-cs"/>
              </a:rPr>
              <a:t>Slide: </a:t>
            </a:r>
            <a:fld id="{E6544EF0-67AB-413F-8282-5E4AC0C14522}" type="slidenum">
              <a:rPr lang="en-GB">
                <a:solidFill>
                  <a:schemeClr val="tx1"/>
                </a:solidFill>
                <a:cs typeface="+mn-cs"/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798763"/>
            <a:ext cx="8420100" cy="1470025"/>
          </a:xfrm>
        </p:spPr>
        <p:txBody>
          <a:bodyPr/>
          <a:lstStyle/>
          <a:p>
            <a:pPr eaLnBrk="1" hangingPunct="1"/>
            <a:r>
              <a:rPr lang="en-GB" sz="5400" b="1" smtClean="0"/>
              <a:t>Welcome to the Fourth GSICS Users Workshop</a:t>
            </a:r>
            <a:endParaRPr lang="en-US" sz="5400" b="1" smtClean="0"/>
          </a:p>
        </p:txBody>
      </p:sp>
      <p:sp>
        <p:nvSpPr>
          <p:cNvPr id="14338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714875"/>
            <a:ext cx="6934200" cy="1752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Jérôme Lafeuille</a:t>
            </a:r>
          </a:p>
          <a:p>
            <a:pPr eaLnBrk="1" hangingPunct="1"/>
            <a:r>
              <a:rPr lang="fr-CH" sz="2800" smtClean="0">
                <a:solidFill>
                  <a:srgbClr val="002060"/>
                </a:solidFill>
              </a:rPr>
              <a:t>WMO</a:t>
            </a:r>
            <a:endParaRPr lang="en-US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Why GSICS ?</a:t>
            </a:r>
            <a:endParaRPr lang="en-US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Integration of data from multiple sources into consistent products: </a:t>
            </a:r>
            <a:r>
              <a:rPr lang="fr-CH" b="1" smtClean="0"/>
              <a:t>need inter-calibration</a:t>
            </a:r>
          </a:p>
          <a:p>
            <a:r>
              <a:rPr lang="fr-CH" smtClean="0"/>
              <a:t>NWP: </a:t>
            </a:r>
            <a:r>
              <a:rPr lang="fr-CH" b="1" smtClean="0"/>
              <a:t>evaluate data bias</a:t>
            </a:r>
          </a:p>
          <a:p>
            <a:r>
              <a:rPr lang="fr-CH" smtClean="0"/>
              <a:t>Climate trend detection : </a:t>
            </a:r>
            <a:r>
              <a:rPr lang="fr-CH" b="1" smtClean="0"/>
              <a:t>further need of consistency over long time periods</a:t>
            </a:r>
          </a:p>
          <a:p>
            <a:pPr lvl="1"/>
            <a:r>
              <a:rPr lang="fr-CH" smtClean="0"/>
              <a:t>stability, traceability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GSICS Users Workshop history</a:t>
            </a:r>
          </a:p>
        </p:txBody>
      </p:sp>
      <p:sp>
        <p:nvSpPr>
          <p:cNvPr id="17410" name="Rectangle 6"/>
          <p:cNvSpPr>
            <a:spLocks noGrp="1"/>
          </p:cNvSpPr>
          <p:nvPr>
            <p:ph type="body" idx="4294967295"/>
          </p:nvPr>
        </p:nvSpPr>
        <p:spPr>
          <a:xfrm>
            <a:off x="1082675" y="1600200"/>
            <a:ext cx="7831138" cy="4525963"/>
          </a:xfrm>
        </p:spPr>
        <p:txBody>
          <a:bodyPr/>
          <a:lstStyle/>
          <a:p>
            <a:r>
              <a:rPr lang="fr-CH" smtClean="0"/>
              <a:t>Bath, Sept. 2009</a:t>
            </a:r>
          </a:p>
          <a:p>
            <a:r>
              <a:rPr lang="fr-CH" smtClean="0"/>
              <a:t>Córdoba, Sept. 2010</a:t>
            </a:r>
          </a:p>
          <a:p>
            <a:r>
              <a:rPr lang="fr-CH" smtClean="0"/>
              <a:t>Oslo, Sept. 2011</a:t>
            </a:r>
          </a:p>
          <a:p>
            <a:r>
              <a:rPr lang="fr-CH" b="1" smtClean="0"/>
              <a:t>Sopot, Sept. 2012</a:t>
            </a:r>
          </a:p>
          <a:p>
            <a:r>
              <a:rPr lang="fr-CH" smtClean="0">
                <a:solidFill>
                  <a:schemeClr val="tx2"/>
                </a:solidFill>
              </a:rPr>
              <a:t>College Park, April 2013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Outcome of previous workshops</a:t>
            </a:r>
            <a:endParaRPr lang="en-US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fr-CH" smtClean="0"/>
              <a:t>Bath: Expression of user interest, call for beta-testers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fr-CH" smtClean="0"/>
              <a:t>Córdoba: Requested new products e.g. solar channel calibration, instrument info..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fr-CH" smtClean="0"/>
              <a:t>Oslo: </a:t>
            </a:r>
          </a:p>
          <a:p>
            <a:pPr marL="990600" lvl="1" indent="-533400">
              <a:buFont typeface="Arial" charset="0"/>
              <a:buChar char="•"/>
            </a:pPr>
            <a:r>
              <a:rPr lang="fr-CH" smtClean="0"/>
              <a:t>Requested better communication on GSICS scope, principles, planned deliverables</a:t>
            </a:r>
          </a:p>
          <a:p>
            <a:pPr marL="990600" lvl="1" indent="-533400">
              <a:buFont typeface="Arial" charset="0"/>
              <a:buChar char="•"/>
            </a:pPr>
            <a:r>
              <a:rPr lang="fr-CH" smtClean="0"/>
              <a:t>Linkage with climate projects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Scope of the workshop </a:t>
            </a:r>
            <a:endParaRPr lang="en-U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2438" y="1449388"/>
            <a:ext cx="89154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H" sz="2800" smtClean="0"/>
              <a:t>Update on 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GSICS scope, principles, organization, procedures, user linkage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Calibration product available or under development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Instrument information resources 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Data/product accessibility</a:t>
            </a:r>
          </a:p>
          <a:p>
            <a:pPr>
              <a:lnSpc>
                <a:spcPct val="90000"/>
              </a:lnSpc>
            </a:pPr>
            <a:r>
              <a:rPr lang="fr-CH" sz="2800" smtClean="0"/>
              <a:t>User feedback and expectations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Beta-tester reports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Calibration impact analysis</a:t>
            </a:r>
          </a:p>
          <a:p>
            <a:pPr lvl="1">
              <a:lnSpc>
                <a:spcPct val="90000"/>
              </a:lnSpc>
            </a:pPr>
            <a:r>
              <a:rPr lang="fr-CH" sz="2400" smtClean="0"/>
              <a:t>Other comments and suggestions</a:t>
            </a:r>
          </a:p>
          <a:p>
            <a:pPr>
              <a:lnSpc>
                <a:spcPct val="90000"/>
              </a:lnSpc>
            </a:pPr>
            <a:r>
              <a:rPr lang="fr-CH" sz="2800" smtClean="0"/>
              <a:t>Dialogue on the Vision of GSICS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24119</TotalTime>
  <Words>143</Words>
  <Application>Microsoft Office PowerPoint</Application>
  <PresentationFormat>A4 Paper (210x297 mm)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Tahoma</vt:lpstr>
      <vt:lpstr>Arial</vt:lpstr>
      <vt:lpstr>Calibri</vt:lpstr>
      <vt:lpstr>Times New Roman</vt:lpstr>
      <vt:lpstr>Helvetica</vt:lpstr>
      <vt:lpstr>Office Theme</vt:lpstr>
      <vt:lpstr>Office Theme</vt:lpstr>
      <vt:lpstr>Welcome to the Fourth GSICS Users Workshop</vt:lpstr>
      <vt:lpstr>Why GSICS ?</vt:lpstr>
      <vt:lpstr>GSICS Users Workshop history</vt:lpstr>
      <vt:lpstr>Outcome of previous workshops</vt:lpstr>
      <vt:lpstr>Scope of the workshop 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WMO</cp:lastModifiedBy>
  <cp:revision>972</cp:revision>
  <cp:lastPrinted>2006-03-06T14:11:17Z</cp:lastPrinted>
  <dcterms:created xsi:type="dcterms:W3CDTF">1997-07-23T08:21:02Z</dcterms:created>
  <dcterms:modified xsi:type="dcterms:W3CDTF">2012-09-04T08:42:11Z</dcterms:modified>
</cp:coreProperties>
</file>