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906000" cy="6858000" type="A4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yu" initials="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333FF"/>
    <a:srgbClr val="A2DADE"/>
    <a:srgbClr val="4E0B55"/>
    <a:srgbClr val="EE2D24"/>
    <a:srgbClr val="C7A775"/>
    <a:srgbClr val="00B5EF"/>
    <a:srgbClr val="CDE3A0"/>
    <a:srgbClr val="EFC8D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78429" autoAdjust="0"/>
  </p:normalViewPr>
  <p:slideViewPr>
    <p:cSldViewPr>
      <p:cViewPr>
        <p:scale>
          <a:sx n="70" d="100"/>
          <a:sy n="70" d="100"/>
        </p:scale>
        <p:origin x="-1524" y="-13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00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040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06B603EA-71C5-43C2-9B77-CBDD9C0AC259}" type="datetime4">
              <a:rPr lang="en-GB"/>
              <a:pPr>
                <a:defRPr/>
              </a:pPr>
              <a:t>03 September 2012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61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5100" y="9736138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65E962FF-EA05-47B4-AC3A-1107967DF98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B0C5E6B-090A-409F-B79A-5D0C45BDE660}" type="datetime4">
              <a:rPr lang="en-GB"/>
              <a:pPr>
                <a:defRPr/>
              </a:pPr>
              <a:t>03 September 2012</a:t>
            </a:fld>
            <a:endParaRPr lang="de-DE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2950"/>
            <a:ext cx="537686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42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79CE324-125C-431E-9D7A-5805BA2783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41895-1DE2-476B-BD48-8024DC58608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42950"/>
            <a:ext cx="5376862" cy="37226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584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1B50FBB-4A00-419D-B50A-66279484B5D0}" type="datetime4">
              <a:rPr lang="en-GB" smtClean="0"/>
              <a:pPr/>
              <a:t>03 September 2012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9"/>
            <a:ext cx="4762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25439" y="128588"/>
            <a:ext cx="8986837" cy="1090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676" y="1606552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92675" y="1606552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0676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675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4" y="1090615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1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4" y="1090615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4" y="1090615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" y="6488115"/>
            <a:ext cx="6272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85C8A98A-0D5C-476A-ACDA-54820DD7185A}" type="datetime4">
              <a:rPr lang="en-GB">
                <a:solidFill>
                  <a:schemeClr val="tx1"/>
                </a:solidFill>
              </a:rPr>
              <a:pPr>
                <a:defRPr/>
              </a:pPr>
              <a:t>03 September 2012</a:t>
            </a:fld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Slide: </a:t>
            </a:r>
            <a:fld id="{301B9823-AB82-444B-84A1-54DC983F8BA5}" type="slidenum">
              <a:rPr lang="en-GB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499" y="1206500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1030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91501" y="6162677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45" r:id="rId3"/>
    <p:sldLayoutId id="2147484146" r:id="rId4"/>
    <p:sldLayoutId id="2147484147" r:id="rId5"/>
    <p:sldLayoutId id="2147484156" r:id="rId6"/>
    <p:sldLayoutId id="2147484157" r:id="rId7"/>
    <p:sldLayoutId id="2147484148" r:id="rId8"/>
    <p:sldLayoutId id="2147484149" r:id="rId9"/>
    <p:sldLayoutId id="2147484150" r:id="rId10"/>
    <p:sldLayoutId id="2147484151" r:id="rId11"/>
    <p:sldLayoutId id="2147484153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atelliteconferences.noaa.gov/2013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33425" y="2959102"/>
            <a:ext cx="8420100" cy="1470025"/>
          </a:xfrm>
        </p:spPr>
        <p:txBody>
          <a:bodyPr/>
          <a:lstStyle/>
          <a:p>
            <a:pPr eaLnBrk="1" hangingPunct="1"/>
            <a:r>
              <a:rPr lang="en-GB" sz="4000" dirty="0" smtClean="0"/>
              <a:t>GSICS  Future Users’ Workshop</a:t>
            </a:r>
            <a:endParaRPr lang="en-US" sz="4000" dirty="0" smtClean="0"/>
          </a:p>
        </p:txBody>
      </p:sp>
      <p:sp>
        <p:nvSpPr>
          <p:cNvPr id="6147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714875"/>
            <a:ext cx="6934200" cy="17526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Fangfang</a:t>
            </a:r>
            <a:r>
              <a:rPr lang="en-US" sz="2400" dirty="0" smtClean="0">
                <a:solidFill>
                  <a:srgbClr val="002060"/>
                </a:solidFill>
              </a:rPr>
              <a:t> Yu, on Behalf of GCC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954087"/>
          </a:xfrm>
        </p:spPr>
        <p:txBody>
          <a:bodyPr/>
          <a:lstStyle/>
          <a:p>
            <a:r>
              <a:rPr lang="en-US" sz="3600" b="1" dirty="0" smtClean="0">
                <a:solidFill>
                  <a:srgbClr val="3333FF"/>
                </a:solidFill>
              </a:rPr>
              <a:t>Forthcoming: Another Venue of GSICS Users’ </a:t>
            </a:r>
            <a:r>
              <a:rPr lang="en-US" sz="3600" b="1" dirty="0" smtClean="0">
                <a:solidFill>
                  <a:srgbClr val="3333FF"/>
                </a:solidFill>
              </a:rPr>
              <a:t>Workshop in USA</a:t>
            </a:r>
            <a:endParaRPr lang="en-US" sz="3600" b="1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12" y="1448736"/>
            <a:ext cx="8915400" cy="504067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Next users’ workshop</a:t>
            </a:r>
            <a:r>
              <a:rPr lang="en-US" sz="2400" b="1" dirty="0" smtClean="0"/>
              <a:t> </a:t>
            </a:r>
            <a:r>
              <a:rPr lang="en-US" sz="2400" dirty="0" smtClean="0"/>
              <a:t>is planned to</a:t>
            </a:r>
            <a:r>
              <a:rPr lang="en-US" sz="2400" dirty="0" smtClean="0"/>
              <a:t> </a:t>
            </a:r>
            <a:r>
              <a:rPr lang="en-US" sz="2400" dirty="0" smtClean="0"/>
              <a:t>be held in the first </a:t>
            </a:r>
            <a:r>
              <a:rPr lang="en-US" sz="2400" b="1" dirty="0" smtClean="0">
                <a:solidFill>
                  <a:srgbClr val="FF0000"/>
                </a:solidFill>
              </a:rPr>
              <a:t>NOAA Satellite Conference</a:t>
            </a:r>
            <a:r>
              <a:rPr lang="en-US" sz="2400" b="1" dirty="0" smtClean="0"/>
              <a:t> </a:t>
            </a:r>
          </a:p>
          <a:p>
            <a:pPr lvl="1"/>
            <a:r>
              <a:rPr lang="en-US" sz="2000" dirty="0" smtClean="0"/>
              <a:t>A merging of Direct Readout, GOES/POES and GOES-R/JPSS Users</a:t>
            </a:r>
          </a:p>
          <a:p>
            <a:r>
              <a:rPr lang="en-US" sz="2400" dirty="0" smtClean="0"/>
              <a:t>Where: </a:t>
            </a:r>
            <a:r>
              <a:rPr lang="en-US" sz="2400" b="1" dirty="0" smtClean="0">
                <a:solidFill>
                  <a:srgbClr val="FF0000"/>
                </a:solidFill>
              </a:rPr>
              <a:t>College Park, Maryland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(NCWCP)</a:t>
            </a:r>
          </a:p>
          <a:p>
            <a:r>
              <a:rPr lang="en-US" sz="2400" dirty="0" smtClean="0"/>
              <a:t>When:  in one of the afternoon, </a:t>
            </a:r>
            <a:r>
              <a:rPr lang="en-US" sz="2400" b="1" dirty="0" smtClean="0">
                <a:solidFill>
                  <a:srgbClr val="FF0000"/>
                </a:solidFill>
              </a:rPr>
              <a:t>April 8-12, 2013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No registration fee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for general </a:t>
            </a:r>
            <a:r>
              <a:rPr lang="en-US" sz="2400" dirty="0" smtClean="0"/>
              <a:t>attendance to the conference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Good hotel(s)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for discounted rate of $129/night (with shuttle service)</a:t>
            </a:r>
          </a:p>
          <a:p>
            <a:r>
              <a:rPr lang="en-US" sz="2400" dirty="0" smtClean="0"/>
              <a:t>Meeting URL: </a:t>
            </a:r>
            <a:r>
              <a:rPr lang="en-US" sz="2400" dirty="0" smtClean="0">
                <a:hlinkClick r:id="rId2"/>
              </a:rPr>
              <a:t>http://satelliteconferences.noaa.gov/2013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r>
              <a:rPr lang="en-US" sz="2400" dirty="0" smtClean="0"/>
              <a:t>Please stay tuned for the further notice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GSICS Users Messaging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1371603"/>
            <a:ext cx="8502650" cy="10667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Linked at WMO GSICS portal and GSCIS GCC website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550" y="3410034"/>
            <a:ext cx="4870451" cy="252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49" y="3352800"/>
            <a:ext cx="487045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2750" y="2743200"/>
            <a:ext cx="14045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http://gsics.wmo.int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5750" y="2667001"/>
            <a:ext cx="3797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http://www.star.nesdis.noaa.gov/smcd/GCC/index.php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20800" y="5715000"/>
            <a:ext cx="57785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95950" y="5486400"/>
            <a:ext cx="74295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1" idx="3"/>
          </p:cNvCxnSpPr>
          <p:nvPr/>
        </p:nvCxnSpPr>
        <p:spPr>
          <a:xfrm flipV="1">
            <a:off x="1238250" y="5845082"/>
            <a:ext cx="167175" cy="4795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611326" y="5791200"/>
            <a:ext cx="167175" cy="4795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050" y="1371602"/>
            <a:ext cx="3632200" cy="495299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Register with Name, email, and organization</a:t>
            </a:r>
          </a:p>
          <a:p>
            <a:r>
              <a:rPr lang="en-US" sz="2400" dirty="0" smtClean="0"/>
              <a:t>Receive messages about</a:t>
            </a:r>
          </a:p>
          <a:p>
            <a:pPr lvl="1"/>
            <a:r>
              <a:rPr lang="en-US" sz="2000" dirty="0" smtClean="0"/>
              <a:t>GSICS Quarterly newsletter</a:t>
            </a:r>
          </a:p>
          <a:p>
            <a:pPr lvl="1"/>
            <a:r>
              <a:rPr lang="en-US" sz="2000" dirty="0" smtClean="0"/>
              <a:t>Options for other GSICs information</a:t>
            </a:r>
          </a:p>
          <a:p>
            <a:pPr lvl="2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GSICS Users Messaging Service</a:t>
            </a:r>
            <a:endParaRPr lang="en-US" dirty="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1371601"/>
            <a:ext cx="5283200" cy="522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24041</TotalTime>
  <Words>150</Words>
  <Application>Microsoft Office PowerPoint</Application>
  <PresentationFormat>A4 Paper (210x297 mm)</PresentationFormat>
  <Paragraphs>23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GSICS  Future Users’ Workshop</vt:lpstr>
      <vt:lpstr>Forthcoming: Another Venue of GSICS Users’ Workshop in USA</vt:lpstr>
      <vt:lpstr>GSICS Users Messaging Service</vt:lpstr>
      <vt:lpstr>GSICS Users Messaging Service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fyu</cp:lastModifiedBy>
  <cp:revision>997</cp:revision>
  <cp:lastPrinted>2006-03-06T14:11:17Z</cp:lastPrinted>
  <dcterms:created xsi:type="dcterms:W3CDTF">1997-07-23T08:21:02Z</dcterms:created>
  <dcterms:modified xsi:type="dcterms:W3CDTF">2012-09-03T15:36:44Z</dcterms:modified>
</cp:coreProperties>
</file>