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9" r:id="rId2"/>
    <p:sldId id="261" r:id="rId3"/>
    <p:sldId id="272" r:id="rId4"/>
    <p:sldId id="274" r:id="rId5"/>
    <p:sldId id="271" r:id="rId6"/>
    <p:sldId id="273" r:id="rId7"/>
    <p:sldId id="260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48B1E-8D47-4C3D-8D85-5839C6C5A0EB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6B28-BEC3-4335-858B-10816006E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09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have qa tools developed specifically for the NCDC CDR program. Here is a dashboard configuration to quickly see the percent pixels that fall within valid data ranges. Each vertical line segment represents a single level2b daily file. Ascending nodes are located above descending nodes for each sensor channel shown. Green line mean &gt;95% of the data in the daily file is valid, yellow means between 95% and 50%, red means between 50% and 0%, and black means that there is no valid data or the file is missing completely. This figure shows one entire year of data for the NOAA-18 AVHRR.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766" indent="-281064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4255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3957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3659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3361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3062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2764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2466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0763A8-CC4B-4714-8ECE-C057F27D62EB}" type="slidenum">
              <a:rPr lang="en-US">
                <a:cs typeface="Arial" charset="0"/>
              </a:rPr>
              <a:pPr eaLnBrk="1" hangingPunct="1"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531D148-FB5D-4F37-94AE-56294105E1C6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AB66B4-2E9D-4D3C-887F-760C4F5101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PATMOS-x AVHRR Solar Reflectance Calibration Update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Andrew Heidinger, NOAA/NESDIS/STAR, Madison, WI</a:t>
            </a:r>
          </a:p>
          <a:p>
            <a:r>
              <a:rPr lang="en-US" dirty="0" smtClean="0"/>
              <a:t>Mike Foster and William </a:t>
            </a:r>
            <a:r>
              <a:rPr lang="en-US" dirty="0" err="1" smtClean="0"/>
              <a:t>Straka</a:t>
            </a:r>
            <a:r>
              <a:rPr lang="en-US" dirty="0" smtClean="0"/>
              <a:t>, UW/CIMSS, Madison, WI</a:t>
            </a:r>
            <a:endParaRPr lang="en-US" dirty="0"/>
          </a:p>
        </p:txBody>
      </p:sp>
      <p:pic>
        <p:nvPicPr>
          <p:cNvPr id="5" name="Picture 4" descr="scopecmlogo_200.png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50256"/>
            <a:ext cx="2540000" cy="673100"/>
          </a:xfrm>
          <a:prstGeom prst="rect">
            <a:avLst/>
          </a:prstGeom>
          <a:effectLst>
            <a:glow>
              <a:schemeClr val="accent1"/>
            </a:glow>
            <a:softEdge rad="508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613"/>
            <a:ext cx="1112387" cy="111238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652"/>
            <a:ext cx="135136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244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the PATMOS-x approach (Heidinger et al, 2010) approach to AVHRR data from 2012 using MODIS C5 data to support data delivery to NCDC. (not shown)</a:t>
            </a:r>
          </a:p>
          <a:p>
            <a:r>
              <a:rPr lang="en-US" dirty="0" smtClean="0"/>
              <a:t>Modifying calibration tools to operate on Level-2b (0.1</a:t>
            </a:r>
            <a:r>
              <a:rPr lang="en-US" baseline="30000" dirty="0" smtClean="0"/>
              <a:t>o</a:t>
            </a:r>
            <a:r>
              <a:rPr lang="en-US" dirty="0" smtClean="0"/>
              <a:t>) rather than Level-3 (0.5</a:t>
            </a:r>
            <a:r>
              <a:rPr lang="en-US" baseline="30000" dirty="0" smtClean="0"/>
              <a:t>o</a:t>
            </a:r>
            <a:r>
              <a:rPr lang="en-US" dirty="0" smtClean="0"/>
              <a:t>).  Level-2b is our official data-set at NCDC.</a:t>
            </a:r>
          </a:p>
          <a:p>
            <a:r>
              <a:rPr lang="en-US" dirty="0"/>
              <a:t>Ingested 2010 TERRA and AQUA MODIS C6 data and testing impacts</a:t>
            </a:r>
            <a:r>
              <a:rPr lang="en-US" dirty="0" smtClean="0"/>
              <a:t>.</a:t>
            </a:r>
          </a:p>
          <a:p>
            <a:r>
              <a:rPr lang="en-US" dirty="0"/>
              <a:t>Implementing a near real-time monitoring of the </a:t>
            </a:r>
            <a:r>
              <a:rPr lang="en-US" dirty="0" err="1"/>
              <a:t>reflectances</a:t>
            </a:r>
            <a:r>
              <a:rPr lang="en-US" dirty="0"/>
              <a:t> (for NCDC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76201"/>
            <a:ext cx="7315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PATMOS-x Level-2b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286000"/>
            <a:ext cx="9144000" cy="4572000"/>
            <a:chOff x="0" y="2286000"/>
            <a:chExt cx="9144000" cy="4572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0"/>
              <a:ext cx="45720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86000"/>
              <a:ext cx="45720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09600" y="1834607"/>
            <a:ext cx="371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NOAA-19 AVHRR 0.65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m Counts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9659" y="1848229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TERRA-MODIS 0.65 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m Reflectance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86934"/>
            <a:ext cx="818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These images illustrate the 0.1</a:t>
            </a:r>
            <a:r>
              <a:rPr lang="en-US" i="1" baseline="30000" dirty="0" smtClean="0">
                <a:solidFill>
                  <a:schemeClr val="tx2"/>
                </a:solidFill>
              </a:rPr>
              <a:t>o</a:t>
            </a:r>
            <a:r>
              <a:rPr lang="en-US" i="1" dirty="0" smtClean="0">
                <a:solidFill>
                  <a:schemeClr val="tx2"/>
                </a:solidFill>
              </a:rPr>
              <a:t> resolution Level-2b data used in this analysis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73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Level-2b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Level-2b provides more dynamic range for slope computation</a:t>
            </a:r>
          </a:p>
          <a:p>
            <a:r>
              <a:rPr lang="en-US" dirty="0" smtClean="0"/>
              <a:t>Level-2b data is at NCDC so the AVHRR-side of this analysis can be repeated by anyone.</a:t>
            </a:r>
          </a:p>
          <a:p>
            <a:r>
              <a:rPr lang="en-US" dirty="0" smtClean="0"/>
              <a:t>Level-2b stores pixel data so that additional pixel-level filtering is possible (space counts, heterogeneity, …).</a:t>
            </a:r>
          </a:p>
          <a:p>
            <a:r>
              <a:rPr lang="en-US" dirty="0" smtClean="0"/>
              <a:t>Level-2b avoids the averaging of pixels across the dual-gain boundary.</a:t>
            </a:r>
          </a:p>
          <a:p>
            <a:r>
              <a:rPr lang="en-US" dirty="0" smtClean="0"/>
              <a:t>This comes at the cost of more noise in the SNO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04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MODIS C5 Results for NOAA-19 2010 (Old)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785" y="2676769"/>
            <a:ext cx="41148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3810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AQUA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315" y="2661138"/>
            <a:ext cx="4114800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0788" y="1641714"/>
            <a:ext cx="290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AQUA is ≈4% &gt; TERRA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77773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TERRA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39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0788" y="1641714"/>
            <a:ext cx="290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AQUA is ≈1% &gt; TERRA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106466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73914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MODIS </a:t>
            </a:r>
            <a:r>
              <a:rPr lang="en-US" dirty="0" smtClean="0"/>
              <a:t>C6 </a:t>
            </a:r>
            <a:r>
              <a:rPr lang="en-US" dirty="0"/>
              <a:t>Results for NOAA-19 </a:t>
            </a:r>
            <a:r>
              <a:rPr lang="en-US" dirty="0" smtClean="0"/>
              <a:t>2010 (NEW)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639" y="222267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57839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794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Near Real-time Reflectance Monitoring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639888" y="1603375"/>
            <a:ext cx="644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NOAA-18 Ascending Node Results for Entire Operational Life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PATMOS-x MODIS C5 Calibration extended into 2012 and AVHRR Level-2b CDR will be updated at NCDC.</a:t>
            </a:r>
          </a:p>
          <a:p>
            <a:r>
              <a:rPr lang="en-US" dirty="0" smtClean="0"/>
              <a:t>Modified calibration tools to work on Level-2b (sampled pixels) rather than Level-3 (averaged pixels)</a:t>
            </a:r>
          </a:p>
          <a:p>
            <a:r>
              <a:rPr lang="en-US" dirty="0" smtClean="0"/>
              <a:t>Began testing impacts of MODIS C6 calibration and results are promising.</a:t>
            </a:r>
          </a:p>
          <a:p>
            <a:r>
              <a:rPr lang="en-US" dirty="0" smtClean="0"/>
              <a:t>Real-time PATMOS-x solar calibration monitoring implemented at CIMSS.</a:t>
            </a:r>
          </a:p>
          <a:p>
            <a:r>
              <a:rPr lang="en-US" dirty="0" smtClean="0"/>
              <a:t>Sun-Glint calibration developed for GOES appears to also add benefit for AVHRR.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974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186</TotalTime>
  <Words>433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PATMOS-x AVHRR Solar Reflectance Calibration Update</vt:lpstr>
      <vt:lpstr>Accomplishments</vt:lpstr>
      <vt:lpstr>Example of PATMOS-x Level-2b</vt:lpstr>
      <vt:lpstr>Benefits of Level-2b Calibration</vt:lpstr>
      <vt:lpstr>MODIS C5 Results for NOAA-19 2010 (Old)</vt:lpstr>
      <vt:lpstr>MODIS C6 Results for NOAA-19 2010 (NEW)</vt:lpstr>
      <vt:lpstr>Near Real-time Reflectance Monitoring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PATMOS-x AVHRR Solar Reflectance Update</dc:title>
  <dc:creator>Andy Heidinger</dc:creator>
  <cp:lastModifiedBy>fyu</cp:lastModifiedBy>
  <cp:revision>18</cp:revision>
  <dcterms:created xsi:type="dcterms:W3CDTF">2012-08-23T15:30:26Z</dcterms:created>
  <dcterms:modified xsi:type="dcterms:W3CDTF">2013-04-06T10:59:56Z</dcterms:modified>
</cp:coreProperties>
</file>