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672F-6A2A-41D6-9A63-4B026898BD1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FFF3-1895-40F9-A699-A26493635C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GSICS180px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714500" cy="6953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672F-6A2A-41D6-9A63-4B026898BD1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FFF3-1895-40F9-A699-A2649363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672F-6A2A-41D6-9A63-4B026898BD1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FFF3-1895-40F9-A699-A2649363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672F-6A2A-41D6-9A63-4B026898BD1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FFF3-1895-40F9-A699-A2649363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672F-6A2A-41D6-9A63-4B026898BD1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FFF3-1895-40F9-A699-A2649363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672F-6A2A-41D6-9A63-4B026898BD1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FFF3-1895-40F9-A699-A2649363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672F-6A2A-41D6-9A63-4B026898BD1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FFF3-1895-40F9-A699-A2649363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672F-6A2A-41D6-9A63-4B026898BD1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FFF3-1895-40F9-A699-A2649363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672F-6A2A-41D6-9A63-4B026898BD1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FFF3-1895-40F9-A699-A2649363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672F-6A2A-41D6-9A63-4B026898BD1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FFF3-1895-40F9-A699-A2649363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672F-6A2A-41D6-9A63-4B026898BD1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FFF3-1895-40F9-A699-A2649363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B672F-6A2A-41D6-9A63-4B026898BD1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4FFF3-1895-40F9-A699-A26493635C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GSICS180px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52400" y="152400"/>
            <a:ext cx="1714500" cy="6953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Users</a:t>
            </a:r>
            <a:r>
              <a:rPr lang="en-US" dirty="0"/>
              <a:t>’ perspective on planned or potential </a:t>
            </a:r>
            <a:r>
              <a:rPr lang="en-US" dirty="0" smtClean="0"/>
              <a:t>applications?</a:t>
            </a:r>
            <a:endParaRPr lang="en-US" dirty="0"/>
          </a:p>
          <a:p>
            <a:r>
              <a:rPr lang="en-US" dirty="0" smtClean="0"/>
              <a:t>What the requirements of using the </a:t>
            </a:r>
            <a:r>
              <a:rPr lang="en-US" dirty="0" smtClean="0"/>
              <a:t>products?</a:t>
            </a:r>
            <a:endParaRPr lang="en-US" dirty="0" smtClean="0"/>
          </a:p>
          <a:p>
            <a:pPr lvl="1"/>
            <a:r>
              <a:rPr lang="en-US" dirty="0" smtClean="0"/>
              <a:t>Data access, documentations and tools</a:t>
            </a:r>
          </a:p>
          <a:p>
            <a:r>
              <a:rPr lang="en-US" dirty="0" smtClean="0"/>
              <a:t>Will </a:t>
            </a:r>
            <a:r>
              <a:rPr lang="en-US" dirty="0" smtClean="0"/>
              <a:t>users </a:t>
            </a:r>
            <a:r>
              <a:rPr lang="en-US" dirty="0" smtClean="0"/>
              <a:t>use </a:t>
            </a:r>
            <a:r>
              <a:rPr lang="en-US" dirty="0" smtClean="0"/>
              <a:t>the products once </a:t>
            </a:r>
            <a:r>
              <a:rPr lang="en-US" dirty="0" smtClean="0"/>
              <a:t>operational?</a:t>
            </a:r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 smtClean="0"/>
              <a:t>are interested in </a:t>
            </a:r>
            <a:r>
              <a:rPr lang="en-US" dirty="0" smtClean="0"/>
              <a:t>the </a:t>
            </a:r>
            <a:r>
              <a:rPr lang="en-US" dirty="0" smtClean="0"/>
              <a:t>third-party </a:t>
            </a:r>
            <a:r>
              <a:rPr lang="en-US" dirty="0" smtClean="0"/>
              <a:t>product?</a:t>
            </a:r>
            <a:endParaRPr lang="en-US" dirty="0" smtClean="0"/>
          </a:p>
          <a:p>
            <a:r>
              <a:rPr lang="en-US" dirty="0" smtClean="0"/>
              <a:t>Could users validate </a:t>
            </a:r>
            <a:r>
              <a:rPr lang="en-US" dirty="0" smtClean="0"/>
              <a:t>the GSICS </a:t>
            </a:r>
            <a:r>
              <a:rPr lang="en-US" dirty="0" smtClean="0"/>
              <a:t>products, including the </a:t>
            </a:r>
            <a:r>
              <a:rPr lang="en-US" dirty="0" smtClean="0"/>
              <a:t>air-flight </a:t>
            </a:r>
            <a:r>
              <a:rPr lang="en-US" dirty="0" smtClean="0"/>
              <a:t>and ground validations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55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Discussion Topics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fyu</dc:creator>
  <cp:lastModifiedBy>fyu</cp:lastModifiedBy>
  <cp:revision>88</cp:revision>
  <dcterms:created xsi:type="dcterms:W3CDTF">2013-02-24T18:35:13Z</dcterms:created>
  <dcterms:modified xsi:type="dcterms:W3CDTF">2013-04-05T13:20:45Z</dcterms:modified>
</cp:coreProperties>
</file>