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1"/>
  </p:sldMasterIdLst>
  <p:notesMasterIdLst>
    <p:notesMasterId r:id="rId34"/>
  </p:notesMasterIdLst>
  <p:handoutMasterIdLst>
    <p:handoutMasterId r:id="rId35"/>
  </p:handoutMasterIdLst>
  <p:sldIdLst>
    <p:sldId id="256" r:id="rId2"/>
    <p:sldId id="419" r:id="rId3"/>
    <p:sldId id="464" r:id="rId4"/>
    <p:sldId id="440" r:id="rId5"/>
    <p:sldId id="441" r:id="rId6"/>
    <p:sldId id="442" r:id="rId7"/>
    <p:sldId id="443" r:id="rId8"/>
    <p:sldId id="444" r:id="rId9"/>
    <p:sldId id="439" r:id="rId10"/>
    <p:sldId id="449" r:id="rId11"/>
    <p:sldId id="445" r:id="rId12"/>
    <p:sldId id="450" r:id="rId13"/>
    <p:sldId id="452" r:id="rId14"/>
    <p:sldId id="453" r:id="rId15"/>
    <p:sldId id="454" r:id="rId16"/>
    <p:sldId id="459" r:id="rId17"/>
    <p:sldId id="458" r:id="rId18"/>
    <p:sldId id="461" r:id="rId19"/>
    <p:sldId id="448" r:id="rId20"/>
    <p:sldId id="465" r:id="rId21"/>
    <p:sldId id="466" r:id="rId22"/>
    <p:sldId id="467" r:id="rId23"/>
    <p:sldId id="468" r:id="rId24"/>
    <p:sldId id="469" r:id="rId25"/>
    <p:sldId id="451" r:id="rId26"/>
    <p:sldId id="432" r:id="rId27"/>
    <p:sldId id="398" r:id="rId28"/>
    <p:sldId id="399" r:id="rId29"/>
    <p:sldId id="400" r:id="rId30"/>
    <p:sldId id="405" r:id="rId31"/>
    <p:sldId id="462" r:id="rId32"/>
    <p:sldId id="463" r:id="rId33"/>
  </p:sldIdLst>
  <p:sldSz cx="9906000" cy="6858000" type="A4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m Hewison" initials="RSP/TJ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A2DADE"/>
    <a:srgbClr val="3333FF"/>
    <a:srgbClr val="4E0B55"/>
    <a:srgbClr val="EE2D24"/>
    <a:srgbClr val="C7A775"/>
    <a:srgbClr val="00B5EF"/>
    <a:srgbClr val="CDE3A0"/>
    <a:srgbClr val="EFC8D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3" autoAdjust="0"/>
    <p:restoredTop sz="88511" autoAdjust="0"/>
  </p:normalViewPr>
  <p:slideViewPr>
    <p:cSldViewPr snapToGrid="0">
      <p:cViewPr>
        <p:scale>
          <a:sx n="70" d="100"/>
          <a:sy n="70" d="100"/>
        </p:scale>
        <p:origin x="-1104" y="-402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4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848" y="-78"/>
      </p:cViewPr>
      <p:guideLst>
        <p:guide orient="horz" pos="3127"/>
        <p:guide pos="2140"/>
      </p:guideLst>
    </p:cSldViewPr>
  </p:notesViewPr>
  <p:gridSpacing cx="92171838" cy="921718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w0642\user2\HewisonT\MY%20DOCUMENTS\GSICS\ATBD\PrimaryGSICSReferenceTransferStrateg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w0642\user2\HewisonT\MY%20DOCUMENTS\GSICS\ATBD\PrimaryGSICSReferenceTransferStrateg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w0642\user2\HewisonT\MY%20DOCUMENTS\GSICS\ATBD\PrimaryGSICSReferenceTransferStrateg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w0642\user2\HewisonT\MY%20DOCUMENTS\GSICS\Analysis\WeightDat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w0642\user2\HewisonT\MY%20DOCUMENTS\GSICS\Analysis\WeightDat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w0642\user2\HewisonT\MY%20DOCUMENTS\GSICS\Analysis\WeightDa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GB" dirty="0"/>
              <a:t>Availability of References</a:t>
            </a:r>
          </a:p>
        </c:rich>
      </c:tx>
      <c:layout>
        <c:manualLayout>
          <c:xMode val="edge"/>
          <c:yMode val="edge"/>
          <c:x val="0.24935333514345237"/>
          <c:y val="2.3494860499265812E-2"/>
        </c:manualLayout>
      </c:layout>
    </c:title>
    <c:plotArea>
      <c:layout>
        <c:manualLayout>
          <c:layoutTarget val="inner"/>
          <c:xMode val="edge"/>
          <c:yMode val="edge"/>
          <c:x val="0.14444444444444654"/>
          <c:y val="0.16607340236092902"/>
          <c:w val="0.6720000000000047"/>
          <c:h val="0.65091291881053881"/>
        </c:manualLayout>
      </c:layout>
      <c:lineChart>
        <c:grouping val="standard"/>
        <c:ser>
          <c:idx val="0"/>
          <c:order val="0"/>
          <c:tx>
            <c:strRef>
              <c:f>Simple!$A$1</c:f>
              <c:strCache>
                <c:ptCount val="1"/>
                <c:pt idx="0">
                  <c:v>Mon</c:v>
                </c:pt>
              </c:strCache>
            </c:strRef>
          </c:tx>
          <c:val>
            <c:numRef>
              <c:f>Simple!$C$1:$V$1</c:f>
              <c:numCache>
                <c:formatCode>General</c:formatCode>
                <c:ptCount val="20"/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</c:numCache>
            </c:numRef>
          </c:val>
        </c:ser>
        <c:ser>
          <c:idx val="1"/>
          <c:order val="1"/>
          <c:tx>
            <c:strRef>
              <c:f>Simple!$A$2</c:f>
              <c:strCache>
                <c:ptCount val="1"/>
                <c:pt idx="0">
                  <c:v>Ref1</c:v>
                </c:pt>
              </c:strCache>
            </c:strRef>
          </c:tx>
          <c:val>
            <c:numRef>
              <c:f>Simple!$C$2:$V$2</c:f>
              <c:numCache>
                <c:formatCode>General</c:formatCode>
                <c:ptCount val="20"/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</c:numCache>
            </c:numRef>
          </c:val>
        </c:ser>
        <c:ser>
          <c:idx val="2"/>
          <c:order val="2"/>
          <c:tx>
            <c:strRef>
              <c:f>Simple!$A$3</c:f>
              <c:strCache>
                <c:ptCount val="1"/>
                <c:pt idx="0">
                  <c:v>Ref2</c:v>
                </c:pt>
              </c:strCache>
            </c:strRef>
          </c:tx>
          <c:val>
            <c:numRef>
              <c:f>Simple!$C$3:$V$3</c:f>
              <c:numCache>
                <c:formatCode>General</c:formatCode>
                <c:ptCount val="20"/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</c:numCache>
            </c:numRef>
          </c:val>
        </c:ser>
        <c:ser>
          <c:idx val="3"/>
          <c:order val="3"/>
          <c:tx>
            <c:strRef>
              <c:f>Simple!$A$4</c:f>
              <c:strCache>
                <c:ptCount val="1"/>
                <c:pt idx="0">
                  <c:v>Ref3</c:v>
                </c:pt>
              </c:strCache>
            </c:strRef>
          </c:tx>
          <c:val>
            <c:numRef>
              <c:f>Simple!$C$4:$V$4</c:f>
              <c:numCache>
                <c:formatCode>General</c:formatCode>
                <c:ptCount val="20"/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</c:ser>
        <c:marker val="1"/>
        <c:axId val="129660032"/>
        <c:axId val="129661952"/>
      </c:lineChart>
      <c:catAx>
        <c:axId val="1296600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Time /years</a:t>
                </a:r>
              </a:p>
            </c:rich>
          </c:tx>
        </c:title>
        <c:tickLblPos val="nextTo"/>
        <c:crossAx val="129661952"/>
        <c:crosses val="autoZero"/>
        <c:auto val="1"/>
        <c:lblAlgn val="ctr"/>
        <c:lblOffset val="100"/>
      </c:catAx>
      <c:valAx>
        <c:axId val="129661952"/>
        <c:scaling>
          <c:orientation val="minMax"/>
          <c:min val="0.5"/>
        </c:scaling>
        <c:axPos val="l"/>
        <c:majorGridlines/>
        <c:numFmt formatCode="General" sourceLinked="1"/>
        <c:tickLblPos val="none"/>
        <c:crossAx val="129660032"/>
        <c:crosses val="autoZero"/>
        <c:crossBetween val="between"/>
      </c:valAx>
    </c:plotArea>
    <c:legend>
      <c:legendPos val="r"/>
    </c:legend>
    <c:plotVisOnly val="1"/>
    <c:dispBlanksAs val="gap"/>
  </c:chart>
  <c:spPr>
    <a:solidFill>
      <a:schemeClr val="bg1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GB" dirty="0" smtClean="0"/>
              <a:t>       Modified   References      </a:t>
            </a:r>
            <a:endParaRPr lang="en-GB" dirty="0"/>
          </a:p>
        </c:rich>
      </c:tx>
      <c:layout>
        <c:manualLayout>
          <c:xMode val="edge"/>
          <c:yMode val="edge"/>
          <c:x val="0.21702574893655535"/>
          <c:y val="1.7621145374449341E-2"/>
        </c:manualLayout>
      </c:layout>
      <c:spPr>
        <a:solidFill>
          <a:prstClr val="white"/>
        </a:solidFill>
      </c:spPr>
    </c:title>
    <c:plotArea>
      <c:layout>
        <c:manualLayout>
          <c:layoutTarget val="inner"/>
          <c:xMode val="edge"/>
          <c:yMode val="edge"/>
          <c:x val="0.14444444444444668"/>
          <c:y val="0.16607340236092849"/>
          <c:w val="0.67200000000000493"/>
          <c:h val="0.65091291881053881"/>
        </c:manualLayout>
      </c:layout>
      <c:lineChart>
        <c:grouping val="standard"/>
        <c:ser>
          <c:idx val="0"/>
          <c:order val="0"/>
          <c:tx>
            <c:strRef>
              <c:f>Simple!$A$1</c:f>
              <c:strCache>
                <c:ptCount val="1"/>
                <c:pt idx="0">
                  <c:v>Mon</c:v>
                </c:pt>
              </c:strCache>
            </c:strRef>
          </c:tx>
          <c:val>
            <c:numRef>
              <c:f>Simple!$C$1:$V$1</c:f>
              <c:numCache>
                <c:formatCode>General</c:formatCode>
                <c:ptCount val="20"/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</c:numCache>
            </c:numRef>
          </c:val>
        </c:ser>
        <c:ser>
          <c:idx val="1"/>
          <c:order val="1"/>
          <c:tx>
            <c:strRef>
              <c:f>Simple!$A$2</c:f>
              <c:strCache>
                <c:ptCount val="1"/>
                <c:pt idx="0">
                  <c:v>Ref1</c:v>
                </c:pt>
              </c:strCache>
            </c:strRef>
          </c:tx>
          <c:val>
            <c:numRef>
              <c:f>Simple!$C$2:$V$2</c:f>
              <c:numCache>
                <c:formatCode>General</c:formatCode>
                <c:ptCount val="20"/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</c:numCache>
            </c:numRef>
          </c:val>
        </c:ser>
        <c:ser>
          <c:idx val="2"/>
          <c:order val="2"/>
          <c:tx>
            <c:strRef>
              <c:f>Simple!$A$3</c:f>
              <c:strCache>
                <c:ptCount val="1"/>
                <c:pt idx="0">
                  <c:v>Ref2</c:v>
                </c:pt>
              </c:strCache>
            </c:strRef>
          </c:tx>
          <c:val>
            <c:numRef>
              <c:f>Simple!$C$3:$V$3</c:f>
              <c:numCache>
                <c:formatCode>General</c:formatCode>
                <c:ptCount val="20"/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</c:numCache>
            </c:numRef>
          </c:val>
        </c:ser>
        <c:ser>
          <c:idx val="3"/>
          <c:order val="3"/>
          <c:tx>
            <c:strRef>
              <c:f>Simple!$A$4</c:f>
              <c:strCache>
                <c:ptCount val="1"/>
                <c:pt idx="0">
                  <c:v>Ref3</c:v>
                </c:pt>
              </c:strCache>
            </c:strRef>
          </c:tx>
          <c:val>
            <c:numRef>
              <c:f>Simple!$C$4:$V$4</c:f>
              <c:numCache>
                <c:formatCode>General</c:formatCode>
                <c:ptCount val="20"/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</c:numCache>
            </c:numRef>
          </c:val>
        </c:ser>
        <c:marker val="1"/>
        <c:axId val="128959616"/>
        <c:axId val="128961536"/>
      </c:lineChart>
      <c:catAx>
        <c:axId val="1289596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Time /years</a:t>
                </a:r>
              </a:p>
            </c:rich>
          </c:tx>
        </c:title>
        <c:tickLblPos val="nextTo"/>
        <c:crossAx val="128961536"/>
        <c:crosses val="autoZero"/>
        <c:auto val="1"/>
        <c:lblAlgn val="ctr"/>
        <c:lblOffset val="100"/>
      </c:catAx>
      <c:valAx>
        <c:axId val="128961536"/>
        <c:scaling>
          <c:orientation val="minMax"/>
          <c:min val="0.5"/>
        </c:scaling>
        <c:axPos val="l"/>
        <c:majorGridlines/>
        <c:numFmt formatCode="General" sourceLinked="1"/>
        <c:tickLblPos val="none"/>
        <c:crossAx val="128959616"/>
        <c:crosses val="autoZero"/>
        <c:crossBetween val="between"/>
      </c:valAx>
      <c:spPr>
        <a:solidFill>
          <a:schemeClr val="bg1"/>
        </a:solidFill>
      </c:spPr>
    </c:plotArea>
    <c:legend>
      <c:legendPos val="r"/>
    </c:legend>
    <c:plotVisOnly val="1"/>
    <c:dispBlanksAs val="gap"/>
  </c:chart>
  <c:spPr>
    <a:solidFill>
      <a:schemeClr val="bg1"/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GB" dirty="0" smtClean="0"/>
              <a:t>Simple Weighting </a:t>
            </a:r>
            <a:r>
              <a:rPr lang="en-GB" dirty="0"/>
              <a:t>of Each Reference</a:t>
            </a:r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Simple!$A$14</c:f>
              <c:strCache>
                <c:ptCount val="1"/>
                <c:pt idx="0">
                  <c:v>%Ref1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val>
            <c:numRef>
              <c:f>Simple!$C$14:$V$14</c:f>
              <c:numCache>
                <c:formatCode>0</c:formatCode>
                <c:ptCount val="20"/>
                <c:pt idx="1">
                  <c:v>103</c:v>
                </c:pt>
                <c:pt idx="2">
                  <c:v>103</c:v>
                </c:pt>
                <c:pt idx="3">
                  <c:v>103</c:v>
                </c:pt>
                <c:pt idx="4">
                  <c:v>103</c:v>
                </c:pt>
                <c:pt idx="5">
                  <c:v>103</c:v>
                </c:pt>
                <c:pt idx="6">
                  <c:v>103</c:v>
                </c:pt>
                <c:pt idx="7">
                  <c:v>103</c:v>
                </c:pt>
                <c:pt idx="8">
                  <c:v>53</c:v>
                </c:pt>
                <c:pt idx="9">
                  <c:v>53</c:v>
                </c:pt>
                <c:pt idx="10">
                  <c:v>53</c:v>
                </c:pt>
                <c:pt idx="11">
                  <c:v>36.333333333333336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1"/>
          <c:order val="1"/>
          <c:tx>
            <c:strRef>
              <c:f>Simple!$A$15</c:f>
              <c:strCache>
                <c:ptCount val="1"/>
                <c:pt idx="0">
                  <c:v>%Ref2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Simple!$C$15:$V$15</c:f>
              <c:numCache>
                <c:formatCode>0</c:formatCode>
                <c:ptCount val="20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52</c:v>
                </c:pt>
                <c:pt idx="9">
                  <c:v>52</c:v>
                </c:pt>
                <c:pt idx="10">
                  <c:v>52</c:v>
                </c:pt>
                <c:pt idx="11">
                  <c:v>35.333333333333336</c:v>
                </c:pt>
                <c:pt idx="12">
                  <c:v>52</c:v>
                </c:pt>
                <c:pt idx="13">
                  <c:v>52</c:v>
                </c:pt>
                <c:pt idx="14">
                  <c:v>52</c:v>
                </c:pt>
                <c:pt idx="15">
                  <c:v>52</c:v>
                </c:pt>
                <c:pt idx="16">
                  <c:v>52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2"/>
          <c:order val="2"/>
          <c:tx>
            <c:strRef>
              <c:f>Simple!$A$16</c:f>
              <c:strCache>
                <c:ptCount val="1"/>
                <c:pt idx="0">
                  <c:v>%Ref3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val>
            <c:numRef>
              <c:f>Simple!$C$16:$V$16</c:f>
              <c:numCache>
                <c:formatCode>0</c:formatCode>
                <c:ptCount val="20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34.333333333333336</c:v>
                </c:pt>
                <c:pt idx="12">
                  <c:v>51</c:v>
                </c:pt>
                <c:pt idx="13">
                  <c:v>51</c:v>
                </c:pt>
                <c:pt idx="14">
                  <c:v>51</c:v>
                </c:pt>
                <c:pt idx="15">
                  <c:v>51</c:v>
                </c:pt>
                <c:pt idx="16">
                  <c:v>51</c:v>
                </c:pt>
                <c:pt idx="17">
                  <c:v>101</c:v>
                </c:pt>
                <c:pt idx="18">
                  <c:v>101</c:v>
                </c:pt>
                <c:pt idx="19">
                  <c:v>101</c:v>
                </c:pt>
              </c:numCache>
            </c:numRef>
          </c:val>
        </c:ser>
        <c:marker val="1"/>
        <c:axId val="129271680"/>
        <c:axId val="129277952"/>
      </c:lineChart>
      <c:catAx>
        <c:axId val="1292716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Time /years</a:t>
                </a:r>
              </a:p>
            </c:rich>
          </c:tx>
        </c:title>
        <c:tickLblPos val="nextTo"/>
        <c:crossAx val="129277952"/>
        <c:crosses val="autoZero"/>
        <c:auto val="1"/>
        <c:lblAlgn val="ctr"/>
        <c:lblOffset val="100"/>
      </c:catAx>
      <c:valAx>
        <c:axId val="129277952"/>
        <c:scaling>
          <c:orientation val="minMax"/>
          <c:max val="105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Weighting /%</a:t>
                </a:r>
              </a:p>
            </c:rich>
          </c:tx>
        </c:title>
        <c:numFmt formatCode="General" sourceLinked="1"/>
        <c:tickLblPos val="nextTo"/>
        <c:crossAx val="129271680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0.14163357785405017"/>
          <c:y val="4.1430961764380297E-2"/>
          <c:w val="0.77882944119164643"/>
          <c:h val="0.85702799603090063"/>
        </c:manualLayout>
      </c:layout>
      <c:scatterChart>
        <c:scatterStyle val="lineMarker"/>
        <c:ser>
          <c:idx val="2"/>
          <c:order val="0"/>
          <c:tx>
            <c:strRef>
              <c:f>Sheet1!$D$1</c:f>
              <c:strCache>
                <c:ptCount val="1"/>
                <c:pt idx="0">
                  <c:v>Work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Sheet1!$A$2:$A$31</c:f>
              <c:numCache>
                <c:formatCode>dd\-mmm</c:formatCode>
                <c:ptCount val="30"/>
                <c:pt idx="0">
                  <c:v>42248</c:v>
                </c:pt>
                <c:pt idx="1">
                  <c:v>42249</c:v>
                </c:pt>
                <c:pt idx="2">
                  <c:v>42250</c:v>
                </c:pt>
                <c:pt idx="3">
                  <c:v>42251</c:v>
                </c:pt>
                <c:pt idx="4">
                  <c:v>42252</c:v>
                </c:pt>
                <c:pt idx="5">
                  <c:v>42253</c:v>
                </c:pt>
                <c:pt idx="6">
                  <c:v>42254</c:v>
                </c:pt>
                <c:pt idx="7">
                  <c:v>42255</c:v>
                </c:pt>
                <c:pt idx="8">
                  <c:v>42256</c:v>
                </c:pt>
                <c:pt idx="9">
                  <c:v>42257</c:v>
                </c:pt>
                <c:pt idx="10">
                  <c:v>42258</c:v>
                </c:pt>
                <c:pt idx="11">
                  <c:v>42259</c:v>
                </c:pt>
                <c:pt idx="12">
                  <c:v>42260</c:v>
                </c:pt>
                <c:pt idx="13">
                  <c:v>42261</c:v>
                </c:pt>
                <c:pt idx="14">
                  <c:v>42262</c:v>
                </c:pt>
                <c:pt idx="15">
                  <c:v>42263</c:v>
                </c:pt>
                <c:pt idx="16">
                  <c:v>42264</c:v>
                </c:pt>
                <c:pt idx="17">
                  <c:v>42265</c:v>
                </c:pt>
                <c:pt idx="18">
                  <c:v>42266</c:v>
                </c:pt>
                <c:pt idx="19">
                  <c:v>42267</c:v>
                </c:pt>
                <c:pt idx="20">
                  <c:v>42268</c:v>
                </c:pt>
                <c:pt idx="21">
                  <c:v>42269</c:v>
                </c:pt>
                <c:pt idx="22">
                  <c:v>42270</c:v>
                </c:pt>
                <c:pt idx="23">
                  <c:v>42271</c:v>
                </c:pt>
                <c:pt idx="24">
                  <c:v>42272</c:v>
                </c:pt>
                <c:pt idx="25">
                  <c:v>42273</c:v>
                </c:pt>
                <c:pt idx="26">
                  <c:v>42274</c:v>
                </c:pt>
                <c:pt idx="27">
                  <c:v>42275</c:v>
                </c:pt>
                <c:pt idx="28">
                  <c:v>42276</c:v>
                </c:pt>
                <c:pt idx="29">
                  <c:v>42277</c:v>
                </c:pt>
              </c:numCache>
            </c:numRef>
          </c:xVal>
          <c:yVal>
            <c:numRef>
              <c:f>Sheet1!$D$2:$D$31</c:f>
              <c:numCache>
                <c:formatCode>0.0</c:formatCode>
                <c:ptCount val="30"/>
                <c:pt idx="0">
                  <c:v>82.616270321348964</c:v>
                </c:pt>
                <c:pt idx="1">
                  <c:v>82.512698919142196</c:v>
                </c:pt>
                <c:pt idx="2">
                  <c:v>82.333132213969805</c:v>
                </c:pt>
                <c:pt idx="3">
                  <c:v>82.121919812546608</c:v>
                </c:pt>
                <c:pt idx="6">
                  <c:v>82.243505672337221</c:v>
                </c:pt>
                <c:pt idx="7">
                  <c:v>82.335986018843698</c:v>
                </c:pt>
                <c:pt idx="8">
                  <c:v>81.922406744095071</c:v>
                </c:pt>
                <c:pt idx="9">
                  <c:v>82.126270671291508</c:v>
                </c:pt>
                <c:pt idx="10">
                  <c:v>81.876826826420483</c:v>
                </c:pt>
                <c:pt idx="13">
                  <c:v>81.895770107995347</c:v>
                </c:pt>
                <c:pt idx="14">
                  <c:v>81.791500975371775</c:v>
                </c:pt>
                <c:pt idx="15">
                  <c:v>81.725558223234714</c:v>
                </c:pt>
                <c:pt idx="16">
                  <c:v>81.726110057734289</c:v>
                </c:pt>
                <c:pt idx="17">
                  <c:v>81.433592636132133</c:v>
                </c:pt>
                <c:pt idx="20">
                  <c:v>81.612733995150109</c:v>
                </c:pt>
                <c:pt idx="21">
                  <c:v>81.447629590523647</c:v>
                </c:pt>
                <c:pt idx="22">
                  <c:v>81.510944030859079</c:v>
                </c:pt>
                <c:pt idx="23">
                  <c:v>81.324547931004048</c:v>
                </c:pt>
                <c:pt idx="24">
                  <c:v>81.449236718040765</c:v>
                </c:pt>
                <c:pt idx="27">
                  <c:v>81.37842072336268</c:v>
                </c:pt>
                <c:pt idx="28">
                  <c:v>81.354085745162735</c:v>
                </c:pt>
                <c:pt idx="29">
                  <c:v>81.109309705042506</c:v>
                </c:pt>
              </c:numCache>
            </c:numRef>
          </c:yVal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Home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Sheet1!$A$2:$A$31</c:f>
              <c:numCache>
                <c:formatCode>dd\-mmm</c:formatCode>
                <c:ptCount val="30"/>
                <c:pt idx="0">
                  <c:v>42248</c:v>
                </c:pt>
                <c:pt idx="1">
                  <c:v>42249</c:v>
                </c:pt>
                <c:pt idx="2">
                  <c:v>42250</c:v>
                </c:pt>
                <c:pt idx="3">
                  <c:v>42251</c:v>
                </c:pt>
                <c:pt idx="4">
                  <c:v>42252</c:v>
                </c:pt>
                <c:pt idx="5">
                  <c:v>42253</c:v>
                </c:pt>
                <c:pt idx="6">
                  <c:v>42254</c:v>
                </c:pt>
                <c:pt idx="7">
                  <c:v>42255</c:v>
                </c:pt>
                <c:pt idx="8">
                  <c:v>42256</c:v>
                </c:pt>
                <c:pt idx="9">
                  <c:v>42257</c:v>
                </c:pt>
                <c:pt idx="10">
                  <c:v>42258</c:v>
                </c:pt>
                <c:pt idx="11">
                  <c:v>42259</c:v>
                </c:pt>
                <c:pt idx="12">
                  <c:v>42260</c:v>
                </c:pt>
                <c:pt idx="13">
                  <c:v>42261</c:v>
                </c:pt>
                <c:pt idx="14">
                  <c:v>42262</c:v>
                </c:pt>
                <c:pt idx="15">
                  <c:v>42263</c:v>
                </c:pt>
                <c:pt idx="16">
                  <c:v>42264</c:v>
                </c:pt>
                <c:pt idx="17">
                  <c:v>42265</c:v>
                </c:pt>
                <c:pt idx="18">
                  <c:v>42266</c:v>
                </c:pt>
                <c:pt idx="19">
                  <c:v>42267</c:v>
                </c:pt>
                <c:pt idx="20">
                  <c:v>42268</c:v>
                </c:pt>
                <c:pt idx="21">
                  <c:v>42269</c:v>
                </c:pt>
                <c:pt idx="22">
                  <c:v>42270</c:v>
                </c:pt>
                <c:pt idx="23">
                  <c:v>42271</c:v>
                </c:pt>
                <c:pt idx="24">
                  <c:v>42272</c:v>
                </c:pt>
                <c:pt idx="25">
                  <c:v>42273</c:v>
                </c:pt>
                <c:pt idx="26">
                  <c:v>42274</c:v>
                </c:pt>
                <c:pt idx="27">
                  <c:v>42275</c:v>
                </c:pt>
                <c:pt idx="28">
                  <c:v>42276</c:v>
                </c:pt>
                <c:pt idx="29">
                  <c:v>42277</c:v>
                </c:pt>
              </c:numCache>
            </c:numRef>
          </c:xVal>
          <c:yVal>
            <c:numRef>
              <c:f>Sheet1!$E$2:$E$31</c:f>
              <c:numCache>
                <c:formatCode>0.0</c:formatCode>
                <c:ptCount val="30"/>
                <c:pt idx="0">
                  <c:v>83.041045878187006</c:v>
                </c:pt>
                <c:pt idx="1">
                  <c:v>83.883711175641167</c:v>
                </c:pt>
                <c:pt idx="2">
                  <c:v>83.255637066822388</c:v>
                </c:pt>
                <c:pt idx="3">
                  <c:v>84.183931167211497</c:v>
                </c:pt>
                <c:pt idx="4">
                  <c:v>83.293284489177225</c:v>
                </c:pt>
                <c:pt idx="5">
                  <c:v>83.555787745085766</c:v>
                </c:pt>
                <c:pt idx="6">
                  <c:v>82.539936831908719</c:v>
                </c:pt>
                <c:pt idx="7">
                  <c:v>83.035693494526882</c:v>
                </c:pt>
                <c:pt idx="8">
                  <c:v>82.980870376785774</c:v>
                </c:pt>
                <c:pt idx="9">
                  <c:v>83.072340450464253</c:v>
                </c:pt>
                <c:pt idx="10">
                  <c:v>82.355236492034706</c:v>
                </c:pt>
                <c:pt idx="11">
                  <c:v>82.126445066351707</c:v>
                </c:pt>
                <c:pt idx="12">
                  <c:v>83.390181657567211</c:v>
                </c:pt>
                <c:pt idx="13">
                  <c:v>82.750145988752266</c:v>
                </c:pt>
                <c:pt idx="14">
                  <c:v>82.643179809031309</c:v>
                </c:pt>
                <c:pt idx="15">
                  <c:v>82.559912632603542</c:v>
                </c:pt>
                <c:pt idx="16">
                  <c:v>82.766439825862733</c:v>
                </c:pt>
                <c:pt idx="17">
                  <c:v>82.429896537213949</c:v>
                </c:pt>
                <c:pt idx="18">
                  <c:v>82.368300019093724</c:v>
                </c:pt>
                <c:pt idx="19">
                  <c:v>82.816925892097203</c:v>
                </c:pt>
                <c:pt idx="20">
                  <c:v>82.746178668162727</c:v>
                </c:pt>
                <c:pt idx="21">
                  <c:v>82.886847634609225</c:v>
                </c:pt>
                <c:pt idx="22">
                  <c:v>82.472099511311882</c:v>
                </c:pt>
                <c:pt idx="23">
                  <c:v>82.726535202063289</c:v>
                </c:pt>
                <c:pt idx="24">
                  <c:v>82.009046025329681</c:v>
                </c:pt>
                <c:pt idx="25">
                  <c:v>82.429370142438984</c:v>
                </c:pt>
                <c:pt idx="26">
                  <c:v>83.633703300991357</c:v>
                </c:pt>
                <c:pt idx="27">
                  <c:v>82.32291150392804</c:v>
                </c:pt>
                <c:pt idx="28">
                  <c:v>82.958084067048134</c:v>
                </c:pt>
                <c:pt idx="29">
                  <c:v>81.968012021508244</c:v>
                </c:pt>
              </c:numCache>
            </c:numRef>
          </c:yVal>
        </c:ser>
        <c:axId val="119900032"/>
        <c:axId val="119901568"/>
      </c:scatterChart>
      <c:valAx>
        <c:axId val="119900032"/>
        <c:scaling>
          <c:orientation val="minMax"/>
        </c:scaling>
        <c:axPos val="b"/>
        <c:numFmt formatCode="dd\-mmm" sourceLinked="1"/>
        <c:tickLblPos val="nextTo"/>
        <c:crossAx val="119901568"/>
        <c:crosses val="autoZero"/>
        <c:crossBetween val="midCat"/>
      </c:valAx>
      <c:valAx>
        <c:axId val="119901568"/>
        <c:scaling>
          <c:orientation val="minMax"/>
        </c:scaling>
        <c:axPos val="l"/>
        <c:majorGridlines/>
        <c:numFmt formatCode="0.0" sourceLinked="1"/>
        <c:tickLblPos val="nextTo"/>
        <c:crossAx val="1199000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5889741346434427"/>
          <c:y val="1.0811179852773923E-2"/>
          <c:w val="0.17870942414249549"/>
          <c:h val="0.14217968640044121"/>
        </c:manualLayout>
      </c:layout>
      <c:spPr>
        <a:solidFill>
          <a:schemeClr val="bg1"/>
        </a:solidFill>
        <a:ln>
          <a:solidFill>
            <a:schemeClr val="accent1"/>
          </a:solidFill>
        </a:ln>
      </c:spPr>
    </c:legend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/>
    <c:plotArea>
      <c:layout>
        <c:manualLayout>
          <c:layoutTarget val="inner"/>
          <c:xMode val="edge"/>
          <c:yMode val="edge"/>
          <c:x val="0.13363041904244741"/>
          <c:y val="0.1276809016899231"/>
          <c:w val="0.78124174133405733"/>
          <c:h val="0.8323783464743878"/>
        </c:manualLayout>
      </c:layout>
      <c:scatterChart>
        <c:scatterStyle val="lineMarker"/>
        <c:ser>
          <c:idx val="4"/>
          <c:order val="0"/>
          <c:tx>
            <c:strRef>
              <c:f>Sheet1!$G$1</c:f>
              <c:strCache>
                <c:ptCount val="1"/>
                <c:pt idx="0">
                  <c:v>Corr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Sheet1!$A$2:$A$31</c:f>
              <c:numCache>
                <c:formatCode>dd\-mmm</c:formatCode>
                <c:ptCount val="30"/>
                <c:pt idx="0">
                  <c:v>42248</c:v>
                </c:pt>
                <c:pt idx="1">
                  <c:v>42249</c:v>
                </c:pt>
                <c:pt idx="2">
                  <c:v>42250</c:v>
                </c:pt>
                <c:pt idx="3">
                  <c:v>42251</c:v>
                </c:pt>
                <c:pt idx="4">
                  <c:v>42252</c:v>
                </c:pt>
                <c:pt idx="5">
                  <c:v>42253</c:v>
                </c:pt>
                <c:pt idx="6">
                  <c:v>42254</c:v>
                </c:pt>
                <c:pt idx="7">
                  <c:v>42255</c:v>
                </c:pt>
                <c:pt idx="8">
                  <c:v>42256</c:v>
                </c:pt>
                <c:pt idx="9">
                  <c:v>42257</c:v>
                </c:pt>
                <c:pt idx="10">
                  <c:v>42258</c:v>
                </c:pt>
                <c:pt idx="11">
                  <c:v>42259</c:v>
                </c:pt>
                <c:pt idx="12">
                  <c:v>42260</c:v>
                </c:pt>
                <c:pt idx="13">
                  <c:v>42261</c:v>
                </c:pt>
                <c:pt idx="14">
                  <c:v>42262</c:v>
                </c:pt>
                <c:pt idx="15">
                  <c:v>42263</c:v>
                </c:pt>
                <c:pt idx="16">
                  <c:v>42264</c:v>
                </c:pt>
                <c:pt idx="17">
                  <c:v>42265</c:v>
                </c:pt>
                <c:pt idx="18">
                  <c:v>42266</c:v>
                </c:pt>
                <c:pt idx="19">
                  <c:v>42267</c:v>
                </c:pt>
                <c:pt idx="20">
                  <c:v>42268</c:v>
                </c:pt>
                <c:pt idx="21">
                  <c:v>42269</c:v>
                </c:pt>
                <c:pt idx="22">
                  <c:v>42270</c:v>
                </c:pt>
                <c:pt idx="23">
                  <c:v>42271</c:v>
                </c:pt>
                <c:pt idx="24">
                  <c:v>42272</c:v>
                </c:pt>
                <c:pt idx="25">
                  <c:v>42273</c:v>
                </c:pt>
                <c:pt idx="26">
                  <c:v>42274</c:v>
                </c:pt>
                <c:pt idx="27">
                  <c:v>42275</c:v>
                </c:pt>
                <c:pt idx="28">
                  <c:v>42276</c:v>
                </c:pt>
                <c:pt idx="29">
                  <c:v>42277</c:v>
                </c:pt>
              </c:numCache>
            </c:numRef>
          </c:xVal>
          <c:yVal>
            <c:numRef>
              <c:f>Sheet1!$G$2:$G$31</c:f>
              <c:numCache>
                <c:formatCode>0.0</c:formatCode>
                <c:ptCount val="30"/>
                <c:pt idx="0">
                  <c:v>-0.89789390666858693</c:v>
                </c:pt>
                <c:pt idx="1">
                  <c:v>-1.1950760052136182</c:v>
                </c:pt>
                <c:pt idx="2">
                  <c:v>-1.1950760052136182</c:v>
                </c:pt>
                <c:pt idx="3">
                  <c:v>-1.4518428213388066</c:v>
                </c:pt>
                <c:pt idx="4">
                  <c:v>-1.0936491223629898</c:v>
                </c:pt>
                <c:pt idx="5">
                  <c:v>-1.0193833299732109</c:v>
                </c:pt>
                <c:pt idx="6">
                  <c:v>-0.68486742264854295</c:v>
                </c:pt>
                <c:pt idx="7">
                  <c:v>-0.75016801177964254</c:v>
                </c:pt>
                <c:pt idx="8">
                  <c:v>-0.69581634254654712</c:v>
                </c:pt>
                <c:pt idx="9">
                  <c:v>-0.79566263829026651</c:v>
                </c:pt>
                <c:pt idx="10">
                  <c:v>-0.82764769249265724</c:v>
                </c:pt>
                <c:pt idx="11">
                  <c:v>-0.75961844184795757</c:v>
                </c:pt>
                <c:pt idx="12">
                  <c:v>-0.72815479334352629</c:v>
                </c:pt>
                <c:pt idx="13">
                  <c:v>-0.84680304126175088</c:v>
                </c:pt>
                <c:pt idx="14">
                  <c:v>-0.89518472297841711</c:v>
                </c:pt>
                <c:pt idx="15">
                  <c:v>-0.91540855859910053</c:v>
                </c:pt>
                <c:pt idx="16">
                  <c:v>-0.93066672805968409</c:v>
                </c:pt>
                <c:pt idx="17">
                  <c:v>-0.95699602619303048</c:v>
                </c:pt>
                <c:pt idx="18">
                  <c:v>-1.056692780740941</c:v>
                </c:pt>
                <c:pt idx="19">
                  <c:v>-1.1896555393934014</c:v>
                </c:pt>
                <c:pt idx="20">
                  <c:v>-1.1779393991837235</c:v>
                </c:pt>
                <c:pt idx="21">
                  <c:v>-1.2339513671526154</c:v>
                </c:pt>
                <c:pt idx="22">
                  <c:v>-1.0991229551798796</c:v>
                </c:pt>
                <c:pt idx="23">
                  <c:v>-1.0905425257217087</c:v>
                </c:pt>
                <c:pt idx="24">
                  <c:v>-0.97431735293367672</c:v>
                </c:pt>
                <c:pt idx="25">
                  <c:v>-0.96876245297123376</c:v>
                </c:pt>
                <c:pt idx="26">
                  <c:v>-1.0360994699132642</c:v>
                </c:pt>
                <c:pt idx="27">
                  <c:v>-1.1357304729721978</c:v>
                </c:pt>
                <c:pt idx="28">
                  <c:v>-1.1357304729721978</c:v>
                </c:pt>
                <c:pt idx="29">
                  <c:v>-1.1357304729721978</c:v>
                </c:pt>
              </c:numCache>
            </c:numRef>
          </c:yVal>
        </c:ser>
        <c:axId val="119924608"/>
        <c:axId val="119926144"/>
      </c:scatterChart>
      <c:valAx>
        <c:axId val="119924608"/>
        <c:scaling>
          <c:orientation val="minMax"/>
        </c:scaling>
        <c:axPos val="b"/>
        <c:numFmt formatCode="dd\-mmm" sourceLinked="1"/>
        <c:tickLblPos val="nextTo"/>
        <c:crossAx val="119926144"/>
        <c:crosses val="autoZero"/>
        <c:crossBetween val="midCat"/>
      </c:valAx>
      <c:valAx>
        <c:axId val="119926144"/>
        <c:scaling>
          <c:orientation val="minMax"/>
        </c:scaling>
        <c:axPos val="l"/>
        <c:majorGridlines/>
        <c:numFmt formatCode="0.0" sourceLinked="1"/>
        <c:tickLblPos val="nextTo"/>
        <c:crossAx val="11992460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0486491990225286"/>
          <c:y val="0.24720857777780636"/>
          <c:w val="0.14858335595981539"/>
          <c:h val="6.8532847522242021E-2"/>
        </c:manualLayout>
      </c:layout>
      <c:spPr>
        <a:solidFill>
          <a:schemeClr val="bg1"/>
        </a:solidFill>
        <a:ln>
          <a:solidFill>
            <a:schemeClr val="accent1"/>
          </a:solidFill>
        </a:ln>
      </c:spPr>
    </c:legend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0.14197778089106292"/>
          <c:y val="4.3896550077392224E-2"/>
          <c:w val="0.77829194451047212"/>
          <c:h val="0.84851962241218426"/>
        </c:manualLayout>
      </c:layout>
      <c:scatterChart>
        <c:scatterStyle val="lineMarker"/>
        <c:ser>
          <c:idx val="3"/>
          <c:order val="0"/>
          <c:tx>
            <c:strRef>
              <c:f>Sheet1!$E$1</c:f>
              <c:strCache>
                <c:ptCount val="1"/>
                <c:pt idx="0">
                  <c:v>Home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Sheet1!$A$2:$A$31</c:f>
              <c:numCache>
                <c:formatCode>dd\-mmm</c:formatCode>
                <c:ptCount val="30"/>
                <c:pt idx="0">
                  <c:v>42248</c:v>
                </c:pt>
                <c:pt idx="1">
                  <c:v>42249</c:v>
                </c:pt>
                <c:pt idx="2">
                  <c:v>42250</c:v>
                </c:pt>
                <c:pt idx="3">
                  <c:v>42251</c:v>
                </c:pt>
                <c:pt idx="4">
                  <c:v>42252</c:v>
                </c:pt>
                <c:pt idx="5">
                  <c:v>42253</c:v>
                </c:pt>
                <c:pt idx="6">
                  <c:v>42254</c:v>
                </c:pt>
                <c:pt idx="7">
                  <c:v>42255</c:v>
                </c:pt>
                <c:pt idx="8">
                  <c:v>42256</c:v>
                </c:pt>
                <c:pt idx="9">
                  <c:v>42257</c:v>
                </c:pt>
                <c:pt idx="10">
                  <c:v>42258</c:v>
                </c:pt>
                <c:pt idx="11">
                  <c:v>42259</c:v>
                </c:pt>
                <c:pt idx="12">
                  <c:v>42260</c:v>
                </c:pt>
                <c:pt idx="13">
                  <c:v>42261</c:v>
                </c:pt>
                <c:pt idx="14">
                  <c:v>42262</c:v>
                </c:pt>
                <c:pt idx="15">
                  <c:v>42263</c:v>
                </c:pt>
                <c:pt idx="16">
                  <c:v>42264</c:v>
                </c:pt>
                <c:pt idx="17">
                  <c:v>42265</c:v>
                </c:pt>
                <c:pt idx="18">
                  <c:v>42266</c:v>
                </c:pt>
                <c:pt idx="19">
                  <c:v>42267</c:v>
                </c:pt>
                <c:pt idx="20">
                  <c:v>42268</c:v>
                </c:pt>
                <c:pt idx="21">
                  <c:v>42269</c:v>
                </c:pt>
                <c:pt idx="22">
                  <c:v>42270</c:v>
                </c:pt>
                <c:pt idx="23">
                  <c:v>42271</c:v>
                </c:pt>
                <c:pt idx="24">
                  <c:v>42272</c:v>
                </c:pt>
                <c:pt idx="25">
                  <c:v>42273</c:v>
                </c:pt>
                <c:pt idx="26">
                  <c:v>42274</c:v>
                </c:pt>
                <c:pt idx="27">
                  <c:v>42275</c:v>
                </c:pt>
                <c:pt idx="28">
                  <c:v>42276</c:v>
                </c:pt>
                <c:pt idx="29">
                  <c:v>42277</c:v>
                </c:pt>
              </c:numCache>
            </c:numRef>
          </c:xVal>
          <c:yVal>
            <c:numRef>
              <c:f>Sheet1!$E$2:$E$31</c:f>
              <c:numCache>
                <c:formatCode>0.0</c:formatCode>
                <c:ptCount val="30"/>
                <c:pt idx="0">
                  <c:v>83.041045878187006</c:v>
                </c:pt>
                <c:pt idx="1">
                  <c:v>83.883711175641167</c:v>
                </c:pt>
                <c:pt idx="2">
                  <c:v>83.255637066822388</c:v>
                </c:pt>
                <c:pt idx="3">
                  <c:v>84.183931167211497</c:v>
                </c:pt>
                <c:pt idx="4">
                  <c:v>83.293284489177225</c:v>
                </c:pt>
                <c:pt idx="5">
                  <c:v>83.555787745085766</c:v>
                </c:pt>
                <c:pt idx="6">
                  <c:v>82.539936831908719</c:v>
                </c:pt>
                <c:pt idx="7">
                  <c:v>83.035693494526882</c:v>
                </c:pt>
                <c:pt idx="8">
                  <c:v>82.980870376785774</c:v>
                </c:pt>
                <c:pt idx="9">
                  <c:v>83.072340450464253</c:v>
                </c:pt>
                <c:pt idx="10">
                  <c:v>82.355236492034706</c:v>
                </c:pt>
                <c:pt idx="11">
                  <c:v>82.126445066351707</c:v>
                </c:pt>
                <c:pt idx="12">
                  <c:v>83.390181657567211</c:v>
                </c:pt>
                <c:pt idx="13">
                  <c:v>82.750145988752266</c:v>
                </c:pt>
                <c:pt idx="14">
                  <c:v>82.643179809031309</c:v>
                </c:pt>
                <c:pt idx="15">
                  <c:v>82.559912632603542</c:v>
                </c:pt>
                <c:pt idx="16">
                  <c:v>82.766439825862733</c:v>
                </c:pt>
                <c:pt idx="17">
                  <c:v>82.429896537213949</c:v>
                </c:pt>
                <c:pt idx="18">
                  <c:v>82.368300019093724</c:v>
                </c:pt>
                <c:pt idx="19">
                  <c:v>82.816925892097203</c:v>
                </c:pt>
                <c:pt idx="20">
                  <c:v>82.746178668162727</c:v>
                </c:pt>
                <c:pt idx="21">
                  <c:v>82.886847634609225</c:v>
                </c:pt>
                <c:pt idx="22">
                  <c:v>82.472099511311882</c:v>
                </c:pt>
                <c:pt idx="23">
                  <c:v>82.726535202063289</c:v>
                </c:pt>
                <c:pt idx="24">
                  <c:v>82.009046025329681</c:v>
                </c:pt>
                <c:pt idx="25">
                  <c:v>82.429370142438984</c:v>
                </c:pt>
                <c:pt idx="26">
                  <c:v>83.633703300991357</c:v>
                </c:pt>
                <c:pt idx="27">
                  <c:v>82.32291150392804</c:v>
                </c:pt>
                <c:pt idx="28">
                  <c:v>82.958084067048134</c:v>
                </c:pt>
                <c:pt idx="29">
                  <c:v>81.968012021508244</c:v>
                </c:pt>
              </c:numCache>
            </c:numRef>
          </c:yVal>
        </c:ser>
        <c:ser>
          <c:idx val="6"/>
          <c:order val="1"/>
          <c:tx>
            <c:strRef>
              <c:f>Sheet1!$H$1</c:f>
              <c:strCache>
                <c:ptCount val="1"/>
                <c:pt idx="0">
                  <c:v>Home+Corr(t)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accent1"/>
              </a:solidFill>
            </c:spPr>
          </c:marker>
          <c:xVal>
            <c:numRef>
              <c:f>Sheet1!$A$2:$A$31</c:f>
              <c:numCache>
                <c:formatCode>dd\-mmm</c:formatCode>
                <c:ptCount val="30"/>
                <c:pt idx="0">
                  <c:v>42248</c:v>
                </c:pt>
                <c:pt idx="1">
                  <c:v>42249</c:v>
                </c:pt>
                <c:pt idx="2">
                  <c:v>42250</c:v>
                </c:pt>
                <c:pt idx="3">
                  <c:v>42251</c:v>
                </c:pt>
                <c:pt idx="4">
                  <c:v>42252</c:v>
                </c:pt>
                <c:pt idx="5">
                  <c:v>42253</c:v>
                </c:pt>
                <c:pt idx="6">
                  <c:v>42254</c:v>
                </c:pt>
                <c:pt idx="7">
                  <c:v>42255</c:v>
                </c:pt>
                <c:pt idx="8">
                  <c:v>42256</c:v>
                </c:pt>
                <c:pt idx="9">
                  <c:v>42257</c:v>
                </c:pt>
                <c:pt idx="10">
                  <c:v>42258</c:v>
                </c:pt>
                <c:pt idx="11">
                  <c:v>42259</c:v>
                </c:pt>
                <c:pt idx="12">
                  <c:v>42260</c:v>
                </c:pt>
                <c:pt idx="13">
                  <c:v>42261</c:v>
                </c:pt>
                <c:pt idx="14">
                  <c:v>42262</c:v>
                </c:pt>
                <c:pt idx="15">
                  <c:v>42263</c:v>
                </c:pt>
                <c:pt idx="16">
                  <c:v>42264</c:v>
                </c:pt>
                <c:pt idx="17">
                  <c:v>42265</c:v>
                </c:pt>
                <c:pt idx="18">
                  <c:v>42266</c:v>
                </c:pt>
                <c:pt idx="19">
                  <c:v>42267</c:v>
                </c:pt>
                <c:pt idx="20">
                  <c:v>42268</c:v>
                </c:pt>
                <c:pt idx="21">
                  <c:v>42269</c:v>
                </c:pt>
                <c:pt idx="22">
                  <c:v>42270</c:v>
                </c:pt>
                <c:pt idx="23">
                  <c:v>42271</c:v>
                </c:pt>
                <c:pt idx="24">
                  <c:v>42272</c:v>
                </c:pt>
                <c:pt idx="25">
                  <c:v>42273</c:v>
                </c:pt>
                <c:pt idx="26">
                  <c:v>42274</c:v>
                </c:pt>
                <c:pt idx="27">
                  <c:v>42275</c:v>
                </c:pt>
                <c:pt idx="28">
                  <c:v>42276</c:v>
                </c:pt>
                <c:pt idx="29">
                  <c:v>42277</c:v>
                </c:pt>
              </c:numCache>
            </c:numRef>
          </c:xVal>
          <c:yVal>
            <c:numRef>
              <c:f>Sheet1!$H$2:$H$31</c:f>
              <c:numCache>
                <c:formatCode>0.0</c:formatCode>
                <c:ptCount val="30"/>
                <c:pt idx="0">
                  <c:v>82.143151971518421</c:v>
                </c:pt>
                <c:pt idx="1">
                  <c:v>82.688635170427546</c:v>
                </c:pt>
                <c:pt idx="2">
                  <c:v>82.060561061608766</c:v>
                </c:pt>
                <c:pt idx="3">
                  <c:v>82.73208834587281</c:v>
                </c:pt>
                <c:pt idx="4">
                  <c:v>82.199635366813979</c:v>
                </c:pt>
                <c:pt idx="5">
                  <c:v>82.536404415112727</c:v>
                </c:pt>
                <c:pt idx="6">
                  <c:v>81.855069409260224</c:v>
                </c:pt>
                <c:pt idx="7">
                  <c:v>82.28552548274736</c:v>
                </c:pt>
                <c:pt idx="8">
                  <c:v>82.28505403423938</c:v>
                </c:pt>
                <c:pt idx="9">
                  <c:v>82.276677812174029</c:v>
                </c:pt>
                <c:pt idx="10">
                  <c:v>81.527588799542201</c:v>
                </c:pt>
                <c:pt idx="11">
                  <c:v>81.366826624503901</c:v>
                </c:pt>
                <c:pt idx="12">
                  <c:v>82.662026864223648</c:v>
                </c:pt>
                <c:pt idx="13">
                  <c:v>81.903342947490458</c:v>
                </c:pt>
                <c:pt idx="14">
                  <c:v>81.747995086052924</c:v>
                </c:pt>
                <c:pt idx="15">
                  <c:v>81.644504074004544</c:v>
                </c:pt>
                <c:pt idx="16">
                  <c:v>81.835773097802956</c:v>
                </c:pt>
                <c:pt idx="17">
                  <c:v>81.472900511020796</c:v>
                </c:pt>
                <c:pt idx="18">
                  <c:v>81.31160723835292</c:v>
                </c:pt>
                <c:pt idx="19">
                  <c:v>81.627270352703647</c:v>
                </c:pt>
                <c:pt idx="20">
                  <c:v>81.56823926897907</c:v>
                </c:pt>
                <c:pt idx="21">
                  <c:v>81.652896267456526</c:v>
                </c:pt>
                <c:pt idx="22">
                  <c:v>81.372976556131789</c:v>
                </c:pt>
                <c:pt idx="23">
                  <c:v>81.635992676341658</c:v>
                </c:pt>
                <c:pt idx="24">
                  <c:v>81.034728672396</c:v>
                </c:pt>
                <c:pt idx="25">
                  <c:v>81.460607689468048</c:v>
                </c:pt>
                <c:pt idx="26">
                  <c:v>82.597603831078274</c:v>
                </c:pt>
                <c:pt idx="27">
                  <c:v>81.187181030955855</c:v>
                </c:pt>
                <c:pt idx="28">
                  <c:v>81.822353594075878</c:v>
                </c:pt>
                <c:pt idx="29">
                  <c:v>80.832281548535988</c:v>
                </c:pt>
              </c:numCache>
            </c:numRef>
          </c:yVal>
        </c:ser>
        <c:ser>
          <c:idx val="7"/>
          <c:order val="2"/>
          <c:tx>
            <c:strRef>
              <c:f>Sheet1!$I$1</c:f>
              <c:strCache>
                <c:ptCount val="1"/>
                <c:pt idx="0">
                  <c:v>Home+Corr(0)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</c:marker>
          <c:xVal>
            <c:numRef>
              <c:f>Sheet1!$A$2:$A$31</c:f>
              <c:numCache>
                <c:formatCode>dd\-mmm</c:formatCode>
                <c:ptCount val="30"/>
                <c:pt idx="0">
                  <c:v>42248</c:v>
                </c:pt>
                <c:pt idx="1">
                  <c:v>42249</c:v>
                </c:pt>
                <c:pt idx="2">
                  <c:v>42250</c:v>
                </c:pt>
                <c:pt idx="3">
                  <c:v>42251</c:v>
                </c:pt>
                <c:pt idx="4">
                  <c:v>42252</c:v>
                </c:pt>
                <c:pt idx="5">
                  <c:v>42253</c:v>
                </c:pt>
                <c:pt idx="6">
                  <c:v>42254</c:v>
                </c:pt>
                <c:pt idx="7">
                  <c:v>42255</c:v>
                </c:pt>
                <c:pt idx="8">
                  <c:v>42256</c:v>
                </c:pt>
                <c:pt idx="9">
                  <c:v>42257</c:v>
                </c:pt>
                <c:pt idx="10">
                  <c:v>42258</c:v>
                </c:pt>
                <c:pt idx="11">
                  <c:v>42259</c:v>
                </c:pt>
                <c:pt idx="12">
                  <c:v>42260</c:v>
                </c:pt>
                <c:pt idx="13">
                  <c:v>42261</c:v>
                </c:pt>
                <c:pt idx="14">
                  <c:v>42262</c:v>
                </c:pt>
                <c:pt idx="15">
                  <c:v>42263</c:v>
                </c:pt>
                <c:pt idx="16">
                  <c:v>42264</c:v>
                </c:pt>
                <c:pt idx="17">
                  <c:v>42265</c:v>
                </c:pt>
                <c:pt idx="18">
                  <c:v>42266</c:v>
                </c:pt>
                <c:pt idx="19">
                  <c:v>42267</c:v>
                </c:pt>
                <c:pt idx="20">
                  <c:v>42268</c:v>
                </c:pt>
                <c:pt idx="21">
                  <c:v>42269</c:v>
                </c:pt>
                <c:pt idx="22">
                  <c:v>42270</c:v>
                </c:pt>
                <c:pt idx="23">
                  <c:v>42271</c:v>
                </c:pt>
                <c:pt idx="24">
                  <c:v>42272</c:v>
                </c:pt>
                <c:pt idx="25">
                  <c:v>42273</c:v>
                </c:pt>
                <c:pt idx="26">
                  <c:v>42274</c:v>
                </c:pt>
                <c:pt idx="27">
                  <c:v>42275</c:v>
                </c:pt>
                <c:pt idx="28">
                  <c:v>42276</c:v>
                </c:pt>
                <c:pt idx="29">
                  <c:v>42277</c:v>
                </c:pt>
              </c:numCache>
            </c:numRef>
          </c:xVal>
          <c:yVal>
            <c:numRef>
              <c:f>Sheet1!$I$2:$I$31</c:f>
              <c:numCache>
                <c:formatCode>0.0</c:formatCode>
                <c:ptCount val="30"/>
                <c:pt idx="0">
                  <c:v>82.143151971518421</c:v>
                </c:pt>
                <c:pt idx="1">
                  <c:v>82.985817268972724</c:v>
                </c:pt>
                <c:pt idx="2">
                  <c:v>82.357743160153788</c:v>
                </c:pt>
                <c:pt idx="3">
                  <c:v>83.286037260543011</c:v>
                </c:pt>
                <c:pt idx="4">
                  <c:v>82.395390582508327</c:v>
                </c:pt>
                <c:pt idx="5">
                  <c:v>82.657893838417309</c:v>
                </c:pt>
                <c:pt idx="6">
                  <c:v>81.642042925240176</c:v>
                </c:pt>
                <c:pt idx="7">
                  <c:v>82.137799587858311</c:v>
                </c:pt>
                <c:pt idx="8">
                  <c:v>82.082976470117345</c:v>
                </c:pt>
                <c:pt idx="9">
                  <c:v>82.174446543795739</c:v>
                </c:pt>
                <c:pt idx="10">
                  <c:v>81.457342585366277</c:v>
                </c:pt>
                <c:pt idx="11">
                  <c:v>81.228551159683136</c:v>
                </c:pt>
                <c:pt idx="12">
                  <c:v>82.49228775089864</c:v>
                </c:pt>
                <c:pt idx="13">
                  <c:v>81.852252082083538</c:v>
                </c:pt>
                <c:pt idx="14">
                  <c:v>81.745285902362767</c:v>
                </c:pt>
                <c:pt idx="15">
                  <c:v>81.662018725935056</c:v>
                </c:pt>
                <c:pt idx="16">
                  <c:v>81.868545919194119</c:v>
                </c:pt>
                <c:pt idx="17">
                  <c:v>81.532002630545378</c:v>
                </c:pt>
                <c:pt idx="18">
                  <c:v>81.470406112425081</c:v>
                </c:pt>
                <c:pt idx="19">
                  <c:v>81.919031985428617</c:v>
                </c:pt>
                <c:pt idx="20">
                  <c:v>81.848284761494128</c:v>
                </c:pt>
                <c:pt idx="21">
                  <c:v>81.988953727940796</c:v>
                </c:pt>
                <c:pt idx="22">
                  <c:v>81.574205604643325</c:v>
                </c:pt>
                <c:pt idx="23">
                  <c:v>81.828641295394718</c:v>
                </c:pt>
                <c:pt idx="24">
                  <c:v>81.111152118660954</c:v>
                </c:pt>
                <c:pt idx="25">
                  <c:v>81.531476235770583</c:v>
                </c:pt>
                <c:pt idx="26">
                  <c:v>82.735809394322857</c:v>
                </c:pt>
                <c:pt idx="27">
                  <c:v>81.425017597259455</c:v>
                </c:pt>
                <c:pt idx="28">
                  <c:v>82.060190160379534</c:v>
                </c:pt>
                <c:pt idx="29">
                  <c:v>81.070118114839516</c:v>
                </c:pt>
              </c:numCache>
            </c:numRef>
          </c:yVal>
        </c:ser>
        <c:axId val="129394176"/>
        <c:axId val="129395712"/>
      </c:scatterChart>
      <c:valAx>
        <c:axId val="129394176"/>
        <c:scaling>
          <c:orientation val="minMax"/>
        </c:scaling>
        <c:axPos val="b"/>
        <c:numFmt formatCode="dd\-mmm" sourceLinked="1"/>
        <c:tickLblPos val="nextTo"/>
        <c:crossAx val="129395712"/>
        <c:crosses val="autoZero"/>
        <c:crossBetween val="midCat"/>
      </c:valAx>
      <c:valAx>
        <c:axId val="129395712"/>
        <c:scaling>
          <c:orientation val="minMax"/>
        </c:scaling>
        <c:axPos val="l"/>
        <c:majorGridlines/>
        <c:numFmt formatCode="0.0" sourceLinked="1"/>
        <c:tickLblPos val="nextTo"/>
        <c:crossAx val="12939417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012069550582847"/>
          <c:y val="1.5391591451555661E-2"/>
          <c:w val="0.33310673317302714"/>
          <c:h val="0.22596136288938412"/>
        </c:manualLayout>
      </c:layout>
      <c:spPr>
        <a:solidFill>
          <a:schemeClr val="bg1"/>
        </a:solidFill>
        <a:ln>
          <a:solidFill>
            <a:schemeClr val="accent1"/>
          </a:solidFill>
        </a:ln>
      </c:spPr>
    </c:legend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86751" y="0"/>
            <a:ext cx="134652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4EEF07B-51DE-4201-8CCF-20C10C04D12D}" type="datetime4">
              <a:rPr lang="en-GB"/>
              <a:pPr>
                <a:defRPr/>
              </a:pPr>
              <a:t>21 September 2015</a:t>
            </a:fld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4036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40719" y="9734581"/>
            <a:ext cx="192555" cy="184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BA05D423-9087-49C9-96CB-255EA4FB52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717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56B6EBD-0252-48E9-9459-449BC2F074D7}" type="datetime4">
              <a:rPr lang="en-GB"/>
              <a:pPr>
                <a:defRPr/>
              </a:pPr>
              <a:t>21 September 2015</a:t>
            </a:fld>
            <a:endParaRPr lang="de-D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2950"/>
            <a:ext cx="537845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524" y="4714122"/>
            <a:ext cx="4988628" cy="446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831"/>
            <a:ext cx="294495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717" y="9429831"/>
            <a:ext cx="294495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6BC23AE-E8F4-48C3-8980-9CBD96E2984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C7522-87BD-4DAC-97DA-A393404D2F52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37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2E66FA4-673E-4CDC-B085-D69FA40E3940}" type="datetime4">
              <a:rPr lang="en-GB" smtClean="0"/>
              <a:pPr/>
              <a:t>21 September 2015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6D81ED-1AA8-4331-9F78-6936085E7699}" type="slidenum">
              <a:rPr lang="de-DE" smtClean="0"/>
              <a:pPr/>
              <a:t>9</a:t>
            </a:fld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8F18DA27-B3A0-4D83-B30E-B06E198A3390}" type="datetime1">
              <a:rPr lang="en-GB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/>
              <a:t>21/09/2015</a:t>
            </a:fld>
            <a:endParaRPr lang="en-GB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8777F4B-C175-4CCA-A610-A90DED55FB7B}" type="slidenum">
              <a:rPr lang="de-DE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/>
              <a:t>11</a:t>
            </a:fld>
            <a:endParaRPr lang="de-DE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4301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2950"/>
            <a:ext cx="5376862" cy="3722688"/>
          </a:xfrm>
          <a:solidFill>
            <a:srgbClr val="FFFFFF"/>
          </a:solidFill>
          <a:ln/>
        </p:spPr>
      </p:sp>
      <p:sp>
        <p:nvSpPr>
          <p:cNvPr id="4301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04308" y="4714122"/>
            <a:ext cx="4987442" cy="446968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56B6EBD-0252-48E9-9459-449BC2F074D7}" type="datetime4">
              <a:rPr lang="en-GB" smtClean="0"/>
              <a:pPr>
                <a:defRPr/>
              </a:pPr>
              <a:t>21 September 2015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BC23AE-E8F4-48C3-8980-9CBD96E2984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56B6EBD-0252-48E9-9459-449BC2F074D7}" type="datetime4">
              <a:rPr lang="en-GB" smtClean="0"/>
              <a:pPr>
                <a:defRPr/>
              </a:pPr>
              <a:t>21 September 2015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BC23AE-E8F4-48C3-8980-9CBD96E2984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38"/>
            <a:ext cx="47625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38" y="128588"/>
            <a:ext cx="8986837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675" y="1606550"/>
            <a:ext cx="4419600" cy="4478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92675" y="1606550"/>
            <a:ext cx="4419600" cy="216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92675" y="3921125"/>
            <a:ext cx="4419600" cy="216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25439" y="128588"/>
            <a:ext cx="8986837" cy="10906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0676" y="1606552"/>
            <a:ext cx="4419600" cy="216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92675" y="1606552"/>
            <a:ext cx="4419600" cy="216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20676" y="3921125"/>
            <a:ext cx="4419600" cy="216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2675" y="3921125"/>
            <a:ext cx="4419600" cy="216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54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39719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0" y="6488113"/>
            <a:ext cx="62722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85C8A98A-0D5C-476A-ACDA-54820DD7185A}" type="datetime4">
              <a:rPr lang="en-GB">
                <a:solidFill>
                  <a:schemeClr val="tx1"/>
                </a:solidFill>
              </a:rPr>
              <a:pPr>
                <a:defRPr/>
              </a:pPr>
              <a:t>21 September 2015</a:t>
            </a:fld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Slide: </a:t>
            </a:r>
            <a:fld id="{46609B84-6F9F-42AA-AC09-69CEFB7C0A02}" type="slidenum">
              <a:rPr lang="en-GB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Line 8"/>
          <p:cNvSpPr>
            <a:spLocks noChangeShapeType="1"/>
          </p:cNvSpPr>
          <p:nvPr userDrawn="1"/>
        </p:nvSpPr>
        <p:spPr bwMode="auto">
          <a:xfrm>
            <a:off x="571500" y="1206500"/>
            <a:ext cx="8839200" cy="0"/>
          </a:xfrm>
          <a:prstGeom prst="line">
            <a:avLst/>
          </a:prstGeom>
          <a:noFill/>
          <a:ln w="57150" cmpd="thinThick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pic>
        <p:nvPicPr>
          <p:cNvPr id="1030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91500" y="6162675"/>
            <a:ext cx="1714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61" r:id="rId2"/>
    <p:sldLayoutId id="2147484452" r:id="rId3"/>
    <p:sldLayoutId id="2147484453" r:id="rId4"/>
    <p:sldLayoutId id="2147484454" r:id="rId5"/>
    <p:sldLayoutId id="2147484462" r:id="rId6"/>
    <p:sldLayoutId id="2147484463" r:id="rId7"/>
    <p:sldLayoutId id="2147484455" r:id="rId8"/>
    <p:sldLayoutId id="2147484456" r:id="rId9"/>
    <p:sldLayoutId id="2147484457" r:id="rId10"/>
    <p:sldLayoutId id="2147484458" r:id="rId11"/>
    <p:sldLayoutId id="2147484464" r:id="rId12"/>
    <p:sldLayoutId id="2147484465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tools.eumetsat.int/plotter/?&#8205;server1=eumetsat&amp;gprc1=eumetsat&amp;correctionType1=rac&amp;satInstr1=MSG3&#8209;SEVIRI&amp;refSatInstr1=MetOpA&#8209;IASI&amp;mode1=demo&amp;year1=2012&amp;date1=0812_000000&amp;version1=3&amp;channel1=All&amp;sceneTb1=-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.nesdis.noaa.gov/smcd/GCC/ProductCatalog.ph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733425" y="2225675"/>
            <a:ext cx="8420100" cy="2892425"/>
          </a:xfrm>
        </p:spPr>
        <p:txBody>
          <a:bodyPr/>
          <a:lstStyle/>
          <a:p>
            <a:r>
              <a:rPr lang="en-IE" sz="4000" b="1" dirty="0" smtClean="0"/>
              <a:t>Infrared Inter-Calibration Product Announcements</a:t>
            </a:r>
            <a:endParaRPr lang="en-GB" sz="4000" b="1" dirty="0" smtClean="0"/>
          </a:p>
        </p:txBody>
      </p:sp>
      <p:sp>
        <p:nvSpPr>
          <p:cNvPr id="7171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447675" y="4735773"/>
            <a:ext cx="9144000" cy="1801505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tx1"/>
                </a:solidFill>
              </a:rPr>
              <a:t>Tim Hewison</a:t>
            </a:r>
          </a:p>
          <a:p>
            <a:r>
              <a:rPr lang="en-GB" sz="2400" b="1" dirty="0" smtClean="0">
                <a:solidFill>
                  <a:schemeClr val="tx1"/>
                </a:solidFill>
              </a:rPr>
              <a:t>(EUMETSAT)</a:t>
            </a:r>
            <a:br>
              <a:rPr lang="en-GB" sz="2400" b="1" dirty="0" smtClean="0">
                <a:solidFill>
                  <a:schemeClr val="tx1"/>
                </a:solidFill>
              </a:rPr>
            </a:br>
            <a:r>
              <a:rPr lang="en-GB" sz="2400" b="1" dirty="0" smtClean="0">
                <a:solidFill>
                  <a:schemeClr val="tx1"/>
                </a:solidFill>
              </a:rPr>
              <a:t>(GRWG </a:t>
            </a:r>
            <a:r>
              <a:rPr lang="en-GB" sz="2400" b="1" dirty="0" smtClean="0">
                <a:solidFill>
                  <a:schemeClr val="tx1"/>
                </a:solidFill>
              </a:rPr>
              <a:t>Vice-Chair)</a:t>
            </a:r>
          </a:p>
          <a:p>
            <a:r>
              <a:rPr lang="en-GB" sz="2400" b="1" dirty="0" smtClean="0">
                <a:solidFill>
                  <a:schemeClr val="tx1"/>
                </a:solidFill>
              </a:rPr>
              <a:t>(IR Sub-Group Chair)</a:t>
            </a:r>
            <a:endParaRPr lang="en-GB" sz="2400" b="1" dirty="0" smtClean="0">
              <a:solidFill>
                <a:schemeClr val="tx1"/>
              </a:solidFill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Special Issue of the IEEE TGRS on </a:t>
            </a:r>
            <a:r>
              <a:rPr lang="en-US" sz="1200" u="sng">
                <a:ea typeface="Times New Roman" pitchFamily="18" charset="0"/>
                <a:cs typeface="Arial" charset="0"/>
              </a:rPr>
              <a:t>“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Inter-Calibration of Satellite Instruments</a:t>
            </a:r>
            <a:r>
              <a:rPr lang="en-US" sz="1200" u="sng">
                <a:ea typeface="Times New Roman" pitchFamily="18" charset="0"/>
                <a:cs typeface="Arial" charset="0"/>
              </a:rPr>
              <a:t>”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:</a:t>
            </a:r>
            <a:r>
              <a:rPr lang="en-US" sz="1200"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>
              <a:ea typeface="Times New Roman" pitchFamily="18" charset="0"/>
              <a:cs typeface="Arial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Special Issue of the IEEE TGRS on </a:t>
            </a:r>
            <a:r>
              <a:rPr lang="en-US" sz="1200" u="sng">
                <a:ea typeface="Times New Roman" pitchFamily="18" charset="0"/>
                <a:cs typeface="Arial" charset="0"/>
              </a:rPr>
              <a:t>“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Inter-Calibration of Satellite Instruments</a:t>
            </a:r>
            <a:r>
              <a:rPr lang="en-US" sz="1200" u="sng">
                <a:ea typeface="Times New Roman" pitchFamily="18" charset="0"/>
                <a:cs typeface="Arial" charset="0"/>
              </a:rPr>
              <a:t>”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:</a:t>
            </a:r>
            <a:r>
              <a:rPr lang="en-US" sz="1200"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5" name="Picture 13" descr="\\fsw0642\user2\HewisonT\DesktopW7\download.png"/>
          <p:cNvPicPr>
            <a:picLocks noChangeAspect="1" noChangeArrowheads="1"/>
          </p:cNvPicPr>
          <p:nvPr/>
        </p:nvPicPr>
        <p:blipFill>
          <a:blip r:embed="rId2" cstate="print">
            <a:lum bright="-40000" contrast="40000"/>
          </a:blip>
          <a:srcRect b="19204"/>
          <a:stretch>
            <a:fillRect/>
          </a:stretch>
        </p:blipFill>
        <p:spPr bwMode="auto">
          <a:xfrm>
            <a:off x="4340704" y="1310184"/>
            <a:ext cx="5565296" cy="4735773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GEO-LEO IR - Hyperspectral SNO – Plotting Tool</a:t>
            </a:r>
            <a:endParaRPr lang="en-GB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1272660"/>
            <a:ext cx="4572000" cy="4525963"/>
          </a:xfrm>
        </p:spPr>
        <p:txBody>
          <a:bodyPr/>
          <a:lstStyle/>
          <a:p>
            <a:endParaRPr lang="en-GB" sz="2000" dirty="0" smtClean="0"/>
          </a:p>
          <a:p>
            <a:r>
              <a:rPr lang="en-GB" sz="2000" dirty="0" smtClean="0"/>
              <a:t>GSICS Plotting Tool:</a:t>
            </a:r>
            <a:br>
              <a:rPr lang="en-GB" sz="2000" dirty="0" smtClean="0"/>
            </a:br>
            <a:r>
              <a:rPr lang="en-GB" sz="2000" dirty="0" smtClean="0">
                <a:hlinkClick r:id="rId3"/>
              </a:rPr>
              <a:t>http://gsics.tools.eumetsat.int/plotter/</a:t>
            </a:r>
            <a:endParaRPr lang="en-GB" sz="2000" dirty="0" smtClean="0"/>
          </a:p>
          <a:p>
            <a:r>
              <a:rPr lang="en-GB" sz="2000" dirty="0" smtClean="0"/>
              <a:t>Reads GSICS Re-Analysis Corrections</a:t>
            </a:r>
          </a:p>
          <a:p>
            <a:r>
              <a:rPr lang="en-GB" sz="2000" dirty="0" smtClean="0"/>
              <a:t>From GSICS Data and Products Servers</a:t>
            </a:r>
          </a:p>
          <a:p>
            <a:r>
              <a:rPr lang="en-GB" sz="2000" dirty="0" smtClean="0"/>
              <a:t>Calculates bias for given scene radiance</a:t>
            </a:r>
          </a:p>
          <a:p>
            <a:r>
              <a:rPr lang="en-GB" sz="2000" dirty="0" smtClean="0"/>
              <a:t>Converts to brightness temperature</a:t>
            </a:r>
          </a:p>
          <a:p>
            <a:r>
              <a:rPr lang="en-GB" sz="2000" dirty="0" smtClean="0"/>
              <a:t>Plots time series of Biases</a:t>
            </a:r>
          </a:p>
          <a:p>
            <a:r>
              <a:rPr lang="en-GB" sz="2000" dirty="0" smtClean="0"/>
              <a:t>Allows comparison of:</a:t>
            </a:r>
          </a:p>
          <a:p>
            <a:pPr lvl="1"/>
            <a:r>
              <a:rPr lang="en-GB" sz="1800" dirty="0" smtClean="0"/>
              <a:t>different channels</a:t>
            </a:r>
          </a:p>
          <a:p>
            <a:pPr lvl="1"/>
            <a:r>
              <a:rPr lang="en-GB" sz="1800" dirty="0" smtClean="0"/>
              <a:t>different instruments</a:t>
            </a:r>
          </a:p>
          <a:p>
            <a:endParaRPr lang="en-GB" sz="2000" dirty="0"/>
          </a:p>
        </p:txBody>
      </p:sp>
      <p:sp>
        <p:nvSpPr>
          <p:cNvPr id="23554" name="AutoShape 2" descr="data:image/png;base64,iVBORw0KGgoAAAANSUhEUgAAAzsAAANnCAYAAAAWY0ajAAAgAElEQVR4XuxdCXxVxdU/2fcFEhKSEAgECIQtCAqyiguK+waIfFoBKV9VcKlowVK0FGlrqwW0n1oFa1XcBRdQsSqICAIS9i1AIJBAyL7v+c6Zx7zcvLzlvnfvS959M+OPn5DcmTtn5py58z+rTzM28OK2aNEiWLJkSYdT+N1338GECRM6fB4dNQER6ReRZs5fknYp6x111nTEeyW/i8nvIu87yZmI9ItIszd8130k2GmfT6PIAiIPxfbhMU96i8j8LjLtUtY9SQrbZy4i87vItEtZbx/58qS3GJnfJdhpJ04yMpPosUQi0i8izd6gAdLK7yLvu7wAaeUe4/UXmd9Fpl3KuvFkVeuMjczvEuxo3X2V/Y3MJCpJtPuYiPSLSLMEO2K6diiFX0S+F5FmKetS1kXkexFp9gZZl2BHj5u8ijFEFhCpAVLBIF72iMj8LjLtUta9TJBVkCMyv4tMu5R1FcLhZY8Ymd8l2GknZjQyk+ixRCLSLyLN3qAB0srvIu+7vABp5R7j9ReZ30WmXcq68WRV64yNzO8S7GjdfZX9jcwkKkmUbmwWKyDynkvaxcxOJS9AepyWxhpDyrqUdWNxrLbZSn43Jr97HNg5duwYPPbYY1BdXQ0vvfQSpKWlteHMH374AR588EH28+eeew4mTpwIPj4+VjlYpp7WJth69RbxgBCRZmnZkX78IvK9iDRLWZeyLiLfi0izN8i6R4GdyspKIHAye/ZsCAsLg5dffhmeeuop9nfeCgoKGBhasGABhIaGwh/+8Af485//DAkJCRLs6IVM3DCOiAeEiDR7w6Golf1F3ndp2dHKPcbrLzK/i0y7lHXjyarWGRuZ3z0K7OzatQvWrVsHixcvBl9fX1i6dClMmjQJhg0bZt6jrKwsWL58OTz77LPg5+fHniErT2JiotV9vPfee2HGjBla91hz/1OnTkGPHj00j2PUAUSkX0SaOX9K2qWsG/WscmXekt/F5HeR953kRET6RaTZaN/1CRPautp5FNh57733oKSkBObMmcPW9u233wZ/f3+YOnWq+ftD7m1PPvkkjBw5EoYOHQqbN2+G+++/nwEfa026sbny6da/j5E1Aq6uhog0S8uOdG0Rke9FpFnKupR1EfleRJq9QdY9CuwQuKE2ffp0M9hR/psvOMX1PPLIIzBixAgGfIKCgmzeRyXYcfWqrm8/EQ8IEWn2hkNRK+eLvO+0diLSLyLNUtbF5HXl+Sgi34tIszfIukeBHbLsNDQ0mMHOm2++yYCM0rLT3NwMW7ZsgdraWvjPf/4DAwcOhEcffZRZgKRlR+s1zX39RTwgRKTZGw5FrVIg8r5LsKOVe4zXX2R+F5l2KevGk1WtMzYyv3sU2KGYnQ0bNrCkBNSsxeyQv+Srr74Kv//976GpqQkWLlwIs2bNgsGDB0uwo5WT3djfyELi6rKISLMEO1LbKyLfi0izlHUp6yLyvYg0e4OsexTYUWZja2xshFWrVsGSJUtaZWOjBAX0MwJCUVFRDBhRzI4EO65eydunn4gHhIg0e8OhqFUiRN53qe3Vyj3G6y8yv4tMu5R148mq1hkbmd89CuzQRhw5coRZajp16gTPP/889OnTB/Lz82H+/PksS1v37t1Z4gL6O7VnnnmGub1JNzatbOze/kYWEldXRkSaJdiR2l4R+V5EmqWsS1kXke9FpNkbZN3jwI6rF0tb/WSCAr1X1LXxRDwgRKTZGw5F1zi8pZfI+y61vVq5x3j9ReZ3kWmXsm48WdU6YyPzuwQ7WndfZX8jM4lKEu0+JiL9ItIswY7U9orI9yLSLGVdyrqIfC8izd4g6xLs6HGTVzGGyAIiNUAqGMTLHhGZ30WmXcq6lwmyCnJE5neRaZeyrkI4vOwRI/O7BDvtxIxGZhI9lkhE+kWk2Rs0QFr5XeR9lxcgrdxjvP4i87vItEtZN56sap2xkfldgh2tu6+yv5GZRCWJ0o3NYgVE3nNJ+wQ9xMaQY4i49yLSLBUb0o1NRL4XkWZvkHUJdtrpOiGygEgNUDsxmQe9RmR+F5l2KeseJITtNBWR+V1k2qWst5OAedBrjMzvEuy0EyMZmUn0WCIR6ReRZm/QAGnld5H3XV6AtHKP8fqLzO8i0y5l3XiyqnXGRuZ3CXa07r7K/kZmEpUkSjc26cZmXgGR+V1k2uUFSI/T0lhjiMzvItMuZd1YcqrHbI3M7xLs6MEBKsYwMpOoIM/hIyLSLyLN0rIj/fhF5HsRaZayLmVdRL4XkWZvkHUJdhxe0/V5QGQBkRogfXjISKOIzO8i0y5l3UhSqs9cReZ3kWmXsq6P/BhpFCPzuwQ77cRpRmYSPZZIRPpFpNkbNEBa+V3kfZcXIK3cY7z+IvO7yLRLWTeerGqdsZH5XYIdrbuvsr+RmUQliXYfE5F+EWmWYEe6tojI9yLSLGVdyrqIfC8izd4g6xLs6HGTVzGGyAIiNUAqGMTLHhGZ30WmXcq6lwmyCnJE5neRaZeyrkI4vOwRI/O7BDvtxIxGZhI9lkhE+kWk2Rs0QFr5XeR9lxcgrdxjvP4i87vItEtZN56sap2xkfldgh2tu6+yv5GZRCWJ0o3NYgVE3nNJ+wQ9xMaQY4i49yLSLBUb0o1NRL4XkWZvkHUJdtrpOiGygEgNUDsxmQe9RmR+F5l2KeseJITtNBWR+V1k2qWst5OAedBrjMzvEuy0EyMZmUn0WCIR6ReRZm/QAGnld5H3XV6AtHKP8fqLzO8i0y5l3XiyqnXGRuZ3CXa07r7K/kZmEpUkSjc26cZmXgGR+V1k2uUFSI/T0lhjiMzvItMuZd1YcqrHbI3M7xLs6MEBKsYwMpOoIM/hIyLSLyLN0rIj/fhF5HsRaZayLmVdRL4XkWZvkHUJdhxe0/V5QGQBkRogfXjISKOIzO8i0y5l3UhSqs9cReZ3kWmXsq6P/BhpFCPzuwQ77cRpRmYSPZZIRPpFpNkbNEBa+V3kfZcXIK3cY7z+IvO7yLRLWTeerGqdsZH5XYIdrbuvsr+RmUQliXYfE5F+EWmWYEe6tojI9yLSLGVdyrqIfC8izd4g6xLs6HGTVzGGyAIiNUAqGMTLHhGZ30WmXcq6lwmyCnJE5neRaZeyrkI4vOwRI/O7BDvtxIxGZhI9lkhE+kWk2Rs0QFr5XeR9lxcgrdxjvP4i87vItEtZN56sap2xkfnd48DOsWPH4LHHHoPq6mp46aWXIC0tzer+FBUVwcsvvwyvvvoqvP322zB69Girzy1atAiWLFmidY819zcyk2gmHgcQkX4RaZZgR0xeV54RIvK9iDRLWZeyLiLfi0izN8i6R4GdyspKIHAye/ZsCAsLY2DmqaeeYn9XtvPnz8MDDzwAY8aMgfvuuw86depk8z4uwY4eUEX7GCIeECLS7A2HolZuF3nfpbZXK/cYr7/I/C4y7VLWjSerWmdsZH73KLCza9cuWLduHSxevBh8fX1h6dKlMGnSJBg2bJh5jxoaGuDpp5+G9PR0mDZtGvj4+NjdPwl2tLK3Pv2NLCSuroCINEuwI7W9IvK9iDRLWZeyLiLfi0izN8i6R4Gd9957D0pKSmDOnDlsbck9zd/fH6ZOnWq+bx45cgQWLlwISUlJsHbtWliwYAGzBNFz1tq9994LM2bMcPW+qlu/U6dOQY8ePXQbz2gDiUi/iDRzvpS0S1k32hmlZb6S38Xkd5H3neRFRPpFpNlo3/UJEya0Oc49CuwQuKE2ffp0M9hR/pv+/umnn8L333/P4nCKi4th3rx5zNVNaf1RUiktO1o+4fr1FVEbIiLN3qAB0sr1Iu87rZ2I9ItIs5R1MXldeT6KyPci0uwNsu5RYIcsO+SmxsHOm2++CUFBQa0sO5aA6IUXXoC4uDhzH8uLigQ7Wq9u+vQX8YAQkWZvOBS1crzI+y7BjlbuMV5/kfldZNqlrBtPVrXO2Mj87lFgh2J2NmzYwCw11KzF7GzcuBH27dsHjz76KIvXIfATEREBN998s9V9lGBHK3vr09/IQuLqCohIswQ7UtsrIt+LSLOUdSnrIvK9iDR7g6x7FNhRZmNrbGyEVatWMXc1ZTa2vLw8+O1vf8vidigGZtmyZfDrX/8aUlJSJNhx9VbeDv1EPCBEpNkbDkWt4iDyvkttr1buMV5/kfldZNqlrBtPVrXO2Mj87lFghzaCEhDMmjWLpZN+/vnnoU+fPpCfnw/z589nWdp69eoF27ZtY7E61FasWAEjR460uYfSsqOVvfXpb2QhcXUFRKRZgh2p7RWR70WkWcq6lHUR+V5Emr1B1j0O7Lh6sbTVT4IdvVfUtfFEPCBEpNkbDkXXOLyll8j7LrW9WrnHeP1F5neRaZeybjxZ1TpjI/O7BDtad19lfyMziUoS7T4mIv0i0izBjtT2isj3ItIsZV3Kuoh8LyLN3iDrEuxYuaKX1Z2DyMCuetzxzWOILCBSA6QrKxliMJH5XWTapawbQjx1naTI/C4y7VLWdRUjQwxmZH6XYMcKi23OWQEZ8VN0BTxGZhI9pFBE+kWk2Rs0QFr5XeR9lxcgrdxjvP4i87vItEtZN56sap2xkfldgh0ru7/m0CzIiLsT+sdM0sob0rJzcQWMLCSuMoGINEuwI11bROR7EWmWsi5lXUS+F5Fmb5B1CXYsbrLkwvbGvikIdK6Da1IWwufHF8KJki2QFJEBd/Rd4eq9V8iq4srFEvGAEJFmbzgUXRZygYG9lPXvYMKECVpZx5D95Tkn5r5Ly44hxVXTpI0s6xLsWGx9Zv4HsDlnJUQGdYX7Br4Pr2ReD7WNFeypecM2u8woRmYSl4lWdBSRfhFplmBHantF5HsRaZayLmVdRL4XkWZvkHUJdi7u4oWqY7D5zEooq82D8rrz7KcjEmfA9tzV5iu7BDuuwx4RDwgRafaGQ9F1Ljf1FHnfRaVf5D2XtEvLjtYz00j9Jb8bk98l2LkoZYcKN8DG7GV2ZU6CHdePJBEPCBFplmBHgh0R+V5EmqWsS1kXke9FpNkbZF2CnYu7SBnYMvM/ZLE6XUL7QFbxJmhubgJfX184W75XurG5jnOE1XbLQ9GYGiCNrC4tO9+JF78iZV3KutZzw4j9ReR7EWmWYMcA0rlo0SJYsmSJw5l+dHQegppMuL3vcugWMbTV8yt2jZNgx+EK2n9AxANCRJq94VDUyOoS7Eiwo5WFDNVfnnNiAj3psmooMdVlskaWdWnZucgCHNDMyVgPQX7hEuzoIhotgxhZSFxdChFplmBHuraIyPci0ixlXcq6iHwvIs3eIOsS7OAuUnICqq0TEdgVZgx6v83dVlp2XL3uS7Aj09Fq5x2jjSDyx1Bqe43GrdrnKzK/i0y7lHXtsmO0EYzM7xLsILfxdNO8to4lA0qwo10kjSwkrlIvIs3eoAFydb8l7aYVEJHvRaRZ8ruYvK48H0XkexFp9gZZl2AHd3Fj9rNwqPBLGJc8FzLiJkvLjtbbnpX+Ih4QItLsDYeiVvYXed8l2NHKPcbrLzK/i0y7lHXjyarWGRuZ34UEOxzcWG78fejCFomubNKyo1Uk2vY3spC4uhoi0izBjtT2isj3ItIsZV3Kuoh8LyLN3iDrwoGdz48vhBMlW9rcX0ckzGBFRK016cbm6nW/pZ+IB4SINHvDoaiV20Xed6nt1co9xusvMr+LTLuUdePJqtYZG5nfhQI723NXw/a81Wy/7YEbadnRKhLSsiPqh0CCHantNfIH0dWTT0SapaxLWReR70Wk2RtkXSiw88b+KVBWew6uSVkAvaLHtkkxbetDJy07rl4BpGVHZmPTzjtGG0Hkj6GoIF/kPZe0yzo7RjujtcxX8rsx+V0YsFNWdw7e2DcFAU4YzMnY4BSvS7Dj1HJZfVjEA0JEmr1BA6SV20Xedwl2tHKP8fqLzO8i0y5l3XiyqnXGRuZ3YcCOo/TS9phAgh2tIiKmud/IB4PWHZe0G1P7pXXf5QVIjxU01hhS1qWsG4tjtc1W8rsx+V0IsJN+dy4rHEqNXNj6x0xyitsl2HFquaRl5+IKyEPRmIeiVm4Xed8l2NHKPcbrLzK/i0y7lHXjyarWGRuZ370e7CxeNh9iJm5ne9wzajTc1HuZ0/stwY7TS9amg5GFxFXqRaSZr5WkXUygJy9Arp4Wxu0nZV3KunG51/mZS343Jr97PdhZ9u+ZEDYwC60516FVZ6HznI09JNhxadladRLxgBCRZgl2xHTZVAq7iHwvIs1S1qWsi8j3ItLsDbLu9WDnuc9vg6CEQpfc1/gGS7AjwY4rKyAPRWNqgFzZa9Ev+6LR31hRAVVZWeAXFgahffqAlHUp61rPDSP2F5HvRaRZgh03SOexY8fgscceg+rqanjppZcgLS3N5lvWrVsHVVVVMG3aNJvPcKAyJ2O96lTTloNJsKN9o0U8IESk2RsORa3cLvK+e7MbGwGcioMHofyXX6AAvz2NlZWMVQK7doWC3/wGZJp5rZJjvP5S1r8Tju9F3nMj0+5Rlp1K/HgsWrQIZs+eDWGoMXv55ZfhqaeeYn+3bLm5ufD444/DDTfcANOnT7cLdmJDesPd6atcPkkl2HF56cwdjSwkrlIvIs0S7EjXFm/i+6qjR6GxvBzq8vMhe1nreM+A2FhoRGVbE/6pmjEDxuIfEZs37bez+ycy7d6o2CjPzIQgVF6QAsNWE3nPjUy7R4GdXbt2AVlrFi9eDL6+vrB06VKYNGkSDBs2rBXfNTY2wtdffw2nTp2CiIgIu2DnhZ/GQzyMgIQa5zKwKV+4L3Ix++egsmecPQvNz9Nce/To4XJ/o3cUkX4RaeZ8KmmXsm6kM8vv3DkIOHCATbkhNRX8Tp4EX1S+BezY0frb06ULNMXHQ2NCAtSNGQMhn3wCAXhByhsxAsKuv95IJOs2V6Ws+xQXgx/+geZmNn5j587Q3KmTbu/ytIFEPudoL4xGP8krcWbNbbcxVvLPzoag//6X8atvWRn4lJayn9ePHAk1+CdkwwaoGzoUGvr3l3c5A+23NSu7R4Gd9957D0pKSmDOnDmMsd5++23w9/eHqVOntjrjDqIrAQGevXv3sp/bs+z84Y8L4PHfPQyRgbaRuqMDVFp2HK2Q498bWSPgmDrrT4hIM18JSbuYMQy0/0bc++MLF0LJli1WBZnicshlLXr0aEi1sO7kf/AB5KxcCfUZGTByxYo2/avQLbv4u+/APyoK4i2+Y66eK57Wj+93+e7dcArXpxaBI2+0dnG33w5B3bpBDCouva0Zkdf13AOj0J+3ejXk4h8zX4aHA7mlWrYAVGbUX7jQ5ucRgwdD+JAhAD4+kIWK+HEzZ5qfIRkPQuWHH47p7c0o+21tHzwK7BC4UYIXy3/T7yiWhxZ84sSJQOBI+bw1AsktbsmSJZp4UIIdTcvHOhtZSFylXkSa+VpJ2iXYcVVu2rtf9rPPQuGXX7LXKi87UaNGQQSCmNgbb2QXI2uuLXTBP/rww9AcFAThvXszlzZyeQvp2ROS0B373PvvQ+mPP7KxO19zDYT27QuNpEFGJV6Cjm5vNL/j6PKdsmABmyddwOrRwuLj5wd00es0fjyEIy2UTEHvRrLe86efzGtIACcY6a/HdaC14C1j/XqvuxCKfM4Z5bueg0qI/A8/ZGzIFRdKGej2wAMQejE2PAKtOCQ7R+fNYwqOqMsvhwpUqvP4PN6PZDcR/9Czx1D+u82d2yFgvrmhgZ0l7dWMzO8eBXYIvDTg5nFLzZtvvglB+BFRWna2bdsGCYiiySXMGhiy3HQJdtpLDOy/x8hC4uoKikizBDtiAnuljBiJ7zlYoflHk1saggECB3QpGoRWGzXa2pPobl301Vdtjgnlxco3NJQBIWVLxX7RY8faPV7q0EpiL36Afk9zPIKXrerjxxkNpIE+g8l9LBs913f5cs2Ahy54BNhKfvgB8j/+GJrQauV70f2H3hlz3XWQgpYyAmDnyVsDn6s+cQJIOx53110MQKpZV1fP3fbsZyRed8e6eCr9JBeFX3wBFINTvmcPI514n8AMBz9q5I/6ER/n/utf4Ivy04R/z0dXOGpxd97JkpUQb5PVt/tvfwsBMTHM+qNnI6DVjJ5Mlq0RZY7Onh5PPAEhvXrp+UqbY3nqfqsh3qPADsXsbEAfSUpKQM0yZoesOo8++ii88sorrWh76623bLqySbCjhg3c/4yRhcTV1RGRZr5WknZ1lh36kHrLxc8oe08XoZN/+hPeYhqhFi0P5LZCrlbxeBG3ByzsnQM/vP46DBk0CHzQxYX28zxadIq++YZ1oct/3OTJcH7NGqg7fx78MM60dOtWdulPULjD0L+V7ThaaUrQKkRWEn/sQ2ApIC4OEmfNgmpMe52L76SLUCKOQa50li0QnzXzFsYkVGMcEgGwZNRa1+XlQThe/Mh1Lx7nZo1uWidySQtFixW3bBXi99kyUQN/L13+6Pd9UZOutCAR2CGrE290MaPLIV0KG5D/g5OS2PoYsYl8ztF+aaW/AsFIY10d4+/g5GSoPHTIJhsQDxKgt2zNTU0MDJB8EPAgvmrCuyKBct64JYb+zcDLqlVMDlxpW9FbKGjTJqtdo8eNg04TJrBzgLdmlL0wVKIEIX2qG/Yh2aC5nnruuTaKEhqHrKb1BQUQjIr/HpjBmOTZ3U3rfrt7fvbG9yiwo8zGRjE5q5AhyQXNWjY2IkpadjqSdZx7t5GFxDlKW54WkWZOvaRdHdihWBH6ELvDvchVvtXaz9P3Xum2RrTS5TvtxRc1gU5rNBd8+ilbytibb261pHSB2YeXe0vXGLKGEOhglzEEMtYudvb2hvoSQCFwRBe/dLJQKeIIjqL1h2u51ewxH48/G45gji6TNG9aMwJOifffD7sPH4ah/foxrTldMK3xMlnQSAtOYEjp2sbHpotnCIIqAlZGAv+ezutq9lnLM1roJ17dN2WKltfb7Uv8STJF/ES8qVcjmoei6xgBeHpHIHoakfLBXiNA0ueFFyAQMzjabQhyKMPj6b//Heoxfr0KwZ/lOWGtP80jA2XL3U3Lfrt7bo7G9yiwQ5M9cuQIzELNVSfM4PL8889DH0TE+Yhg58+fz7K09VKY6yTYcbS9nvN7IwuJq6soIs18rSTt6sBO5sUMXj2ffhoVkj6YFMiUxYq03UH4x4jN0/c+EwPl6QJBax4QGQmheFHXesF2lmYCBTl4+aH9bsK5VGNWKGuNXG1obgXokkOxP4GYCY4ABwMaCJIp6JpfhhzFxNA7z7/7LgNTlF6X3HGsxTAo50HWIUtwQnMgFz9XZJ27tpE2nloN0kLWK97IDS/u4gXY0tLlibLg7L57Ig1a5qSFfrKuFmFWXUrhTo0AOgF1y8bORfwhyUGo0l0L49GUjXg5DGPisv/yF2ZBpfg1dyTFsKSZxccVFUENWk4LPv+cyZSy1aHlmCwwZPXpjp5JzNVN2fAMqNi/HwIwc2EZKgTy0Spcg9l7eQvu3h0S7r3X6jYF4e+OPfIIA0iDsJ+rlmm1PKBlv9W+w13PeRzY0ZtQPdzY3jk4Ewqqs2Ba/9ehS2gfpo0grQQ1tQJlZCbRY09EpF9EmjmvSNrVgZ1d+AG01egyW7ZzJ3OJ6Iaab6NYfzx577lLVQimlybLh15NK83ke1975gyQt38FpsAOx/gWsnZQQgPeeHwOz/6k9WLD3Xys8RX9jlx9epL2Gi+ZLE7nYvYqel4JDrXSTpe7ou+/Z5dFpRZb6Xqk1z7pPY5W2vWeT3uP5yr9echbuW+8waar9yWdrIjU9LTmKNfVHs3Ev5QUhBq51tEf4uusJ59kgIQSoAzGZAkNGG/ThO575HJHa0HKDAJ9BIp4i8CSKwScuj30EARER7fZWkpMQH+4xZZkNRKTqpBLoLuaq/vtrvk4M64EOypW66Oj8+BseSaMPXwVROyphFJMkqBsaoTVyEyiYokcPiIi/SLSzBlB0u4Y7NAF8hBasVn2qpSUVjJUebHmC/+h2mBah4LYDg9Y2/ummhr2YW7PzEHWSOXByXpfpPXkdw5qtFqb2mGr2Sv0op0uqeS+R40yYFEjSw+BPnJ/o7geT1sTvWhvr73S+z2u0K9MCqJWWaz3vLWM5wrNFZgk4cQzzzAwE3fHHSw2iaw31lzUyAJESq7BaD31DQ4Gn4AAu9Ml6y4lVSGwRJbYLrfcApFY94uAli/1vZgwwScw0BxL5IuJv1xprtDuynvc0UeCHRWrysHOQExwE3XRNZMye9ABTClLefYZe0MZmUlULJHDR0SkX0SahQU76IpArhMnMcawFLV2A9Hl1pElhn/0yV2HgrqVjQen85/pfTl3KLAaHrDkezonq44eBR/8wEbhR9hdGld7UyaLDllMijFpALll8cxMGshs1VXKumNw78xa8/pFyj48BoMy2FFCBrJ8djT4EXnfXQW6/HJOCS1cTRLgDC/p/ayre573n/+wrG7WGqW/JrBC9agobo0SiKhNaKBMlU1jk5wwqxBmgFS61FHcEGWF5C2MCqUiEOLAh9wFObBSKqZ8ESRxwOQq7XrvgSvjSbCjYtXe/el/ID/wNAz7JBFS02+GyOHDmXuBMsAuCrPL9LYoOKcc2shMomKJHD4iIv0i0mxEsEPuOfmU9h4z+FhrylgaclGoRP9qy1SglVjoWBn/oAac8MxWNpUlCKBImULZr0jDnYr1YPRqyixwdLGkS6Ne/u2WfL8H45IosxA1NeuiF418HMuEAHq7sLl66dObzo4az13nnDKRBCVEYJm2sNFlsAoDwgk0E2jVsxGvULpikjc1zV20q3m3JzxjjX6eYY3mF4IxJQ0YaF9fWMimSzFqdOGnzIBGslbrcZcj3jqDiVAKsN4UxeF0x5TRFDtHYMLfipuaM/tLChxa9/yPPrKb0c7WmMy7AMEQb8xKhC53yn+TC94htEj1J5BEDcFR1KWXap67M3RqeVaCHRWr9yGhTLIAACAASURBVM6mKVAQfg7GH58EQ6YsaNVDeSCTpslWoTh5KH4HEzAlo0hN5D03Eu1Ktwq9+JMu1Em/+Y15OAJM/GPP/16ItVkoQNceAOBzIytR/4suPvbmSBc1R4Hd9NE9iGcVgSfy76a/kztF+IAB7AMWgR8wOstcbcq9p3fxJAw0nlKbS+9kbhzczQL/r2edCnp3FSa8OY1WM/KbpwszFQrtevfdulsEjMTvru6rrX7uop2UieR2yDNqWWbRo/kQn1LKXUc8T8+Sda9k82aIxgKrBJh4zBOrq4RywFN507NqL+Luol3vPXLXeJb0W2ZYs5bggs9Fjfu/u+atZVwte96ICrXG8nKmGLNMZKBlTuzbUl8P9ehVcOFiHSD6mdJNjtzmlLW+7KX5VjsXOlP7I3glZVYAJhXz5CbBjordsQd2WHYZ1IzSgUmNNEJ0kIag5UepHdIiICqm6DGP8CBWS/cCUehXboSINHP6jUS7OWgd42YiL7vMrixRth0KNKVMXv6KtL7kclCbkwP+eOBTHI4zzZHfOk9iED9tmkmbhq5gJF/8Q1aB9cnq8QN6AQs8UnPkokXprqm+Cv/gWmbbIrqGoPbR1abce0sgqXTZoxou9IFWNnKj8MXYHp6hyZU50IWLNMdFGzeaa93QR7n3n//stmxFRuJ3V9bUXp/2pJ34idL80uWKf3Mt50aW0piLWQ7pWQLY1Djf09/pG03PEJiy1ri1ldzl6O+2XFLbk3a9902P8Tj9dOb5YzYxukxX7Ntnll8ecE+WDOXlnjKPpdrxhNFjbu4aw9P3nOIjWfIDi9aMP+NZEJW/aqqtZd+S2tOnzT+upQxy+Ic32kf6dxkWE47EDJbUWMwRJV1AKxDVNaJvIn2bPLVJsKNiZ+yBHd4963e/AwpCUyJp5aXD0wVEuQxnynfDqdLt4O8XBCMS1Gl46SNEZtQC9M+nD0PCffexOhF0AST/z2z0l09B82f4JZd0iM++im3W/REj7bnexBuJdu5DrsbFimJPiM95elxr67YNA6qj8QOippH7AqUjtZdZiwfVqxmPnrFHh7XaFpTuNRlrsACmA6YCdhR7pFazbW1Oyr3nsRe8ZosZ7KA7Sw1mH7PV6APqFxKiluRWz2VhyllK00yNfNQjhgyBnlgI0J3xHUbid5cW1U6njqKd5KIa5bEKvzNqapFwEih1NvE4b/wSTq7o8VOnmpKGIOAntx2yCNLvLQul8r4dRbvee+jqeET/aPyuW9bLIasNtQtr1zIFTdKcOeZX0GWcAu+N2oTYc0qJb+Ubtgkto+MvZhAtQyUbxZYqW+Ls2ZBwzz3kr8gKJ1Na/zaptjto4yXYUbHwasAODUMa4kossEaXfFYhW+FTbCQB2Zj9LBwq/JKtzLxhm1utEAXDlSKdxMxRyPSUNpR+xv2pVSwnq1buHxXlkdl11Mxf7TNG2nO1NKl9zki0czBBF349KrnrTbuyNgn9nbspkLWCLvNBWNSOAlvJPSIf05pai++hfrUY9Er/P/rww6yAYzIGxVJT1pnhwE9N0hUlL7AEAKjRJc1hDio4ki9WCy/7+WeowRoyNB7FHxHooYsQnRen/vrXVuxEF1ZeXyIsPZ0BSl6JnBQoauoOERg9hIUuqZFbHhX01CsWyR7v673nauXME57raNp5GQjiLZYyG909G1ADTe6iBGqUlkuSDVIG8GfC8DJmGSSvtADZW19yVS2YOBHGkcVV0EZ73xvlns4dSpceg+tB54kyZbq3LU1H83tHrqcl7ZR0gax0dMafx7hXap2uuILVDaOfUaNYIH6uU9bRRFSEkwcFudE1kEcCpeK+WPuLihS7i3ck2FHBOW9/dRMUxpbC1cXTIf3qFg2Fra50odiLaTKpWBxVnSbt7emrrzZMzArPPkf03R/2KjQgHZWozQ5MTGRmf2taNNJ+0aWCaKdLDf07HDWqoWlpDBhlI+Mno7aWDkXenL1Qqdgqj3pEHorGiNE6ipYYinVx5P6llrncve8ELMiSanlJ41Yb0kqHUHE+vOx1wvgE+j931yHQQBdCW9Yf8xgov+T+k6hwyaOECmdfew06X3NNm6xqfA2trRGdBVSEksfuDEX3Mqo+TkBIbSPf/wFvvcUe55mCyAVOmSiiGNclBwtR0/lkLcOd2ne58py799yVObVXH6PQTkCeAsLVgF9eV4gUCRQrROeDtVaPF/uRr77aXkvtUe+hs2LXP/8JITt2MJmjmEJHGSg9igAXJ2MUfneRPLvd7NF+4dNP4SzyA7m2UbOsG6RmPrwMA1lfKQU3eRtQtjjKwKi1SbCjYgXfWn89FMVXwCSfudDnkskqegBYps4sR3PfFQgGjNDe2DcFyupMRVNHP9p2xqRRJq0W+cSTNocuRPRRsOeKw4WELmn04eD+1o7iFYywXrbmKA9FY4Adcluhy41eH+uO3Hd7oEPJp/bkjhIWkHXaXqOYhwAEII0YEEuN0jpTi0drjNKyQz/rjIoe0vby2CNyaTn7yissNSr9XenLTxXByT0iF3/PUqNi477hfD6sUjpabWyBJfrIJqE7hZpLrV7nS0fuuV40uDqOiLQrE29kYHybO10kXd0Xd/Yj9yX6jnPFpzsyHLpz/lrGFpHf+Xo5op0sOgWffcasOr0whqcOs/ARKOYJRM689BJT1NVgfFAIWnnoLCf30RBUwpEyrfjbb9tsjT03Umf2UYIdFavlCtihYWlTKcCRgiSr7roLxl50G1Hxyg59ZMWulqruw5fgZSVhAAtAI5cA0ia7comwFBKedpcIpTHJvUBrRfAOXTQrL3d0MHjafPWcj5Fo55fwYeiPrEfraNq5VroaAVzxpk0s3Su561DjllV7Viz6OJ1/913Iv5jwQLkmUSNHMnc1a9ZdAkD9sRq4LfoPzpzJzkLeuqA7KxXYUzb6sJHlhlyPyJpDjd5n6RtubZ8oCNofg2d7o3tce18+O3rP9eBbV8cQlXbu7kZa6CD8E3Pjjcxd05sbKXEpw2EhZpGk1oDuqt1QA09up3po342wdqLyO+2Nu2kvx2Kq5ApdiTxGcZfctZkU7OlvvKGJPSTYUbF8roIdGpr7wDehK1sU+i5SBhhXwIKKaeryCFl0yLLD2yVYW2jMn95l/1TW5nD2ZdaERAl49ELvzs7Lnc+7+2Bw59y1jm0U2gkYkGWHx5Jopbs9Pgha5kgKGGpqCntSFW9yh+OWF6oxRNnS+JlG8ULdH3uMZTwr27bNXFzZ1t6TK13lRQsQzSEZEzNYpl8NxtgjnopaSSelbOWZ2yhmiWIiY264gcUI8NaRQc9G4XctvGOrr6i0k1JgLwZj+ygCua25ZtMZw5IXYXwCxcoZFRRYZlYk6/BeTDQgS0q4Q6o8c8z2lnVWJgFjfEj51eXWW1nSkM4YE8QLrtYXF5tTXvPvAy+MarmCEuyo4CktYIenteWv4f7r7a15dETm2XKTT3JZXR5szF5mfvyyr3rDyIWrHHV3+HtbQkLrQ8GiFLDsjiJxDifmxgfa+2BwIylOD20U2vkHXM8YD6PQ7vSmXuzA6tdgIpbApCTmvsrjfLhrnD3664uKoLmhgVlvfDHbGq85RENzMOXqvDqyn7fvub21FZn279H6OQwVArwmEGmi6RtP7pxR6K1A8qGsM0XrSAHalJWUN7KIUiO58jTvBibrF62xZ1BZQX8n627sTTcx0Cbi3otIM+fVjqDdVh08ZeIDZT0nsjL2e/nlNkeWBDsqvpBawA47LFCzk4n+rfEX41X0yvqkYuqqH1G6rik7uRvs8EOeUlfSWukVJK6acDc+2BEHgxvJcWpoo9B+5KGHoGLvXrvpmp0iHB82Cu3O0mXveQripkx2FKAsIv0i0tyRFyA9eVfLWMp9t1Rs0rgUy0Lxb+SGQ0CGLJKWjZ6hb18QJgCi758nNcu09+Syl05FWC/WGBOR70WkuaNl/SwWLi3CxFcUJ6r0DrAlK9Zc0iXYUXGyvLn2aihJroObYxdDSo+rVPRo+wgJSBoGbVFgvrKKuEuD6dyJ6up8fPRh86iJ4YOhqaIKzkEWtAfYoRdz1xjSirkaF6TzsmgeTsRDsbYRP9p+4R5/4SVt0bm33zYHueupgBBx35UuriLSLyLNHX0B0nxA6zCAtX2ns4W8FUiJwhtZPckScvJPf2KWH0oDT60e3XOUqbGp5lXk8OGmulcd1MhKRQV/qWUvXcpidSkhCFlekzFtvTLjmoh8LyLNniTr5BlAfyhBBvEi8etxrKPW649/ZAoFiimLxqQHlk2CHRUHyr/fHwelqQC3910O3SKGquhhHewMx7gdqnGhp8uMS5Ox6JSZ/wFszlkJgX5hUNdYCdP6vw7fHVrWrmCHHayoHaa01dS8IUubaIfihapjQGCHZMTTaVfW0iBf4K53362bC4mn067HmWFvDBHpF5FmT7oAuZunbY1vb9/Jo4OsPRTUT9YQay5qvIYWAQr+7aN3kWsbFTJtT3d3Npc1a1hiEmUCErLmUOp4a01EvheRZm+QdQl2VJySeoGdERh8q3cwtIrpO3yErDpk3RmXbNImZcRNhvd3zWx3sEPv5hYeewesQ4I85AHRDsVDhRugrPYcjEic4fFgh6doJqBDQfZ6NtH23XLtRKRfRJq94QKkVe7V7DtpntXE4pBFiAAHKf0IbLQ34OHfXloTXrCYYuqoSKStYstq6Ne6xp7WX0SavUHWJdhRIUl6gR3KWqJ3mlsV07f5CCUlOFOxG7bnotYJrTp3p6+GyMCu7PmOAjv0borfoQ+E0a07oh2Km3NWsPpMN6Y+6/Fgh/PYoPffV3URcUbORNt3CXbEjNPyhguQM3Jt7Vl3yDrLQIW1rsja0x5Je5RZUYnGhF/9qlUxYXtr5A76te6Ju/uLSLM3yLoEOyokQ0+wwy9ZehUwVDF9q48QwNmet9r8u2tSFkD/mJaipx0Jdvjh2x4Hvavrp6afaIfiR0fnQTmCnfsGvu/xYMedSgfR9l2CHQl2REs/7O7LHwGevZjwowktPBR/QGnW6WeU2prc4/wjInRT0nD38VJMCnf21mAITUtDL4950CW0j8PPnIhnnYg0u5vfHTKaDg9IsONgEcnCsGbzFF1iduiDwLObdGSSAnI34umlE8IGQnLkcBiZOLPVSnQk2KFDnWdnS0WTPhUcNWIT7VDkGf3mZKyHrZt3sPoLjc314OcT4FHbx6ufU6BwBlZt1ruJtu8S7EiwI8GO3qcImO8K1kZmiXww/pcyuSkTBiifVeM+p4yTrX1tMuwsN8XmqI1PFvGsE5FmCXb0l2/dR1yEWRqWLFni1LitspHgZfuXO8/pBnZ4znA6oMi6016NrDhkzVG2EQkzWHyFtdaRYIfmozyEKX4nZeFCVYUQ22s91bxHpEORkhOsOTTL/KE8trMEKpK/gpOlWyEpIgPu6LtCzZK1yzPuqK2jnLhI+25tw0SkX0SaveECpPXAcee+87IV+ehq21BWxtzaKHMbAR1lAgFbYIieoaxuVMScxqJGsUN0/uVgiusud9wBp597zvRz/MZWLb/e7O1h6elha53cSb/WvXFXfxFp9gZZl5YdKxKhDNSjX++f5wulPZtUazscXQDc6UJj+W6KoSBLjiXQcXSYdTTYocM597XXWHpBKjhKlafTV2kvbuquA9DRnrfne939LorNOV91GIL9IiEjfjL4+vhhYoKWYrSXdr0HKo51hUMRpg+pp4Ed7iZJFkOyHOrdRP4Y0lqKSL+S5nWr86ChvgkGXBoJ/YZG6M1eHjeeiPvd0Zc/OsMKv/gCqrCGjyPgw+dKIKnH/Plw5p//bJXuOmLwYIibOhWOpGaZwY49RaiSAUXcexFp7mh+1+PQk2DHyiryTE0hKSngi8Wz9s6qYZnJ1Jp2HV18D86cCdVYibg94nY2Zj+LYMeUzpmyrVGmNTWto8EOn6MyWDMVc/5TrQKjNCMfipRCuqAqiy31+aoj+PdjML77Iyxr3xfHn2qzBeTfTdYdW23esM0esW3N9fWQ/ec/Q9HGjUzraSvLkJbJGnnftdDtDR9EV+lX7vnMcbvYMEPHRMPcZ7FmgZc3kfndU2knzwhKW001Ryr27WvDgb6hoRDSoweAry8k/frXzGtCeVeQYMe20HrqnrfHMWNk2iXYscIhlkkEKPCaMpfpBXZ4jY/2yDb2xr4pLENWv5jrYGLKQtXy4ClghyZMdQpyVq5kc2+PNVO9SA4eNPLBcLzkB6ughpM8OO42JhPN+F9RdbbDJetIsHMUQU0TghxqNadOmTWh7lI2GHnfHW6kigdEpJ/TfPpYFTw96xBbpdBwP3hxfYaKFTP2IyLuN98xI9FOhU7Ld+4En5AQSLjnnjZu4fyeQ7RlxN3JkhQ4akai3xEtan8vIs1G5HfL/ZRgxwqHW7qZ6Q12+OWdMqtQLIq7GmnnX8m8ng3v7GVz8y/PQmbzl5Ca2RVumPW+5ilqOSCUmWnaO9ZJC+FaaNbyXj368mx9YQGxEIdWm/K681BQfcI89H2D3mdpyonHVu+bzIrR9ut8LVzTcyE0NtXCpk2bYcIVV8KLv1ypmv9on8k/3Q8zDVlaXCgDUVBCgtNF9nh8juWauLOOk5H3XQ/eEZF+TvPh3eXw14ePmpfx6df7Q/c+oXosq8eOIeJ+e8Plz5KhlGBHreuxiHsvIs3ewO8eB3aO4aXmMSzyV11dDS+99BKkYRpEZavEoLvnMKhuJWr6J2Hg3d///neIx+A6W83ZBAXWgpf1BjuUAIGsR7y5y52GXI6oYKjag0u5hp4Edvi8MinQEvffKO5sRj4UOc/fkLoUUqNbXAcJ3FB8jjItKbmvVTeWQnxoPwjyC2fbxWnnGdqUYJv8zct27YLYG29kzzYhyKk8fBhKtmxh8VnUKMsQpVytQnfPyGHDIBfjtSjQNnnePBZsS/8m4BuIAIgaFeCzVm2cyzMVyUucPRsC4+JYMK5/ZKTbLo9G3nc9FkVE+m2BnWlzk+GayXF6LKvHjiHifnvD5U+CHddESvL7BNcWroN7eRTYISBD4GQ2XkrCMJju5Zdfhqeeeor9nbft27dDly5dICkpCZ5//nkoKSlh2dYCAwOtLqWzYIcnJ1CmhtYb7NBEuSsbu6i5KTMb186r9b/1dLDDLWJ0qc1Yv76DRcfx6416KJLbI7k/UqM00hzAOKa45QlrYIcADjQ1wSlUVhDgt9YIjFDGIWdb52uvhc7XXANU8bu5uRnC09MZ+Cn+YROceGoRS1/ujmQE1uZp1H13ds1tPe/p9NeVnoPC/euhuakRfDBmIarPOAiNc1xTxN76cJp/+aEEXnzqOISE+UF1ZSNcc2ccTJuXDFUVjUAubt6YsMDT91svvvZ2WScvEFJmUVOrIBVx70WkmfO+kWn3KLCzCy9D69atg8WLF2PcnC8sxYB0st4MQ82utXby5En4wx/+AP/4xz8gJibG6jP33nsvzMBqxI6aT3ExBO7ZAwGYltEXAVTVXXdBQ//+rNuJsNVQ6ZcNvapmQFhDiqOhrP7+FMYK9KCAQIsWgYGEPrW1UP7II9DcqZNLY9vqlBe8AQoCt0Fi7SSIqR3p1NgXqj+Bc/GZkLQtCjqnP+ZUX2sP26Lf2YHDX3iB7U/1rbdCPQZVenLTi+b2pvFUyBooCzgMkfX9oEf1NJdez2nfF7mY9b9k060QsnateazmoCBoRGDDWyMmA2lGGa5HmaP99c3LA9/CQhZA649y7lNXB74KgMT64hiIbMDvzJm2c8Tf5U2MhoJB1eBTWgbdTyL/j2gpmusSUSo7GXXfVZLn8DFPpz8o9zsIyv2+hfciUqAyzfE3wh7hnOa93wXBnu+DID6lEc5n+7H/T5xRCVvXhkB4VBMMnlDrcP2M9oCn77c719ObaOdnNV+vsMbu7K/BjV0hsKkzxNZd3mYpOf2NPjXg1xzszqX2mLG9ac+dXVSj0G6t7pdHgZ333nuPWWrmzJnD9uDtt98Gf39/mIppEa21QrwMESAicBQVFWX1GbWWHZ6Olg9ClgPuFsOzlFi69DjDKLYQMc/81hfz3lNGFD2bFovUN+vnwUEEO/1Op8PE217WPC29NALuThusmVDFAHrRrOecHI1FSQeIb6jxuBxHfaz93tKyM/pR01NhAwaw/3e9+26nM+uR+5o1VzWyxhZ8/jlzT6NGro41CJBOX4eF+a41vXf88UkwZMoCV0hxuo8R991pIu108HT6j3+yEEqytkDn/tdA6fGt0FhXCf1/9bpT1h2Ky2loaIbYroHQdwCm6eh0ihXRXbc6F//kMYvOxg9NFsqr74iDbz7Kh7SMCHhyRV89l9ojxvL0/XbnInkD7WTN+eXcGthx7j92lyo2pBf0jB6Nbszn4GzFHozRnAhFJwIgsFsuHC76Cqb1f72Ve7M7170jx/aGPXd1/YxMu0eBHQI31KZPn87+b/lvyw06cOAA7EZLDD1P7ivWmlqwk7NiBeR/+CFQzvno8eNbBUhrcQfjc7LFJNxtLgGtT4kqLFDOMCnPxObKIcTBTvr5DLj6eu0FIfUSErrwZl5vSrrg6bE7etHszJ5reVaZ0KJX9Bi4MdX1GjTWwE7EkCHQ92JWPS3zVNOXsg6tO/AYFA00PX118XRIv9qkRHF3M9q+670etuhvxhdVNNRj/j503fXzA38fX71frWq8fa9OAXJlI4CT9+NqBnxSJi2AmIHqLX88vTR/4W2PlMNNt19hBju3zEiAw7sr4EhmuXlO3pqdTWR+9wbaPz++AE6U/GjmU8o6q2xZJd/D3vxPVMlWkF8Y3IDfjW4R+ipuVb28nR7yhj13damMTLtHgR2y7DQ0NJjBzptvvomeKkFWLTv03Fp0iyE3N2VMj+UmqgU79iwsRgQ7WjKx0Rp6KtihufE6RfR3d1jEXD0ILPsZ7WDgCS0oRufqlAWtEhM4uyac9n/+fBU0+NXDpMOToc/0uc4Oo+n5N9deDSXJdWyMST5zoc8l6mpMaXopdjbavmulVw3f59RUtnqsS2AwBPv66f1qVePtem4ce27Y/M2Qi2Anb+tqSBiFyqbR6l3ZONjp2XU/nDw3EC69phh+s+hq+Mu8owzgPLQ0lWVhe2LKPrjsqs6wb1spi+H56/uDmDXIm5rI/G502im5zJpDsyDANxQGx90KnYN7QP+YtqCfnjtTsRsuVB6BWMzOGRWUBAcKPofs0p+ALD4APpit87iZrbV4BXi6bBh9z7Wsr5Fp9yiwQzE7GzBTEyUloGYrZocCkDdt2gTpGIQcp/D7t7aJasEOTzetdF/j47kT7FjL/qaFGakvHUzb895Abc0PqgMNLd/pyWCH1oxSFJf8+CNzXRqEdXg8sRntYDhUuAELyy3Dj911cI0TNZmsrT2n/Z1NU6Ag/JwubmTK1KikQby97wqz28QrezC4tsEUXEuNLFOlJw5AYedi9u/LfG6DkZdc9KVzM7MYbd/1Xg5L+lfkHISDlSVQ2VgPp2pa9mh535EwNMJ6rKXec+LjlefshqPvPgwRyRnQ964VToMd3v+lz15gQ066dBVs2DETAgIboUdaFJw9WQ3VmIzgieV9WTICSkxAFh0OgvjP3UVfR4wrMr8bnXZ+t3H1zLek/7OsBXCy9Een6/p1BN+6+k6j77mrdFM/I9PuUWBHmY2tsbERVmF6Wcq0prTcEND59ttvoWfPntAL08mew6Dl8vJy6IMZzaw1NWDHnJ4W09em4zstW3uAHcrIRm5ZgV27auFFlk2F19YJ9A2DuwesZvVQnG2eDHY4LfsmY32X8+c7vNAo8UdG/OQ2WcuMdjDowed8b/QGO8rq3vwdgQh4bkpdBheqs2BzTmtXS0qNXVpxGup8TQHhl8ZMh8tTpBubs+eAK89b8v24XV9YHcYTwE7+LixY/O1KdGHDmmeTbNc8I7e3rLULwT84AspP7wYOdn73wL9h7WfpcDjnUjONMfGB8OTKtFYWHB7LQ+5tt8xIdGVZPbaP0c45PRfS6LTbKjGgdo0s6Vdm8qQx1GZ1U/s+T3jO6HuuZQ2NTLtHgR3ahCNHjsCsWbOgE2Ymo9TSBGLyMRXt/PnzWea1HTt2wIMPPghFRUVsz0aNGgXvvPOO1Uxn9Hs1YMdRkU89LoG2mEQZg6JHkVGunaeL4HisgGzNJK2G2Y0AdniyAkrsQO5sHdXIDYDW+w60NCib0Q4GrR8+a7TrYdnhPE3jkz85+YN/dHQunC3f02q9edVvXttH+UtX0q+7yk9G23dX6bTVT0l/BVpzrs/8mj36+54Z0D80Gv6UnQmH0NLjCWDH0tJji6acbzGmc9eH7NflVZ3hzf8ughh0R5t9+7+gPCcTznR+ANIuuYFZcawVEf1xQyG8viwbRl8XA7MWpui95B06nsj8bmTalYpRrSUGlAzI70v0M1K0kkubNzUte07nYbhfgGGXQwvtHU20x4EdvRdEDdjJxvTPhV9+CbaKe7oT7BC9PF5Ia/0YirkgN6RyrJMyLnkuZMS5HqNgBLCjBIqD0K1Nq1XMFd47VPglrrkpkJ8Ajw/+Ry5U5AZmpINhe95qID6npoe/tV6WHaVFR8nTxOvbcl/HzNNNUNdUCYXVJ83zfufgTPQfz2q1nRLsuMLdrvVR8v3u8kJ4+Og2GBzRGZ5LvRTq0TL/r9wjsO7CKZibnA6T43q2eklVfRHUNVZCRFBX8PPR/1JgCW7UgJ3G2grYj0kNGtAFL27obZBXNghe/kcnll1t6qQPsWbPl1DbfRKMmmo729/h3eVAGdy8MSObkc451zjadi+j0r4JLeE5ZTugqOaUJuuLPfqtFZTWe/07Yjx7NFPyFeupskwzfT33KMxKNG5GRqPyO629BDu4CJTdiy7Oti7M7gY7tBH7pmCGIHTJ6/86pkC14ZJnT7AtzcdaL6xGADu0HhyoUha9BLQI6p2+296a84B+a8/EBPdknsmMNwAAIABJREFUAcmjU6e7bF1rr4OcB6nS+/QCBa6AHdI00lx4Jh8lT0cExsOMQepis6y5vLWnO4WRPwh68JyS/g2FZ2BZ9h4YEx0Pz6YOZ8Ovxg/+6rxj8Ku4FLgnugt+hUzXg11FH8KOC2vY33tEXgbX9XrapYK29miwBDdV+cfg0L9ngV9QOIR26cUyxcUOugFC4npDY20lnEGLTlW+CTjzOB8lcLln6o8swUFt4hUwavofbb6aYnceuj6T/X7VZut14/RY+44YQ2R+NyrtSuu3FsWoBDstEncWz4sXTh+Av/W5zKYYkpWbLNp9QiM7QlQ1v9Oo/E6ECwl2+AVZufNkFSCwY621B9hxZF2yxaV0QVxzaCarGl9ed55ZFciiozX1o1HATskPP8DxiwktaI0S77sP4hA4WqvHolnSFQNYXqivwexlvaLHArlcbctdxbTTvHHXK8v3Z+Z/ANUNJRDiH63JCqeFLpM18FnGO9wNTMt4vK8zYId4uKAqCzblLIfIoATk3UugprEU6hqqgNbI2eBZ2oNfzr+H1p4TZlIk2NFjV+2PUdnYAI14Dm3ZsgXGjBnDHn7l7GH4rOA0zEjoAzMuajQ52Lk3Jgn+J6olQcGmgn/BkbLvzS/p0+lKmNDdVNA42F+fy4E1Sw7PzuZohVJvXQrRfcZiSukWK41asENjPzgp0yszshn5AuRozx393oi0cyVd55AUGJP0ACSED3RZqaAW7DQ01bCl9PHxc4vF1tE+6fl7azSvyjsK3xXlsQQsT6QMhhtjks2vrEfvA0qzv7nkHCw6vgtu6dIDfp2YBuH+AXatQHrOWa+xjMjvnHbhwA7V0qGaOpYt7s47IXmeqZiiZWsPsMPjhuzNw3JedEmkudGFkDdXaupYo3nTZ4/DnsSfoXdBOlx/recUFbU2V0owQfE75IpIjTK0RY8bx9wS3dGUblJkcaALOtWkoZTN1LiFYsu+jyE/aBNYs0rQnm3OWWmeni1ApJw/jUt/XEk4YWsdlKDNljXwSGYF5J+tgf7DIlWnzXUEduiDywG50sfb2jzVrI21fl8jiDuMboaMJ9DFMAY/7skRw2Fk4ix3sIV5TCN/EFxdmHlHf4LMclMcpbWmjM8hsLPu5E64vyQbhgSHmR8/UrEZCvwuQI+h97QpcOiMZY9k61jxdxCN6XGvSTFl9uStcP8GyN6wrFVCAg52YgZgFVo0MpFbGrWwpIEQEBwFCWNm4s82QPKVpu+Dq2DHWzOyicjvnJ+MSDs/b/VQbtmj/+XMSa2UfnzNyGrbNXwA8yLwtEaJbii5DY91Jvdu+t4qY5+t0axMwhKHafU/HHQVsxJTXbFPL5yGlJBwICs3AZ7YgGBYhPGLPUMiINrfWGnojcjvnMeEAjtVx9BlAV2dqDmTDKA9wI6zKajJxYcuy5RemhodXHTp1hKnozx49ry/DDalboDYiq5w93jtAYbtISRk5cl97TWoPnmSkWIrBsvVA5YOPqoeTZYDnpCADkZbjWjOjv0ns5pQquQI3B9KYkCgiDLmEXBJihiMgfZ7ERDFQTgCJ9MFbSFz5zpYuB7fl4v1bsZBaV0uvvcrqKjL183VjOb9xv4pjCayTFkmsyCQc+JQBXzwf2cZidPmJsM1k+NULZ89sEPrRz7j5JZGa0EJHohe+jutCTVaXxa7gR+aGRoCXK0Bqa5h6Qh6hsGALjehVWspvq0ZxnV7WLfq3+3B67Y2gdbRHk+q2jwXHrIHdq7unAh/6NlSZPAH/OB//f0rcOux/7Z5U2k01s66aznsL/gUjha1/r3aIGrOT4xnLaq6W6urQ9YeaqFxJlkm17agyAQIjLKexVIJdubMPQ/H1z4F9dH9YOTsV+2unLdmZOtIfneBVXXtYkTaeXKXG1KXaqqlRgtpj35lqQBriz5v2GZd90KPwfic6XsdHhAHhTUnmbeMssC2Jc3Hqspg1qEfIBRK0WoVCOXNIXAvWrK7B4XBlwhwdpYXQJifP5seWb95o1pjL6WNgq6BIa2mTuNlVZfBpJhuepCk6xhG5He+AEKBHXN8B1ZyT0HXJ7UB7e0Bdniwva0kBQRuTIHwzdAlpC8cKtrA6orQpXBk4kzdQA5nDCOCHZo7rSNZeXJWrmSxTxQDpUdTxrXQeNbAgeV76GDoOriGJY3gjbsZfnz0YSzG1hvuSFsBq/diCm0MslfbCBTQxc/VdhwBMgXwE/+QFtwaoODZo5TvcCZtLj8UuTskWQgHXT4bmpob4dvTzzEASNr6cAR5eRX72GvId5xbu7TGnCnnnVO2ExqaaiG7bBvsu7DO/Ctyj6MEE9T00HLygTvyg/D58YW6uLE6y1sc7DyDoKZ072HMknk5G8IX3TdiAoLM7hqV5Q2wt6oILnz8ACRV5ENk71EQGNEF6sovQFnWViCwc+Vs0yWotqEcT7tm+Czrd5BXud+cic/e3M6WZ2KmvhYLvaULJAc7xX3jobifCbj74n/X9HxKtcVUCVquvPo8q9vTGJECl/3vm2y8zBUYA4pJDeKGobfARWsQ/ZzLVLfUEBg2rhMMHRNlNXObs2vf0c93JL9L2p1fAR6vo1Z5YO8NasEOdyPOrzoKnx9fgEq7C6rk2XnqtPV4Yx8q//CupWz0vZ3RcxXknt8CTbXVcGbPVhg9+TkW50dt3dn18PdzeC+DHEiEo7AHrrI5iVAEPVUKwHNd527wWI+BUFBXw87JAF9feOTodhiG9ce42682ivTtbWRZFwrsOEpEYIst2gPs0Lt5YdNhm9tqPOhyTK4/ykbWgKHxU3UHOvQOo4Idvj6ZkyZBY2WlzaQTzh4BZN7OzP+QWWKSwi9hANNR4wcD7RtZLAiskrWCtEa1+H/lBZsO2Mzz77N3UAsLiGWXr7gwBLZo0UnrfDXEo0Ui8/wHDKiMw7Ti1N+ZRu/45vA/4fDhHNatrqgzdL50RxtLEWmu16w8AzlZVZCYEgJ+WOg+53i1U2lzLcFOaF0YVAXaBnTtFVNzsuRHVgl8N661ssWGpMLopN+wH/lcDJinODjL5os+58mRbQPMS2vzsKp4Anu8Iz8IZDGkj/O09FUu++E7w1P82Sn7voVzddXw/qAr4dCP22DChAlthtm1qQQO7SrEWKp8CMr+Foakb4Led5NlDYHN+eNw/qt/tgI7fAAue+EoEwSOeUuPuR6LF05k//TzJUDlA/wiRwCeslKSlYusO8T75WjBzN26Cnz3ZkIOJoE7rUgER0C7S4jJskOy+jVa/Jis+uNa9l/VCghZBTuhXeGyB7HQ8TGMIURLD7UgtAwN/HULn50+VgVPzzrUal0eWpoKl4xFhGfg1pH83tHLZjTaebwOnXd3p5uyb2ppasGOUulACpkTJVuALEv0LWtqboCowERI7TS+Xc8sa3Tz84PODDoHSPlGc+ydFQDxp+vNXSpjAqH/Xf/Hnvl91rdwoqkfDAyuh351q2FT0yToFJKGZ1IgdEGXtSlxWA+yvgpCff1heGQsXEBgQ9aeF07vZxafHsEEmnxgbFQ8dAkKhj+dzGwV46hlf/TuazR+V9IvDNjhLmz2EhHYYoz2AjsHZ84ELF0HAQ9NgsCErlCKLkxRQYlmDTwVCU2PncQuxHRY3ZG20m2Hg9HBzvGFC6EEA6X1cmXj7l7OxI9YHgxkHSKtM09eYDkWHZwEZqwVKLW8+NG/ybp0EF3ClPFCSh4uOFfHtMmnTudCzplz7GCuPpsEjdUtZvP4kfshqnokFOKzVAzx2rvi4Z3lOVB4vo4N9eL6DKBLmrNpcy3BDp8XAXS6iPbGDxtZtngjF0w9Y5HsHfLK+hKufAwo016AX8sa0n5SCtcekSPQFz0dqg6nWL3su/IuZ/pYyw6YED4I17kXS809Plk/Vz3LeXGf9c3DbrAK9upqm+DJydugtCTI3HXApC1w96+uYP+uaiyCkncXs78Pm99a2aOss2RvPejy9MVxtNhfrDHGLaojEu9DcPsBk7vu6OGajH8K+3SG9KsWs4uMMnbO1vi9ax+Ay3rdDsFdfOCvLx6GMx/VQdIdgdDzulIY/OWfwKeuympXsuw01pRC5fljENljGPy0dzTKUzXs3lLCnveGujtGvgA5I1/WnjUa7fyM0Eu5ZI9+Dmpo3ZRZPvl9is5/ZYkAUtJclvArpsDtiMazf9L58b8ZG9gUuKLlkq1+EFLTCOc7d4GoslIIbqiDXendoDY5CD6oNykdKQlLbNUqOFm6FYYnPQK9O0+CEAQ4EZiIoBqtOU34DIEbSlhAiVymH/ieAR9rTZnQpQzjfpSNrN3UaCxKfNCezWj8rlwbYcCOo8Kh9hhGb7BDly06dFIxe5eyUb2dn4dlQtFA67PhBwYdIhTXwQPi3cHsSrAz7pIFmrO7uSIk5GKVVbwJD8TjjF7L9bJHNy84SskKCOD2XrZMVYY22htaXwKWE9G1hdaYfyCcCZKmuVmj2TK9srN7p8yeRn0vbB7HwEvghUvhiSVXsaKG1EiDTCDFWktI8Yew8CDI2m/b0tI5LhBum5UIoyfFmAOyqVji06/3VzVlW2DHGbCo6kUuPvQOZjCkDHDUSK5Ol/+MGQ3tD0auhkXV2Q7fOKjsmQ4BO44SPZCC5Mbey9wCKu2BHQLcB3ech5++qYaIkGKICC2C3MJUgKH5kHFvi4vn6G9NS2sJdkhm8ir2Q31jNfs9WdcKa7Ix6+FrrfbC0mJqGTNAQLtndiBEHD4DCaNmQOJoU4D00//3OPt/6c7RzOc+JLYc+o5ogLSYq+G1Z09AQ1UQ+IfQpcQP/O85CbmnEqHzV+FQdG0FFF1XAeNzdraKPyoOjoSz4fEwsOBYq/kFRsbDoDkfgDINNT3Qe1A4Wk99MCaumyHd2lw52x0KkUEeMBrtXHHgbIZLW9thj37leaRMb22pvOgZNQoVceWQe9Gdmb6z5DnhakF0V1nHGhAkl+9v9jwDw3+uA5LrP476DVyWtw+mHVoP1f7BcDYiDv8fBF/1HAMT+4yGof57WilP7LkK7q8owro7x2AXWnn6h0WzQsu8ZWBdshV9L2fAKLeqCnzxfLBsndHtjccCuUqzs/2Mxu9K+oQBO7xwZ8qCBRCDLk7ONEuws3rfZHPQ+e0YcK4mIFjJJEyAMI6DLn7KvocXPwFf37yNTU2ZqaQGD4KzFZlwN7pTtFfjYIfep0cVZGeFhGtUOL3OHs7KgqM0htosd8r30qFLjeJL+J6MSFSfQcZZmtXuLfEPabDJDe3gkkXmbl3RLedXj/aFyvJGePGp4+zn5KYWEFqP8QGRsHfNULwo+sMfV6ez39El9JPXc6HfJREwhkDNL+WwBX9WlF/XJhnBzHG7WB+y9HBAZW2+Jw5UQllpA+zbtw8GpA+EA3tfgtzk/RCSZEpyoIefuNp1sveccp8pULY8x1QDxVH78uTTUBJaA1f0eoK5OPHmiwUwCSST9SC9fAFcfYVzZ4yj96r5Pb/c88BjAgm7MQU3aSoPoyskKQ0IEHRGS08RpuXOiJsCzvCzvTnYAzuPXv89lFZEsO6XDNgHl1+fAi89FwFNIc1wybOm1NLUbIEdW+9tbK5HgNqIl6S9sPaYCbBQ4/TzPQ7wDWWuiWQBJRc2qovDwc7aVbnw6Rt5gGWAoMQk5nZbfedGaMA/IVmBEHDdMTgzyR/Km0JgRlUwzBh7FfBgZRpk+olNMDx7G5zqmg4xZXkQXlWMMTxzMZZnMrz+bDacRjfRnCwTgKP2xPK+0G+oaZ2M1Nx1zhlhDYxGux6KW+W+qAU7SiWXpQWax2eSe/HGk0vxe5vPXhGD5xRZo7WW0VDLRwTCvvjlFWjaewc88dt7WDc6Qz9dMx165RVDZspIaBqFCa6O50D3/I0Qe/In89BZnbpD19uWQWrZAfi4yFRknJqj2N7s6gp47Ng2lqiArD2bis/BK7mHgYOdqQ/+CBWDatmZY9kaOjXCO5eNh/io1gkO1NLrynNG43cljUKAnVmhoSxonVrG+vWqNPzKRdqe/QpsL3ybARAy/1L8DG9qsnLRs0om4R9hunjEhqbipWMqs1psXbsQdiZvgcTS7nDnlW+5wou69VGCHTVC6+jFaoSEDhY6cEprz8Ke/I/ZkMqgdWcvyuS6SIVaeR0eR3uvdG8iy44yaUC/ztfC+O4PO2VNU0Ozo3Wz9XvyLa7aegcc/WAMJPSrgJKyMqjOTWz1eNTA/dBz1utsDSlLH7m1UYvt6ny6Sw52yOJDGdmunRoPX713Hoov1EFAoC9MursrswBxkKWcSHjqcej90Ivsoj3nonuAq3Tr2Y8uy34IUnhhSbVj+1w6Fi65whRromwcbPSqmgE3jlUPitW+19Fz9gKPeRwKxSzxZpllyNH49n5vC+worRiX9v0KrrlnOPQePxHuveVn8C/2g9seLoDUrr3Y0NVbTZkyLS07aua169w7kFO+iyWiuDbuUYCyEvALiTRnWCP6yUp79N15sGNrIPw3c5rVYSmG5sTBSoxRq4JqLAQaHhUAt85MgN+t3wn+3wazOfPWfdoayLksAo7BcBhffwH+d0AG7Kiohudz26bgVlp/Uiah5RjjeWoD0qEgr5YpHX78stCpbIdq1qS9nnHnOddeNLj6HqPR3tFghxJ3VJ07guZZP4zPa2YyaaksJtfs7bmvm0FPYvhgVi5AL9BjKtXhw2JeefZPmgfdyz79RyBUHrwElqzOgOLIGvhw2Ydwuf+nUFbdGY7GPQi9IhKgqPwE3P/YGFSQ7YatpfkQsfHvENTQ4o6WOPZ+OBuId5jyDRCfOAqujLof/DGZga3sjjt3FkGPpDDokhAEP5ddgMeP/czAzqL4ofDkTQfssmZAqA/8z9zuMPaGWFdZ2Kl+RuN3JXFCgJ1bN21iNEdkZEBfKzV2HO32z1sWwukCjP+4bAZcqD7GgusI+JTgpfxI0dfM8jEWL5QkjOQaExHU1ewqwgsm7sZaMEOHDmW/I608xW/wRoCJ0vB+/ONMuBB2DobnjIFRt7ZoBxzNzx2/52AnqqYTlAYXM3pIY6rGimVtPtaEhA4dZapsbjHj/blWhPv+0rOkiebue3S5tqUJpUsWt0Dw+J2EGei6gn9sNW4xIUBLbnNlGHROzdVDlmjuNmIYZFYUwuQ4RTS0DhtGyQ42P3MjnD1eD/f+IRR2Bz8Cp9+5m7m0sbicmmAYPGML3HnnOJfnr5wmaaIP7iyD4gKT/3DfwXhx3GtKE01t8OVRcAz/XV3ZCAndg5mFIzIyEk4eqkSXwGp4aMkhiB92hcv8o8OS2Rwi59sVkL/rQwiMjIMAdEuw1erL86GuLL+VC5TyWQ52EmomwfCB4/BX5HrAfePauiFQQH3W5ni4+ibTZV9L47xLfvB3Y3ICW40y0xXUnIAfcl5kihtKha5HswV2Dv6cD397PAeSYk/C4ndvAf/AAPa623//A0RvDm3z6sSY4/CHN8bZvBiomevxTzBeL2sLZksKY25jPGsS9d3778fh/968FWrr22pD0zIi4MkVfdu8gltrYneEwcA9XaBbYihExdfDgCsr4YOG/fBdZWfoAzthCPwXDsIY/DOapaGl1ugTBv2aN0Glbw/offwcXHuyBWwOwuQFdAEyekpqI1+A1PCTvWeMRnt7gh2KgbH8hmavfxYKD5gyYCqVGrvRpas31p2J8DOdD9S2IeCh+GQe49qv80QYmXS/ZjfctTtfgJ+/roIQv04YR1OPCpI6CPXvhHE1xXBm/ZXs3SFhfuxbRo3cbsurOrdiA2Vm0iMbn4eKzLV2WSk0rjf0/1XLuUwu5jFd0Q0twg9eXXKSWXiX/DvdbBmmdNT3lKXBJwswMxweVUk9Wp9XRViktfqo6dvSqUsg/P2jQVpZWVV/o/G7kiivBzvL5s+Hidu3s7iNNAQ6atNNKxdpx5fzoOlQJvhMvAV2N/yXJQzgplees175PAVg04VDGe9hjZPItEu1WyhdKl2oybzrhwqCKz4ZBAP+9pIq5nPXQ7mrV0Me/jny2G9gb68TUFKP1gOIhwfifJkvrbOgx1JICARSmsdeaNFqRr/U8vpzuA57WDpiOtTiwvqZY3T4RY5oTQ25EXpV3gc7vy+C7z6rhOGX18ADfxndZhlIW0qAh6wQvIYRxe9QyvHQ3r2tWvcooJksS8pgSkfru/HDfEjGVLIEuigbFWWlIj/au+NToTorG76O9oUoDFB8vX/r+CxH4zr6fe7ZYvj9tBPssVWbh8FqXEvKPkWNMlal4x6lx96g+cNA4xFdvBYAZdRa9eds84eg98CwVrE/MSmBMOGvneDI4cPQr19/+GCKaU7Ll/tCBIJ9T2z7XsHU32XnIfXWpRDdx/Y+8YKU0b3HQOptbZURjmJmrNF+9pWnYP4fJ1i1tpGM5FceQXe5MJZgYH/BZ2yI7pHDIcAnBN08MO4F29HijSxjHzU1vMvTqPNMZVr3ZHd5ITy+bQf0rYqGOV36MxfGQQPx44v47sd1WbALvT2GDz4ID7xocg2h9//6o6PQ6V9t69gQ2HlyRR8GUGpLcvFp/KCje0dQdBKExrcFItbmvmfl9dCAlcypRaWOgthBN4AfZjyKSB4Kny/7G3y8YQIkdgdY9OZQ+G3Wdsj+bzVcVZ8Ek8YmWlWefJB/ElbmHITrsO7FwpQhrV5JtD981OR6rGy/6oRJCYpbijHXA2ptm+fAHbs/geR6VABUFkHKJHSpHjhJM9ihc27FgixMMBIEN83qCl0TgrVuqVP9jXwBcopQKw8bjXZ3gR06G0ngufUiKLKr+e/HP1mAcW+meJTCUyegsMzkgXDTn1fD0apSOFNbBc+d2guhCHT+B7+bt8X1MK80d8VVgh6yyIzAmB5XY5afnPchXMh0Xvk4ZFQUA0HbNhahW3g0zH3WdP5So9T7/8C0+8VHN0PRwa9Y6vmi4sMQVNMSCDpw9nt4jpkydpKCY+f3JTDlgSR4Yb4pdvTGe7rC7bOTgBRHkT/jnWJ3LBQdrocwzGS98CGT6zlvB2qK4e8bUYG4NhJ8i3yh75Bw+N3KNPPvG+qboRYTKpDXBTX6/8Uko1a4WP2PjMbvSsq8HuwsnzsXxuzBS7SLVh1aLAI7vvsyoSrCFwpim6ApORnuGPE2W0dT8ccv2GWDNBC8GGJS+BAWDEzZtQjQBDRFgU9Ag1lLwbWqlv6rfdbghb7ONQuUepZ1/OSxN9+AZUHVkNUbbwWKNh7WYD7500AZqajgFg8K7hU9GsEJZdhKtQqEvvl+A4wdO9Z8QNnKsGTNx5XcjA6882vwrW+ErfnjYff2W1vNafK0CzDpN1j9XNFWLjwORzLL4a/vD2KgZ8uvn4ZdJaaLSt+YPLjpb1PgXFkEPlMBAWmboCT6S4xpMIEHyyB66k/uWcGhvlBR1sgupmER/ui2VQZnT9aYMyqtwsrwb+S1DkrmU1qfMRHCFVorxztg/wles8Py0NU6rmX/isZ6mLzvO3gwuT/cGJPMfk1aqbdeyAFKBPPwn3vDrk3F8OW75yHvVA3kTyuFssta4hB6P2q60Hoi2KkrxdyH+CGuvnAcrTqm4HF7jdwWqKZKRDLK511tLSJKsENxIjEhtj+oPNlBzsu/gzGjMuCWGa1dEGkeSpCvZl+dSSfLXd70KOxHF/6/zjsKIcdtu0feefsOuGbur9AvvZ7VOnphvz+c6RwJj/43FgZ3T4RTZ+vgrXUlQGBn7sMJUHrug1ZxVGSlyZhnckWmRimez/38Dv7NdJkgi1tYV0z3is8VHvgaP+whiJFa+JCeIXBBMTo/7swAGH8Wsm5tcUlTZj+iZ+kSVlJfB0fw/1tx7AMVxTA3Ob2NhZYrOJT7MxhdUH6fkgGVVTvx+3CUnfl0WcuGQWj/ud6c0CCg31Uw+KbFLoMdOpdeW5oNF3Jr2DlErXJQDYTNaIZVw8eoYRldnjHyBUjrAhiNdvIIoNpijmJJ1K4L0T9u1KWstpSykSWDK452ftqSXfHnI9fB2UJTFs7FbzTAPcUFbV5FxTbv7dobbunSAnrISvTT2deYJw01undkxE9hniHOgp7Z125hHhAT7jZZ2wN9w6EGFdikLNwZ6gdn8ZN1387PIba5AMpjfw3bfkAXMXz0bx8MYt8+Sv5DdwC6W/BGZ+BQrI2jbB9j5tUzqMgedrwrBJ86h4lPekHa3S8yRc5f8Lyk+4llu+qOOPj06GkI29eisEj/bQg8fktrsEP97tj7XyjLboDkv5lc2F7ZZFImBuCH+RtUwoZFtpxvwUhXQo9gBngCgkwAiJKi0B+2BsGKn/m39ULg8zQavyvX1+vBztv33gv9srNVB6i34T78AQc7/HdNnaKh37V/ZP9srClvpQ1WphcmDQQJKbm99ai6C/qm92QFJi0v0+TOVdNQBjHnIqHskZWagJm1+bvys2/efwv+mNrJ3LVncAScRFoHBxVCXO2nEA2mIEJrjWIBlNniaE0+PPBbCAkOZu5+FJ+krBtE8TBUT6YGiwha1q8hDQn52Vflm7QfdFjuOHotuxRFonn5cM6l7OfBwY2QMToCigv9mMbliSn7GMihdMpVaI4m/3tbjYLn0x7/GwOqllnfKM5lzYocc6pYW2P49m2Co79BK8/fYmDkzVlwcGhPKMU4mjN+lHASgKrIT+iUCGMpElqHRqmgyY1v1oIUljFN70aXuM8unIZf8BA/UFnMhl+aOgzn35WZ2vuERrKfUUrNEkzDufNgEXzwdC6cnl8AabFRUIa0+4WFQuPfMLsVXoLnzvWBoZMv0XuaLo9HwCV/J9ZFyTK5FXEtu70BCRzte3UK+1hlzGtb1FWpuHB0meDxYZmPvsB49Dn8kFo2yyQdJCddwvqgP/tqSIkaiXVjTBH1PvhxczattN5g5/l7jkNAkR9QfJayBSPeGBL3M0RfsR8q01PYryowAPm7nOkYuB8M8w8lw5A0k0Ll6d+a+j4Yg/XERpkKdIYYv6IMAAAgAElEQVQl9IeawlPQiKmdO6VNQDfDLuznxUe+g3osRGqznbgMi0MNgdgHL0DB/rXMbS06MRH+/clkuFCMMjjlGGRd3pIMYAzK5R1xKVjzgyyZpGk2FbpVtuV9R7a50NDvmXZ6+y9wpZXaQrz/ttxV8HPeG7AVbofo6miY/dMqaMBsSon/8wxU5gyymdqdlA22lCQfvH4GNvy7bVYFSvxw84wEGNAvkmmiKekIXX669QqB372YxupnUaPsg6TsoZbcO8RmvZ+NH+TDTlRo0PNnT1Qzqy6Bc3ITXrMyB+JTGmHZm5ex85b+uBITaHsjnfuN1myXzr2tY2tqOTtXep672jqbFZPOvobacnMMHH83XX4Hd6mB7A3LmMKI/tSVnWPKB2okd699ad0lv++CbFgfFwzd0eqaGBgKo6Lj4D95WXCh3gTc49CV64keg+CySJPMUzMVV/8TeoHsZf8m0EM15ywzt9EZqUy+Qnz54X/2wLncMji8Cd3luhXC8ndMNbqU7eW3HoBL8/azHzWExcCIBz5hf1e6xatN1sPP7zAUsf57fZiVJ3zYdZB25UKYj/cTKvfAWwLqEfNM5e/MrW5QPZYz2AtXjW2CoaktVhv+wIaKEngZAiH1b3Hgc9YXpi5KhB4DQ6Eqq9lq7KxybDoXCPwoW8/+Ya3+TdYiagSQ/P19MWtkGGz96Qe4Yvx4k4c2Nr0sRm02wg0/8Hqw88nkydD9/HlN9VY42KmJCYOwuiBoLG8dgEoXH6VfOHcTUe5XWvkjcO0VtzM3KXspFe0VFnXD/tsckoOd2LpGuKFHP7gEtRZKd41ugf5wG7qVpKP1JzmkMx4+u+FAwRcs41MlXoDJlWsoal6oHSxYb85oRv+m+B86tOigspbNjgAOVTpvrCmD8jN7gA7akC6pkHzVPHh18UE4kNUPrspYAz3SsuE/nzwK9XXq3DZGXReD6WRzYfXbLbU++ALM+/AE25fyC4F4CNWyD/vX7+cz7Qv33aVnf/V4Dzz4GuDIngoYd2MsamXzzJcHPlZQQDXcM2UL3tSqIO+KqbD8fLZ5nW9HbdX9SWkOrTzlmSaAEZHRAjjpwF0886D5kAzBy8ZzqF2ylx3NVZ7ZUHgGlmXvadV9CPJACAaW7kMt9weDJrDMMX9B9wMz3Wf9YUj/TvAHNOdvwRpHY8aMgTmzd1oFO8qPh6tz1NIvewP6ju83+Y6rATr8Xbueo1gc60H0xNMHUQZOZp+A20cscKhxJMBBYIfatHnJ0B0vnMq2o2oZFAVtaZW1kbSYPNheC/3c7ZGK59UXx5pdImlMctdITg2F9OERqrKDkVZz5Q0mHn/wJkwOYKXtR6VjaQsrw86zj0J2UiAsKOoLQ3qarFq/n3nYNEYvtOAM+NpsbePug5bDBmJ8VY9rn2A/pnPi3Lb/sL/7HrwVmvLw9oBudclz0+D7swXw5cct7iQBAWiBXJgDCy69isUIzDncEkejfEdKSDj0QiVP16BQuCW2OyTg/201NRpPUmpRTZ9cjPC55JcaSC3JgZzBl0G/uMVWwc5SLC74VdFZuL1LCr62GbZgMDS5kz6cPACyv6hhQIMaWVNrk9DdBbXB9Cco19/mPAnUKDPA8Qfp8nP/UynMPYc3Gv/k4SrI2tcSm2drYMokR8/3w7inW2Ymwtfv5UMTIsf4bkFuUcbYmgf3GKALcBeMX2NxI3V5KIsRrYow0zf6bMUeq4WZ6XtjK5jc8r1q9t3mZnTAL+yBHfrukgKIWUt5/Rb8a3nOL/jH9C2IGXAdxAy6nil5qy9kwcmT2RDdkINZN0MwJvMOSLl0JPjU5sBpjFFuwDicM4dOsGQgfgjAg5L9oKKpHgJPNUBDPX6D7z0MecNj8VtyZavv4doLp1qBngFhnWBWYh8syNkCekixtD3vdTPoMaWrnoXfcJOHB7nIK2OMn7x3G1zIbokHGjF7H8y55z72LNFN9zdS4p1/5U4IuZhswNZ3YfH92yHnqD9Qsh6Sp/RhkUB3CypCnX+mFvzQMhKDlp9z1Xvg0MndsOm1RAgMOQUTY7+C0KhiiLtjBfxxegNTRPzlvYHgD1Xw80tz4HjVvVDRkAo/o0t/SGYAjL/9NehXad1ThLPOa5fPhoJPekLEjhBcXx/wxU+Ib7EvVF5ohLjkQAgN82eZKGtQQZF32npNH2fZsFd6CygKCPCFuctS3XIHcXZejp73erDz9c03Q0xJCfRdvtzlmAEOdgKGjoHeg2dA7pbXoQkFpBb9/MnX35pQKN20yGKQVvyEqtobngJ21qxdA/+XHAnjiqvhT1ebimZNxniU86jxt2xheGGoRA0ktVBfX+jqmweXNLzR6rGAht7QLS4NThZ9YTo0G2Oh/7YqaEZ/XfqwMB9f1AqRSxGpDch1jTcCOmnTVrYy//I0rcvXLIGYwoMQdLIzbNgxs9U7+/X4Ba66awDU5++CyIgsKB+dweKtNrzUAPWocUqd/gnsWbAE6qpN5t5uGHtz5nhb+pJ6hsDwK6JZSue78VKqbB+tOwPvbs6GiP14yii69kvegYDsHfBFt5oLiYOhHAHgKTwM1/ZBB1xsD1ZisHIiud2EQw7GF3TvNcJ84Jf8kI8Z5Ewfl9SlQyB6rClonruu0d/poJy1MMVt1defRaDzJQKekRi0nxYWBf+2cM8bHN4Z9uLHjO05AttQBEEF9bXAtd/8EjBtxk8M7Mya5QOxQ0wV6g/vxgr1759nlysO1ChYsz01wof+PYvxWMKo+7DeSmu+abXBFv/Y98oUprnkweXWnlV7AXrn4Ez45n8ftPm6LuM2Q9JtnwC5mpH7BNU5ctS+efsXuHq6YwsaXXqyyw9Bp8AoOLmxP5xd29o1lPMYWZwcgenPt56Fj393DmIjc2Hq+OfaTDHQZywEz7ya/ZwCgqmt+LoR9vVpgocj0uCy7iY/9sUTL4Kdi4CJx0bRZeTcz+jfi2mmW5oPRPa8jMXh8FZ2aieU/VAJ5181aUzPQgBciA+HXyr8WyksiqcWQuHIeqACqNR4coVYrHYejy40ZIuN9g+ERT0zHCol+LvV7Dm35lH8zokLN8DMfR9DKQKqTn2Xwso/NWHSj1C0vPQHsua8j3FCb2ANDmWLXWtK1900uAE6r4wC32ofKBlXBQ89lsqA0DcIjCiLU8l8rAeEWeOS0JJTdLE48K0EQFDmeLFguqhRivmQMF8EtmGYbKStS43y3dfcGQdDx0ZDLGaMIl4kMEON7sTW3HGUfSmm0J2NgAuPIVUWsrR8Z8+o0cxzgEoJfJ29lLkXkjt2JBbuDmkOgcbdWyGiuAkKTnaD8Y88AlFdBzuctpp9dzhIOz7wr0+WwE8vXA9d4svgN88MhpT0GFT6bGCWGXttz8lxUI+u+IO6fwOkzFM2Ct5/74cnoBYVwbZawa3lUDLeVNdt+F+aoORcIoTfcwAemn4L9A2NstrtrXPH4a1zWVhwuIH9fmB4J3gEgb7yeXL13ZSznFmLqSVFDGEp9SkJFAEfAr0ffLoOvn2hHwR2KoYeY079P3vXAVhlebVPdm72JoOQEBL2XiJTwQVY96q2KijV1tVl+6u1tvVH+3eDWu0Q98Q9GA4UZMheQQgEAgkkZO+d3PzP8355b757c2/uzUCh9lia5N5vve/3jjOe8xyZMBNOO3+rVBYdEe+SHPGuKZbxF/1Cth1YK/32vAuWuCSZvQjrjUla4eCsy64W/sz8v93yckOUNDS6KczmpFUkOwhPKIWekSH90ork4WXnysmNz0vhpg723UK0M6K8wdbPFsBzHcWK6HNjmeHseL7uh1L9aed8xkVLUiUshoVHvSTY1xeEDL6IzlmVI5cO3JO5jbbL8u+CY/bv9ch++zp9JBtyJmcKZf5/vLGjjQd3tMNdTXRt7JgL0fF4dwnL5mt6uiieLsbOkhWvy5v9guXKwlq5Z54RoaHQ+5EQYJEvUJTig5Jc5eV3JnfG1kusd5WcbAmQvQ3+sr7WUNTCvZsk0LtV7ty9SkIKDzo9t6QqCcUHkcA76zoJHTBWdu3qJ+uOlov/UC8pe9kqhYcbVXFLrfwVlu+W4/++S1ZsvUUmD1mlzs05icrx4SeggBn1XSjbpiKsbgoCnbtignx48gdycK/9pGbSPZWCkDBf5XHvqvaFOXk5bGm5HNrXItX1hgvbHx7ktHiEoRGF0rI/ebz8M+N8eWTdEpsHid/lRKXIp9N/KAlbGmX+v4zFvRFGX20QqJ5XGdEEJiHv2lB5yqBr5pehDVsSKxCythQJ2oSzhYFsYW91udRZjWckrvqO/kahURo/GnKgx/tli9eqAowWi5fU17veHOgJGzs1QuLgCWaEg8xYp1K6itB0dV9CKlmTZ/B1cJ6YFG3zOZ7O9X++/4h8+ccLJSCoTZLTOmr21NdZFVyI8MqwWNR1KUhX3rk/vO6i2nD7zUtzDsqvFpXIk59goHchjKr9/uVnpGnCJgn4LFHy3jMMHVIp854n3r4c3tlIREuiAFdKsMsn+vWCr5RDYBo8mQsBoWzG5vn48r2SiTE7MD5T5kGJcRRGJwcvnWj38eJHVsnqC1tV1ILwMYqjsRM3+nuScLbBnugb1uGV5d90CBS+ekzAbaKktRYmRIJFKjcBZy/wbFr85Mv6ABg8RpRjyBgwrT02WDShQDrG9LJ20hCuaeUtjTIchf16mldnfucFzyD3D1GNkPFRcLCZwlmmHqBB8+XfL5dIRK+Zw/DOxjskIaNe7npygizO2SG7AVFhlCbtE1xjOJKL8V/hKodK6hmtsvDPKTZoLJOkFyQMlgdf3K3qAC3/83QFv6HQYKWRwlwBKjbMN8gCDJbRYa6jTyP3p6aq2Zb7ox/1u3clK++1qzVQ5zA4vnM6iE7kGMrTqTJ2CAlnThTRBFRyKcVgQ6URkxRqGCrMx2Au2+7it2z5svpZCS8a2G5PEm5ZXZQku4/MBDQaEMh2CYQxeMGtjXCK7HdsIq6bjghGi82JScjz1+mw6fRAHnzwt+cfkT3/vlAdOW58uYw9O0gOfLFVRTcIOdt9BBAlyNTpJYCdG2OnSaLli0+MeTRm1Ak5b+Kb0gyYWvSICySvsFy2b50pO3dEqkhHk7VVqmAQMNJIWKumavd9sEmGDwlT6Cfrn0/I3p3RMmturpwsGCGtrW1qzec4i00MUHkk2vnFefISjJ63Ee3RRg8h4YvgKIyDW0LD24+VwCF0bCWcmbXii60pnz7J4BAVXc98draUbZ0kwy7Ml3sf+I7kA/565N832O2/5q5rPP9emTr2O3a9mf/MYRA2GTm9lIQFadIyPUHVy+J71+gP5sZQGuo6HDOEhylW0kDkbDd0RF2pFyRN2CPB5U3IR25fyEx3DUEUrSreS4rCaqQW1PZm8a0DxG2NAfvNrh4pHx+5SvqDBCZ/7WhpqQ6W+kFN0viTOkTDYmQmoOcpgApSiLihczIQzsmupLWlTfjPUT54+wtJG2DMtS8/KZctn5adMZT53wpjhwxso15neLZn4srY4QKhE/OG3fR0Jzyr+W6eKkBfLVwIFq/sXkWietZK+7McjZ2i3HKxeB2TeuTOlGauUHlK4WClYqVwis+hz8UHiwiNoE2+QbI31vDia7ljp6HwnwiJk7LAcLn80Key/dhs2Vh8noTP2idhiSeleW+8FH3coRRZYrylvqTzIsDrOG6ghz54UKr2rxVrUKAEDZ0quQ17MOlLJKzGT2Fl/eoRzbFg8Q2NEe+2ICnalyOxm0XWRt4hmeXpNsw6YRzaiPqi4qTKUelKqGDsAqyR+SzJwOHvWZstuwtvkZzDHVbVFVflyvgJ5Shm+Ky6VO7Ii2VA5gfSgMrL7I+kmiIJhLK1NnmiHI4YIJH7h8qNObGyLrdVyspa5IdL4HmH0sY8HUZ0PPG292YM6KRrKn4kVnAU5ij8JTcTKiUU8IxJThVER2NHX4OGJBX3lCFBknvQUIZKCxttHmd9HI1MKtRUpphUnjI4SC2qvRUaKhzDpJu2IIl2uIkO1JNra1rjrpjbPJ3rb3/yurz/u0Hw7AOqhHwnQ9qkqc5PXri1M3Od2cB39qz/vPd9+XJzovz0kRgZOb0judfx2LVvHZHn/lYuQWG1gKP42jyyox65H3AT451U7h0lOcsWKjjGTT83cmo2fVSOf6Xq90Bs3FYfKDe1HfNz/Ii1ctWMK+RgLQqWjhkDGEuz5PxmLxgwLVh/OxLmm07Wyx+Xre1k7Dx5e46cPNIo16aXSkwkyCKQcyMnDa+m4zWy79sllRuc5+x8ERste4o7Nuof/i5NRkxEzR0o9trY0UX7PHnnnhyj3zk9v7vmfaZOiZgeK4MeARmCC3nyg19KdMFxiWqolJeX/1YdRUhaICKh9elN0u/lzh7vWLAdFh+F+jnQX377xHC7qJvO71m4/wvJhgE3sJ3KdwIUnhAoOKS/p2K284sKxVLpTjyFmr76zBcyFgRAmsiFtYrGIwqkk7D72vNbUVkljy19T/zHfKiMcyab859/lBFpdka/Tjjbm1l3qahOqGKrnI/6KGuxFhgKLA0cV7WX+D3vo+eG7jf+rYsl+5dMlpIDscpJM2yql0w9J8VtRNRd//fme0ZuyXLK/Fiycuok/od+9XfJW3dWjy5tpmOOivNDZNDe+F70bIps9iuUt4qOygg4DmrhECvca0RZf3XhKNte+sJvV8hnn/aT+Ph6OXnSfUHM8PAGCQuukGa0x99SIvF+xlpJpybzdo3fyxVFtJYiBIsPwQfHwtsH//wLsMEF2BykL7/6YxkCaF4xCANaEoYjynRQ/JvrJQAGAPWaWTMXdeqfg3dvE0LL/ZFj1FTUYDe3Oe4zt1QC9gtjDtYcYWxkQ6PRVlvdolgSyYzWWG9Fjt0DUr4vQizhZTIqfovtPmXkGDjnAskpXicBB/vJyIJjknLz4/Jy7p0u35WRC4S8JRM6jcbq+n2Xycn7T0hNbIdBw6j1rMh4Zfjwd1+EZLkmWHygE2nIogejwry3MZeP0NWzL4iWRb9K9eDsb/aQb4Wx0xsmNr6era98T7yP5zqlptXKD49jZWxOFjKRmHN4+J2nCtDBu+E53gXPcS9gd30xpLSxc+HaZjn+YSy8PoFqMUmKzhZGXgJ862V02jrJSDkCr1Ct+qwJx1AsWMSemvMDcNNXyPSWeokpbpGcpyOlpDLJWJhwnVhEXI4g+uJMgpK9pS6vQ4lqTGyR1v4o8Lc3QKztkda5b0R1YkY6uOGv0j/jYmV0cnMjbpfCRWHUDjCPmDwVloB0aVpZIJtqZ8hWuVBmn1coF3831I5sYt6ujxQD01xQzroSHqNgJ8AdV731Szuv/7//sh6FYo3FnF6v1NRKybA8YYs2aVYv5iexqruW7ZGT5Ppz7pJf31km9PIPS/GXXceMjYWe9ouhqPiEGB4iRhcJq6L4hyWAytaela4nY6Erql1Pr6fH+8VPrpFQ0GiOaPOXs+YnO1WyuFl8vNxItN6/vdqufo/5foTS0AjqrhSgf9uw8dYBIll5eKPt9LgJV6Gi/d3dupx+V45RXvNFPJ3re7cXyV9/kqeS+ll01SxZf7xXFYnNGEioQpscyhmg8iloiEeE10twRJBMnG0Y4hX5+ZJzJEjIQEhxxk7I8VV8KFNiM0bKk09FyPGjHSyLJPtIi98rY9KMemQBMSmSNaxV1v0GkJ+6zpEJRiz1XNfPTNjmmLRsmXHjQ7L5+Dabt3v7zI/VIRPWnW9rXvXOclm6crMydrj58h/l01+VSfG+JrkeZE119aWSdMKeFSj20v7iDQx608kGKV9jjPnUdmOirrRZyj48ISBLlFfz/Wye1qGIj/5iXUekS4/ts7MDZeE6g2QjINEiibcMUgZVT6TuULWtzWzbwXu2qcs4i2g5u/7hHS/L4h93hqrwWOYCRMUaUS0WOL3gGtdGioZwVQXOl/Vg9NTRV57b18aduR3m8U6orSZM6WtjhzDALTlvyQt3pivlVUtgCMYJsDlnX2aMF+bnjJlojKnDx2skcRbYM+G4sbQiQnD4t/KDUS9KDQzCvW/+Q/YUzpTcAf2l+rOB0lzvLdxrBjYeU+fOnv+4ZOVOBvvnFdKCKGF3xD+oRVLSQ8HaGaDeWVfoAH1dGqLsv9Wvn0SOhVWiolvlT293RJk8vT+hXeu3PSBxmCKMcNCpc/2wZYo59rGHPgKZxhS7Sw0eVi2J6f0lJAL5J1DYcw/VS02lvSET1x9EAoi8cI3RUEjzRRpHN0negg5jg3BmIgJeQFQGWSOyCHmqWrSxo//m2kHDhTqErn9l1ic8bbc+TusptQhmVJSMRx4u8oen1MuQOZulFOiEwYfXoaBvIOrePC2RkZ7tJ3odI6ycEPOgDBi1T9v3oyfPWdlQILnF24A6GShNObulqmCP1FWdkMqxA+WCwQ9LXXOp/GrPr2VM+V4JGzARhZK3SXLoBBisc+0uX91YLBvz/yEhyFfOOITcnELkN0d6Qz8Kkm1fXiJDbt4rIaN+JJvqGmR9VYktKsaLMMozKzJBJiAHl4YP4W3BMPT4052Y5zoJkuiApVC/IfnJ6RzZ/FYYO8mgn44DUUFPZc9LC6U5H9EWJ9AVUqDmb1jWnmti3IH0p1SiWENBi6cKkDZ2gjIyMJme7ukje3Sexlozh4IblHmg/mnlS5L9fpg0ZRqwFGcKDj8nfpdQMU0nyc+42IweelhOFobI4RMGxMmZWFD9d8i4MAXNotBzxJwYPstfs/bJR5tOKirVWEzI36dPkurtVnnxxWNSALxq60/r5UeATw2FB0nXgHG8Bxd3XSHZEjBQLBXFiuzg8DsPqEP7n3WnbF66St4pugO5Bn9S7QhNHgOjIV5y/UJkcViyhAdFKEPGmehig0NaG+X2tX+zHaIJK/jON7+ZZIeHT4ivlaunPSqb9s6Qau8pMnA8sLYIvQ9P3QYvVans/GiX5JeiinvhGCmpMHIZtCQHt8m18S2ITvkqWBBzTph74kx6UoVeX+du1A3ZhaTz+1BTpCtDz/G+ZDgLgMHFHCw93nU+xIfeiR7nzP2b0ID8Jlu/jZ0WbhsjZNqjh55jxZMcFmd9FJw0UoJBrpE858e2JhCi0NbiEEXUhQkIcubv+FnT9B4MgHdcFhblBT2d67qY5Pgr82XcVR1wy5K6I7LxuQSJKk+U81KfUE4Bx3w03kcbJxp6ohszNmOTXHQ+qpRzTsUNlqriUnnuxfE2Z4M+btil22RqbIT4Fr8qvlYjYmMWXje7ZAwY0IzorRURvaFxnyuFhN5DelOZo8M1oLE1XALWXyMTPvi+Xfu1kjB2xbk2A50QtGUf7ZB3LrNnSEx6PErld438Tqu8M7tYzkUeXNjUGGndh3ySlY0ybH+H8dOAuGJmaIj4JRvJske+AnRpYKDyNhNSwvy7qfVV4pVfJzOeniRFb+RK6n0j5OmjB+S50sNy4WofuWhVh+dz8JKJLiFnzuZX3mNZKOpXLY2IUjGaUwGb+Zy550rR8lzhd1rMRp7TiYoPuSbd/h3j/fv7N0oTch+8opqkf8QxuXDWi5Iy5yeSNGCOOk4dg/lF0YnV+rr/2DXPtt7NSX9Kar1i5Q9glStCnuXAwAB5boSRN9XXYh7vz4B+fzOqwB9DHuJ5G1Jl32s1naCQXd3fFfkGFfiVm16T/c9foIomd1eY6xQ/vlS88ipl/vSPxFJ9UM0ps8ON0J+Ae5slev8WuTLrY1vOhNfE2yUowh7WxPtvO/quFO1KlGCUozhWtUVFlxjtqclOl5rDHTVYeCwjaUHtDqr9OzAuNZ0Vvhs/yyCFIOuno1w29QmJjvORtClTJaQdNvvl+/tUZLUpYBQiVUUSl/6J1FUYBpo3CIX8iyvQPgNm3BDmL0dTmiRuKCBRcADu/tcQZexEnfWVFC9IkXkoJ/BsAfpirAFtcyWvFR6RqpZmuS4+TdqA+s7PblAGHN/90eOp8qp/topGatH5cM6ut/alNfLcPzqiltdfukr6Be+UJhRt5tpMIcNkSH8DLnWyMFS8w4yclDwE4lp8+iEHtlm27C+VsirjnoFwcHghh82ZxEQUyWVT/maXaxQ4fZGMONuo+9WVcD6r+2JOW2C8Dl82RZw5cNxdx933bXBo6THx8lcLFDRTiyvmvKyyjxVEM8QPKJDP7pBRE34i5YfWSt26t6QFdktNpJ+0xfWXiP6zJSdyjOxsaJQdtRV2hs9EIF0Y+Z2An+HIUwxCpIdQN1fRHse97d6rwSrXnhfIQuM0eE5X+VYYOzQaaDz0VDzB6RdtXy6NlQVSfWwHoFdGaNxMXOCpApSHwqdFb7yhzif0ridFUM3tpPWtvUpkDtu/Azht4JAZYt0BOIOjaIz+zx99VcpWZigjZ1z6Rrn2oRvkjWcaZePqMgUviknwV0xkZhk8OlSK8sqlotzeQ+Dv3yQJiWVy798vUooqw59kNJs2N8alJ4DRkoLGehvFsfk+13z+uZwMNZLlxiBR/rEhZ3f5arVRQia0EEzo5O2vSsyBT9Q59CCt2HKL3HieQSVuFsLtlo2+QpISR0gaICGfluUrWkwuBhlIqqxEHQ7Scf/o2EbJOPxFl++ccCxXXjGeSLjQwp8ky2P/t0sayuzzVQK82uSytiqB2qfuQQ/08BfGShbyRwjJYiK3BdEsMum0Nhn9omFWhG2ZhdEkV8I+vzNrkxypr1ZtdGTJ6bKT8SWjnFy00y9/VG2CI0KL5bNd70k+oHq3Dvm+x8aOs/sQG71hlb1CznFNiExXQgPs8yeWim9wlISlTJQB48dL8khjQVZQA0AO6pF4uv+WzoUhnV43HorspNdV9LD/7Ltsh9DBwc/oQFj5VqbUldpX3HZ2rXIkiHOjcMyL4bFvb/2rDDkEhfrEV6quz+6trcpY4XjNOdk5d4fRGQoNZeaqzRhhUKZS9gOiY85D4Gehw+A0uNMw5Bmt0nUxaBwefEV5n0YAACAASURBVOVu2zhyfG6rr49sGzZPojGumvwscsE5t0tNY46U/whRXUR2qdyb1zoN/0hclC5Bg8MkZES4FC4/Jts+Oiwf3A6fLyAeWqr+z1sZO9WLKhEtBXtTO6tYAFj+zHUn3I1DUqpe+YMkCVkOUhJCT0BxzWgQjZ0llhz5PLRCrt0cIjeePVpKV56Q0lUFirUt7mr7mmKO9yH8ri67Ro4uzkSOkKFMamke6yVTlp4nRx/Zh+tpSCIiKiYjr6vn3rV0roqQU+g4ahxZKmkFzvMhI0ecD1PPR1Wi3wXHPz3YzD0hFEYz3rGwMBmqCpr95I1GI6q2wP9ZWTCq61pS7vrW2ffm9z1vNyLdUIopUatCVL4eJTk9CMViBzuFdtGQKa4/KFWNBSjTsEGuHLwUyp5RaoAMmdknd8qyZSsMIwL/KKOvCxKf4/4q0ktYHp0zNYgQM2fk6An0Y4mh+JrzRvSz0xnHSCaN+TYYQVSSrYFtEoct4A9TJgqZKN/fvUKiqwrkMsCtGQUYfdeHXcJ1NcsZ78F+rzs8RCob85Vh5oz8w1U/+/khZ3PSv+VESboqscBnJQEAf4Yh+qHHh/l8oi20NLZY7JwaQ5NB+x4B2ugbP1MK8NE//EwqChDFuXy37JrZUQZBE8u0ACpGAChrtVBoVHxYkid/P26fs0RH43X90tRc3zQwSpHZXAWY5N1AQriTnXB0PPa/HTDTJS+h4LSL/Ed31yKk+m+5+ySzvTxCSJOfJP0hVFpL/WXS4NWSFJOtnJh1oX5yCDDx/oHBaj8fP9q+LpCz+zBia94X4q4aIMl3D5Gtl3ws3lCdSBzESE9fC2mzS2HsBPvFyOCo8yQhpOtcTfP9dXkEx2ey+vlIa0y8hCROlsMxGfK5f6Rsh+FjFm34MNLOnB7m9lAPMIszPbaqvFnuu36fcjJdd2eyLfqsYbAkdsrZbzA69ksOlFiQnGjhMWSHHDLWWCeKkINXWVEtuVv7wUmHSBVyH2ddEus2YsR9viZ3h9QWHlLoDWfO3v94Y2fpnXfK3Y/bQ0S6Ozg9MXbM1zSzm7DSOlnGNu877hEbW9NJFDq8//5u5e3oQcUwOGmTczF4cg/WyTEo2Ewm1sYODR9HYQ5FeXGz09A0j501cYXc9JcHbafRQOL1NEMTlXhdX4E4bXobv1xxUE4Yjia5+NYx6lhPjT1P3g2hKGvKCiQHSjmhGuTjHw0GE9axobAA4F5UKOekHQKjZAmS6w/Dy6vFgvyYB3LWSXybobCsXD1ISi6rUrlE9cijYQ7N5IK9koif/OxPkxcoXD2/499mGVl5Qm4BqxISLVRYnAqvFnOb6VkuQ92il/6Wa0sCHuNdKyGxwXKoBkmItR2Lv1cAvJDnb5LhNVny6ecL5JKbWmQOI0CQg797U9Ug8fIPljYYNtXhSfLetEXyfSQNsqiZhllR+dbKk/l5CbX0bU9W9AkIVbA3tovRnGooKZptz7HIorP3QkOqGgxYPqDnjcyYpWrQUGLHXionCsvEUrpDKc3ssynTf9crY4dj+52nT0jRCYNBhkUUubimjwoRb0RdLrg2zikzXfbaj+SRBzvqENGoJF33y/CisvYIJdDPS9qQIEpCCE+EERUqS2bJyp8mXx3tnGfjyfWcGTt0njBizHfIcUUoHg3aVtS6YPTPK+1OsfoZHn4qkpx7Rzatl//9pWsoVt7PS5A4bNDCkx6e4swDyw2zEYpeThYKe+buVJSqlCZrnewdMEjejDHYGT9EPhepm0kDWzjfKA7oytjR/RB/faoyFIrBYhiyKFF85rbTyeIW/3wmBw4WX4G+6lQGDIXnHEqYZgWKBLzr+z81DJTGBqtyogSF+sjtD6WpNcfR8OBxj9/ZLIcHtcnihqEyY9og0YnHTDhOXGDvjTc/hJkhUX9OA4mGlGZODB0TaTA2oX0+gNvxp5lNsauxQCOTayeRAkXbDWcXpSXIT5iMTGmF3uFjb2MpQ6cWvpG4dr9T7aRRcjyuTmK2AD7Ufmxdc4zU+gWBXKRAoi74nl39ka6eyd13GtVQ04DChqNnSzHqIX1SW4X6SUMkHJXiN2dZJOkJe6Of+TzhoxBtqjOY9w6UfiTMwSFkk8JcMd8mpJ5jXW+qg5c5+aSU7xkmtcc7oty3Ppwq/xu+XeVJchz/Oz9LOWjMMqOuRClss4uzJLahQjJz0+Wj1RM7wS/P8gO1dpwXHJMxctMN8JKbCj/T+bPm2VskqeyoFCWNln6o+WSWMDhQjldFyDnn2UOM9DE7i16XnYWvy4ntYBltj0a1wWFx0ZQZEhZioBnKkHa2ZWOAtAVaJcHvORkdvVnaUHMm22849qVrxcfBcaivHZpwEoXKW8C25xpibX7W78xdIsWAamf/4UdSgnOib0Gk5qxEKUbUjyyaD6MvW61W+Q2okl1JkDdIktuJaZwdQ8eJK5SF+XgSqWx99XkJa9uKeeotoxa+L0Wv54p/QqBEz+1McOJuHPL7nSDH+dfxA8rooWPEBwbstDEFMqmmUN62esuR+GHyzPCZHj2fvh9z7xi11aLn8sZH10jQOi81vznno+cnSvRFPXtuV22zQjfx9nIPK3N2/t5/XI350yxew8cqmJw3IvvMW7YT1Pjy6jdECqIHyfbw/vIJ8qy1cH9gpIfkBjSAQkBKxM9oAH/6+WcybaZBmERhnhN3TeqFLLxOxMXsy2OBxDAMqYxRobIZJAbm8h2MwAcGGW07vM+e1p45cI6RW19Lkwy7dpNcefVMGRBqT3Sjn0Ozq+q/v5XGzoMPPigPP/ywJ/PF5THdNXZ4Idbx2LvWoHoJD2+U1imLlLFDw4CeqK4KQeY/gxwO/EtYsAAbsMFG5EpcseE4O54RnVvuH6gKbH7xYYmR9A3PmDZWPgY16cftCiDPZ1Tnmsvfldl3/qFX/ceT+9LY0Q9DAgF6dXQRsq4eMg6UsudHJaFgYL2K0AyyhMmd8E4VIVLz/icfSFV6sgQWV8olz70lo0fB+/+zu+2KmfLaFZNvkGkzblUFBz8GzSvpl3+w6Z/SjFwQ1h9InXe/3SOY28zQd/i0WBlwjxFVePfm1ZJWZ0BwSuCl3YjnafTxlqKaNhkZ2SbTX0iRvFW/F+vmBgn/zijlQaes/9MloEk1FhISHDw+/npFcqAjMd6lR+2hbdFIVIei0whFKqC8M0yiZeR8eTF2qOxuX1idRXSohLEmDXNctJjJOfgZiz12VeQx/Ly/SPo45wuVJ4PLEbJjpuHm+a4Kc2544XV5+l+DVNFZ8fYDS45VJs2OlK1rnHvNPXmWro6JiIAxgbSK71yfYYOtuDp+4+pS+fLjMhWdMmP62VZuWDR0CKkcdZs9uYpjX5ivz4J3bVFtMqS/kY9CQ6UeCsqe/iXif0mrDZJ5DWjkORd+kzYejIplqGMx2C0TGWvzPNN0k7puP698eWLoDFUIOKdyg4TcMEJ97mjs5C3NUhAyv5gAaS7poDoV7K2Bv4KiNoB5fgBwYMdct6pc9rzVinyF9tyLIG+ZfGGkbEDx1BPxNfLIlWOVQb9lDdgWQYvKekDOciFKobxlwuGRWVQir9Uck6hKbzlnvY/UocDv2lkoMAx7ULMMemrsaMPJAta8ULCs0cOrxZGpifOczHBstxYaPzzHnTLHd5v1yl02WHTqgiekPqBFvkJ9tiOIgPQvCpKgY8XSiDaE1iASVm0PvfSGokxnhi7q6Dj2WO8oYdCFUo1aHkzS13VJuhrTNGpISqMYu2AIs9yCJ5KPtee4P6J5zemy4ZVpYKLykZRRVgm88C+2xH4qNtlP3KEgYF0JFZ4R42IlFcQmUZd7ywOHt9sOp/PqNhSOjYYCRwkp7IARmq/JCEn0qLlyrPkS+eA1RPPw5UUlpcrJMWrJBKcwxv2HNkjdO/e5fLSqsBQ59zajvpO52LI+gVBqvrvdRYYBSwP0rB2ArYFtz5nUwEjcN7pARWGKZQBqyl0qlVGhElgGVkYUkKRYLXDMwGkRKyjoCpjmpdFXSgpq3WkpDK1T+0FDjVVee2Kf1H5lIAVGnJspebvhMS+LlZv+p1XOumiCYjpzLCvg+FysN5VhCZefDBghlSggvRwEBCQhMMuF2FsfAFV7d4SR0r2sR2cSRl/dzZGu7kGCpAcOGzlzZukuJNuZc4MkK0RVcF8fgpxHMzubJ5Hh7vRNb46l7hk75lIJgtOhsalSqhuQ03niY1BNfy5+pRWCUj92pAbqXojSV6DEx66w/rINUHTqFBRt+FyEvOV06Chvb9kgg4Z3GP2Tw2MVTT8jbCt/Vyy7NxpGvKNEJtfjFs1SkYe1CblxZiEleFO5fW4o81hp+JBgojLTiGxFTd4iP/zVSEW6QaEzgpFIv9pSOfDP61CkOVC2pUyR9VED5ZVZnfXmMzKyc+jQIfnpT38KKtt6eeKJJ2TIENc4wa/D2CF0hd5Vcz2Kl/4Mr/y7HVZrQiLZjyIB8fJDFKVZHl8x1iVbS+lK8N4/+igYP6aDzcd59WE9WDQjBv+mVc1igPSWkO1K0/fy+eoQSmSdBHeJklqJDE0slhsnPCL14eNl+g868lF6OglPhbHDZ2Go+at+DfIGFt+NqDVBuRxUtoMAO1uPhY+QilB4Jsw1MzSpgLktDMHf7heFxdeITvS/4w6JuWy+neKhk9I1W9mjEdES+NYvVI7W2LtRCNFBHI0d/XUQsL/0ABMDzEWSCmH9YcMz+akEy+TJoXLOn0bJ5+v+JaGbX5DdA8+WGfMekLUf/1XGHfxUygOx6GScJ2XYgPSiZL71THg1KVv9Q1XURo0NKAT3blmmft+SMEpFqnSl6OzIAfIKoEnD4gfLQlDXMrFUC738hMtpEgTSjQbBI0QlnLlPjFpSCdJRpLhxl4s3Im3HjoFNJnWg7Nu1UqIbSqV5/G0yZc4N6rK8ZkX2epU4a5YahKIpZqIFXpsRpLxPlyAKNQ81cYxFjJ7wo0dRawSLNHN8dD0Rfb0MRHzGz4yQ6qNbZMWHiXL21BJJnTDOVoiRx029MEoW3JMsX8xbK1UwOOevmG7LK3F8l/ybyefb79khm8IjpK09V4SfWxG9akAeyIyRbyvIRNXE33oUxeW5//j1Hklo+psi/nAUwhMT0F5ztNDZc+nPGPH892cGdp7KPMf9+8W5cghRzS8xN7hh3Y88LIpmEdTn3pyQIQth8FBOwMg61lArWdjANqs5ZRgfxQ0npLgV64tg7MgKKFuGMu9bHyhn3X+v+t3R2KEhQK9txp/GS97fs6Q2G5shLtea4CVBN8dLW4pFvKyIrMEoa4GXvrXRS9Y8XS8Hd7XI5DlRcvO9KfJrwBM2VheqGhvnQakiVJI0tKxFoyUS4/zGhHT5n+xtauMtaa/C7qy/6KR4vB36qpUazZym62mQ1rq1ullRXqc+MNLGsKYVHvN1ec7G5evASGZE9pi8TAKRnP/NlLKPOqC+NHhGLZ/R5RjT1yUsgyQ3+t0zl4Uwr7CABJVoTknwz5DSvSuQWF8JRQLwQESE9Dzl94zatsLDux/e7kPwbs/M2yYVIQFSnoDCh1C6qXgnwv/BPMUaJvn7BwAy0wFDaqwowPUKFL2vsygx70EHSF5xrWQG1EpCwQEVDW8BNNTXgbaWeV7/XtWxl4Ulg90T/VFXalEJ5LEpLRIZHim5WAcjpq9WuS+1meOxTgyQVPDYXH1nnAwbZiSTP7X1DRn05XOKvbIOa9elRzdKSJG9gWMB05YPjL4g5OaRNIhwXyto0sufRlFo7BmO0lVk783Nr0m5gwFFuNyYnI2KRdMajWhlyiT5v/ABEhEUpTzh8zDXHPMdWVS29L0nUEMFz4E1XKMEWFyWkoNk+fphzfjOyM0aE3eVZCMq91y5gSbwg1kWIUX42SDn+m2VmUnfU593VaSce9X//WKTVO6wRyQseTtDQqPDFGTPXDx6JAp4Lh0yxWOGLu5xoRNGAh4W0q2oCecMIa7cByma5UyNKcBJuS/2VFgmYUUJqKoRqaJMC+8nj6Z75mgrXZkvPoC8VawrsoOjmscH2zxz0gw1jqp3lSmjxxMyEiuep7kZlNx+foi8WMUXtW8oXPv4tw/yZSj8nZ+RtZS/62N0f5i/0+eYj20BtL7NB4xr7dfnd7gD6iTVS2H1XjlcsU7yizdJYGmNhFW0wfgBZNih3mgr9vACMO1mIupD/eBwRLIdIkA/S6BXq0yyVMoXcCQ8GQ/Y/91hqo7PyHOapTIvDLWNyqQ24zkJTMtUp9CpQQeHr3egtFgbbCyHqeFTxM8bNOifwxEQnic+qVslMjBFihpOypEtV0r9K5PU+alzvpJfP2TkWnHs/uPAOpmP+T8+f49sTRgpLw+brwgYXhhhUKib5Ywzdmpra4UGzKJFiyQ4OFieeuopeeCBB9TvzuRni/4tf/7XrT2dN+q8g6/9GHCOHZ0ICgiteXlJri152tlNBqbVgymps9fq0gWJMDxCFBUoIytkmtJSB2Nu/y23YFMMAeZ7hctnZ1SHoUNe4/rbvNwWEzTgKcZCSoy+5qjXf2sGuduu2CETwKU/IWCjxMRcJCk3/bJX/ceTe2vscGFh2JiGwuEHdgEeggKhBVCKwHzEpEE4AITe6jEoqvfY4K5zeEg/+woSLgnbouKVCG8o8cdU8nVUjc9sSU+XIU8uVYxneWseU7kTg69bCuV7p+x+77diqTMw1FQqUufaR3XMbdbYXyo7FI331wsoF37mMVBqdpSjPkekgtTo5HpuiiuRO3TFDtRBQXXnLS03yK5pg8U3xl/21lcoxXbx0V2doBy8HjcvQg9IM1kLA4GGxPdSRisvfu3zC9GGjggHo1PJc+62YxKkV1cTOpgHASFwrSgIG4ckz+hhF6BYWa34YGFsbW1VC/WOHTtkPPJjPn7vdzKweLe0RoKhsOQrj8cRC8nSQ60K97YnZvNkbewQrqeFeSwrt9+O+g4dtWoIOWe0ICioCdAVf5l7hVWmXzlUPnunFDApq/RPD5b0lDbJ+zHgaBgGYWfFSsqDw9XzcwPRP80P3Awq5QPXgc0NObETPu9gF+MxVVgfjqEwH73e1aN+LDMvMGrX6I3J8af+rmL/R5L1nn3yrBp7pkK6nnbaLWCYoneZMhDQwlooukVNHbsYYT+aSp2J5FtBzc7n2gfsNj14PxkwUgqRJ/dq4WEbzI1xFzNyirxgs4KbJaz2KQnx7idB8ChbsmMl/olJEjAxXBJ+PEj27Nkjo0cbdU4q1pZIC2pr+Y8JURt9SxMMmuZWGKnektA/UfwCOyjam/D9iWPH5fDuZtm9rkEmn49izOMssqW+XFbXF8MNEIAN0FfKGrCRejUiAR+bNO7BeBGfa1povGxA/zfg82CfANT4tco5qMkxEM6Il0AxrJJw4f2/HLl7Gm5TtbNMDt3TESVw7GsfwC1a64we0AnKzt6Hs/VNv3MefxD3qMa93MHlPH3Xzo5TuHVCSwE9pINAw2qp8L6Vt08Gr/iNquvTE+EaR8IdswGmr/OrL5+RdX5gHCs/LLftfENSr/69ZLZskMyjX0hrxUCJrKmW4cXZsiXrIjkOmv+SiiSMhY737o88lR/d+KYEILeTxonXgIFSfXgLMPit8uxbV8uvloINNPt5rAM0vAj361zckA4nQsYpNBD5nIwcMGerqcCYAxXrkSvqxNDhdzofozt98/gXz8rZXxoOJAodT08g0q4dTJyDdDhcjuhnxKd/xUA1npsR+b9Mu0mCLUGKHjqsZa8EtCHyCiMmUQ4pmmgmpetCqdzXvhc/QEb4FUgJ6giFBcRLGrzbmk7ak2d+8YkXZdeqCCmrBIEM1JE/vWkYE1lw1Pw6Z5t4Y/4vGzZTRceoHPOfJ+JuX9cKfkuLMYe4ttaUVsvJxSAPyqwVb8BNR78+EyyLPlK2ukBBTynRFyYoJ0NPhB5/Sg0cIp7A6sz30DmG+jNC1xjNoQNDi7nNmmq+DbZkzBJA2LHv0Mjgv8ZGI5LNvmT7+TfXBBo7jgaLNn647/B4/uQ1+Lk2ePjTG0XbNaxYX5ufUfTnuq/DwgynpT6Hfa8MKxRntrY1yfFa0G8jN66s4Yj4Y10OQp2tUPjnQyuxPoNgRCVvqRLLvLhVjkcOAsSf+iOhawalQhPGzYbkSeINvSQgqlrG+syX/S3PiLeFRiz1nSas/ygz0TZeLAGxqLOYL9Et+xAhzBN/jPOYgMESG5wmo2IBr/e2KCN7+bHl8k6NRcqtAaL3n0DkbcY/gaRE3wb539f6S5h/grzx3kMyJBdrN6B0DXiOdRNvlJCoVDDNJcnouM6wwjPO2Nm+fbu8++678tBDD6mXuHjxYpk7d65MmOC8SvMDCzbL3BuDkABuDEAOmOOHrFJc0KIWGsWAgf+FYlwMHg8vY/vA5HF6wtfse0taK49L8PDLoNAlS00hillB4fniPXifoCv6+nNgQ8lDUq03vFpWeLXgPJSx04Jl5Pg6yVu/BkmGsORhBRcWhMn+3LOhcOFYkATwp5c3NucwLxTo85EhE/wkbWSAfP7KCUn0OyGpM1PFC2xIJ080SHxSoKQM85GCnFbZ9UW9HM9pxvqJ58RYnzdrlcSPHi4BAVhAUf+irbFKGlEZ2ApPW1PhAfEOBeYZirHVigmHpC8vKAOYRsCF+qifzaik3owNQyIGyb5KfxnS+pWEN1aIb/85oGYdrPqafcKJStET1jxJeYxZSVQehXa8Pz39qamp6m/9GX/qc7RnQve52aNRswLewpIG1ulj9idc7E3iBQ+lNwtfQfEJnhopwcMi5O2KE3JuCDCmmIxaYTVPdO0x4TjggmC+t+2+ULjqDh+WxqNHoQRj8s+YgfdaIdVfvQtvY7SEjLkWLEwfI7x6UKBTIfE9RiwjLlP9qdumF5+ioiIYizHSgkT0+s/KxAcc/aHToqQekbbGg1USPD1GAgcH2y1mfG79nOznip0viBc2JB8sUFiCpMYSL8EHzhIgcsTv/BjJDKuXyYGRqi26zXuagIGH53EsICTB8NbynfB91eOnN6By2M7UPVorczF+EHXJ3wvKynIoonUY80hMnHAzvKLhqj2Nx7dKU952CQANpn+/0dJQdEBa8lGEjgsvcMX+GfPFL8LAjev7sG8rKhAuDw+XAzmfy4AKVKkG/KFN7Z/G4hkQloRxi/GBZ7LiCx/MDa+wRMxRf9xzOxSaKiymXMTRyQHh4uWHfqotRjvx7Hh+1vhhKi0vyWGhjuVGwOdoRoX6wpGSlTMKBASIGDR7y6yLqyRxCHMBDI8avbyNmdXSfKxO2nBq0CT0YTwYfdrHrB4b/Gn+rPLdAvFGJCIISZN6Tuh+bznwvjTVHJfmxDkS2X+obcNif7D/zWOOz8D+ajq6RlrhlfZPnY55Nk4dw+s1lzVKMxiPAiciSoC/9bjQ9+Qz6c94rToY7k+AkYnbC/2D7DkrBmi0d4Ck+ATJAMztRBi4en0zb5Dr6gELwxjzhfff6oOx0uIjTb6tEtCKGgy42Fnof/Z5TnOtnMCcmBmI4q+4Fu9LA0YqsB5uLBPfCGxO08OltLRU4uLijA2dOg5yovz9/VV/8ZyAgAD1k3PDUZqamqSirF4W33ZEbrw/SEIjveQAxuV6rGN8t3zf3hxIaFuCl79E+vmjz1rlECiifPG8rd5WGYhNcyyimv7oN2xwtnnu2Id8nuYSzM31ZYguGUMTw1C8QaPqF+Iv/ojW126rlJaqRrxzDMOR4WIBBl2vTeb1rbCwEHVDjBwqvQ7oPUSNJeRFVq8tFj90aOh3cBz6RJ+vlRDt4dVrEc/T71tflz/Na6T5fWrvcCsMmvqs97FW3WBTXOuhAL5/MlOm5n4p4VhJ/BLGSkPhHrznZimOBp05qsG3winSgnXG6GUqNKA/jpsKhT1G6oJCMH+x6eEl+MFrHOBND26bvFlxSCrwHvhOknyrZEYhcmXSZqk+0krzx1hjLCc2y6iSQ+hHK94XFNuaOJzDDsdIxc8YeHMN0bkFmHdof21TpIT4V+AQrPleUBLBfMnRXQTDIq7mBJTlROxxBYAWfl+CEkbA2QAj+MNSGDrViLhy7HVcku/Yiv0j5ntYe9DEFjCXWfMapXpNIdi+MCYzoFqdAFyMdVS+C2UpHH2AA817H+en1iOwk8pHR3djvpTLmCNrxY9KJJxADZgvh7APcY3kvJmQv9v2EE3YJ1ZnnCupwbkSaEX5WyhqrW2NmLeAecLYSQuZJZEBA9C/Hco11wk9X837mh4/eh9l7/FYiu5/s/J8rBwJQtkn1RoaB8ImXzjf2J5XARPN8AmWszCvraBw5/v3jfVX64sey+axrhV1fsZx369fPzunjtpb2p1Gei8zP2PzCbA3gijJFwnofldEiDf6mX3K/aIuu0oq3jyJ9b9VLINBcHFpgvggb81x/Ov+MK8feq+vroZj1HR/835vPl73q9l4qHyxAPpbE6CCoCsfHyaBGYYTXfcnf+q5rnWWms+KpRn95gNdzj8tFE4fOALbjRUeExQUBIZFMP1h3eM/9jnv2dDQYIve6GfR+41+l1w39b6qn11Hh8zP7XgM3x2NHcfokH6f6if+a8Z8qgKRRl71dsmv3QNYchXmJXSJVi9JaIBzqBpzuxzzD3uvNSAK6yn0XK5LmKZWzF1vrMNWzEuuFS3e/lKeHAeYMPZYHwsiSY1Yg5HTaB2C/DvoMK1NUoso26WWOOzRleLvi3xbQMsLivZLS+khlYNWG5UmW4L6qX3IB+t5Mxbe6DZftZYXvo4xWeYNJtVKiYmtxr62C3o7kAJ4mNKkRGkAosnbCv3FN0oumrzQ/KrV72ecsfPaa68pReq2225TDXjppZfURLn22ms7NY4f/OC87aBmhAIBTRn5dVJbhWAwsKw+2GxawcbEQrJMiKXaNHpmg6SPNwai2bsRvPfvWOixYZUuEuz38t7BUDqD1Z4Q3c8qUy5rQHVc4/Zmfd9GAgAAIABJREFUb55ZsWdEKtynVryOrZf3190kYXEIZ8Iw4v1LwTrUhM1GrftkueWlbbBGQ51Tyg0Ut5ShLZK924gQ8JggeFm9Whtk7vTl7QoOronNg4usKi/eTpmLZRB/Y4P1w2aNHA6f2pNSBUWhGt6nAITiY4DbVzu+WizxDyFG3FHqYy8Va8JA22R37GTzgmv2BunfdX/U1NSo6JvZqPHPwgaLNlgHYKpAe2dSIQ0xAbWlbxaeH7/7Iwm9DbV1vMOgiOG9KVOfjjpqdMa6LK3D0X8jobjUt0ngCajA4JuXEvSZP64bCk8KyJHa4E1u5WSg0UbvBvSNttDO3iu9YPqhsKtPQYE0R0RIy0hQFe//O54dG1JgjPiC417gNa9Lu0HaAuwXFPaPXoiLi4slOjpa/HB4wGfwaMd6S8NsbKBYSAI+QgLudGwmMHLNi5buX91vvjVHxbtouzTDCPHxg5LeNkuCt4F8AP81TvfDNY0zHPtbX1O/H/P3jmNUjfUmwCyPf4o+rcU7nyJt0UPVc/kf/0z8S3dLU9wUaYw/y5gXzdXiX7IXwwmendjx5FrvNO4VjC0lRd4p2ycDvEtlZB0W/fBBeAcGbazj85g/826BV6mpxjCG+K7AHNOGhdSv8jDooWswvjE+cc+W6FHGffHMvnXHMa6hIGD4eMNr5V2ZI0cz/eXTzRdh0xa56k6UZQ0zFAi+H7+PrRKA6ueCj2ovRT/GG3NM9415DTAb55b3sAijYGXDxTBKE+yVAf+T64GJ3iUVQcPFb+Bsp+/VrDTwWYIOvQRDsFbqUq+QtqD2l4m8rZY1bSiIi/yVKbhPmrEYmDcu/Tc/K8NYOAJSi2OwLMJavGU0NgmrmvdWCWnzwb/OCrIeZzy/Ccd9iryQKpzvB4MnHcqoHxwxKwLBxNgQIOc0dVA0fxjQLPMbDaNJt8Ubcy4YuTat0Sii910fycvLk+Rkz+pXOK4n+u8DXwbI0CmGZ5SRmmNYH/hTvT9Mej4jozrcdCnb/KDMAxPOnroHXsEIGKRm0Qqro2eUYaHQF5qRFK6WR6n9vuF11cLj/T+AcQBvZ91sGKggsDKvc1qJKysrk6ioKJshpN+Pea4FrsY+VE0VA9eA/lY3G//XPv+dvVv9DPoeZiPL/P6cenwxT9qgTFB0ezYBu3bQ0iIxUB4C8Z6Tkds0tAl7CSINPKaFsTBv9jkK23qVS43/QYwDGDkN2Pv8G6CUY2FWRhAM4ZZ4OeIdJXt8EwQlPSWttVaGNEQAZmVfj4bX3Q+83HZQJYciwnQOjJHYFjhVML+tMFJp0LQhCmOFs80Lipd3LWBEcLK1QVHyQb6B0XYfKce6cTA6TSp8A6UEEfj0UkACLTAuYM14497eJ4PxE3sfUZcVGAcc/ujoljiMCOSqwopTG2YrUhhRHbvDMdXgJYFfGBF+o7OMf9Yk6AmmwIKz9YCH19UhP4b7Gp45oACMnGibN9csZY/TsWcYjycjU2VP0mTxxWfpbTXo/zJ1Kx+s637WEEQpEdmHHhPZ6Jzdy9l6yfvr8ey4/pudteaxyN99gP60rML+9T2se1gcXkZNoItRDiumAmO9mFY92jXHV9r62c8h81jW44+GBZVqfT/zvmPWDcxzMXA13loBnE2DocxOs8/fUG0qapOgN9Bv0M9auGdewTFiXMHs7DHfyzwfzJ87zg39nbnf9HNaYWAFfYj13QKn4kXG2q77znz98vJy1OeJtLXZNxt5aFuhce3He4/AenqOtzSN8ywyZu6Xb/R36H7QKKTSb59U+xyCbmgQiFD8rGFwfKdifMRJQUuJ+LYzaDa15cmQnSUKAtcAOHkgjBlOuooIUFi3xIA8yUuywydKRu4GiSJBFJzw9RjvRbEjJQIwtiI4S8OrjklMXZFysipFHHM0Kwr500gpSACEmsEDL8VY0yY781Nk78ZZyplJdB9PiRp7SFKmIzIaV4g1CusFWsEAxq0TQOTkIGecsUPjhnLDDQb+3/FvxwYyYdeZVMysU4l+agIhYSpiXZCtOv3O9RXIfbHY6ngs/9kdnepcwGSAnmSVq85Bvsbv3Idbdejzq+cWKvywuWYPYWglBY22CtRMtk6Iqpey/UfFF96OwJRURH58hc+lhQxOzMlp3vM7VPTdrD5m/gRD+MxzoDAngnCjGMAPWDG+GDjhr4ZdKPkYDNtAaVuPjeOXGcRK+khOEeri5O9DLYvVCvIUVmnQpw4+b0mvWLT08zqGu83F95y+INOH/v0CVSXyGkASyj8vlICkIMXc0opaAkwC1gW+nLEvubq2u0RIsuIxf8cHG9mo5ctl7zIjYVxLV0UlHdvsmBfA7wmnMIfG3fWB+Xsdau9ubRB39yADmAHXG6cge8wX6Qk5B++j3/eiFS9KVr9I+b1XtEwd3/0ibO6euavvHRP5zUmnWyZbZeskq6RYLXL/dTNVxflyePQcxVBNO6TyZSQFv1LulKpY95+aN05qcjl71u1/NJhtEiIBy2vfXCs2FsufLqpQtWDSs+FygAeWdZWcjRfC1sikV9sO3ehuIq6r/iMU5Oq9n4HBaIZbKIieyxq37g7a4sk71QyTnhyrjyEzlz8N2W5UBOe5um6GK9w9cfxHH91nVxjV8bk8aTMhL3uvAbSrneHp605q1rmG5mcfC8KHpSgA6UzMdMr+8PzHBg2So9VZKMI8H3tIB+vkfEAffzm1g7zE8VqEDd+DMUphbuTCxAy3ZBg8llDV/G2vyftnL5LP4CE2y4MP+8nIS9MlZFykqm3Eua2lO7lR6j7IK+NeQtgb6YT5rincc7j3dLVOO753wuwIu9UQcbIn8m+S1zgWGje3h3lYAb6hgOcY0cFTJWY6ZUL3QtF/Sw7tlYuftSe68BRu6cm41/PLsU1d7V98Tua8NeTUCElBCGnr6X7paV86rmOuznPaZmwTir2tnYnR09w8T5/t6zyOuTQ1zcWyv2SVIteobTZygJ0J8/7mNF8mT4aPkJR9q1VeoDNpgzHUBhIj77IO0hbzcQUTvyvlIElK2/m6yoNzJcz9YxmF6vooUMd3sMLddO8AmTY/FPmM2XKw7FOZNeCeTpc444wdRnYYBtTGzvPPP69Cg64iO7fPAZvKxBopHG94EDSTiWNP6IJ2+vP+aYBCTEOIFS6i7R+ssyuaGY5imNcPAIzngJHv4MnCoCcImTLIbGWuwWN+Fl2BunrnTuC871H1gVgnyFxlPga8+UmBq4HP3qnYcSiOtMeO7fNko6OCQ+WJjEe6uOngJX1j7Kx75TMZNwwGC5K8WYivekcZ4HUNNopW/bzcqIIGhSKEHao2Hi7GXYleSLlwa/aj0NGR4p+IBLiqFkSDAFdDsjAJAEJGgxobkaJKKJOkiky932CQciXZ990nlRs2KFa8GstOYeIfc1p04cwuT8aX+p17yvjk7nr6e81w1dfKkmMBzugRYG3KQ1QHeV7uxpfjs58Oxo7jM+l+4+eagtjTPjcf991XfFXysZk1KAAUxI3NB2AcGousJ8awHaPd+x307nvBWLVsYYvcmB8n4/5oODiodHEDpTgaOPzs7PA4uThmAHJyOmpnuGsblW4m0rsSsh3qHB99TCbYkzh/dUI/Pz8Vxo67Z+/L7+k8YEQ5Zn6SSyaow/cjTxDKryvxROnT52rjqadV2HvT9kcAu8qqrZRbUdH+EeT50UBkbsn82GS5BoaIWViEkqQIlP6hBvnC4zkr5PWyDgfArPAwmZ3X4paQQ9c609cfgVIB9CMwp4UsT4y2U2oBZfGHsXpXe72Wq5GvQjp85pTNRQHMccjJTP57qV3yOM/jONZ1kkLHoi6Nm32jqz50ZNfryjHWnffem/fW3XOZNM89lvtoI2BjYRPARAda5/xlIAwxsQTq63J9Sb1/pKo5xgKaah9GfiyF7IN0LjJ3hQ4Bs+j20zip/AIQBkj0POQF4VhKV05NdwV3uT5l3bVN7d1dOXy62zfm42kk65wc/d7d6Qau3rmjs9U/Fn1633AJndhR+qA3z/p1n2vA3OqkoCZTMkveB9QNuV3NyKPsZ+xDjYioVjUVyFVDHlfMnjd/tU4CAVmNAmEKy3ewRhWlePQlctGFP1e//+zjx6R/aY7Ka0uAATSoX7pMPes6GyFGdvYmqf4EBd4zZkrE4A5jRrf9/ZJc2X9sl8pdDo+7VkK3Rsnn7xrj7qzzokDEBYfS5ipZtq5zWssZZ+wwZ2cl2MpISkBxl7NDz+nTE74ng9Kngr3GIpPCYiUNeQvm5Py12NT/uRe44ae6VhT+56EUGTynA2euNy0+Bzd/LhaulAeb4gtvVcHGZxSLTfJslN12IfSwF72MAnCooxhzEVh1IhrELzZWKZ5MGtfCaE5AeIJKnO9KuMmx8NdobBbjQqJlPAyaBOT3uErg62tjZ9sFn4iXI9c7HnjY02B+CfWFZw4GCBbjrpQvZ+1zXGDcJZpqzxYXODIr0ZunF2bH62uDk58HnztMMu79syKNoFSsX6/Y8rqSU2Xs9LXxZG4DvamtyO0q2tlRlJLfO+Ot96Tt32RkRz8fk5Qpx7GJ8/0z6fQW311S7N+sCqeR2YsyLNioZO5KqBjmInETRFHy4MP+6qdtHsLYGb7sbKk4+jFo58GkCCY1nTDt6npMKKdxlA+M/nuDbwZE03DI5AUhygvY1nQYLo8MmqjoWTlOLYNCxDfET/7n2lIpARxJy6St3nL9y8A1Q2Ehexg9pu7mEdcupbx0Qyk0U8Xy+rwPPZm8Fv/puXe6KoBdvlw3X7ozDLvTZhXhuRoRHvRdX0dn3bWRRkdCgEVFVmjMmimcg/HZlWCypFDROQc0yCRtoSJDhr5WGIRPnjigapaZI4ietv3qvZ/CcHGgferigfk8jFj2w77NYpXa8DZHCgzHlkUSF6a5XMfd9Ynj93w/NG5b8JPKP+fcsGVnOb2+p20330Mz/unPtAHBdYr3o3AusX6Tjr44a4O+DhV2fR4hcy1VyEM7bF+/xPF8XQeKnyfclAZDP1G1Tyfcu+ozR8eubv+ueZ/jXIMYQD8/qdY7sR1CGT35Uo74RQe4LeLL6/B5sv8HxBt7KpTBQ4dDd9Ysd+9er63m49zVxnL1zmnYVW0rlZMvACdoksjZ8dL/9vQ+G5/u2nQqvmfdn+bWelm/foPMmnmO7RasBaTrAWUiFeJdsH8yX3gd1hYaPE1gcntz9Bzb8dRDt1eVyG1JQ+WCaAPS3l0xGEJBpQ6HCdexdR+UyrN/OGp3mf8IY8fMxsakrGXLlqk6Oq7Y2GjsxF/4C0kafbHqDHqvj638vfrpKKTfvXvcbbL03W1iORQuGbBiN2U2CHKZVc2Zpz6d1ukcs7eYX7ryAukJohUcHhs6AN4yOLT6z75TXZfF5BKnLkBl7JUqhN+V0HMcOgD01e3MM86O5UKhFlAoeAtHHQQu2KizoQ0czXDGBYl1IRjKJ8MZIy5kDqIMXhLTaxibNgrJuEKJmZukFiwfbCJ9sXARxsDnppjrX7jqP71ZcnFn5CcDNRZchci10cdrWdLSJPnHP0Z0aqdibVOfDRwoibfeiiiU4e0wy5lo7Ojnz377PkBsARcExbQXkt00C1pXY5IewZbyJhjlgZJ3PFcGpKbIQwlb5GBC+DcCY+OzOqvlQI/izO0fqqasGT9XLb5Uwi6JNQpUdiV3ZG6QvcDnO0rSCS+5/8UwsYyvlUqfxarfooeDsc3MaqRzQdrz6BqrUbQWoX/SerJekqNwIV+Bwp2cPzv+kalgd2WooUMIXmS5l/z6d0birqMwIqq93PTO0jDhWsA5wnGu4VQ8pqtCmo7X5TzjO3YlWhHqiQLort9P9++722btsOD6l9BezNTRa96VI6av+oOGzBrUHXsKRoyjMJpyBYyfDaDwNxftDMZ6sHLchbbDPW07Da1K4Pr7gyzjOIwnRnNYHoD3YR4WpQaRnY/glNNFb/kZoW80dig6UkBmvPRHDKasUyk0eirWF6visQH97O/lAyddQXKZTP/hbPUI7gxifQwZRF2xwum20MBqgfEQgPYlwJBju7kOdEeoizAKy2sUvn7MZgDRaBi78lyXl1J6QTvUkgZM3UGUrgChTuUmA87EQppx1zL5SeSrj0Gd79dPUazT2RKCyA9Z1SgJ3x8oNZkg98Gze4J+6aptRx/JRDTPuK47CLqnfWSG9PEc0l+zQKi7NdHteGfOF/J/jj9xUBVPVtdud656+mzm46q3gzwIBqydYA/xjw2Q4BH2lOI9uX53znHX9gYYOiw0yrm+rapYhsEgGUe2rnbhekPnRV9nNB07WIf6a+in8kYZDGzdhHuNMgpmOeMiO3z4rKwsuQXUzEwS+8tf/iIZgHq5Eho7pMxkHkL5obVSmb1BHerVZhHvJoOezgvJuC2+Rp2LVQOny+SCvZIZMUpm/utcASmflAzeIGFBZXLD0j/Z3YawLwuS6mkYEOdrWyBSAiT10lQFldIeVj1IiN/VlebdDbKg0AzgfUHdioQ436BwiZ1zhTqFtNGsHeBKqJDQ08NFhorRupmtciKpTZKR1PnQ+9FqEXXn+dHXTv99tIRPRRK6h8J7s91Uqrg4l6zIV89CL2ZfLVIePorLw8wROR7ERTpmXpIK1UdMj+vkFT98//0qkuNK/MFGEw1GwMSFBgMIxwLbyndOPv6vFmxSBmRfeXFPZWTHsY3ae+ioiPE4fscaKlU7SpXnzZm8d32ZfDYpRBZ5hcn3x7ses/pcGh4+pNKEIsR8AnLpv1+SJ2FQ/AnRykP9F4P00ksS4aFOgOLEZOQhmB/m6uf6elo54gYfODBYgoeGS8OtCUKaZsJnliEnpTuiwvX71jmtJH752z6Snd4mC4sf7c4lVX2A4mk/kAtNnq6Hjuy05eFQGQwC6QBKSdquu8grVS7zMtavAIxbOg44rh2NERo+CTenqZoWeg5SeaODwx1cw7ERWvEze4UtqWDUgRPDN9xf+kEBovLubkPsVuecIQd3t82cO3uuXgeGQYM9i2L2KNPQ2b9ws4rmacWSn9HTf6rkQ8yzvPa8xCN11fJlVUceTCwYeOJQtI9z7Pr4QQrqrKW7bff0+V9FeQBC2OYBvqZrf3maV+HpPdwd51gPxtnx3OtaUJOJx4563aijxHfVeNKIYpnni44uc8+h8aT24iNGFIafhY6LUvoE9wtPhJEtbxhdMfOoa3Q4P/gMZgeeEa3aLf3vGtzj3BdHeJ/j8+n93VnubF/s/X1l8Kh3ajI4u7sOdme8NxytkYM/3aEKKvdk/3es1eXY587qfnkybnp6THfa3tN79OQ8pWt+iCKkmHNNYFN0BpE8I42d7nSGTgC2O6cUXonMC1AcoyMZsGLaaomI2mJ3WH5oqvo7sfqo+ukI5Vmcs0sOI4+D4fYMFLEctBzFFbdWyhN3GEYQjYvxswZCqcJiuHO/Ha7ZqHlToGq4MIdHLYpgpVFJ1f7BwCvOULVbdM0df9CajnrdoZJ6e+TGgKQgYb897G72Gi1ebAV7TYtYUKzvjsd8hR5oLbYFt7ZZDRLCyBrz6xVGtrkEbD6tvlgcw6Xf1ZM96nLtKaFXivz5vKaW5rFeMmXpeR5d5+s4SHuv1ObTDh3gfdWzQ3mjN4xYZXqkWOQ1b+lS5PyMxqZWjWJ3mdiY+hnEBVdfjY3JqCgee/nlEgp86pHfHlEL27aKXdLvBRTRar9+TxY7Z32hoQGeFDLrbV+aMdeOz79/4Zd2fcd7hZ8di2hXsOQezBX/bVZZdVGTrIYT+HqvULl9vIHBpZPAXAOBf7+GApGHaqtQGLajOjsVKiY3eyL0FsW0UyLSEPpOTLLKq+Hzr1y6VQJQVyf2zgxVcDKnvlo+Ky+AMRWF5OyuazI5uzezCxoVQ4whhPa8baooTmcJi7a6kwtzDMfL6oHTZMZ599jlx9yPKuD0epuFuRVnR8RJMgy8WZHxLo27/KezlTFYh3msazo5e5bu5oyoBFysMZwT1dtBNY3ie4Me7ZzHcrpuiO7eR2++70mbGSkj4QrfkVZ4+QyERNMgdSbh02JlIJK1dbTOHVyxN23Sxg/ny62JQ+yKDZuv25O29+S5uGazVg7zUdzBlXtyfVfnKIePk/o8XNdz/5kFJjb7M429GOyEJliX+QhGW0k4Yn532lGqP+O6xesrYwj3ZmSg3zUDTnkky12/qXcARwnzgWhcFfmUSmpaKmjzLbZ8Nxp6JR/mqz5jfiylr/Y+s6Oyu0aKbpuj0eYOtubYJ90d757mApnvc/KVo9Jc3GjLrwoeZh/BaSpuUAZU1PnxMvBBVN39mqS7bf86HuvwfYi+buhYL0loMfzZzvv6t8fYAV2dHJwFTvzREjNnhEq+054QwwsD+FbYavVuDtbsk+giFBs0SSOYy6b+5COlfLGAo7lYnycvNAUcyxERkQpCNgFKnDmUlw5cND1mNHSYj0MWNXPV9O0zqSQGYoF8TSkbXGxY4ZdhdLNBYX6Owt/0lzf6lUg2ai70gxL4t/6TJexoe2EvB68PzzNDJniPzGvewEIb7dTY0V4r7e3XcLkiFMbkIm0WKkZMGKXif+65rkPnnvThqTiGz04oIqM6DPWbPa28H3OKAlDtvRE01CSLMPoKhir+Dh03ThlCJ199FawxBk7Xy2cBjEQkryO6lRdRKEGvtiqPXTQ8bzEwJvsCdvF1ejfNDGYqZyTYT6r3lKs20ftoGRiCTS4BVbSj1ZhMvGWQ6gcuijF/95X3xtXC2Gm1M3ZY0PJ1GDfnRSWBFdZXNgGDmwOnASUIf6cFhQo9yyyGSrk5IUO2owAm+YLGtIfEabJnI3egBvVlcuprOkVaGA35KYpkxq2slruGHnY6dMxFNnszthjteTgHBBYYSwNW14FBzVvCLuyHf6ht5UKYi+D98m2qyCONnavn3WenTPKaZEXkuvA5DLMsGGmzIxNdKpzObmOGnXE8coxTUTR7ml0lCXOO5y3JUkxIWgqARXcHgdHv/nSc6715x+7O7a0ScPBuFB1FNXaz0OmStDAdhVmNCIs2XtUagsgn5x8hRTqBnO/4m5Dett3dM3Ms1mXXYOyi/hmgmNrgdgc3cnfdvvj+87fWyISBBnmDIgUwvUMaPXSe0Zmm90rC704Ho6Uv2u7JXNf6QF/A1fUz99bg2X8LnHTtuZuMfHdXujveO/KEQTKDyJ87KXn/hBz7Y0cB7rCzojsZNJz7bAdl5Guo0YY0hK9Dutv2U/lMjggdGn7UsYKA3nDmBPrPN3YevBq1DKB01t4gw35j1OZxJ/Q0Hzi0QZHOFmR9Jk3FhyUPRczOmf+APH78K1uVcl4nDVGb8ajMzQTOaihemagySuOiurFZZnwkCmNPrH1XYsYkm48jJIV42fqDWUgaZzVce/pNHquSkuFhDZ8RqxZWa7pFFrbtkBoklGlZAGVxAQqDdkd2z3vVztjhBkNPVd5jB+1oPp1dkyFrHq/zBjxZFLvzbKfqWC7MNNjirk4xkq5XodqvB6xt3IzLP39XyoBfrjvU2aDrLV7Zsb1mY6f/XUOUZ1jnZvR137iDLrjy2HFRnDZsivxx2Vpl7FzqBQhZXDzKXVjlw9I8O0w+n5nGCSvbX9Je3Z7wtQ/AvDIkKMKG13fVtmUwnpbDePpJMuohwTh4qTBbMmsMozu2yU8REVjgbEhFPQgW1+QxNKguAXtZX4s2Dhk14bvpSl7d8ysZX7hXXhxxpfx1XmeqzL5+NvP1vkJUriOpucPzyrFcurJA5frpvD3zeWYWNlfPdzptiKeyD83X7qs2s/+z4ansd01KJ2Y447vdKvLuTL7OaMepaLurd+UsV6y73vhTNQ6cvXcqtyyToAl3vo7cq1PVPnfX7atx7+4+zvZAwmq59xH6x/HgaZRT5+y6Y4Pry/Vt59w1ypFKsoLYS/sruG/ZmpMShb8p9UdrUZzbT+VFaepzfX9XrKs5D2dC5yiQwNRgRY7TUmHk9fjFoG5WM+oNQu30Duhcx6i7fd0Xc12TBJG1tC8cvnwmDavm73RKu6Mm/883dua8LzLpdUmesNgj9g9nA4Ge6GcKDimcsobVrJswv8sxQ89s8L4GpVB8trIj+fNEklUygfzITm2VWFSyK0ZV6hDQb74+8lw7WIqzBd4vtk4Ck5KE3iHtkXD0mFBJfBSMFxQqkPQOLx/VwYbh6UDffeky5AolA5oVLPHfHafwvhruRe8ujSwz9IJ/c4Pmsznz4nxTi6Kn7XU8zpzYToWeGXVmg0JHswpA5UlDk17G3D9nIiHRSKI0iycTsTvPqY0dTm4Nr+DvnrBwdec+PFYTcNAzyZoWhPdx7PG+jrhwZ4vi4kdWKWPHUegkmIZqylrOiTSYn3oijrA4Jkd+XHZCiPnXMr8yWn45+9TX+XHHZmRu36c375A5pR/Kl5PukDvOcV4UuSf94ck5nWhS26mtzYQrnOexV3QUB2WRV0YR3Hlpz7S57kl/uTumL9vcVaK7hlRx7tGbW4qcyObKJhsDFJPCg4aG2fYHPjcdFn0VVXbWD33ZdmfXt+WKtRNt8Ji+gkW5e6/uvj/VbXd3/2/6+2+y/dyDdC6iM2iguW/IuhaANY77OBVv6inDl/VsP+hJm83ratT5CUB/tEk5jB3S3ZPEpuSD48pIsdYD/ggDjhI+NVbBAF3pD1wL9t24UcHZzNH6iHP6KeKlwJRg9S9ocBhqEyJHPdBHvP1h/PSCHaC7bec74vzVOWju3lN3xrM2Wj1dC/7jjZ01c9+R/un9pT9oEN1Zfq462iiwt8bmje4u1p8vfPv6rTIqfaRSHvniSRwweYu3rd7HPc1p0gzPnQ+qz07ZCyws8NwUWvXelko59oeHYRFLp7wdHkPDagW85QdRP2FjOy0fqUGZgM1nNyeTejqY9l7zOOBaQyRscoBUbekAJXNSsT5Nd8O/3Z0knj7nqTzOUSHUHhYaG9qrxPtzXPmwulSCAAAgAElEQVSByYXePC5UwcNRyBYVsWv3HYZnZbSMeOHneHd9WyzOVaE2Pg8VobEr+gYy2NMCpvp9L37kNRg7HVAoJjdzre0uJKsn73nuztWqbgeFCf3fH991XaWe3MPZOV/e/YlEtLg33FZNPCwzSp+U4GuXylAwKzrKobw6yUgO6qvHcnkdnXtFmCJhsRzDcZcnoz5EVLfnOW9yJs713nbyN91mxwisVpDotGEUjxFqT5gqu9sPVLjWbf1CQZT5exaIMOjg624+mL6vYhyjQrrDyFnhPlOIaLuR/D+9z7zC3W2nq+O/6ffeV+3o6XW+6fabo51UpFOAKnHU8xxZ19jW3qAtetJmxYDZTjfvrq/9wLKWBOcpjZavFm7qEvpWu79SDv1kh7TWdSB5nF2fhhQjQJaUEAkeFSHBQ8LEN8pffGAAdcf4cWw70S90hDLH0EyeQoQDCQMqNxoMfmyTF4w6kgc4Rqr4DimOER9NcMVoUBwc6eb3qiFs3TFa/+ONnQcffFBRU/dWCJNZA+w8FbXvAP7C5OfuiHmQcOCzuFc9IGqfBpbKK9+1H6g//5OfIhIwM5gYeTsCJXaFrdYLPdivw3u9HgaOrqCun4mUtc7YqTx9Zm3seFu84G1oU9hwGoz0JnoaLjbfqycLhKfPeiqPMzPAaJgImVxo8DCfwRzdUhPWVPxx8w9+IL4HDuA93qfY2vpSzMoNFw9VBbydLpT38dTb4fhMjpCL3ho7T/78JRj2qIUBRXqsV7h8z9uAjqmidTASzcJ7M4/OcXzxcxqe9MhpJY4QT57PBZLXYujfDMsKwYL+xHmVsmuAYaj/3muETB2f2pevwOW1PB3rjMKGPb9Apv3k407X2om1YfmnRfLID40cqFMpjoX/qDQM66HXk8/paftPZZu+7mt/023WuZzlyO/RSeHmPmBEdiSMhb4WzrvCnAIZcuMYITGGmeWTDhfttLOkh7g0nFUiO5QlJuPr4x2fsztKTV+3savrfdPv/etsq7N7nQ7tV0Z2F8VHtWKs0An4x+N7Y/j3tM0s7pq35IBUfgnG0SBfRS7Q1twm9TnVEn9jmupeRnz8kJZAFAWFa7O7SDoNnqOL90nSbWDvhTGR/69sFSWis6puf5U0HEONLCfGkM0AAqMm78GovXeAj3j5ug79OOqxJK3RovdmR+MyAqQqqSBVISyataM0sRLh0nVZlVIK2nIdzaaeGTEzTunHZkZC7vG8jgV7PqNhvA6v1x2Wv/8aO1/TauFqgnAi3hAJiJgfipo2+0mJX7OML7LI/TXpdrA7Xe8l+e67JWTMGFkbZYGhk6MKvFGmooL6LECBSM/bGyNHd0fmd/+Kyssjbb3TW4x0TxeIr+n1dHkbG30xiR0GhUr17nKlYLOivfbW6ArU5oVpPWjRLe+8I+HTpkn6o92jI/ak3ebkTxoELaiTxPHECtmKaa+9BoU/DFQu7l0ZqTyHBAP1SARm3SHmBdDA0ELFpTtGrn7f22eSrn2MWkwdySuIaeczUskhHIcRBfYrN6RghN4N2FygKjirKZX5PaNoDTldF83jc6+6qNUGoXsxfqoMSLKv/u1JH/fkGE/HOp0VO5b9UmZ9d4nER/vb3eqRZ4/Kqi9L5fXFozp915NncneO+d2Qyro3uGpP2+/umc6k70+nNjtjSWRf0pHA6Eh35rHjO9BKiS6ASaSCWbjuqPxOzGV6z5m0r4UFITs5MkA44JijQIXHG/PcC4gbeowZlYoAVLi7aIKvY/ycTu/962iv4z1Ol/ZzzOUszpRKsHJxj6BTVsPLNYSsN9Ecc7t702ZFtpFVLQHJiLKkBRuXZXJ4L6BljtcgDboXyjd4IWhjRe6OAEXeeKJOqkCe0YDcoMbcOqGB5EwIeyPpEB25lsGhEj4pWrz8OvJ+zG13JAjQ+c3aQRo+JUYSF4Fsq92paYZ4O3MUOz4P3yMNI6ZPmA0fTY7EtURTvXsy9v9r7HjSS31wjCcThJCzebvAagCZBqNlZkS8iiDx80/fWS79lzylvts2Y6K8dIWRhzMIuQ+Ppk+yFQrtg0dVl9i/8LcYZFPV79x8Bj+GvJVeiCft78XlT+mpzvIwtEdBT2xnSYSfv/WWhP7tb+rZ/ONQvyc0VIY89pgtMncqHtpZyN58H3Oej/KWwIvCgnHu6i51N5mzw9h5ELc3opKU4JEGhWZtpntqZsf+MeOS+TthV22o6t5c1GhUowedqy6ayX44uRtG0kgfCRsSLhNBIvJ1SXfG+n2PPieDR50vCy7uYNKqqWuVeT/dpR73qtlxcvc1HXkzX1cbenOf7rS/N/c5nc49ndqsHR+cC4pVDwaJprKmg6ESzgM6GEhjzTxLd55jlSfUTp9/HNfiuWYW0NYUL4kIj1BrCVknCfGlMaTpsbVy0tX7IvEFvbasc+YIV+Ezn65yOr33b6KPTrf2m5EY7A/m0pJlVe0PyL11N9Y96cPTrc2ePLM+pq0FVeparGJtsoLSHCymh6oUy6NbAwjGD52mJ7Yck4gAYw9vRBSpGRTYXEdoZFKY41n8Vp4q3zF6+cxOzg2tL/FY7uFxoFPXc96su5jJVnSeYl1WlXLm1rc7OrtrvP7X2OnOSOnFsZ5OEMf6GheAnvcw6hwwgvPzVVukoqxE/n39PEMRQmVpGkM9Tezuqjna2PGLwqB9x6gQ3RvxtP29ucepPHfXXNQYafdWmjdkDSdzFvlgm4eAkrrg2Wdtj2YZNOiUGzx8JkZM6J0ng5654G1XfcQFhhEeLVRShj9zdo88wR3Gzr24HGpaQbgoprfXZSGm11zfyLzgEY7GhY8wT3OtGIbJNVSvt9GHUzlWujPWZ96+XUVuGMHRQvjaY8vz1J/BFh9Zju9CguCmO0OkO+0/Q5rk9jFP9zY7QhXNDaLTgBAWRk7MxYMVlTLqqXCeOtZrUs4GKEAxFyfJnsAsu7ICjrmOjCYRZqM82O1itRoMpXR6sDTB4KUT3PZxXx7AfDhKb3PiTvf33pd95uxap2P7ubcQDqkZwPjcHGODHvGcsa2rfjsd29zb90z2NisMoXo4Pqsw5xuO1CqjoiG31u2lOb8JOytd1UHO5MoQUTl5EO7jmq3QfANF/AR4Ghn2XEWgeQ3Wg2QR6+5Eqf9r7Lh9lb0/4JkPCuTIkRxJSU2VcGwSM8ZGuISmkO1tB/4xmvOmqVAhn4LsapaaOimx+MuN+Sj09p3rev9wLq6gjZ2IWRYZ9HDvsd5n+gJBjwQrYnNim4ULKycfIRqOottctW2bePv4yDFEeViPhwVJ+11zDWCKoEX/GkTn4fBn/jIU5Lt6gPKeaoODG4FmVtPFVrVXtqeesA5jx4jqTFi3rkctNbNP9ZRgpEc37sVJ3RnrNHYoP7wiSQaBMYfy5Fsn5DDw3TR0asHOQ1ny08EyDrCCM0G60/4zoT2ePOOZ0GauU4zywLcrQ5ZOshXo9KR9NGxY2sA/keUPvGxrCM91bLt2ANFZkrhwUCcKbU/udyqOeeaDfOFerIXz64GbUyUEP9P7B/XIoXAmvPdT0Zf6mqdz+1WCO5LkI2f16zETr7O+O53b3Nfv2trQCqOxQkWAWiubJRdEWMPPG227DXN8wpAbRGE9MBo9zA8ixP90k/8aO718I4ScvAZPbGKMv8w9O9p2NSYYv/ZJoRSAFjAnv8HuLlxkp48Ol8TYQAmFx/aiKdFOF1pi+tdXnFTnFoBxbRUSmimBDY3y6989KWN+/wdV2PJUSNYdP5OavRfJwIciJWpO7yBszjbEU/HMp/KaOlriCKlQGFxEIZzhyR0XxdaaGuT4XA0vaS1CuMHwZi61FSo9lc/+TVy7r4ydb+LZe3vP7myG2thxds/Ftw+SB54yCqLydzpJzgTpTvvPhPZ48oxnUpu5XpkdBwZzUr6CvJkJVyzIT0xcmKYixF05GhzbrmtN9TbP05N+d3fMyk2lcrK0SXYgT2I32q0lGCxUtVDktPTUmXAmvXd3fdWT78/U9jN6fvWc7hcU/U/QZXrynvU57t43nZMs/Hs6Oib/a+x0883TiPlgfYlaQCknSxuluKLZdpULzoqScCROcTKZF9bxA+skNTVFso/Xy6a99vkKNH6e+dVwt4nIusZP1bPPS8jytxWdsYoQXHVVN1vh/nCDEGEycK4j+sSgcjdJ3D/RN3uEJ6wojk/orM1NJ09K7pIlwLhuUIcnfP/7EtC/v0u2NhpIPiEd1M3fbC94fvf/GjueUX9rY2fEwPZk1fYuHoa/maujvdELLk6wy+tx9SbofPmmIW9n+lz3fJR3HPltbLMrBYhrZQGgtMyh+yaFe/Q1D+y1e4SL4JC8/6ZU9dl9f8+WXdjPaxusPY6cfpvf+5mq+H+BSAVhwmbocHfG6bf5nZ/Jbf+vsdOdUY5jb1m8XzTeV5+aBvgJlYyicsMA0nLz/AQZNyRUEqIDZP+eDTZc891/OaggK0GB3rJhT6UcAWRlTEaIXHtePxVOd2RmcnxEc4SA350KamPD2AmAsXP9f42dbo4RV0qA+TI5ixdL2erVto9osJJpzyx8z3mI/qTef38Pn+CbO+2/xo57Y4frCNeT9P4WWQZnhzPprrHTG49lX42WM3lD7GkffBvb3NU65xg96mm/OjvPXf0pKrN0Kn4BkgT+HAv454wxEQp54egIuP/Jw7J+d0WPI6ff5vd+pho7jzwHpktE/O6D0WtG43g6Rr/N7/xMbvt/jR0PR/jn28vl9TVF8v/sXQl8FcX9/xGOQA6ucAQQCPdRRRCvoiC0XmhbrYqoIAp41BPBv1ZARUXAakUFadEKVMVW1FKwKqC2IirigSAIyH0pR7hCIAmBHP/5Tpiwebz3dnZ3dt9OdsdPJHlvdmZ+8/vN7Hznd/2w8TBBBf74ba0piSVJYq4Y1O64vS82YdgEY/OMjKIUS0ii3T4tmmrurAkNwd5589gN2gwWzeJ85jMyXpISuWplYOdHBnb+FIIduSk7qZbZxrD7zTdZuGgWNez11/mzkX4tOxhvD37+OcstM83mCBL3WAh2zMEOtMTD2MUHDmOTmE9OtAIznAns5Wy8kY7HVdxkTx/dOaHaHTO5T5xUutdzEGmWudRxY8ahDe3HohSKCIbLmXna+QzMoODS8dqHV/J/URqzxImT7+8Q8wLR6mVCJD1B5ruuYAeRLiEfsKjBpTMuma2YCNvluZDJRGvenaxJu7Q76VPVsyHYkZhJY3QkVDc7eEx6azsNYaFkjUIdT0jQfg6LmvX6vDL/nA8mdpU6rODmf/llZZHZTnvrLW7WpqqIvD7tmcmVCr8gnReJ3TmVpXn1kCEsv80GrtnJuPTScrO15SwRKfx77Dr32x23iudCsKMG7MgAIsEvAYzs+h+o4LuuByCntMuudaf9+PF5r2kXpp+ZDMggPwkuDAFqMpkFxWHmHI3gHrCQ6Nm1DgNFLO9cnEiGIdhxJlFe897uaAE03maX1YuYiSXkI7LAtLEN07DjonoR0wz2/3Vjfs6LVuzS/BY758FH2442yS7dqp+zS7vqcdhpLwQ7ErMmNsRfn1WfLmE+OVks3riZqVlkszJCAvM22BBbOaxsYRqdffPnswRug1lM+cES1MhVCcGO3DzFqyXDczwPU7Xsd94pb6r+hRcyR+FN/AcFmp2Udu2cD8jDFkKw4x7YEf6CkXsQtEQARzL7B2zWB19e8UJGlXjIyr2q/hLZDniBy62LOm6rEH45kWPyum8v+S3AfzwaU5l5+CSmzZEJKy0uMmGJgfrg5zoWbndY/xZS73gvabfLVzf9+PxKP2iewYJuiD3OGIkPwPhaBmbaNq/FTB1z6B0GgqKVSOscnM1Qdm5eSn0v6R31mdkLy9q6rEcDSmbJOJnxT3m5eexq7tIw4c42dlmZ8Of8ym+ZiQnBjsQsOb39QRcyQmIH7BxatozWDRvGtTrQ7qgqIdhxPpMyPEcv4OFOBmiQeyLvhx9O6liVds05RfIthGDHHOzgRYtoa/HM2DDj4iZ74KWZ/DD28Tf7OSNOY/lRUM7sVJvfGOLQjXJPv+ZxIw2hHl7wuMk8nyUMvrxHhtTBTpb7snIv254f68FkGWHBJ731E/MLyaeRvz8U8wDkx/GrHJOX/BZgB1qdfscPrDAj38kCBR0+HqZdmJXL0FjeHst1JS4RIp/DDf+9bE1F0xB5SbsMPdHqRLM0sdMW5ifygsVv9GOM0M5M+88Ovj4BbM5gftPQ1uBv+FED6Bh5iUAVhwpKaCPWNIvQB5NItJGWUo1KS0u5T2U6+x2fodRJKaFWp9QpNz3GXgAQ848Pd9HM+WXWOSgtM2vSbVc24/7YiMh7z7NruencvOdOTlMhngFIg4bebqQ4O3y18ozf+G1l7CHYkZgtr8CO3X6EuRM0O8jdoiJ6Vwh2JATDpIqdjQG+WHv+8x9C8tHcJUtc0do5p8y8hRDsmIMd2fV+7aiVtGt/xeAn8TgQL3JbNB/ByDC8+Hvo75ryl75VDTbGZUfuzSXKXzWuHf0Dj8QpynXn59OdA/2XW8KLWfOS32LNRN6626UzUlPUheUfa1K/Oi34quxCQRQcmhvVY2ZzhtKxZQqd2nCDrzV6wodp5KAsS34p0eYTlzMoRv8WL3kfi8fQuADMILw4gj3FKmbuB0YwN+TJ1Ty4hbFgXwRYEYGoRIADEfAgch+NNY4HB7akS1i6kerVDGqf45Wf/cc22sry+cXy4bQr56qe8wO/7dISgh2JmZM9lMRrSkZI7PYjTNnQfzUWphiAB2ZtTkoIdpzMXtmzMjyP18s+FoBiy4QJ3I9Ht4hsQQY7D05cQoeK6jHWImU8XmiG1PH877Kyh0VvxIvTLKy08MVpxRI6AoD0PgNtM2dsdlOJw8ybH+3miSKrVU3iZrDRDoLiRS7awm3leV3q0jp2KxkZCl+MD5qfySM6VLgFhUYI7Tvd65yvLu9bwNzB3l5E0cPhBjfEuxkQ7dSsiO7oXxZRD5q6IBWn+5yVubL7jozVh+Alvgc/ZzxSMQUEvh/39y0xD9GN6xTT7oMsV54hpLXoK5omxAqtKszPxHpXAQ6hIcKeI0J3q3jHWZkPURfzAi3LUgZu8K9IvCx4iH+hoZk2uhPXkmDPOp2B2Al3tJHyhcbzeG4Zax/RdCfN2sbDk6M9mDo++uJiWvhDMtcaYR/NPnCsPELvhWfXJ4CZA7ksKfwne+h/3+6nvSwZZ2SB1ufszrXpD1edwkHPlz8cpE++PUDzl+zjfaAvPxYv13o8+rEuMe8ZdaoTLh1kSgh2JGZJxQYrIySyZi2RQ85fv55lw/6ccliW+oKNZUkI27DQxnV72r9pFGCn2TMv0KGmcvbP8aZShn4JVviiivElFC/CilOawdc1Q4fyBKSnvf22Eo2dVxMYVLDzt7k/lwcakZ1rM7CDdoY8uYbGs5d1PE1LrGAG4sAjnLiRXNHY57J1h7ljt7ixxaHm02U5HIwh4fEolmUeZTozDfn7+ztNfYKcyr3svHlZTxyKYSI4/b0yExkccBEVDOHDjQXzjB9ox7oZgA/4AP7hM9wGN2G/i4hiXtKiui+v+A2fNJirAUSoTLILM9FowF7ME/b49cxU0VhwqYDIq9EKbv8RIAHmjdewAAl2zEThS3S4oMiRfEBmR7PQ2tAK4wD90KCWTANykEWRJb7+rRZhZm8MoOQV70HLcrZPvb9470nAExo37F29utXlawt1sdaQpwwF5zcn6wy8wKWGCCwwb8FCmv5pBr/kMJYnb2/NTOZqVwBUBYXFdKyolH7KLuQXSwuW7KdVmw6XPwbQAzO7f3+6p0JbMhF5rfJPRX2v+B1trDv3FlKTBsn8K2HtgAsK8L1V01p0dZ9GVFxSSkePlVDt1GonNRGCHQkJ8ArsiBcqXoh2El4hOhu0PAA+8OGBWVsGi+hlpwDsZK9cSy//cjztKWD+ACw0rozDZ6y+ErlI7NAf7xmYsAxmtr/YYPECgH1ttAgrKmgWoFOliaLq+YjWni5gh5lk8w2yWtWTTQqszNPLc37mObM27ygzfbiiV0M699TacZsY+ZeyiwkZsCNzyxvNeRs5wPBSNt5+ok+zIAbRzN0EMbBBH/Lbigd5I6Eq5N7K3DutC1pxMF27rYDb6KMsYDes4jCDwx0OTwjqYCziwD1v8T5644ONVLtObdrN2hJJptPYofc8polryl7QuAGe/PZPFUzf0BYOZPgOB2Sxv5rlkRFjwOWYlZC5TucpkXu7uAgUYzCTXyu0AngatRWyz2K9LV+2nDJbdObh4WMV44VBvLYBoCAH8P/odzwZ6tvjTjtJGyEuL0RuPsiZsUD7Am1U5JqHxlE42ds5TAvfQaNPoJtrnWtvfizT3kQCi1+eVoe6d6xNvdg72I6prSyPo9UTNEMmx2OemRYpXq40YxtHjpYQDu2T2YXS6i35lM+eFaV7x3TatvsIu2Q6xs9/XtMlMydu8hv9I+8V1qLwqcLefPef19KvzqxH//lsL+F9BmDz7mcVwSFAT8smNTkJqzfnUTT5DsGOBIe9AjsYSt/hy/kmhc0cm55VgTeGo0Z7dhOO4pA9JvdC+rlmMz5DcAhF4kO7MeLjLRK83Dcy+1iY6CA8JG5L0Q82ufXbC+gQu3WGU6HVuZBgrXQVLLq3/rubjyMyKzdukzD2SKdCFRuDCEAhBupUYydNsMOKOoAdowmLbIK5eCAAU4ZEwWe0KqBRt55julagreHO7TaT20VjkTiQRH4HTQMOxjhMld3sNjXlsLBFj1YxXlAFFXJvOjhFFQAicbCMPBgamwd/cLARDsqYyxkRe6GgWWgBAIBgkmKlwEwxn5nL4PAEgBVZoNkADw+xMUMTh71S5aHfyliNdb3gNwJ5gAcwx8IcWAlCYJcumecE7QAgOMTiEgAgaNbHu6k906ZAE4piPAzjoPvj1hOaIsBrHHqFvwlCaAt/MNAKzSsizOFzFGhmZQoOgNA+on6k/4lVsGPcK9E3tCl4H/8icw/9vu/ZPDgKNM9OCvZWzN2nLDz0YnZxZCwN61bnJmUXdKvHtTd2zyFOxieeNcq72CPx/rdCf1FxKW3ZWUB/fmMbP5zjvfHm2NPo0b9tshyRVwVNsm2oWuvYJ/+3tMwvDpc8nbJSucYWZysAmr8zc1KUsdM300dfV/SfE2OFbEM7DhAUaSoYgh1ZjkbU8xLsCFUxhmB1AYlhw/zp8PLltH3yZG4C1Zklp7Sag+c/d4+nZ4ouoVTmk5nZqBYHI1DNQ8NjZ6OZMesz6tqtawWzDozXuImiXSwCHCYib3JwSEPOhMsUR46SFQnwBWNF/qTIG160gcgtH0w8vUJzqjYGhKY+9N135aGo6/ToQakdOjj2y5Kl3U49HcDOxH9uoznHzQdwMMhiN0ax/GvK5qCU8tlFxOadR06aEoSjv/nyTOrcKo3WrPhCymlZ7CsqD6wAO+IwztfXcfMbOxcn0fgubpXxHdakESQI0KZK7u3IncwzWMfQskCJs3t/mVkUDm8wh0BUOxRxsMSNPehEAa2xblyj0Yx+FjFzwBLW0Wxmvw8QY/SdgHnMp8edvkUkKDH+SDOtWCAbh2FcDhk1QzJzoLKOU35jjiE7kQWfY75wUBeaE7/deJvRbrwwAJhFQWSuWEXWyR3aFZj0rWWgCf56xoJk55Dj0Te34u/qaBpf2XnE+xgXMq/8ZyetYKAJewvkGdqHyCKjoTY+g7ZHMRBbzA7+MNmLnBfc4GNNQnvjxKpEpayjLSPPxbq0SrsYE55/+3+76YaLM7n/iZCXW69oStddlBk1iIFqeqy0ZybvxrawvxpDb4vvsC/CqkEEesDnWUwrg4se8RnWQS0GAPfmlMkZQC60XjgXoi7aHXF9Cy4XkG+0h0h7jesxHx4GnIS5m3E8oWZHgtNegh1jPHgMTXZTikbGxlGjuEmbHQd3AXZOY6a99w3pVEE4zULbRhvLbWOXUK3U+vwmEsIOp0EcKD5gNriRwEY8Lxyyv19/mFZsKLNzxa3O3f1O8Wzzw1gRxlLcNIkDnpgD48ss8oBiZWOQEENayQJPHN29u7yqXa2dTF9O6yQS7IjcGXgxP8SiENVMTuKZso3lr//6qdxOGremcEC1UuL5DMjyXRxCVIId2DLfw0yj3DRvMl7IGOesDDDWpNzcXKpd+4QJX5tmKezGuwk/kB+3EjspB4WVuXdaV4TeFu1ATiazvCyRmmMcxpBtXRRot98af1rU7s14jn0E8xbLHBiHHhxeRd4PaM6w1yHCFIoAZfj9IuYEDdO4Vz+o6DMiHKidzo/V581oj9eeAM/QikNbA/DXlZlJ7mTzMfuTivlPVGpArdIYq74M7cYLArSDdQINEPK8iAKZRHhjyOD8475duOzEexL706jjwAX1YbZm9fCP8Mq4MUcwEoBH2T0nUrsr3nvCL2bR0p2UzQI0cLrYuEYz/z6MW6ZEm5cujPe92cEW+5edS1WZfp3WieQ51jXAjtE/z24f4vwnzLKuZyDoAgb4/FJiXergMg38epdpWZauyeUA/JvVh5gpdx3q0jaVduw9yk2ED+YVcxNhlF+0TuOyDdNvYfqLzxswLZ4AOQ0YAIR53+jBrfgzRr8d45zEAlbGOiHYkZAiIYB2DvmieZlN0TgU2C7CbKJHlzpMHZ5qS6OBMMYrr72WO7bjYGwlYMHsAf9Hz6dfT12ykunFh07lAOXeZ9fx20lsarCrxKaJGxncXgJpN65fpmbHTYzRpMt4K4lNdvTUTdwMQxRojEbe1JLTCwAEczGeFMxgKoKNUURFwXPYUOEn4+ahjtvkstvFaCYu4mWBOjAnEbbQmBthZ22V52aiCJM2mCke+PRT2v/hh1xrl9ykCeVv2KA8qazZWMy+9xrswMQHpgEom9jmGc8syTh2cdDFrZFMgYziwPB2jEMv2rDCd2hiZA8eMuNz6owr2wecs43Rq2BXLa5VPSoAACAASURBVC4korWBFxi0Jy0a1+T7Rwo78P32/AYJMU0FgMH+gsMzDpdmJlHCvKYn23NiHcBkeA5wa3YgQl+Dx66KCb6Nl184ZJUwfzP4aMAEymgJIOPjJcNrmToytMdqpx8D57Euu4zPnMfegxPubCszHE/ryNIO3osSTd5Ejh+YbCPgBTRasCKAZtYOuIk1CWa5/CA3Q8atPinn0O97N2JRIE82HwT9p7Q9h3DBZDTbjBf9DbTey3LOIDAlfhemiWZrw1PGxukskufgrSrNOebjiemb6IeNeXwEDdme+ae72tApjcq0gjhniYN9jWrsko6tfey72AeOsfcfNCMLv8uhZ+5u6wpYjKR93bZ8uu+5ddxcsnnjZHrunxX9GmNNIy6yX330F+Vff706lwGiQkb3YXqYAZstzHoCZ81ftEpVxnbfgZ31zARrxIgRVFBQQFOmTKEOzFzHWPLy8uiZZ56hycxEqy9zvn/22WepcePGMSfkkUceobFjxzqaMLMNQqZx2U1RtGUEF/jMbjjC1UOGUAE7DKN0YokrU9q1kxkuzeo7hKa0vKtCwkMsREQiws2TWUGoR1FgfyxeaEIzAoDTtT27wTtu52y8qcKGi1vOyNurMsCznS8CFLSFG1C8DDC29uymDLfaVgvahYYJ4A2bB8aGm2jh5NmDOUNefl4Dftt48PAxqsqcHnAzZ+SVMSKTUGlb5bmVca+75x469P335Y8A0CKprIocS1bGEauu12An0ldFmELiUJ3CNDvRwn8iSSeSvlktZgdJK3xXeStolQ6V9bH+EHEIJi7fMxPa07uW+ZzgNm8Ms0OHiUJkUQnyzGgRYYCFozvW+PSH1YV3tcJzs7Fy8zd2iYIDDA45QuMUC5Rxv6NRKzhAgi/W0h9zaSMDP6AxrVYSNwHBPumWz6Nd2k+E8E6iVsc1r3VSq3P/BYy1oLCEB4ZwGhzHbL6dfG+X9nh9Qjs7jvm/WNXeyNAR7SwDPrzA3qs4RAM0i/eraC9efhpBP2QQ78t12/Iq3NKLNowgXWjeo30nQ0Oi67jBcyNNuLTbcDzkOXLuGJ3vjfWgFSkoLKUfDNHdxPe/69mQ7ruuuePAO5FzbaQ9lr/jr7rX4xdbZ7LQ2m8x3zXIVVtmbrZ5Rz4t+SE3amoEL3jqK7ADIANwcuutt1Iqu7WeOnUqjR49mv8uyldffUUNGzakZs2a0cSJEyknJ4eDmRo1Kib8EvV1BTsYPzYh3CR/wJxdARbshNuENiCbHYJzvviC0rt1o/YvvCAlVxOvfITmZF55Uv4ACPhglnAL48FtG8JawmkfBS+oWCE5k6uXUt305HLQY/egg0ML5gUOoNFukqHtiWb/HY1oYVoSTwtglt3e2K7RNhr05fz8rZTvhhRDolTaMX06ZbOQ1EK7U7NVK55nqWp6OqWwpKTFbD1B61O7e3dKY7xHOcx8f1AaHdf42e3b7DkvwY7QHALgPMByHMBm/ZRGyVxOIp1ZEQYU0dcAWKMldTOjS+Z7Ky9DaGLgi+ZXkw0ZeuO9EPEdLjR+3FJ2U/k9u4WEJhjg0+4eIDsmHJTfZ3vnobxj3B8AWvI8likdDtsq8o4Yx2GF57Ljt1IvXjAJtIN1IDRZVtqVqWuVdqxXXICBP/hRzQuZMauqY5V2mX7djLIXCXaM73Pj2GRNIqPRHwlm+PuGHX4bMn8KvGtxa49yyTn1maaiSnloe5m58UMdN3gejS7sm8/M3Erfsoh08Qou9KA5ByhCWXN8r4W/E3L59Opaj18Mq3jfGWmP5guGKKT339Ai5nARvQ4RKBPxvvMV2Fm6dCnNnTuXxowZQ0lJSTSO5YqB9qY7O6xFK5s3b6ZHH32Unn/+ecrIyIhaZ9CgQTTYYYLNGZ+k0pbsqjS4Tz5lNTphfmVl4W3dupVatmxp5ZHyup+sSuZJrLpmHaPfnxM7Q3CsxqscOUJpDBhWKSyk/Ouuo6JO5jeai1/8khY0vIR6n1pIfX5xIlO4DAG7cqrSzgNJVC+1zKxo2ebqlFV7K3Xr1Ij/Xngsic5tb63NyH6PHK1C4EvHU45RrepEdVKL6d9f1WJtl4UQ7pp1lH7Z4Rhl1j0R2lG0AV5ijJ+sqklHjofKx9z+skPZH+8vTeYun60bF9OvGP1Wyv8Ynz5l/EJ7Z2T+aJvnsn2Ct0kM8Kcw4AP+WilFTB4LL7uMilmYctVFyHtttpZRch9/XHUX5e1tya7GZCGFrU0GxPuUHaoTWaysdYzd7p6SSBrj9W1G/7xlNWnJuhrUt1uh430g3jjEvh2tzh2X5EXdG+zOqRnNdtuVfQ774eJ1yVwblMSAfOvj76kPvmMXTMd9KtAW9vOa1UrpCNsnf9n+KNWsUdG5XbY/Yz0rtGOcE99LK9+n0c515+fzpKw6Fiu0+4E+cZYQ73WxRhrXLaGLuxRQRu2S8ve2zHjN6I/Gb7SLy89RV8lFlZMZh5d1zGhWOZaS0iq0bQ8L3BTFynohO7/syU2iK84+Qqe3hMVJ2Vr+4sca9OH3ZWZvZXPN8i42LqK2TYrYOjvG/xZ1rY7VSLt474o2rmTj6NaqYu4hq+2rqt+nT5+TmvIV2Jk1axbX1Nx+++18oG+88QZVq1aN+vfvH3UO9u3bxwERwFGdOnWi1tFZsyMIOpF/h/mzjDvVljxAA4DobKKYObePu3o8Bzt2o4xEDtKL25BIMzcxBtxqwEEd6lTYtBptxKG5gf+RKhOPyKhJXjnVwj+rcGeZwzL/nf2gpLRtS4fYJcIhZlpUsGkT/6wGM/sUgQ7g99N82DAqPnSIajD/n7rnn29LvmLxe2mvXvyr7izhrVslVjJNt/oza9cLWTcbQyK/N6NfRcAXGfrELTZ8LeEMLvzq8KxM6G2ZPkQdM5qttKWyLm7uRSjkSE14tBDadvq2QrvQQOGmv1H96uzQlcSCQ7S3060vnrFCux8GLNYeNH0tWELLuYv2cI0AfBDt3LbL0I/zy4FDJ8AstA06FxmavaAP5m4400TT2MCXBiG8kRx6GzOFEwW87t4p3bbGx0i7MfcVTOrmPV9mPeLX4iuwA3CDMmDAAP5v5N+Rk7hq1Spaxsy0UB/q0GilMoAd0IX44zhIw/EfttjRkliaCdka5r8DsyYUHHLbs5DGsXx4dAQ7gn5hg4xw2ZH2x6iDlzwi/jRtyJK3uWBCJIJLoC8ALb/YnCOaGzwc4duDQAeI1gcQZCx1zjuPWjHTUae+P9gUz2MaRATIqMUAV4sX/0b//GgXDzOKm+ez2AtPlUOqMJvwizmMX16GZvuBW9+b0e812HHbXA7zaEazW3NtpV1j9Ks2LJEp9keAPlxoOSlmtJf5c2zmPpHioslJlFEnY1X9rBntqvtz2l5ktFe05+RCUzf6nc6fLmsd4wQQyi8spu0M7HzG3CFiAZ9TW6dSz9OZnw07F5mZuhn5LWQJgVEAlO0k5lXBD9k2fAV2oNkpKioqBzuvvfYaJScnR9XsoN6cOXO4mZvRpyeS8MoCdozhUiFYxqRzyPuCLM2yDo1bxo+nffPnc8BTq3Vr7uPR4De/4QdcrglgAHLK859pp9mJJfQAP4hYJIqqQ7bZIrvxka9pK1NBA/B0aZtGddOqVfAnMkZwk+WdWZ/xvs/57DMOcjLYmhFl37x5tO/99ymJ8f4wC3gAPx9o/VCvEcCRzYJN8cy6dWnmmDdoabM+lFO3RYW4+nZzSEUbjleHZ9mpCOIBwDg3ZvR7xS8RtMJqAkVZPluh2U6bbjwjgr8sZ4kqRb4wp5EtY/E7mk0/aIrn8O4GzW62aSbrbvZtp20j2GnN8tjAjw3O7HYtG3Sj386cRT6jK80FDPhsZf5S0YAPaDyThXg++xe14wKfaGAHYBl7iBdnGCf8SyjYgeZm4MCBfPwzZ86kjh070jx2+EJQApRYPjuI8PMpC7/buXNnatSoUVz6KwvYgVbnfRYxDJHQcDuGGznh5IkJ4KZaTOPTn2l+RDhmEYEocoJwkN3w0EN0eMWKk+YOTu4l+fn0bkm3SgN2nCwQJ8/OW7CQvtvRkhZ8dSIDsLjRjMwx4JW5Wzx6drDkszvZjygIZoGgFihG0zi2aZQHPIhs7+DXX/OPVjDZaluzJk3/9zYuRyiIsnTlBY3oHwvKTOxUHUK9OjzLyoKuL0NZ+szqmdHvldlhCHZicypaktLTmbYbiSjFwVdcxiAdQLzDcDR+44JpwqtbeUJKFOR4Gda/uTJtrpkMevW9max7NQ7ZfozBA+wEPIrsRzf6ZecpXr3KQLNd4GOkXVzAO0nJooIfsm0kFOxEDtIYja24uJimM6drRFozam4AdP73v/9RK3Yob820EruYb8Ih5m/QLkZI5coCdsRcRR6SozFahN3Fd22ZuUJPFo0DL6tI07d8FuYbwGcvu9lH8lFoeo7t2cOb/CjrKvogpacjFbdxbJVhg5BdVKKeoBkvGNym4PAgNBoi10cXFqIbmalFgYkizN5wSPhubVkiVYTB9qJAHtYMHVreFTR9tdg6g38PND74EeWUu+6i9DPOqGAGCZM1gCJjmd/wUg52kAjx1iuacTkc8uQaTp8q8yLhm6Hi5a1inoMo61bWegh2VEiZ8zZwWIGWG/xA8koUvDvgT2P0bUQy1emGnGeRPUfKe2SUS1gh2PEHcU6h+y3ottaN2jYVl0260a9CIiobzVaAz/sff0VZbcry48ycv4tH1lP1HlfBm3ht+ArsYKBr166loezAVa9ePR5aGiAmOzubHnjgAR557ZtvvqG72EFr//6y2/IePXrQP/7xj5hRryob2AHN0/+zg75jZggwykQOBWhykJcGQCheDpx4mxsOqTjcImFl4U8/0ZtFZ9HclaWkCrVXtg1CZmEaaS5LFria+xBB3YsDAQ7+0PSYAVjVOUHijR35e0pLSugoW3MiiIGoD5NHAXzEZ2lduhB+ENr8CIuOWDUlhWqyKG+5ublUu3ZtWpB5Of1rd7MKoFk4KTuRrWtH/8D8rVjWdeZ4PmrqRp4kUjZcqgzvnNQJoqz7Dex4BagE3brzHPsRfA2NwVsAeuAKi89wSQOb/GigRdCOPQ7vIeRCQ56fX7L8ZL3PqGfLv9TJ+vPyWd34LtaFKjNi3ehXIRuVmWYz4BNt/kKwo0KqFLRRGcFOvGnBZoYkm8joi0RzCNwAEze8sKwIpYpEqlYOQApY7bsmot14GpOPRjrUGw8cDVncfCTiWrH+MAdIMAO5vEcDnojVK9vY3G+/JRbLllhEAarGoh2KYBbw89nz7rtUwMANTB6NpTkDS/D1EbRHMzEzMzvDPCAfAyLllZlv7mOhxavSwbxilkMHWbfLgL2xeAkIzQStMr8MzWjH92b0CxMqAfZl2rRSB+0jEtGUd36qkBTZShtW65rRbLW9RNQXYEX0Da1PZHJrfIdLhrUs2pPI5H5em910pHpbmvFeWTRIFERnens8uwhh/qWVuejGdwF2nFw0he/1T1zNn+eX9QLgs/9gEUtwfIC+Xp3LkhUfovRaLNFx4zQ+xD0ssi3ypfnlktFs3nyn2TEbsNXvgwZ2jPODQyVucN5mJgrQ+JzOTKbO6JBO6ewFhIAG4kWEFxqK8RAdgh2rknZy/WgvQoRrRJKwxStyaLxEluxohw2/RDKC2dv2557jwQ0QsvrIxo3UlCUEhobQLtjhGjCWtBZgByY1CCwRK+lrK+Zgm8oyxCOJaP8LG5f7qjnnnLMWdDsAOaNWTu4ja7npT2NMsKnqBttsjiozz7EHjWPJADcxbU20gpwpIr8ZvofJKjQ6wnfUbO50/l43vguwo+odohv9KmQtiDQjGTfAz+fM3eH84+kpcA/6+YqD9Jvzoue4VDHXKtsIwY7EbKo4+CdygUQzk+Lhl9nNXW12Yw6fEhSj5kcFzcapTST9Eix2pYoqmgEA8JKa9u6OChHNVL2w3CA+HtiJZWI08i8b6Au2eUYWaLVw0MK/57HoQShVmYpnyG+bujF0x22q4rvjgSSoARn63QQ7wh/uqt6N6L7rmnsyCzI0ezIQFzsR+d7QBQKqcM3cx9lszebwXhFl7V6W06iya3N0fq/B3HcIu0x6i+XVUVGCIPeR8xREmsUc6Ex7CHYkVryKg38ihUQ4jEKbg4hYC5bsr3BoNk4BQlHCDwgACQ71Vkzf4k1lIumXYLErVVTTHBlByUl+BFcINjQqaBe37MZoc5FgB39PZs7SyMMhClTj0OrAHBOHKjhTI8CGVyZ8TuZHNd+djCURz8rQ7xbYGTZxHb8YwGUOEiV6VWRo9mosbvaDfG+IzoYgKig4PP9h/LdUl4WZH/q7ppUu2prZXOrId+yl916r5hJAR/rNeGr2fRBpDsGOmVT44HsVZmwioaeTm/RELxAAHuNBEeZUyLJbwgyvO7ZM5YdJo3MqDpg4XIdgx74Qu8FzkTMIhzoUvyTSjHX7Fe2iQNwQC58No9mRKnmzzzXnT7rBd+ej8q4FGfpVXCBFo0iAKK9zucjQ7B0H3OsJ7wmYpxlzlQWF9mizqiPtePerMjHUkX6nqyOINIdgx6nUePC8CrCj4hZShwUCbU6kqZSqw6cO9KsWRzdpHs9s6Ocv2cdvWd8ad6rqoTtuT9Ae61Ar1tRpbdJo044C7pejStYcD95hA27y3eHQPHlchn43wI7QGLZh4fYn3NHWdqJEO5MkQ7Oddv32DDQ5kWZqQaG9soAdlTIVRN4HkeYQ7KhcNS61FYIdaxMbmfVa1QE0iBuE2zQLjSMikcGkTdVtnTWJiV5bFuyIp+E/JkxjVPSfyDbc5nsiaZPpW4Z+N8FOImRJhmaZudOxTkh7Hx3ZpmTMQeR9EGkOwY6S5eJuIyHYsT6/lw1fzv0lUFQkHkM7Qdwg3KbZGHjCax8FM6kyAzsA1cYifHPM2tXhe7f57vc5kKEfOV0+Z4l2VSaC9Tq3jpEPMjT7nW92xxfSHoIdu7Kj43OhvOsp72GAAonVFhQzNjEVRh+KEOxICEiMKl5sisbcPCoPjvapLnvSDOw4bd/Pz3vBd93pF7mWrv11I7r214158srq1ZKobno126QJ8O+1v05QL3MEo4Is70GmPahyH2Se60x7CHYkXq1BAzu4IUUSqRrVqjDzKDXhfXVeJBIiErWKVzSbJem0O34nz4VgR8/bLyc8t3L4FTJ7Ve+GdHWfRvzR5OpJ1IhFUbNbErkOvFrrdufGzedC2sO17qZ8+a3tUN71lPcQ7EispKCBHYkpsVwliBuEVzQjus7oqRt5AlkkKvVDCcGOni8EFbIjI/cCmET258TfJgQ7KrhnvQ0ZfltvVY8ngkx7qNnRQ0ZVjlJneQ/BjoQkhGBHYpJMqui8SOxS7xXNJ0I5n4jMxkOLby+gUhZavE5qNRZ2vBal1qrKw4/jO+S06do+zbW8GCHYCcFOvHUjALpKsIOwyO/8L5vuYYkt+zHzOC+LV2vdS5pk+wppD9e6rKxUhnqhvOsp74EDO0iUiYIIVrKZnkOw43yLCuIG4SXNQkZbNa1J6anVaeNP+Tycc2Q5vV06fb/+RHAArANEQZNdC7KSEIIdPV8IsvyNV09W7nPziujg4SLe1Jot+fTkjM0MgJdF5QNwWb05r7ybzq1S4yZC3Lm3kEayoAebfi5ISAhzWZpVzK/f2ghpD9e632TSzfGE8q6nvFd6sDNwxD9p6pPX8sNcZFhl44I4vV0ajb65VdTcDCHYcb51BHGD8JJmY2Q2wS2YtUGjs5Yljz1cUEIrDCDn0nMz6Lu1hyj7wFFeHblJ+jNHcRw2cSHw6bID9MWKg+WMt3pbLmi/bASL7Mdyc3wwsatyQOVcKt1pwUu+u0OBs1Zl6Y8HdkRoauNIYgVLQfJjhGEXRVW4fCuzIEuzlTZ1qRvSrufhT4V8BZH3QaRZyIrOtFd6sAOgggNccXEp7ck5SngxptasSnlHTr71xuEQ0YFQkKwRGd5RQrDjfFvUeZHYpd5rmmHOJkKGY8ztIrSXkP2d+wpJhHkGCBnFfH2EtjMenVaTlwraVawdu/OfqOe85nui6IzVrx36hSkmzCynje5UvudOuLMN/W3ODp54Fp/jexTI7oqNTENZWoW+/OEgzV20h7Ka1KILutWly89r4GlCUYzHDs1+45vd8YS0h2DHruzo+Fwo73rKeyDAjnFBpdZMorfHd6lwyxx5M4j6RkdZFQe2IC+QoB4GdOI5NEOzPt5Nuxkgat2sFg8F3LRBMo26OYvfmmONWLkxD8GOni8EFYcPu3Jv3GeNv4tQ+Ddc3Ji6tE2nD7/eRys2HKa9OccqDDeRodft0qxivhPdRkh7uNYTLYNe9h/Ku57yXunBzo0j/kEFyafRsP7NmcN2PjfVieafAIfZ977YS4fyi+iHjXm8DkxvQs2Omm0kiBtEZaFZRLnq2bUujRyUJWWOFoIdPV8IKla7XbmPBXbe/m82TX57+0lDa1C3OjWuV6Z9r8py9Lx4f3sVw7fVhl2abXXms4dC2sO17jORdHU4obzrKe+VHuw88sgjNHbsWEvC33f4cu7cDbAzib1k57NbbxQnCTaDvEBCzY4l8fNdZaPmszHLg4Lw1sKcKNZgQ7Cj5wtBhfDZ3esE2MG+C18vRA+c91xXgonbc29uY6bIZaNLrZVE112USWd3rq1iuErasEuzks4T3EhIe7jWEyyCnnYfyrue8h6CnSjLRDjHXnxOffrwq/28hpP8D0E97BunNogbRGWiGdGxvvvxEPedwCF01E1ZBE1PCHZOnoHKxHc7pwi79AuwA3PJYRPXOd5z7Yzd7jN2abbbn5+eC2nX8/CnQoaCyPsg0ixkRWfaQ7ATZcWLfA3iq0t/mcEPd06KzkLihO7KsEjs0l8ZeT547GrayML7ovzytDrUizmEt2dO45GanlCzEx6ArK6bEOxYnTF/1K+M+5zszAaZ9qBe4gaZ5zrTHoKdKLsaQlQjLG9JSSklJVWhy3s4j+6js5DIbvzx6gWR/spKc+RlAPh+dZ9GNPS3Tcv9eUKwE4Idq/tGCHaszpg/6lfWfU5mdoNMewh2ZCSkctXRWd5DsOORLOosJCqmKIj0V2aacSGwY08hvb94Lw/ogZLGzNtgggQtTwh2QrBjdd8QvpKDf9OEZry3k1Ro1K2OwW79yrzWzeYkpD1c62YyUpm+D+VdT3kPwY5HqzDICyS8AfJIyBLUzVssWtb7n++hzTuPUEMWHasR+8nNPUh16tRhQOhwuaN5gobnebfhWv+E+vSx/kIUvpIisS1Az+DfNPWcf3Y6DDLPQ9qty7odGfPjM0HkfRBpFrKnM+0h2PFoB9FZSFRMURDpDxLNSPJ4159/pM07jpwkLk6De6iQPy/bCBLfo82rXfpDsOOllKrryy6/1Y0gcS0FmfbwEjNxcpeonnWWd9+BnfXr19OIESOooKCApkyZQh06dIjJ17lz51J+fj5df/31MevYCT3thiDpLCQq5iOI9AeR5q9X59KxohJauXIlbdyfSV+tytUqqlYo685nwK7cC7CTycKb79p/lO7p15z6/bqR8wF50IJdmj0YmutdhLSHmh3XhcxHHYTyrqe8+wrs5OXlEcDJrbfeSqmpqTR16lQaPXo0/z2y7Nixg/7v//6PLr/8chowYEAIdny0Gai87fU5WXGHF26KfRjwKaXq1arozEbLYw8y353c9gqwIyYc/l/d2qdbnv9EPBBknoe063n4U7FOgsj7INIsZEVn2n0FdpYuXUrQ1owZM4ZFQUuicePGUd++fal79+4V1mUxyy734Ycf0tatWyk9PT0EOyp2LZfb0HmR2J2aINJcGTZFu/wOaS+bAbtyH4Idp5KXmOft8jsxo1Xba5Bpd7LW1XLB29aCzHOdafcV2Jk1axbl5OTQ7bffzqX3jTfeoGrVqlH//v0rSPPq1atZNu1iWrFiBf88nmZn0KBBNHjwYG9XQ5TeAMxatmyZ8HEkagBBpD+INAv5CmkP17rVvWbGJ6m0Jbtq+WOP98+12kTC6ofyHkx5DzLfsdiCSH8QadbtvR4tQI6vwA7AjRG8RP6N7+DLA3R58cUXE8CRGdgJfXYS9v6v0LHONwJ2ZzCINIu5ErQv2DeP5u97n4pLi+n0tG7spyuvcmads+1Oq++fCzLfwRy79I9/dQvN/3JfOX8XTa2o0fcz4+3S7GeaZMcW0h6ascnKSmWoF8q7nvLuK7AD8FJUVFSuqXnttdcoOTm5gmZnyZIl1KRJE64liQaGIhdTCHb8sb0EcYMIIs2RYOe1HTPotZ0zThLC1KqpNLH9JGqT0s4fAqpwFEHmuxOwM+O9HTy/DgqCFLw1/jSFXHG3qSDzPKRdz8OfihURRN4HkebI97oK2fG6jYSCHYCVgQMHcppnzpxJHTt2pHnz5vGgBCiRPjvQ6gwfPpxeeumlCvOEZ2OZsoVgx2uRit5fEDeIINIcC+ycXftcOlxyiEpLifJL8mhrwZYKgnJhxsV0cf2+dEZtfW7zY62sIPNdFdjRLVx5kHke0h6CHX+cMrwZRSjvesp7QsFOpGgao7HBJ2f69Ok0duzYqNHY8Gyo2fFmcavoJYgbRBBpjgV2BjUZTIOalvnOHS4+TMPX3k2bCzadJFoNazSidkzb82DWaEqrmqZC9DxvI8h8dwJ28GzekWIqLCyh+nWqe843Jx0Gmech7Xoe/pzIe+Q+r6ItXdoI5V1PefcV2IGwr127loYOHUr16tWjiRMnUrt27Sg7O5seeOABHqWtdevW5WsiBDu6bA/27fj1ofDkkYabYh8SZmxGsBM5Uxvz19Ok7c9TduEu2nNsD/+6Va3W1LfBb5iPz+namboFme9OwY6u6z3IPA9p1/Pwp2KtBZH3QaS5MoBb34EdFQvQ2EZoxqZ6Ru21F8QNIog0R26KMmDHKFFf5HxGf9oynvKL8/jH0O7M6fqBPaFL0FNB5nsIdhIkdAns/jjyGQAAIABJREFUNsjyHmTaw7WewEWXoK51lvcQ7HgkNDoLiYopCiL9QaTZKdjB89D0LD+8jF5lwQ0Aep5t/wKdnt5NhRh60kaQ+R4egDwRMV91EmR515X2XUd3UWaNTMdypCv9TggPIs2hZseJxHj0bKjZ8WiiTboJ4gYRRJpVgB3Rxl+2T6LZ2e/wPxG97aXOM5S8oN1eEUHmewh23JYu/7UfZHnXkfadhTvp/nX30stsP3XqF6kj/U5XUBBpDsGOU6nx4PkQ7HgwyRJdBHGDCCLNKsEONDy3rxlaLl096p5PT7QZLyFtia0SZL6HYCexspeI3oMs7zrSftvqwbSpYCP9tuEVlFWrFW0/so3ubn6fLdHRkX5bhBoeCiLNIdhxKjUePB+CHQ8mWaKLIG4QQaRZJdgRbcHkYuDKa7Xx3wky30OwI7EZVrIqQZZ33Wj//tAyptUZdpIE2jUV1o1+FUsviDSHYEeF5LjcRgh2XJ5gyeaDuEEEkWY3wA7avGJ5X8pj/jszT3vL96ZsQeZ7CHYkN8RKVC3I8q4b7QLspDCz4BY1W/A9FZqdLizq5cQOky1LpW70WyYwygNBpDkEOyokx+U2QrDj8gRLNh/EDSKINLsFdh7dOIoW53xOF2VcQo1YLp6ikmLqnPYLOq9uT0kJ9K5akPkegh3v5MwvPQVZ3nWjXYCdLuldaWL7STzn2Q0r+/FAMNhPe9btTf0a95cWLd3olyYsTsUg0hyCHRWS43IbIdhxeYIlmw/iBhFEmt0COwhJPWbj6ArShtvJ3za4gqpWqUoX1Ovtm3w8QeZ7CHYkN8RKVC3I8q4b7ZFgB2Io0gMYRfKlTtOk9lPd6Fex7IJIcwh2VEiOy22EYMflCZZsPogbRBBpdgvsoF0AntV5q3gXPxxaQavyfiiXPnFTKSmOrlYLMt9DsOOqaPmy8SDLu260RwM70O78mLea1uatpVm73qD8kny6JKMv/0FpndI2ZtQ23ehXsYCCSHMIdlRIjstthGDH5QmWbD6IG0QQaXYT7BhFDS/oWbv+QSXsv//smcvNMIa3eIAaJ2dSUpUkaprcLGG+PUHmewh2JDfESlQtyPKuG+3RwI5RFCMjYHKwU6sN7T66m/n3HKYHskaWg6BwrVeiRSxJim7ybiQrTCoqyWSn1XQWEqe0h5uiihnUqw0h78JEYlCTwTSo6WBXiIhmhnFRxqX0x6xRrvRn1mi41j+hPn36mE0TFZUWUXFp8fF6pQykVqXqVaqbPufHCkHmeUi7uaz7RWbNwA7G+ciGhyin6CAf8taCzVzTI0qbWm1ZvrPp5X8HkfdBpFkwXGfaQ7Dj0S6ks5ComKIg0h9EmiM3RS/ADvqcsHks/Vz4E+/+x7w1/N8RWQ/SZRm/USG+ltoIMt8xUbL05xblUu7xQxWeS05KpoYs+ISORZZmHWkzG3NIe+UCO0Z+Q9PzyYH/UZ1qdej1Ha8y4JNHxjDVQeR9EGkOwY7ZLuiD70MzNh8wwcIByB+jVTOKcFPsU+786qZmJ5Jbj24YSYsPfsE/tps/wokEBJnvIdhxIjl6PhtkedeNdhnNTiwpFBdXuJC4u/kwHglTN/pVrLAg0hyCHRWS43IbIdhxeYIlmw/iBhFEmiM3Ra80O5G3ka/8/DJ9k/sViyjEzC46nTC7kBRXR9WCzPcQ7DgSHS0fDrK860a7E7AjkjtDSBEJ88qGV1HKxjS6rtf1Wsqt3UHrxnO7dEZ7TmfaQzM2lZIQpy2dhUTFFAWR/iDS7AewI8bwO5aIFIELHm39BPVioam9KkHmuyzYQYCJlYdXUF7R4XK2VKEqlFUrSyrkrVe8lO0nyDwPaa+8ZmyR8g+ztrd3z6KP93/Iv6pdUod+lXkh1/QEpYTyro+8G2UyBDserdAgLxDZA5BHrPCsmyDzXNCeCM2OYPDTW8bTh/vm8z9nnvaWZ9HZgsx32bX+r+y36a/bT87Y7qcQ4lY2iiDzPKRdn8OfE82OcT3M2/s+/Wv3W7TlyGb+8UX1L6E/tqqYB03U/y53KRWWFvI/q5QSnZreJWYoaytrLlF1Q3nXR95DsJOAVRLkBSJ7AEoAW1ztMsg89wPYwYv9qS1P0p6je+iO5vfQ1Y36ucpv0XiQ+S671gUIzqjegAUlaMjC2ubR9iPbKAQ7noio0k6CLO+60a4K7ECAoJ2d/NUL9GXK51yDHssv88KlvSrIW/f0s2hAkxv5Wtex6MZzlXOsM+2hZkelJMRpSzchwabYOLmJsttw3ehXIRZBpDnywJ9IzQ7GsmDfPHpmywRqwA/Vjahjame6q/m9Ktgbs40g890q2IHd/5WNrqYf89fQU5ufDMGOq5LpTuNBlnfdaFcJdsRar39mXbp/XZkZ26lpXegeZtLWJqUd/1v0l1I1hVrUbEnbjmxlwKgslPXH3Re5I5Aut6obz1VOh860h2BHpSRUMrCDg+KDinKV6LxI7IpIEGn2G9gxOtWKsbn9kg0y3+2CHRyCHt04ih+SXuo0ze6SS9hzQeZ5SLs+Zj1ugB3k1JqyfRL9O/sdvv6yaraika0e5mtZmKv+uv5FNKLlA/TRvg/p+W1/DsFOwnYqZx3rvNZtgZ19+/bRgAEDaMGCBdIzd8kll9Abb7xBGRkZ0s+oqBhGY7M3i2JTVOXroPMisTeD8vlG7Lbv5+f8YMYm5ue73G+psKSQpu/4G20u2ERPtfsznVn7bNemL4iybpxMGfqFxk9odvD8zasGaHsIkqHZNYFLcMMh7SHYgQgieMFTW8bxPRbR2rJqZtGRkiO0qWBjBRO3G1b2o+yjuz31o1S5REJ510fejXwPwY7KVRCnLd0WiAA7Nza5mW5qOsTxLOlGv2OCWQNBpFnMm5/AjhiTCFgAc4oOKR1jOtQ65X2Q+Y65k6FfgJ3+mTdQ/8Y38Cm/6vuyBLBua96c8jfa8zI0u9GvH9oMadfn8CfMei/OuFSJ1UYk77kfz7bn6L/7P6ogmsZ8ZyPW3UsrDi1PSA40FesllHd95F0J2Pnmm2/o0ksvlZad+fPn01lnnRVqdqRnLLEVBdhJZTc0b5z2tuPoKUHcIIJIs5/BjnjRizFO7fQKN7VAyGOVJch8twp2jE7NwpE5BDsqpdH9toIs77rRrtqHMhb90KbnFuXSbBZ1sWqVqjS27VPlZ4gQ7Li/Jt3qQTd5dwx23JpIN9oNzdjszaoAO3g6XlhJ2dZ1XiSyNEbWCyLNfgY7uHVcffgH/gL+NvcbPlSA+bld59llcdTngsz3EOwoFSUtGguyvOtGu1dgJ57ghmBHi2Vd6d5ttszYdGJVCHbsccsIdtDCA1kj6ZKMvvYaY0/p9lKwTajhwSDS7GewI8YWKdtwiBfRg0K+O58BGbmPdujyg2YHgHhT/gYqomIqKSmml37+C/dB+FX9C+nyBr+l09O7VbpDgFOOy/DbaR9+fV432kOw41ySdOO5c4pPtKAz7bbAzoEDB+j777+n3r17x5zH0tJSHpCgb9++npuuGQcVgh17om40Y0MODNyAv9R5hu1Q1DovEnszGEyApwPYwRi3HdlCr+98lT7Z/1/6XcPf05Bmtzo21Yyk3a7c6P6czFqPdugasPJa2n10F3dchrPzeXV7ejIVADh/YdGkRALaWJ3GM+mVodkTYhLQSUi7Pj4MfgA7qsfgtciH8q6PvBtlwxbYQTS2CRMm0OjRo6levXonyRqADgRi0qRJNG3aNEtgZ/369TRixAgqKCigKVOmUIcOHaLK8v79+2nq1Kn08ssvc1B13nnnRa0Xgh17W4ExRCVe8l/mfEFXNbqG7rSZoySIG0QQadYF7GCcRh8ep5pL4yoLMt8xDzL0RzvwCPOWx9uMo9d2/t2TENQIjfvqjuk8KSJKSlIKtazViqowN64qpVUorVo6DWl6C03e/gL9cHgFtWLfHS46THuO7eHjExpBGZrt7cT+fyqkXZ/Dn2qgYYf3qsfg9QqxQ7PXY3SrP51ptw12EHoa8dXvv/9+qlatWvncFhYW0iuvvEKPPvooD0hgJdx0Xl4eAZzceuutlJqaysEMABV+N5bdu3fTnXfeSeeffz7dfPPNUQGXqB+CHXtibwQ7d51yD92+Zig1rtGYByuwU3ReJHbolT302W3b788Jfvv5xYYcPA9v+CNtKdhMPeqcR0+0naBkWoMo61bBXjywg6AFr+2c4VpoWmhy3tr1TyouLab39r5LeezvlixM7rWZ18c01Y00fQS9Das3pFYpbahX3QsoeWUKfx8GsQRZ3nWjXfV+bId+1WPwes3ZodnrMbrVn8602wY7X3/9NeXk5PA5ve6669hNWBXatWsXByfTp0/nn1vNrbN06VKaO3cujRkzhpKSkmjcuHHcDK579+7lvCsqKqLHHnuMOnfuTNdffz3vN14ZNGgQDR482C3eS7e7detWatmypXT9RFfcWm0LzUyZQS2Ls2hg3mB6Mf05Olglh27Ju4MaF2daHp5u9FsmMMoDQaRZTIOgfVHyJ/RZ8kLqWdibehX67zB4pMoReja9DOSMzn1cBdspyHzHBMrQH00uZqbOoK1Vt/A9B/9eVNiXzi48VwlPjI28kvZX2p20q/yjFsUt6cY88/D6OVUO0L6kfZRUJYn+VetNKqxSWN7GlT/2o180PVX5WHVoUIbfOtBhZ4y60a56P7ZDv+ox2OGbk2fs0OykPz89qwvt0S6ebIEdMfkAHpMnT6Zu3bpRcXEx1/LAlwcmZTBhg8andevWlJaWJsWvWbNmcQB1++238/rQCqGN/v37lz+/du1aGjVqFDVr1ozmzJlDI0eO5Jogo3bJ2Fmo2ZGa+pMqRWZaFjlK7mh+D13dqJ/lRnW+EbBM7PEHgkizmCsdNDtirCPW3cPyPnyvLO9DkPmOOZWhP55mJzM5k3YV7qKOqZ1pTOsnOJvW5K1m/y/lv9eokkynpnex5WMl9rWGNRqyoAMXURILO9673q8sB6iAVvCnI9vopZ/KAhhck38d/aHnnXa3Cq2fk+G31gTGGbxutKvWqtihH6ajf90+mVTl+vFatuzQ7PUY3epPZ9odgR1MKHxrnn76aa5tQfm///s/DkDq169veb4BblBgIocS+Tc+e/fdd2nhwoU0duxYQqCEe++9l2uTjNofY8ch2LHMBv5AJNj5IuczGrNxNDsUtGW26mWaOytF50VihU5j3SDSLOjXCew4BfKR8hFkvmMuZOiPB3Zk1tuIrAfpsoyyJKRWiuqDlqADmssxPcqAWdCKDL8r65zoRrsfwI44W6QwX2AU+Ms5DYDkpXzpxnOVc6Mz7bbADgIUAHBcddVV3IwMvjYPPvggnXHGGdxkDCZoCFIwe/ZsHrEtIyNDar6h2YG2SICd1157jZKTkytodiIB0HPPPUeNGjUqfyayoxDsSE39SZUiwQ7s3BEtCfbtxkSAsq3rvEhkaQwPvSdmQCewIw4ACC/ch/3EK9WoKp1V55y4dYIo68YJkaE/2qELEdFmZ78TdW4zqjcgaGMQGXI706jgoHRBvd4soEDZgale9Xp0XWbZJZko2LPW5a/lIaRPqdWCR5J8avM4+nj/ArKroY4cnLgEgundtLNfs7tVaP2cDL+1JjDO4HWj3U9gJ3JaW9VqTQ9l4UK1na/FRTeeq5xMnWm3DXYASBYsWBB3Hs18dgBcBg4cyNuYOXMmdezYkebNm8c1NSjRfHY++ugjWrlyJQ0fPpwDLbSRnp5Ov/vd76KOJQQ79kQ9EuygFaOTLsLD4vAgW3ReJLI0RtYLIs1iDnQCO9Gcz+Px/JZmt9PvG11doUpyUs3yv4PMd0yCDP3RDl3iM7SBg8/4tk+Xz2ldBmaqV6nO/75+5TW052j2SSy6scnNdFPTE743f9oynj7aNz8qK1XlVoI520B2CYQyp+sHtkzr7O4vfnlOht9+GavqcehGux/ADtbM/L3vU0b1DGqf2pGaJZ9C9/14F205splfYjzb/gVql9JeNauUtacbz5URLrm3q+xPZVsJBTuRhBijscEHCIEOYK5mjMa2c+dO7hsEvx04/CME9m233UZZWVlR5yUEO/bEJRrYQUviANEl7XS6i4Whlr2FCeIGEUSahbTpBHagAXh4w0NUVHrMdLH8mLcmap3WtdrQyywPFUqQ+S5Lf7RDF/acLw9+QUUlRdQutUPMyGjr89fRjiM/05r8VXy+EQp6/r4PuCnM3K7z6O87ptFMlkNJlJa1WMCDgi3lf99+yp3Ur/F1pryWrXD/unvZRdDy8uqqtEay/Se6XpDlXTfa/QB2oskr9uAJm8fSVwe/5F+rTAWgen3oxnOV9OtMu22wYzRjizaZdszY0A4CEAwdOpSHk544cSK1a9eOsrOz6YEHHuBR2hDwYMmSJdxXBwWBEM49N3bEnhDs2BP1WGDHeJOJbOK4hZEpOi8SGfqi1QkizWIedAI7Vvg7/ee/8fw8+47tPekxrAWsiSDzHZMiQ78xp44xeWhuUS4dYj/Nap5ihS106+qbeaCAFjVbsoSxW8uf7ZJ+Ok1sP5m+y/2Wzqh9pqU2ZSsb8zXhmS7pXVmfk2Qf176eDL+1JzIGAbrR7lewI6YXgOe/+z/ifw5sehPd3GSo70RHN56rnECdabcFdlROnttthWDH3gzHAjtoDS/3Kcy+Ho6Fsrl3dF4k9mZQ7tBnt22/P1dZwQ7mvZT9d7TkRNjhN3a+Tv/Y9TqdxiKE3X3KMNr21U+BzbliFewIgCjkuai0iM+vMFmTlXMReEDU/zWLtHYa0z43r9mcA1C3C+T9rF5n0ZXLL+NdPd3+OWqa3MySqa/bY3Sr/SDu7WIudaPd72AH8/rBvvdo4pYyE9YL619MD7V62C3RtdWubjy3RWSMh3Sm3RbYQYCCb775hi699FLpeZw/fz5PMiobrEC6YZOKIdixN5PxwA5aNNrXI+O58XY2Wo86LxJ7MxiCHcS6V/1ytcsLN5+DCcYNK/tx8J9WLY2G7X8gBDsmCTaFZicS7NjlEzTO7+2ZS/WZH8ApzAegc9qpnvrPiP1N0AU6Lsq4lP6YNcouSdo8F8S9PQQ7ZTPgFu8R+ONPLJhIfkk+9997rsOLnq7neIvPLZp1WPA6024b7MgEKDAyzyxYgVuMDsGOvZk1AztoVdymIhz1s8xsI61q7HxKOi8SezPo3ovA7ni8fK4ya3aizSO0nS9ue4EK2Mv5hvybaMB5IjKYSHqMHDHGBMilLDllVcsaDC95aLcvmbWuGuzYHauq5wTNAL6Tt01kpjgf86aDELRAht+q5tlv7ehGu+rLJzfp35i/noYzfzhcImXVbEUjmYZH1kfYTTlxk2Y3x62ibZ1pD8GOCgmQaEM3IZEBO3ixj1h7D20q2GiaIEw3+iVYaloliDSLSQka2AHd8UInxxIWXRPrOb35rKxgR8zLoxtG0mIWbCEIwQrCfa6P6bvALxV0AjuYM5wxRKS2VHaZOpH5RSYa8ITyro+8G9edLbDjl4UrM45QsyMzSyfXkQE7eMoYsCBeOOogbhBBpDnIYMdqCGvMVWV0ZpeR+8oOdkT+nYY1GtGTbSYk/IBm7y0g95QMv+Va0q+WbrTrBnYE4Jm87bnywAVuR2oDwAqtVKKvRd3kPQQ7CdhTdRMSWbCDqRQZ6OPdUutGvwoRCSLNQQY7oB3O9R998hFdcEGvuCK0m/mYDFk1iL9UYepUmYqM3Fd2sAN+/m5ZX+ZzkMdzh2BvvLv5sMrE5nJaZPhdKQlnROlGu45gR8jOi9ufpznZs/mfv290DU99YafAPG5jwQYWPKQJD1dv1BThkuL1nX+nqZ2mxWxaN57bmaNYz+hMe6jZUSkJcdrSTUisgB0Z7Y5u9KsQiyDSHHSwA/pl+X7h0jJA9HH3RSrEzTdtyNAfBLCDG+LRG/5Iqw6v5LyprCZtMvz2jXAqHohutOsMdsA6Y5j3i+pfQne1GGY5cMGjG0fR4pzPyyUB/kCpLLAMyhYWvj6P+QjF0x7pxnOVIq8z7SHYkZAEM7WmRBPSByCZtryoYwXsYDxCuxMr947Oi8TufAeR5hDsyIOd21cP4TeMqiKS2ZVT1c/JyH0QwA7mFe+OeXvfo5d++gu/RX7jtLctH85U80d1ezL8Vt2nX9rTjXbdwQ74jrPJIwywIHCBlUhtQqPz9JYJXNvaioGczUc283ailViARzeeq1wrOtMegh0JSYBq0yy0slkzugmJVbDDw++uYOF3mdnGVUzFfGeEilk3+s34KfN9EGkOwY482ImVWFNGtvxcR0bugwJ2BJ8e2fAQfXlwcWB9tPwsr07GJiPrTtpX/WxlADuYEwCXhzeOpD1Hs6lRjcY0ts34uH5xkYl/xRkF5xa0xQsLlrks9zt+QTEn+1/8I/jcXdO4P13dqF85K3TjuUoZ0pn2EOxISAI2iIsb9HWUIE43IbEKdsQGdPuaoVH9EHSjX0IsTKsEkeYQ7MiDHdUHD1OB9KiCjNwHDewYczENajqYzqtzvpKgBevz19HBYzmUXr02M8HZTB/s/Q91Tz+L0IdXRYbfXo3F6350o131npNI+iMjtT3B8v1FSyCMBOj/zn6Hi8Yv0k6jaxtfZ3p5zfP8bBnPtT6ZyZk089S3QrDDZiCR/Ha6th2DHSQYRc4dlKlTp9L06dNpypQp1KxZM3riiSfoiiuuoCpVjPklnA7Z2vMqorFhg2jMBP6SjL7WOjfU1k1I7IAdkHvF8r7c5jUyMptu9NtmtMY8V0FzCHbkXwgiYldli8gms9aDBnawLiJvl69sdDW/Nc6skWlr6cWL/udlfh8ZftsiUIOHdKO9MoEdiAcAz4vbnqeP93/IpcVoevaX7ZPp85xFlH1090nfyYqWOM88yJID96h7Pr/I1Y3nsrTK1NOZdsdgp7S0lL799luqXbs2jRs3jl5//fXyObv88sv53/Xq1ZOZR1fqqAI7u47uJAi83aKbkNgFO7FMc3Sj3y6fjc8FkeYQ7MiDHbyor1x+WaWLyCYj90EEO1gbjzDTm12FO2kzc4RGMcuzBBObaHlF8PlTW55k7WymlrWyKK8oj/Ye28N9EXAb7WUwBBl+q9hP/diGbrRXNrAjZMKovbmKmZwZQY6T8O/G3GmnpXWhG5nGdPfSbOrb2/7Ftx/lWHZMusm7kS7HYEdodhYsWFDe7pgxY+iWW26hTZs2Uc+ePSuFZudDliEd2gq7RTchsQt2Ym2mutFvl88h2CmbAcFv1S9XFXxxuw0rsh5LE+r2GN1sX4b+oIIdMe9v736TBy0wFqENBwjelL+BJrNQuwBF59Q5l2WQb02r8lZSSlIKtUttz8xyZp/koA1NIcqYjaOpMfNjQDAEL4oMv70YRyL60I121fuxn+iP1JwC5CDcO0zb4uXNiSc3xsTpxnqPM5M5p37ciZBXp336id9WaXEMdqDZmTt3Lj366KOUm5tLI0eOpI4dO1Lv3r3pkksuoTfeeIMyMjKsjktZfVWandd2zqCXWOx1u9l7dRMSu2AnlmmObvSrEMAg0izmLQQ7clmmK9uh3wh0462hyka3nbUuIliKeYKZdMPkRvTR3vm0+7jpTbw5/HX9i+ieFsNPOshdwbSFeQwweRXlzw7tKvZXP7ShG+2VGexAHqDxnMQuCQqK82lih8m2QY5RtpBaYzfTxk7f8QrToB6mLSyCm5eXCX6Q88j3up/GJDsWx2AnVkc7d+6k77//ngOeyuCzA7DjxDRAt03RLtgROXcikyXqRr/sAopXL4g0h2BH3owNcyXMJAY1GeypU7kK+Y7Vhozch2DnxOzhgIbALpHlnDq/5M7US3O/5V+lV0unktISyi3OpVOSm1PfBpdHZYE40IovkY/k0gaXRXXeViEHMvxW0Y8f29CN9soOdryQkau++S3lJh307DLBC5pk+9BN3o10KQE7S5YsoXvvvZe++eabCnNWmXx2AHbgoPYEC3Fop+gmJHbBDuZmwMpr2c3krgqaMN3ot8PjyGeCSHMIdqyBnX9lv01/ZY60MLloWKMhUSmbQRbP5fw6vejazOtViKHnbcjIfQh2KrIFkZ9+OrKd30jj5rh1rTb0cucZtnl36+qby/2C0EhjFgQB0arsWibEG4gMv20T4vMHdaM9BDvOBerxxY/SZ8kLeY4faGMRZCQoRTd5Vwp2CgoKaPjw4fTSSy+dxO+HHnqIHnvsMUpOTk6YLKg0YwMR12cOpDNrn2X5lkw3IXECdkSGYmNkFN3oVyGwQaQ5BDvWwE68iFpONMkq5NduGzJyD00GNBpemVrZpUX2ORmaZdsCEMQhykn0T9EXAiJ8f2g59+9BUtOJ7ScpBzwqaZedI7/U0432EOw4l5x5C+fRX+tOKk9Gekfzu1kenmudN6xBC7rJu1KwgwAF//znP+kPf/gD/fTTT7Rjxw7q0aMHLVu2jJuvde3aNaEsVA12QIxZBJ1oBOsmJE7AjthQjclFdaNfhdAGkeYQ7FgDO3CAXZf3IxWWFJaL3A/MEX3Wrn840iSrkF+7bcjI/YVLe/HmP+6+yG43vnpOhmbZAcMU2G446mh9wI9yxs+vcI0RbqMRihfpAZCLB+aTTotK2p2OxevndaM9BDvOJQQ8P6vXWTT955fp3T1zeIOVyQw53gzpJu9Kwc7BgwdpxYoVPOpacXExPf/889xPB8EKZs+ezcNRVxbNDhJSrTq8ktKqpdGc0z+wtGp0ExInYMd4W90l/XTqmnYGNV+bRX36yDltW5pYH1fWjecqp1LQrvrlqnKMbrXllO9i/cDkCEFRdCsy9Idgx1uuAlQPX3t3BdM2jODcOj2YpqcNtU/paDu6lAy/vaXWu950o131fqwb/Sokw0jz33dMo5k7X+VmyJM6/IUFREinWlVrqejGl23ozG/HPjuIxvbmm2/yXDtpaWl0zTXX0I033lgenKAyRWMDev/i4GfM/GIDWQ09qJuQOAHECUHsAAAgAElEQVQ7WKXiMCNW7F2H7qPf977KlwvYrUHpxnOV8xCCHWfAXmcwICP3OtMXbZ3I0KxyfdlpC2aD03b8jfYczWYBCy7nvmKiwMTtj1mjuTbRatGBdqs0ydbXjfYQ7MhyNna9SJ7ftnowbSrYyB84I/1MeqjVaKpfXU0E4lLmxLn36J6og6ldrTYlJ9V0TpCFFnSTdyNpjsEOGoP5GgIUdOrUiYeg/uCDDwjmY0OGDKFhw4ZR1apVLUyn2qoqzdgAdlKZVoc7FFdvSJk1m9DdpwyTsoHWTUicgh1wEeYYs3e/RbOz36Eux7rSxHMnqWWuz1vTjecqpzMEO87AjgjyIXKvqOSN223JyH0Idtzmgnn72J/f3zOXVhz6nuXw+YE/kFWzFX/HoVzW4DflfkPv7J5FB44doDrV6tBlDX9bIaSvDL/NR6NnDd1oD8GOczmL5DkuER7e+BC7RCgDJUjs+/dfzGTRE2tT9SrVHXX41q5/Uvax7KhtVKWq9Ifmd9FRZgLtFejRTd6Vg51onIDGB2ZsyLdTWfLsAOxc1bgf3bCiH+WX5HGyZW01dRMSFWBHAJ6BLDpbTfbfe90/dLTwdXtYN56rnN8Q7DgDOyLIhx3/QJV8tNOWjNyHYMfOzLrzDEzcHmGHtQ15G6igJL9CJ7BgACgyaoEQ2e0NQ4JtGX67M/LEt6ob7SHYcS4z0Xh+rPQYrWW+l89u/RNtP7KNetbtRRksuuZFGZdQB2YiaqdgXV7JcmbFKzdk3kgtarYkaHnOZsmH3S66ybtjsIMIbA8++CBv549//CPdcssttGDBgpPmubIlFRXABkh++eHl/AXQJZ1pLFiEG7Oim5CoAjuYl9tXD6GNBRt4BDtEXwpK0Y3nKvkiaBeJEytL1C2ZOVLBd5GvCv3p5sQvQ38IdmQkyds6Inkiel1+aBm9vvPvFQZwRaPf0+KcL7gZnDFSoAy/vaXEu950oz0EO85lIx7PP9n/Xxq3+fHyTpBOYFKHv1Ld6vWktTwATtWqVKMV7Ix5/9phlFG9AQdPxrL32F76POdEcBdok/7c7jkWcTGNGiU3lu7L6mzoJu8h2LHI4WgbhBF1yxxGdBMSlWAH0YDGb3iCCqsUkjEctUU2aFddN56rnGBBe2XLpyIzR6r4rqspmwz9IdiRkaTE1hmx7h5u4oZyUcalzKdnFGEvH7NxNDfVaVWrFTWp0ZQ6bO0cOH9MwRkZWU8sFyv2HoId59ww4/nffp5KhcVH6DMGRvYxUILSPf0s+lP7Z007x4XDc1ueoeubDKTPD3xKc/bMpt80vIKGNL31pGfvW3sXbTuyla3FFBYGO59reOB7dz4DRrBAcmpCF22wZrSbEpjACo59dhB6euHChXTVVVfxUNOiVFYzNoTrFEVoLGRurXUTEpVgB/P1/OcT6b1ac7h/k44RpuysUd14bofGWM+EYMeZGRvmVVegKCP3IdhRudrcbQuWDMZkpEYQhJ57FvamMT2ecHcQPm1dRtb9NPQQ7DjnhizP39/7Lj239c/lHd7I3CAGNb2Z5Yw+cU4WXxaVFnHA8h/mQzeDBRExllgXxMidtf/Yfh4wa+zmMRWeubf5CDq/Xi9u3gYtkaoiS7uq/lS24xjsqBwM2lq/fj2NGDGCYCo3ZcoU6tChw0ldfPbZZ3TXXXfxz5955hm6+OKLKwAt4wOqAxQYwc5ftk/izvfGfDJmhz/V8+VWe6rBDhJxPZs+gQ93TtcPKji4ukVDotvVeWNwOnch2HEOdsTBBOHbJ7Y/ETnLKW/cfl5G7kOw4zYX3GsfVg1r83+kXYU7+GEuuTSZZnX7dyD29MhZlZF19zhhveUQ7FifMyc8zy3KpUUHFtLz2/7MtaGPtXmSRWzrzps8WJRDh4oO8eACK5jZKLQ4W5mmBiBGlLNqn0PDWt5vmnfrp8Lt9GPeGvrx8GreDvq6t8Vw6pjSiYfCTmPmbSqCGOgm70be2QY7e/bsodGjR9PcuXPp+uuvpzFjxvBEoo899hitWrWK7rnnHnrggQcoNTVVWrry8vJ4FLdbb72VPzd16lTeh7GNvXv3cjA0cuRISklJ4dHfnnrqKWrSpEnUftwEO1byYegmJKrBDuj/pMVHzOb788CYsunGc+mFKlExBDvOwc6/st8udwzXyfxTRu5DsCOxiDSoIsLuDmgyiC7NuJyaJEd/D2tAiq0hysi6rYZdeigEO84n1g7PH1p/P32b+w01YP43E9o+Q3uO7aGpP03hZmgwP8O/oqQkpdBfOpVpd+CvI5O3ByGqDxcdZv8vpYlbny7350F/Vza6mgOseiwcdiozeQMQslvs0G63L9XP2QI7SB76+OOP09ixY8vHA1Dx5Zdf0scff1z+GRKMIiS10bwtHgFLly7l4AnAKSkpiSck7du3L3XvXoaEUTZs2EAvvPACjR8/noe0Rh1oeZo2bRq16UGDBtHgwc6yRC9K/oQ+S17I1fW9CiseYsbVLlMfjs494ZQWbSBbt26lli1bquafa+1trbaFZqbMoJbFWTQwz9n8YZCgf3f7nfRR8jw6++i5dNGRvq6N3S8N68ZzlfMmaJ+ZOoO2Vt1CA/MHU8uiLJVd+LYtVXzPqXKAvkpeTN/W+Jrfnt9y+A6qW1rPt3SLgcnQL7tv+p7Y4wOUoVkXWqyM8/vqy7h5sijnF15AFxT+ykoTWtfVje/xzjJ2GKEb/XZojHzGDs0lVUro1ZRXaEfVn6lVUWvam7SXDiXlVmj6zKPn8L+x1/cu/LXtocI3emHyf2lt9dV0qMqhsjbZf62K2tCZR8+mOiV1qWZpLd5PNJO6eB3bod02IQ4ejJbA3hbYOXDgAA0fPpxrWE499VT64Ycf6LbbbqMuXbpwEJSZmUkrV66kadOm0ZNPPknp6elSw541axbl5OTQ7bffzusjIWm1atWof//+5c/DvA0R4M4991zq1q0bLVq0iEeDi5XLx03NDgYl/HbMQsTqhojd0OzUP7Mu3b+uLC9REPx2dOO51CKVrBRqdpxrdsRUD193N608tKJ85n9Z5zwa27bMJNSPRUbuQ82OHzlnfUwwabvn2z9QWp10WpO3ijcg48NqvSd/PiEj634aeajZcc4NuzxfdXgljdzwAPfNQWleswWNzHqYthVuo8bVM6ktOxeVUokjzYugDr48MIf77MAi+uLgIm7iJkqn1M50Xt2eLMLbBZTGcmohgpusX49d2p3PuvMWbIEdBCX497//TUOHDi3X2rz66qscfADwiDJnzhzq2bOndJ4dgBuUAQMG8H8j/xbtwq/nvvvuo3POOYcDn+Tk5Jgz4TbYEX47GAAO8EZHTuOgdBMSN8AO0HZlO+TEW4K68dz5dnKihRDsqAM7OFBO2DyWvjr4ZfkERzNr+3DfPPqU2Yf3qte7PBmkSp7KtiUj95VtH5ChWXb+dKsnaBcH6XPr9KAn2z6lGxm2xqsb30OwY4vNFR5ywvNvDn7F9/EMlpT+woyLqGGNRiRCTVvVsphRUlhyhPIYsCpgPzCbm5P9L/ru0LflYAsmbufXu4Aurn8JNWDjSK+WbhrBzQntZuN1+3vbYOe7776jiy66qHx88+fP50BHmJPZicYGzU5RUVE52Hnttdc4kDFqdtDu559/ToWFhfT6669zzRK0TNAARStugx1Eqpny0yQeovPqRv3oRhatDc5gkUU3IXEL7OgaYcrOQtSN53ZojPVMCHbUgR3jHC9ggOaZLRW1OriZw60g1qwoM1nSx0yW/DERRUbuQ7CTCM6406fgtzEdAw5xT7aZEPPyz52ReN+qjKx7P6rYPQqwY8yT5GR8utHvhFbxrBOaRdQ1ABuACy8K/HgAeBAMAUERluYuZUEM/lUeFhtjQB6f81j0ttPTuvHzayw/ISe0e0FrvD5sgx1oX6IlEjV2ZpZUFJqbgQMH8kdmzpxJHTt2pHnz5vGgBCjRfHZgM/jyyy/Tww8/TCUlJTRq1CiuYTJqlIxjcBvsoC+RewC/x9pEdBMSt8CO0ISJBK2JXgBu9q8bz1XORQh23AE74NGL21+gD/fOo/yIbPf4rnWtNrSpYCNlsRwoyLkALU9X9gKbsWManVG7O4sc2U8lm6O2JSP3IdhxnQ2edWDk95+2jKeP9s3nfSMPzzWNr0uoltHtSZCRdbfHYKV91ZeNutFvZa5i1dWZZmiRYN6GYAZr8lfTAvYeWXZoaTmpCJYAl4yzWRS4TBZspBYLaGDUOOlMe0LBTqQwGaOxIQjC9OnTeRAEYzQ2BCjAZwBCderU4cAIPjuJBDu40Rqx9h5+yOiS3pWFiZ100jrRTUjcAjsCGDZmt84vdZ5eqcOV6sZzFS8C0UYIdtwDO5F8grbng73vcWDTtlZb7hcXq8QztVXFfxm5D8GOqtlOfDvR+H3Lqptoy5HNfHCVOdWAjKwnnkMnRhCCHefc0I3nsSgG6MljPz8X/swTmH64f365iRsitp3P/HouybiMX1qks3w9AD06024b7ERLJGqcVDtmbHh+7dq1XFNTr149mjhxIrVr146ys7N5GGtEaWvRogX35cHvKAiIAC1ToszYBM1GFX40rYVuQuIW2MF8iXClbdjBDICnshbdeK6SDyHY8Q7sRPJNmLNtKFjPQle/yL/GywsvN5mcYE7lQEbuQ7DjdJb983w0fsO8e8KWJ2lLwWauZWyf0oEezBrln0ErGomMrCvqSkkzIdhxPo268dyMYmFah/fDJ/v/FzWgAbQ98MVbvHgx9ejRo7zJetXrSwc3MBuH29/bAjtuD0pl+16YsYnxishs+DvyNku3BeIm2Nl1dBfdtmowM8PJq9SRe3Tjucp1F4KdxIGdaHzE4fP2NUM56IF5Wxr7ccvEyEzuxcUQxjG36zyVYpewtsxoTtjAPOg4Fu2R/mWJ9CNzaxp043sIdpxLgm48t0JxQXEBP5etzfuRPmTmqJEBDZKP1KTatWuXNwlf0WEt7rfSRcLqhmBHYuplI5jgEP80s1lecWj5SYkzdVsgboIdTLnw3fHiplmCxa5U0Y3nKichBDv+Ajvg7VObx9HH+xeUs7lH3fPpiTbjVbKdt2Um96r3FuUE2GjQjGYbTWrzSDzav8v9lmZnv0NLDi6mi1jUp7taDKtUpsu68T0EO86XlW48t0OxSFK65+huWnjgE8LFxb5je6M29XibcTyUtd9LCHYkOCQLdtCUyHoeeYjXbYFYoVliCk86AImb5sqcc0c3nsvwUbZOCHb8B3agUXln9yzCvwhDGsu/UJbHseqZyX0IdpzOsL+eN+N3pIYHkdruaX4fBz2NkjMTFjVQxSya0a6iD5VthGDH+WzqxnOnFIsQ1svYxcWqNaupc+fOvMnPWQ6fz3MW0QX1fkUPtx5jOUGp03FZfT4EOxIzZuXgH+tFrtsCsUKzxBRGve0VdvuV1YFVN57L8FG2Tgh2/Ad2jLxz02fGTO5DsCO7ivSoZ8ZvAbJxOBJBC4yUDWx6E93cZKglYtFmtBQPlhpRUNmMdgVdKG0iBDvOp1M3njun+EQLRtrX56+jO9bcwr8cmHkT3dRsiK8BTwh2JCTBysE/BDvRJzTaBqF645VgpadVwk2xD1V2HkcTKB34fsXyvjwSD/wodrBoPOlV06ldSnsl68OM/hDsKJlm3zRixu/Igb64/XnmE7CWf7wmbxX/F87PiNC5m5mC393ivrjaHgCdP6wZQo+3HpfwPD5WaU8001Tvx7rRr2L+g0izmLdI2idsfoL+u/9j/nVWzVb0yi9ejTrFS3IWU2kVhKNvnTBNrhKws2vXLnr22Wdp/fr1NG3aNJ7/ZtKkSXTXXXdRZmZiEtuJGfcyQAH6hN/OwJXX8lsnaCxiCYmKRedmG1YAnsw4om0QlT3nTrgphmBHZm0koo449Bj7VqVhNZP7EOwkguPu9WnG73g943YYodIRCUoUBK6445S7WSqHTXRn83v4x/CDhdkling3od5LnWck7PCEsTih3T2OxG45BDvOZ103njun+EQLkbTDt2fenvdo6s9TeNjqYS1G0K/rX0Tf5n5NjWo0pqbJp9ArP0/lqRFQ2qSwCLydEhOB1zHYKSwspAcffJCDG5FEtH79+vTFF1/QBx98wENEJycnq5xvS215DXYwuGgmIrotEC/Ajsi5g4geUztNs8RXHSrrxnOVcxqasfnbjA2BVBBtB6VB9Qa0lzmfIqEcDpCdUjuzQ+a9tsXBTO5DsGN7an35oBm/zQYN/81PDyzk1b48+AVtZiBHFDg+r8tfS3uOZvNb4bubD6NHN47iWklRfsm0Qn9s9XBCzNqc0m42N6q/D8GO8xnVjefOKY4NdsQ3/9kzh17YNrE8xUG0PlNYglIAokRFZXQMdvbt20fvvfceXX/99fTpp59St27dqEqVKvTmm2/yz2fOnEkZGRkq59tSWyHYsTRd5ZW9ADvoTJjTPJA1stJl2g43xVCzY2/1efuUAB+iV6dBQ8zkPgQ73vLX7d7M+G2lf5ioPbzhISotLaFVeT/EfBSRBDcwkJTNokWhQOtzc5MhtKFgA4/0+Yu007j/QK96F7DcUv2sDMFSXZW0W+rYZuUQ7NicOMNjuvHcOcXmYAc1xm56jF1a/I9Xbl6zBY/eBnADkHNv8xH0Te5XzOTtI7qxyc10U9MhKocl1ZZjsFNcXMyTf0K7E1nuv/9+GjduXOA0O9E2FN0WiFdgxxipJ1GIX2ql2KikG89tkBjzkVCz42/NTiTjvj+8jI6VHKOH1v8f/+rj7otsi4OZ3Idgx/bU+vJBM37bHfT96+6l75n5GoANNI1///kVFjr9Q96ceFcYc7aZ9ePGhZpbtJvRYvf7EOzYnTm5A7/z1v3dQjx5P1R8iAasKLtYeLnz3znI2VH4E7Vkvjy1qtZia3kZN1lFrrcrGv6ehja7zVNiHYMdjBambLNnz6YXXniBvvrqK+rQoQPdfPPNdNtttxFM2hJZEqHZERuKMf64bpuiV2AHsjGF3cT9m+ViqGw5d3Tjucp1GoIdvcCO4L2KKG1mch+CHZUrLfFtmfHb7giFnJhdgsEMbsaOaXSoKJd31T61I53PzN8AhBBq3WgW92z7F+j09G52h3TSc27RrmyAEQ2FYMf5zOrGc+cUywO99/e+yyy7kuiyjN9E7Xb4urtp5aEV/Lt+ja+jX9btwX6rQrVZgJwmyU0pOammyuFWaMsx2MnLy6Phw4dz7c3TTz9NtWrVcm2wdhpOBNgRQMF4eNdtgXgJdirj4QeyqhvP7ayvWM+EYEdPsKPiMGQm95VxvZvRrHJt+a0tN2mHrKgAJ+J91qYWc5DurM5B2k3a3eCzivVtHJdu9KuY0yDSLObNKe24gIB/z6xd/ziJFdD4dE/vTl1rn0G/YkEOECFUZXEMdg4ePEi33HILtW/fnh5++OEQ7DDuiJe50fbdqZCoZLpMW16CHYxHxY2yDF1e1tGN5yrnJgQ7IdiJJU8h2FG50hLflg77HHyBbls9mPv4CHM2fLYpfwOfQPj84CCWXbiLJzr9/MCndKg4l5qxaFIXZ/SNOck60G4cfAh2nK8X3XjunOITLaii/euDS+hf2W/z9Qi/noKSfP6vKCJYTlq1dBrdaoyS4COOwQ4Gt2TJElq8eDENHjyY6tWrVz7gOXPmUM+ePQMXoCDa4V2VkKgU3HhteQ12BrBw3cixcEfzu+nqRtd6Raar/ejGc5WTEYIdPcGOCAd/Bwv5e7VNx24zuQ/BjsqVlvi2zPid+BGWjcDoH4qwuCK4Ab77faNrWHTCeRWivIlxX5xxKT2YNSoqGbrQLgYfgh3n0qgbz51TrB7siBaLSotY8OpSKiktpu1HttPyQ9/RaztnVAA+fer/mgMep8Ux2EE0tgEDBtCCBQtOGosIRR20aGyYCBFlTOSu0G2BeA12jKFwjb5OTgU8kc/rxnOVcxWCHT3Bjop1byb3IdhRudIS35YZvxM/whMjGLHuHpaz5/vyD2A6Y8zxI/7+df0LWZLTJjRnz2z+PcJbt2Y5QspKKf8/cojUWFGT+vTRZ62HYMe5NOok786prdiCF7T/mLeGVrNkw+lVa9OftjzJB9Crbm8anvWAI9O2EOxISIOdA0DkpuKFkEiQIl3FDs3xGpehX9y8IdfHG6e9rUR1KU2wCxVlaHahW180GYIdfQ5ARoFRAUTM5F5FH74QcsMgzGj223hVjkc32hHQYMpPk5i2ZjSfBiQBB8i5qelgblWA72GCjoLfh7OocEZAZJy7uw7dR7/vfZXK6XS1rRDsOJ9e3eTdOcUnWvCa9g/2vUcTtzzNB5DForo933GK7XOhErCzcOFCuuqqq3h+HVFKS0t5hLbevXsH0owtBDsVl5jsIhHhRgc1GUyD2MtH5yJLs840xhp7CHb0BDvwW8DhL7NGJg/va6eYyX0IduzMqn+fMeO3f0deNjKYbl7C/HIEwIkcLwDPFzmfV/h4OQvVvoKFxe5Q1ImmnPOS30ksH18IdpyzSnd5dzIDiaB91eEfaOzmMbT36B7mPxfbpNSMLsdgJ1YHQQc7kZqRRAiJGfPjfZ8IzQ7GIw5CmcxJdOap9g5bTuhW+axuPHeDdtUvV5VjdKst3fkugoXYDQVvRn8IdtySvMS0a8bvxIzK3V55fh8W8ECYuN3cdGhMsOTuSKy1rno/DiLvg0izkLJE0f5z4c900w/XE6x+5nadZ03oj9d2DHZCn53o8y7AAhwhET/8Nz9fqZVtb6LADmbzhpX9uPPoS52mafECibXyErUx2NoJFD8Uanb01OxADMSBKK1qGsHn0Goxk/sQ7FidUX/XN+O3v0dvf3Rf5HxGYzaWmcLhEDax/STfv69CsGOf34k+8DsfufMWErnWxbnwr51eoXYp7TkxCG5Qhf0nU0KwIzFLdg7+xo0QXYzOfTwEO5KOnCJYgZOIUBJsdb1KIjcG14kz6SAEO/qCHaOfggiwYkWezORe+Ob1qHs+PdFmvJWmfVvXjGbfDlzBwIJM+9TP/kI7mmynxQe/4PmAkLTUzyUEO865E2R5TyTt4lwI/7oJbZ+mn478RLN2/4N+0/B3PJqiGehRAnai+ewsWrSI1qxZQ7fddlsFXx7nomathUQkFcUIEcMfh4ant0zgIZV1c2S0A/DiccbKIqkshyErNFuTav/XDsGOvmAH0uXkUGQm96r3Fj+sBjOa/TBGt8YQdNrP6nUW3bCiH+WX5HGwoyIJqlu8crKuo40piLwPIs2C94mkHWfqYT/eSVuPbDlJFFvVakV/6/xq3GXjGOzEan337t00ZswYmjBhQoXcO24t4ljtJgrsiPGIzWVg/mC6uac+DveqDyRWFolwkrZrRuO1jMXqzwrNfhmzqnGEYEdvsCPy7dgJFGIm96r3FlUy66QdM5qdtO33Z0Pa+5CQab9rK0Ow43w1hfKeuHfb+vx1dMeaWzgTO6Z2otSkVFqTv5rn5elZtxdl1GhIbWq1pb4NLj+J0Y7BTjyfnWuuuYZeeeUVqlOnjnMJs9lCCHbsTZzqA4nVDULkKUJEKESG0rFYpVlHGs2AnuqXqw5zVBn4juzWf90+2Vb0GzP6Ve8tfpAJM5r9MEa3xhDS3odbcly5/DI+xXZMP93iTWS7qvfjIPI+iDQLOfID7cdKj9GxkqNUPakGVa9SnT49sJDGbnq0gqh/3H2Rd2DnnHPOoWeeeYZ69uzp1TqO2k+iwY54sfcs7E1jejyR0Lmw0rnqA4nVRSI2ZYSfvoplcoeWR7dilWbd6Is33lCzk7jbLxVy5CSIgJncq95bVNDrtA0zmp227+fnQ9rL1vqjG0fRYhai2s/BCkKw43wlhfLuv3fb1weXEH5QfsxfQy92PDkcvBLNTjSfHecipaaFEOzYm0fVBxKrG4QxwEPrWm1oYofJ2gEeqzTb45Q/nwrBjv9eCFYkBf6Gt68Zaivfjpncq95brNDlVl0zmt3q1w/thrSXrXXha4rfG7MorEiM7bcSgh3nHAnlXc93m2OwE0t0vvrqKyosLKRevXo5l66IFnJzc+n111+nzMxMuvrqq+O2n2iwIzbA2iV1qGWdltQtrbsWyTJVH0jsbBAvbn+BPtw7jzl+5pMd3wHlgmexQTs0W+zCt9VDsKPnC8EoUCLfTjSTgHiCZyb3qvcWPywCM5r9MEa3xhDSXnGtixC5j7cZR+fVTaxlSyTPQ7DjfBWE8q7nu80x2IHPzuzZs+nWW2+tIEU5OTn03HPP0YgRI5T77Lz66qs88AGAzIABA3wNdoQ5iBgksjQjf4zfi+oDid0NQufIbHZp9rtsyIwvBDt6vhCMvB2w8loeSfKaxv35x0nsv3PqnGsabcpM7lXvLTLy6HYdM5rd7j+R7Ye0V1zrwt8N5mwvdZ7hK5/TEOw4XymhvOv5brMNdnbs2EEjR46k1157Lab0XH755VwDU69ePecSFtHCG2+8wT/xO9gRIaiXLV9OM1Nm8DFbvSlVPnkSDao+kNjdIJyY00iQ6WoVuzS7OiiPGg/Bjp4vBKN4iIOR8bMu6V158sR4xUzuVe8tHom0I5r9MEa3xmDGb7f69UO7sWh/ZONI+jLnC0JS8bua3+sbDU8IdpxLTSjver7bbIMdiExBQQE9/fTT9Nhjj50kQR06dODalyuvvNKVPDuyYGfQoEE0eLCzkM+Lkj+hz5IXEoIM9Cq0x+itW7fSZ53/R1urbiGEoW5ZlOV81bnYggqajcMD/S1btrQ14nG1x/Dn7j80kmqW1rTVRiIeckJzIsarsk9B+8zUGdrIvCr6Kwvfv6++jPZW3UMl7D+Ur2t8STXZf/fnjow7VWb0q95bVPHNSTtmNDtp2+/PhrSf/F7LqXKApqQ/z1mXXJpMtxy+g+qWqr/0tSobqvfjIPI+iDQLOdOF9j5REtg7AjuYAPjPzJ8/n6699lqr685RfVmwk2ifHUEkbgPWtF1Jsyqk89sAACAASURBVLPfoTua30NXswhjfi6qb1+d3Iaovo3yat6d0OzVGN3qJ9Ts2LsUcYsfKtoVvggww4U5bqxiJveq9xYVtDltw4xmp+37+fmQ9uhrHVYJf98xjb48uNg373zV79Ig8j6INBvPsdGAhJ/3JzE2x2Dn/9n7FviqinP7LwWhIUTEFMKjykvgylWBUqt/UAttBdFbtaBWTMw1oliloICggCQiDVhpkEerxRYRCSjiA61SwUflpXK1BaH4ABGoFUIUDI9AsYT8z2y740lyTs6cPXPO2d/+1rm/+7teMjN71vetNXvWntmzo4Hcs2cPvffeezRgwICUruz4yex82nUnPb5nPouX7W1PSEwGCNsDdLKEaYI5WX1M1HVgdoJndtyjdce2H08DsgbC7IRFAFoPHt91xsZYeXdPFe3U5IzQu7qP6jSZ0DK276Wx8CcUTIoal4gZZuc/EXj77bdp5MiR9M4779Sgn413dtQKTm5urtNuSUlJ9Ts6HFd2GvVsSIXbJ5LOvvcU6bj6sn4yO7b7kqzYYlDsR7ZvrsnKncl1gpp397CQDukdQocWXBvV8MTCz1XP9XEiFmYTPvm9LrDXb/SuCH1stCL00VH1U9+LUx8dTdXP9ngsMfcSMcPshCKg3tsZNWoUzZ1b9yM+d999t/M+T+PGja1rm6PZOfX7p9CYrbfD7MTJBq6TIwyKMDtxUt3XxcO/El/fA5tYvOeqZ5idyBGIlW9fk9qwczrYa5/IGmsbqGGX6q0Os2MeXZ2cm1/Fny1wxm68jU0dPf3EE0/QL37xC/rnP/9J6pS23r1704YNG5ztaz169LCetWirPZEu5KdtbGf2OZNyQ8e5pvrpjk5CbE9ITETibgXofcoFdF+nqTrd90UZE8y+AGDQCWxjC+a2ngW7H6WFex6r94FNLN7bHlsMaGqtaizM1i7kw4aAXU/rD30623ln92ctr3JOaEvFD2bHPOrgux7fzSNttwVjs3PgwAHatGkTXXjhhVRZWUkzZ8503tNRBxeo7+8UFRUlZGVHNwx+MjvqxS6vH+rTxWurnO0JickAEf5kjMPhDm4OTDDbymOq2oHZ4XlD0OFLrDEsFu9tjy06fU50mViYE339VLYP7Hpadx/aqVzFeu8tUfmE2TGPLPiux3fzSNttwdjsVFVV0ZNPPknvvvsuNW3alK666iq6/vrrqw8nUKswWVlZdnsdR2t+Mzvuh/pKzn7KVx8bqx1S2xMSkwGiNPRhQ7Uipn6cVndMMMdBcV8WhdnheUPQIRPMTt0oQevB5Xt9mog3778Lre48F1rdSdV9DGZHZ4Srv0y8OTe/on9a4Izd2OyoNKjta+qAgjPPPJMKCgpo+fLlpEzGjTfeSLfffjs1aNAgZdnym9lxB5vJnYp886GxSMnxk9lR/XMND4ctgG48OQ8MpoKF2Qnu5O+KjQNDL1xXOC9aKz3W/sXive2xxZSrNurHwmzjGn5tA9j1tR7+4M7Np/v+mzoApM8pF0bUlK3cw+yYRxJ81+e7ebTttWBsdioqKpwDCtQhBOoDo+np6fZ6Z6Elv5kdLjd62/20MUC4kyy/r4rB7BDB7PC8IegMubEmTLG0/sDOqbRy38sp28qjgzHeMrEwx9sep/LAHp/Wb3n/Rtp+9OMaKc4IPTRQJ7bltc6nvDZmH0GvjzuxtBsv7yTmXiLmIMxpjM2Oemfnpptuoi5dutA999wDsxNltHAF4u7b9fvx0340O+4kqX/WJTSu/YR4x+Wkl8egiNPYkk66JFywesLUdRZ1b9oz7pUd2xOuJECOeQloPb4Jf8yAMilgmvfaJ7VlNMigRWcvTdjqjm3tmeJnkuYa3ZSIGWbnPxFQ39l58803KT8/n5o3b15NjGXLljkHF+CdnW+edKuvKt/ywVDnC+TqCEq//vxodtwtAIm+IdjKCQZFmB1bXPJTO+5Dh2g6rM3741XHqWFaw2oItidcfogNtA6zY8JD9S7Pm+VraW/o/dREHsJjW3sSeS8RM8xOKALq6OmcnBxasWJFHa2rU9lwQMHXYQkXSKwXfE0GTVt1/Wh2FLYxW0fSe4c2stgCg0ERZseWHv3Ujjs2qD79sPmPqEWjFtSkQRM6dPwgVYX+Tb3D+d3vfre6y+X//pKGtMpxHvCon+0Jlx9iA63D7Jjy0N31oba03XbaiKgf7TW5jm3tSeS9RMwwOzA72uMOzM5fSB29bfpzv+LOYSsbBkWYHVO++7X+n794iYp3/Vq7e+HvItiecGl3IoEFoXXzsT2B6UlY07bzPnrrCNp06D1Sq6Zzu823fmKrbe3Zxp+wRFlsWCJmmJ3/mJ033niDBg0a5HxE1P2pI6nVd3b69u2LbWyhoIQLxD1+OpVfUo6lfb+u7Lh7nP3+zpOKLwZFmJ1YOuP893mfzaWjlUdpTflq2vfvL5zVnf6nXkL//Owz+m7btg60L0L/vjb09/Cjdm1PuPwQQ2gdZscWDws+Hk9vHljnnMymTm21+VOfcFDbwV/ttdpKsxJ5LxEzzI4VuSS2Eb+dxqbQcrjZ+9XsqPhx2AYIs/P1Sh4HrtsegaTdDN3V1iGtcim3dR6tWrWafvjDi5ywfnJ0O4348FY6/dvtaHqXBynrpO8EkhPSch6uGWC3a/SUGRn2fj4dCR3vbvvkUdv3Tom5l4gZZuc/ESgtLaXi4mLatm0bzZs3j06cOEGzZ8+m4cOHU6tWrWzPJeJqD2YnrnBVF/az2XGPoE7VV6h1I4pBEWZHlyvcyylNuqdI1ea9O8FSGO84/U567cuVtPnQJiruEjrNLbPuaW4cYwGt253wc+FAovLuHgJi+7ACmB1zZiUq5+Y9S3wLnLEbHz197NgxGjdunGNu3AMJTj31VFq3bp3zcdHCwkLnGzyp+vnR7Ng2EomIre0+2hSJu1qgcEf7sGEiYhJvmzYxx3vtVJd3sWNlJ9WZSM711SmT7gEEtXmvnlKrFR7165nZi46eOEIfVnwAs5Oc1CT8Khjn7Bs997AC26e2wuyYywF8t89386zEbsHY7KjT2F588UUaMmRIaPvCKurZs6fz7s6TTz7p/HtJSQne2QnlIVwgz5QtpYc/nUN+fsnez2ZH3QgW7H7UmUDZfvIVWzL6JTAoYmVHny3BKRmJ91srPqTbPhxWAyRWdoKRc4xziZn8ucbE5ru9MDvmmgPfE8N388zU34Kx2amsrKQZM2Y4qzu1f2PGjKGioiKs7NQyO+73Ytx4JfqryV5I5Gezo/Bw+DgrBkWYHS/a414nGu8nfnwXrT/wVjU8mB3umf66/xjnEjP5K9g+wfn2jjqZbUaX2dUrpyasgdkxiR74zlnrxmZHpV9tZVMnr82aNYvWr19PXbt2pRtuuIGGDRtGaktbKn9+3Mam4uEOZOq//bjC43ezc7jyMF258VKHWrZOlrHNU84Dg2kssI0tMRMg07wko3403leFvsLz2b/+6XRBfZun8be+nYzuJOUa0LpMvicy7+rgj6WlT9LOf+2gDukdacoZ9xsfRQ2zYz4cJDLn5r1LbAucsVsxO4kNr1nrfjU7CpWfj1H2u9lR8bvl/Rtp+9GPfbv3n/PAYKa6b5724p0d00jyq18f7/9d9W86UVVJjb7VmNJC/xOUH7QOs5MILquHeqM/GuFs2VaGp/cpfahZw1NoUMurPV0OZsdT2GpUgtZ5at2K2am9snPeeefR7bff7nx7J5WHEyiG+tnsuNvZmoa+mKxetPfTj4PZeejT2fRs2dO+fW8HgyK2sflJ08nqi0TeS8Ts8gnYEzv5Czc8bsw7pZ8R+ujoo3FLGmYn7pDVqQC+J5bv5hmK3IKx2VEfD1Unsd1xxx11rjBz5kwaOXJkjY+NJgpItHb9bHZUn20PPrbiy8Hs2O6jrdhhEoCVHfWNIak/iZMBiZgxziXvfSVleFbsW04H/n2AXtm/gj7/qozOadqd7jtjGqmHpbo/2/MNibyXiDkIWjc2O19++SXdeuutzjs6P/rRj6hRo0bOd3Y+C31F+7HHHqNf/vKX1Lx5c10tWi/nd7PjbsWyeeKKjSDaNhKJGCD8vA1Q5SARmG3kNhlt4J0dmJ1k8Mwv14DWZfI9FXl3D+cJ5/6VLQc5Bxmo3/cyv097Qx8mzW7Uqs53rGB2zEeMVOTcvNd2WuCM3djsqKOnH3roIbrzzjspPT29RkRXrlxJ5557LsxOPRNfv77TwMHsqG973PLBUOeUGmUW/fbjPDCYxhJmR+bkT6rJh9Zl8j1VeVdb4NX3q45UVkQdqiOd4gazY3pnw0NMrrsWjM2OOnr6D3/4A/Xq1csxNu5v79699Ne//pUGDhzo/JP6wOj555+f9G/u+H1lx/1S8tj242lA1tex8sOPg9lRcbI9eNuMfapuhDYxeG0LZkfm5A9mx6ti+NbDOJcarautbWoLm9rh8NeD7zoEqjhxmJ4ve66aTBmhv8/oMqv62Grb90uJuZeI2SUUZ+zGZket7OTk5NCKFSvqHa0HDBhAixYtgtmpFSXbpsLWLdN2vxIlkpzN1zhL9n7bBih10ld7UPTryqUtnURqJ1FcT2SfbbYtEb9EzEGYAJny3q95V0bo1zuL6K3ydc52NnWYgTJGMDumGcfKjtiVHZgdPfFEGxRtmwq93sQuZbtfibopuN8r8tvKGMzOX0gNijA7sbUWtBKJ0rqf4yQRM8yO/ye+oz76JW0+vIkuPnUA3dVhIsyOhUEEWk/NSqZp6qys7LzxxhvOMdNpad98N0Gd0qY+NNq3b1/nw6Luf2dlZZn2Oa76ft/G5r5s2PuUC+i+TlPjwpbIwlzMzjNlS+nhT+dQy0bZNCUUP/X+jl9+GBRhdvzCxWT2QyLvJWKG2fG/2XEP8VG5Ug8Ep++c5qTN1oe4JfJeIuYgaN3Y7ChT8/zzz1NBQQFt3ry5xj01VVvXwjvhd7Pj1xPFuJid8ME8r3U+5bXJT+a8rt5rYVCE2fENGZPYEYm8l4g5CBMgU1lwyPszZU+FHgj+lpqETmtzDzSA2fGeeQ45946u/pqcsRubHXX09PXXX08vvfRSnSh5MTsHDx6khQsXUqtWrWjw4MF12qyoqKDp06fTnDlznMMPiouLKTs7O2qGuJgdtSIxuVMRtQrtr/XDj4vZUbFyV3f8diob54HBlIM4oIDnUr9p3lV9ibyXiBlmhw/XR20NbWc7tKla3jA73kc6aJ3nvc3Y7Bw4cIAefPBBuv32260cMb1gwQKaNm0aKZOiDj6o/Vu/fj21aNGC2rZtSzNmzKDy8nKaMmWK832fSD+/mx3VZ/elwf5Zl9C49hO8q9BiTU5mJzyGy3osj+sjaxZDVqcpDIpY2Ukkv/zatkTeS8QMs8PH7KgDC5aULqYTof9pnNbY2g4IibyXiDkIWjc2OyoI77zzDp100knUo0eP6vtv+Ds78b6no05tU79IZif8Br9jxw5n+9zMmTOjnvKWl5dH+flmW5tWN/4LrWn8Bl14rC9ddMybq921axe1a9cu4vykJGM+7Wqwk06pak7DD93hizmMDczhQOrDbwOwG8OrjlxLXY+faaNJ4zYSjdm4gwlswMXu5iX3SD61O94+gVf0T9OS866yIBG/RMyu4oA98n3dPyNS4noiMfcSMXPTeqQT44zNjjI1y5Yto/Hjx9NHH31UQ1VetrGpBnTNjjoJrqioiAoLC6lZs2YRFc1hZUd1/IqNA6ki9IGwkrOf8sVWNm4rO25/B7W8im47bWTiRvc4WsYTIKzsxEGXwBSVyHuJmF3CAru3B6BBELzE3EvEHAStG5sd2+/sxGN2tmzZQhs2bHBWgMJPggsfRLiYHb8d0cvN7LgHFfjpvR0MijA7QZjQxItBIu8lYg7CBChebtcuLznvKhYS8UvEHAStG5sd2+/s6Jqd48ePOytK6pCCjIyMqGMWF7Nj21yYDuK2+5OMAcJ998kv7+0kA7NpnhNVHwcU4Glvorjlx3ahdZl8l5x3mB0/jkSJ7RNnvhubHRXa1157zTmc4Hvf+151pHXe2VHb1XJzc506JSUl1e/oxNrGptpetWoVdevWjVq2bFlvdmF2vJGfo9lxV8fUqXZ9TrnQG3CLtTgPDKZhgNmROfnDBMhUOfzqY5yD1vmx1nuPwXeefDc2O+q9GbWNbMWKFXXYk4h3dpTRef3116lDhw7UsWNHKi0tpUOHDlHnzpE/JsnF7LjHJ/vlnROOZsfts19OtcOgiG1s3m+pfGtK5L1EzEHY2mKqMsl5x4MNU/bwq8+Z774zO5FWe8rKymjs2LHOyWvq5Lfhw4fT/v37Hab07t2bFi9eHPWkMy5mx28fF+VodrYf2Ua3fDCUMkIfTxuQNTDlBxVwHhhMh2Gs7PB8+mWad0yAbESQVxsY56B1Xow16y34zpPvVszOG2+8QYMGDapxSIDONjYzyunVhtnRi1PtUhzNjsJwywc30vYjHzvf2lHv7qTyh0ERKzup5F+qri2R9xIxY2VH5gv64eOKRN5LxBwErRubnVTdUHWvy8XslH5VSrmbr3GOnVbHT6f6x9XsqDiO+Wgk7Q3937lnziN1OluqfhgUYXZSxb1UXlci7yViDsIEyFQnkvOOVVxT9vCrz5nvVsyOem+muLiYtm3bRvPmzaMTJ07Q7Nmzne1mrVq1SmlGbZidhz6dTc+WPU1j2493tkd5+emQxD1N7NVeq71cwmodrmZHBcHN162njaDBLa+2Gpd4GtPJeTztcSqLbWw8l/ptcEwi7yVihtnByo5E3kvEHAStG5udY8eO0bhx4xxz4x5IcOqpp9K6deto+fLlzgc/GzdubOMe6qkNG2bHxjdwdAQCs+MpxXUqrStfQ4XbJ1LvUy6g+zpNtdOoh1Z0cu6hWRZVYHZgdlgQ1VInoXWZfJecd6zsWBo8GDXDme/GZkedxvbiiy/SkCFDnOOge/bs6by78+STTzr/ro6UzsrKSlk6OZmdnNA2NrX9Sm1jU9vZUvnjvLLjbglM9Xs7nAcGU+7B7Mic/GECZKocfvUxzkHr/FjrvcfgO0++G5udyspKmjFjhrO6U/s3ZswYKioqwspOKDA6ArGxguRdwjVrcjY7CskVGwdSRWVFSo2jTs5t5ctv7cDs8Lwh2OCRRN5LxOxyBdihdRvjBpc2wHeefDc2O4qgaivbs88+S7NmzaL169dT165d6YYbbqBhw4aR2tKWyh+nlR2YHXtM8UMsMSjigAJ7jObTkkTeS8QMs6P3EJOPcuPvqUTeS8QcBK1bMTvxSyR5NWB2vMWa+8qOe0hBXut8ymuT7y0IhrUwKMLsGFKIZXWJvJeIOQgTIFOBSc67ip1E/BIxB0HrnsyOek8nJyeHVqxY4byTo/7brz9OZse2wTDJie2+JHuAsN1/L7FMNmYvfUxUHWxj47nUb4MPEnkvEXMQJkCmfJecd5gdU/bwq8+Z757NzhNPPOEcSqC2qakDCfz6g9nxlhnbZiHZInnv0AYas/V2OiezB83oMttbEAxrJRuzYXetVofZgdmxSiifNwaty+S75LzD7Ph8UEpA9zjz3bPZ+dvf/kYXX3xx1HBWVVU57/H07dsXp7FpLvfaNhgmXLfdl2SLxDU7bgxSccJdsjGb5Nt2XZgdmZM/TIBsK8n/7WGcg9b9z1J7PQTfefLds9lxt7HVRyH3uzs4elpvb+uKfX+m6Tunpfz7MCqn3M2OwuB+t0j9d/+sS2hc+wn2RjyNljAo4p0dDZoErohE3kvE7BIX2HlO/mwMPBJzLxFzELQOs6OheBsne+kIxA9br9xwBMHsKCzuN3fUfyd7dUcn5xr0Y1kEKzuYALEkrsdOQ+sy+S4571jF9ThYMK7Gme+ezQ62scXHWB2SwOzEF1Pd0g/snEor972c9NUdnZzrYuBWDmZH5uQPEyBuSjXvL8Y5aN2cRXxaAN958t2z2VEHFKitbM2bN/c1SzkdULD9yDa65YOh1KlJZ5p75ryUxjUoKzsqiKmKKwZFbGNLqYhTdHGJvJeIOQhbW0wlIjnveLBhyh5+9Tnz3bPZwdHT8RFVlyTueyav9lod3wUslw6S2VGhceOqTmbr2OQMatqgqeWI1W1ON+cJ70gKLoCVHZ5Pv2xQRSLvJWKG2dF7F9eGpvzahkTeS8QcBK17Mjt+FV6kfnFa2QmflMPs2GWZ+96VajW7USsq7jqbWoX+byJ/GBT7OSuVamVtWY/lSTGYicynbtuS846nvbosCU45yXyXjB1aD46GdZFw5jvMjkaWk3VAAcyORjI8FlEn3f35i5do71el9PlXZZTXOp/y2uR7bE2vGueBQQ9h9FIudr+sVJriiae+5LxjAhQPU4JRVjLfJWOH1oOh33hQcOY7zI5GppNpdmxcSwNSzCJB28bmAk7m8d6cB4aYBIlRAGYH29hMOcSpPrQuk++S8w6zw2mEstNXznyH2dHggA0DoksSG9fSgBSzSFDNjntYgdrCpo6iTuRPN+eJ7EOq2obZkTn5wwQoVYpL3XUxzkHrqWNf8q8MvvPkO8yOhlZsGBBdgbjXGpA1kMa2H6/Ru8QUCarZUdFyt1bd12mq8wHXRP10c56o66eyXZgdnjcEG5yRyHuJmF2uADu0bmPc4NIG+M6T78ZmZ9++fc4R1Or3+9//nh599FH63e9+R23btqX77ruPrrjiCkpLS0sZj7kdUOB+E0YFLJUvdQfZ7Dz06Wx6tuxph5M/a3kVDT9tZEL4iUGxX7WxTPWBGwlJcJRGJecdKzvJZJo/riWZ75KxQ+v+0F8ye8GZ78Zmp6qqit599106+eSTqaioiBYuXFgd+8suu8z5/1P5LR5uZkd9WPTXoY9gln21l4q7zKLumT2TyeXqawXZ7ByuPByKcRG9Vb7Owau+aaS+bWT7x3lgMI0FVnZ4Pv0yzTsmQDYiyKsNjHPQOi/GmvUWfOfJd2Oz467srFixoppBhYWFdNNNN9Enn3xCF154IVZ2QpGJRyAF2yfQm+VrnW1sajtbKn5BNjtuPN0Vnv5Zl9C49hOshzmenFu/eIobhNnheUOwQRuJvJeI2eUKsEPrNsYNLm2A7zz5bmx21MrO888/TwUFBXTw4EEaP348/dd//Rf17duXBgwYQIsWLaKsrCxtHqs21GpQq1ataPDgwfXWU9c9cuQIDRkyJGo5bis7Cohto6Ed/LCCtvvgxwGiNHQMde7ma5zvv6gtg7Z/fsRsG2O09mB2eN4QbPBDIu8lYobZie8hpg1t+a0NibyXiDkIWjc2O7bFt2DBApo2bRopk+K+CxTpGrt376Y777yT1Fa5+spxNDvJPB45Wv4kmB2FPSdkdtS3d9TKzjmZPax+aBSDIt7ZsT0+cmhPIu8lYg7CBMhUT5LzrmInEb9EzEHQurHZScQBBWo1yJmI/ufgg9oDUmVlJa1cuZJ27dpFmZmZgTM76r2dMVtvd94jUe+TpOLnmh1bW+n8OkCEHwjRpEEGDc6+mv639Y1WQu5XzFbAxWgEKztY2UkGz/xyDWhdJt8l5x1mxy+jT/L6wZnvxmYnEQcUxDI777//PinDs2nTpnpNkfpjXl4e5efnG7GhJGM+7Wqwk3KP5FO74+09taWMWbt27bTrFp1c6JSdeHCydh2bBZemP0FbT/rQCHN4f+LFbxNLfW191PADWvntP1Pjqsb0eYMyp2j2iVZ00+FbjbvgV8zGwDQacLGnmscaXbVeRHLeVTAl4peI2RUOsOvf160PNiluUGLuJWLmpvV+/eo+fDE2O4k4oKA+s3P06FFn6bR///60ZMmSmGaH4zY2BcrGt31MxkHb1+fwRECtqN0fOqXt86/KaEz7u6hLepfqU9rUStvkTkXO+z26Pw6YdbHEWw4rOzKfdCueSOS9RMzumADs0Hq89wfO5cF3nnw3Nju2DyhQIqjP7Lz99tvUunVrZ5Uk1gqQaour2XFPCrv1tBE0uOXVSR8bJJodFWR3+54b8HMyu1P6t9Jp/YG3Kd5cYFDEOztJF64PLiiR9xIxw+zINPbhQ4xE3kvEHAStG5sdk3urMiu5ublOEyUlJdXv3kQzMWpVZ9SoUTR37twalw2vW7s/XM2O7QMC4s2TVLOjTmj79c5f0YkTJ2jH0U/oyIkj1aHLbtSKFp39lHYoMSjC7GiTJUAFJfJeIuYgTIBMZSc571jFNWUPv/qc+W7F7JSWllJxcTFt27aN5s2b50wUZ8+eTcOHD3eOkI73p7NiE2sFyL0mV7OzrnwNFW6f6JwQNqPL7HhDaFxeqtkJD9wzZUtpwe5H6cen/sRZ2VEfelVb2fqccqFWfDkPDFoA6ymEbWw8l/pN844JkI0I8moD4xy0zouxZr0F33ny3djsHDt2jMaNG+eYG/e7OqeeeiqtW7eOli9fTuoDo40bN9ZmV6TVnrKyMho7dqzTVseOHavb0jFFXM2OeyIbzI42dRJS8HDlYec9HWV8Hv50TvU1SkIrPK1CKz31/TAoYmUnIaT0eaMSeS8RM1Z2sI1NIu8lYg6C1o3Njjqg4MUXX3Q+7Llq1Srq2bMnpaWl0ZNPPun8u9piFs9HRW3fx7maHTXJvnLjpU44Xu212nZYYraHlZ2aIQrPh/qLzpHcGBRhdmIKLYAFJPJeIuYgTIBM5Sc571jFNWUPv/qc+W5sdtQR0DNmzHBWd2r/xowZQ0VFRXGt7NhOP1ezo+Lwk79e5IRDvSQ/IOvS0P8OtB2eqO3B7EQOjbvC0/uUC+i+TlPrzQfngcGUaNjGxnOp3zTvmADZiCCvNjDOQeu8GGvWW/CdJ9+NzY6ijdrK9uyzz9KsWbNo/fr11LVrV7rhhhto2LBhpLa0pfLH2ezc8v6NtP3ox0748lrnU14bs+8FxZMHmJ3I0VIHGORuvsbZ2rasx3KYnSgRgNnheUOIZ4yIVlbiZEAiZjf/wA6t2xg3uLQBvvPkuxWzE4mkzENT9wAAIABJREFU6khqZYD69u2LbWyhAHkRyPYj22jj4Y3OuyLJfncHZif60OuuuCmzU993d7zknMuAH6ufMDs8bwix8qrzd4m8l4gZZsfbfV1HQ1zKSOS9RMxB0LoVs/PKK6+Q2rK2efPmGhp1DyzAOzveB0VleG75YKjzMrx6KT5ZP5id6JHWjQ0GRbyzkyy9+uk6EnkvEXMQJkCmupGcdxU7ifglYg6C1o3NzpdffknXX389vfTSS3XGDZidb0JiIhB3JSGZBxXoTuh1bxYm+HWvkaxy7gdf3a2F7oltta8fJMzxxhYrO1jZiZcznMtD6zL5LjnvMDucRyxvfefMd2Ozc+DAASooKKAJEyZQdna2twgmsBbnd3bcsLjv7sw9cx51atI5gdH6pmmYnehhdg8paNIgwyl0SejgiNtOG1mnAueBwZRkMDsyJ3+YAJkqh199jHPQOj/Weu8x+M6T78ZmR1HmT3/6E51xxhl05plnVjMI7+zUFJOJQFzjEc8HLb1L+euaMDv1R/Dm92+gHUc/cQpFe5/KJOem+Ut1fZgdnjcEG7yRyHuJmF2uADu0bmPc4NIG+M6T78ZmR31nJycnh1asWFGHq9jG9k1ITATy+O759Pie+Uk9kQ1mp/6hV21d++jIh3TX1tFOwUhbDE1yzmXgj9ZPmB2eNwQbvJPIe4mYYXZkvrMSPkZI5L1EzEHQOsyOxt3dxsTfRCDutqn+WZfQuPYTNHpsXsQGZgmDorvFMNKqm0nOzTOY2hZgdmB2UsvA5F4dWpfJd8l5VwqTiF8iZpidUATUys4bb7xBgwYNorS0tOo7DLax1bzZmgjkvUMbaMzW25N6/DTMjt5kyT2soGnD0Hd3utf87o5JzvWu7t9SMDsyJ3+YAPlXk4nqGcY5aD1R3PJju+A7T74br+xEI6P6uKj62OhFF12UUr4G4YACtWXqyo2Xan3I0lawYXb0I3nd5qup7Ku9VPsACQyKOHpan0XBKSmR9xIxB+Fpr6nqJOcdDzZM2cOvPme+G5sdtbKjPh56880318hceXk5PfjggzR69Ghq1qxZyrIaBLOjgpfs46dhdvQpG+0ACc4Dgz76yCWxssPz6Zdp3jEBshFBXm1gnIPWeTHWrLfgO0++ezY7u3fvpvHjx9Pjjz8elTmXXXYZLVy4kJo3b27GLoPaQTE7OZuvob1flTofFlUfGE30D2ZHP8LRDpDAoIiVHX0WBaekRN5LxIyVHZnvrISPVBJ5LxFzELTu2ewo8EePHqUHHniA7r333jp36q5du9K0adPoyiuvrPEuT7Jv6UExO7bNR6w82L5ekAeIFfv+TNN3TnNCWtxlFnXP7On8d5Axx+IPVnZ4Pv2KlVedv0vkvUTMQZgA6fC5vjKS8y71Hic555yxG5kdRfaDBw/Syy+/TNdcc43puJGQ+kExOwXbJ9Cb5WspWd/agdnRp6N7gISqEf7NHc4Dgz76yCVhdmB2TDnEqT60LpPvkvMOs8NphLLTV858NzY70UKI09hqRsaUJO5WqXMyu9OArEtD/zvQDnujtAKzE1941SES6qCCI5UV1VsNTXMeXw/8VRpmR+bkDxMgf+kwGb3BOAetJ4NnfrkG+M6T71bMzpo1a2js2LGkTmAL/+Gjot9Ew1QgrtlxW4z0EUubgwHMTvzRrB0z05zH3wP/1IDZ4XlDsMEgibyXiNnlCrBD6zbGDS5tgO88+W5sdg4cOEA33XQTPf3003W4CrNjz+yUhg4nePmLl6hkzwKn0WU9ljtHUSfqB7MTf2Tdb+7ktc6nvDb5eGenHw4oiJ9F/GtInAxIxAyzI/u9TKzi8h+r40XAeZyzYnYKCgpowoQJlJ2dHW/sEl4+KO/suIGybUKiJcD2dTiLRJekz5QtpYc/nUP9sy6hce0nwOzA7OhSJ1DlJGi9dsIkYobZgdmRyHuJmIOgdWOzo4Kwbt06JxZ9+vSpvgfgnZ2at0NbAknWQQUwO/HPP92DCjo16ex8YNRWzuPvSeprYBsbz6V+G8yRyHuJmIMwATLlu+S8Y2XHlD386nPmuyezoz4kmpOTQytWrKg3W9jG9k14bJEk2jddbMsGZsdbRN2Pv6pthu+sfof6hVY3JP5gdmTmHRMgeWq3dW/jGDnJ2KF1jow16zNnvsPsaOTexsTfFklqb5XS6L6nIjYwh1/YFn5PYJJYKTxu+98th9n560VO9BN9oEYSUxzzUlK4Hi0QEvFLxIyVHWxjk8h7iZiDoHXPZueNN96gQYMGRf1gKLax1ZwK2BKIOqggd/M11LRhUyo566mEHVIAsxNzThuxQPghBad91B5mB2bHG5EY17I11nEKgUTMQZgAmXJMct6xsmPKHn71OfPdk9kJT9HRo0fpN7/5Dd12222UlZVVI3vqXZ6hQ4fS97//fSouLk7JAQZBO6BABdg1ImPbj0/Y93ZgdrwNRCv2/Zmm75xGvU+5gPr942KYHZgdb0RiXIvzDdFr2CVihtnByo5E3kvEHAStWzE7hYWFtGvXLlLf2xkxYgTdcccd1KBBA7r77ruprKyMpk2bRm+//TZdddVVUVeC3GAePHiQFi5cSK1ataLBgwdHvffs37+ffv/739MjjzxCixYtqnE4QnilIJodd0LdPbMnKcPTqlErr/foqPVgdryF1D2k4JzMHvTTz34GswOz441IjGtJnAxIxByECZCpzCTnHSs7puzhV58z362YnVGjRtHcuXOdzGVmZtITTzxBF110EQ0fPpyaNGlCDz74IL355pv0gx/8wPl7fb8FCxY45kiZFHUIQqTf3r17nZWkCy64gG644QZq3rx51CaDaHbcrWwKtFpBuK/TVOuqgdnxHlL3kIJrj1xP1/YekrCtht57mPiaOKAABxQknmX+uQLnSYBpFIEdWjflEKf64DtPvhubnS+//JKeffZZuu666yg9PZ3U///yyy/Tj3/8Y8rLy6P27ds7Zmft2rX0ve99r85Wt0gkVys16hfJ7Bw/fpzuvfde6tatGw0ZMiTmSpHqQ35+vpGWSjLm064GOyn3SD61O97eU1tq5atdu3ae6kaq9Kf052jTSRudPw0/dAedUhXd8Hm5qA3M4de1jd8LpmTV+W3TB+nAt8qdy/3gq/Pp4n8NTNalfXMdN99FJxc6fZp4cLJv+pbojkjieqRYSsQvEbObe2C3d19P9Nhku32JuZeImZvWI52Ca2x21DHUTz/9tGNsXLOzZMkS+p//+R+66aabqs3OqlWr6NxzzzU2Ox999JHzAdO2bdvSsmXLaPz48XTzzTdTw4YNI+o4iCs7LtAHdk6llftepltPG0GDW15tdRzDyo73cKpDCj488gG9f3gLZYe2GC46+ynvjTGtiZUdnk+/bNBN4pNPiZhdrgA7tG5j3ODSBvjOk+/GZqeyspImT55MU6ZMqeaq2lqmDInaapadnU0PPPAALV++nHJzc+nb3/52TE7Xt7LzwgsvkDoJTl1PrSKNHDmSJk6cSL169RJndhL5zR2YnZg0jVlg8LuX04G0cucDo+pDo5J+MDs8bwg2OCpxMiARM8wODiiQyHuJmIOgdWOzo4Lw+eefO4cRLF26lK699lrH6MybN4+ee+4557CCxx57jO666y766U9/qnUvrc/s1P6b2iLXsmXLqO/3BHllJ/zkL9vv7cDsaFG13kJD/y/P2f5Y3GUWqcMkJP1gdmB2JPJdEuYgTIBM8yV54qtiJxG/RMxB0LoVsxNpwND5zo4yLmq1R/1KSkqqDUt9ZueVV16hzZs3kzoUIS0tzTmJTR16cPnll4tb2Qk/+WtGl9mm43aN+jA75uGc8NY4+r9Gb1Ne63zKa2P23ph5b5LbAswOzE5yGZfaq2ECJJPvkvMOs5PaMScVV+fMd09mR31bZ9y4cU6s1YqNejdnxYoVdWI/YMAAx4zU/v5OrCTVZ3b27NlDY8aMcVaP1Av/6uS2YcOGOe8GRfoFeWXHPZVNHT1dYvm9EJidWCyN/ffJbxbQmsZvwOyEQvVqr9WxAxaQEpxvCDZSIBG/RMxBeNprynfJeYfZMWUPv/qc+e47sxNptUd9q2fs2LGkvufTsWNH55s96l0d9Zs9ezadf/75UVkTZLOjQLvHHNueTMLsmA9EM9fOoBfTl1H/rEtoXPsJ5g0yagErOzKfdGMCxEiklrrKeQJkGgLJ2KF1U/bwq8+Z757MTniK1Gls6sCAQYMG1TgGWmcbWzJSHXSzk7P5Gtr7Van1l+BhdszZ+dia+VTSZD6pD4za3mZo3rvEtgCzA7OTWIb5q3XOkwDTSAI7tG7KIU71wXeefDc2OxUVFc77M40bN3ZOXVPHT/vpF3Sz45qSyZ2KqM8pF1oLPcyOeShds9M9ZHaKLb9TZd67xLYAs8PzhmCDFRInAxIxu1wBdmjdxrjBpQ3wnSffjc3OgQMHnHd2unTpQvfccw/MThTFJkogiTp+GmbHfOhVOXc/qqneqVLvVkn5wezwvCHY4GeixjobfUtUGxIxw+zIPI0sXEMSeS8RcxC0bmx2VBDUOzRvvvkm5efnU/Pmzau1oD76eeGFF8Z9QIHNG1LQV3bc46dtvxcCs2POQjUo/uX0V+jN8rXUpEEGDcgaSMNP+/pds6D/YHZgdoLOcemTviBMgEw5Knniq2InEb9EzEHQurHZUe/s5OTkWD2NzXQACq8fdLOTqOOnYXbMWagGxUY9G1Lh9onVjUn55g7MDsyOuYL4tIAJkEy+S847zA6f8clWTznzHWZHgwU2Jv6JIol7/HTTBk1pWY/lGmj0itjALP3JZ3jOH9s9j0r2LKCM0ArP3G7zA7+lDWZH5uQPEyC98TVIpRJ1b+MQI8nYoXUODLXbR858t2J2cBpbbEIlkiSJOH4aZid2TmOVCM/54crDNOqjX9KOo5/QWU3Pofw2Q6l7Zs9YTbD9O8wOzA5b8nroeCLHdw/dSWoVYIfWk0q4FF8MfOfJd2Ozk2Lexbx80LexqQBcsXEgVVRWOCs7aoXHxg9mxzyKtQdFtQo37P18OhLKVXajbFp09lLzi/i0BZgdnjcEG3SSOBmQiNnlCrBD6zbGDS5tgO88+e7Z7Hz++ec0ceJEev7552nIkCHOBz83bNhA9957L23ZsoVGjBjhfAg0IyMjpRyWYHZsGxOVMNttShwgImFeV76GfvvpLPr8qzKyfVx4SoVW6+IwOzxvCDY4BK3biCKfNiTmG0bv6whIzL1EzEHguyezU1lZSZMnT6YpU6ZUj8jKVLz11lv06quvVv/bzJkzaeTIkTU+NprsIVyS2Rnbfrxz4peNH8yOeRSjDYruCXpBXt2B2YHZMVcQnxYwAZLJd8l5h9nhMz7Z6ilnvnsyO19++aXzIdHRo0fTWWedRX//+99p2LBhdM455zgmqFWrVrR582aaN28e/epXv6LMzExbsY67HQlmx/3WjgqOrdO+YHbiplqdCvUNDNdtvprKvtpLF2cNoO5Ne9Al37nM/II+agFmR+bkDxMgH4kwSV3hPAEyDZFk7NC6KXv41efMd09mRx03/dxzz9HQoUOrV20WLFhAPXv2dAyP+8N3dr4hcyJJolYKntn7FH1ydLvz0rsyPKY/mB3TCNa/xO+u7rhXGdTyKrotQN/ggdmB2TFXEJ8WEjm++z0KwA6t+52jNvsHvvPku2ez87e//Y0uvvjiag69/PLLjtFp06aN829VVVX07LPPUt++ffFR0VA8Ei0QddrXlRsvdWJv46ACmB3z4TFWztVx1OXHy+nFz593Lnb/Gb+h76afHohjqWF2eN4QzFmf+LHORh9ttxFL67av56f2gB1a9xMfE90X8J0n3z2bnWgfEg0n2oABA2jRokUwO0kwOyrurkE5o0ln+k1odcfkZDaYHfMhU3dQLPh4PL15YJ1zwexGrUKntD1lfvEUtwCzw/OGYIM2ury3cS2/tCERsxt7YIfW/aLDZPQDfOfJd5gdDXXYmPgnQyA2392xgTk8tMnAr5HKpBbRxfzeoQ306Gd/oL2ho6m/+PcXdH3rG+h/29yY1L7avhjMDs8bgg0e6PLexrX80oZEzDA7MlcxcV//C/XrJ3N85zzOeTY7kT4kGi4CbGOreRtOBknUVraC7RNo06GNxscaw+yYT6PizbkyPWO23u5cuFP6GTS326PmnUhRCzA7Mm+Gim7x8j5FFLV6WYmYYXZkch1mB2bH6uCZpMY8mZ0k9c3KZSScxhYeKHd1J691PuW1yfccQ5gdz6GrruhlAnT/jiJ6df8Kp42S0Ha2VqFtbRx/MDswOxx567XPXrTu9Vp+qwfs0LrfOJnI/oDvPPkOs6OhChsT/2QJ5JmypfTwp3PI9HQvG5jxBMjbEyC1Ovdm+Vr6yan96e4O92gw1H9FYHZ43hBsMClZY52NvtpqQyJmrOxgZUci7yViDoLWYXY07nY2Jv7JEoi7FapT6JCCyZ2KPK8M2MAMs+PN7IQfS831/R2YHZgdjaE1MEWSNb77MWDADq37kZeJ6hP4zpPvMDsairAx8U+WQLYf2Ua3fDDUQWWylc0GZpgdb2anNHRQwUufv0BPlJY4IbRxlLgGza0WgdnheUOwQYJkjXU2+mqrDYmYg/C01zT/kvOuYicRv0TMQdA6zI7GaGdj4p9MgQx7P9/5wOg5mT1oRpfZGgjrFrGBGWbHm9lx4+YeST22/XgakDXQUx5TVQlmB2YnVdxLxXWTOb6nAl991wR2aN1vnExkf8B3nnyH2dFQhY2JfzIFEv6B0Vd7rdZACLPjKUgxKpnm3N3OZmJaE4FLp02YHZ43BJ3cxipjyvtY7fvx7xIxB+FprymXJOcdKzum7OFXnzPfYXY0+MbN7ChIt7x/I20/+jEVhz4u2j2zpwbKmkVsYMbKjtnKjjKt122+mo5UVtA12UPo/YotNOK020m9j+X3H8wOzI7fOWqzf5wnAaZxAHZo3ZRDnOqD7zz5DrOjoTIbE/9kC+ShT2fTs2VPe35vxwZmmB0zs6Pi98DOqbRy38vVoeyfdQmNaz9Bg7WpLQKzw/OGYIM1yR7rbPTZtA2JmLGyI/OdFdzXze/rpuNNqupzHudgdjRYY2Pin2ySrCtfQ4XbJ3p+b8cGZgyK5oOiWt1598D/0bajW2lJ6WLKaJBBi85eSk0bNNVgbuqKwOzA7KSOfcm/crLH9+QjjH5FYIfW/cTHRPcFfOfJd9+ZnYMHD9LChQupVatWNHjw4Ii8XbNmDQ0fPtz52/Tp06l///6UlpYWsay0j4q6QTB9bwdmx3zItD0ojt46gjYdeo8uDq3u3OXz1R2YHZ43BHPWy3zabVvrNvKQrDaAHVpPFtf8cB3wnSfffWd2FixYQNOmTSNlUnJycupw+4svvqDRo0fT+PHjqUmTJlRQUED3338/tW7dGmanVgR+8teLnH/xcnQxzI75sGp7UFRHUquT9tQ7PNe3uYH+t/WN5p1MUAswOzxvCDboYJv3NvqU6DYkYnZjCuzQeqL15af2wXeefPed2VGkXrRokcPtSGbn448/plmzZtHUqVOpQYMGVFRU5KzytGnTJqIe8vLyKD8/30grJRnzaVeDnZR7JJ/aHW/vqa1du3ZRu3btPNX1Wsmk3yZ1I/U3Ffi9xs1WvURg/lP6c7TppI1OF686ci11PX6mre5abcfFXnRyodPuxIOTrbbv58YSkXc/463dN4n4JWJ28w7syb2v+2kskJh7iZi5ab1fv7qGjJ3ZOXr0KN111110/vnnU8+ePWn16tV00003OcYn0k/qNjYVC3d1ZnKnIupzyoVxjZFY2YkrXBELJ+IJkFrdmfOPB2n9gbeoQ3oHurv9Pb48nQ0rOzyffpmzHtvYbMSQUxuJGOe44JeMXeVIIn6JmF09csbOzuyooG/bto3uuOMOOu+88xzj07hx46hjo2Sz8/ju+fT4nvmeTmSD2TG/3SZqYAh/H6tlo2z6xXeH0/dO/r6vDi2A2YHZMVcQnxYSpXUOEQB2aJ0DT231EXznyXd2ZqeqqorWrl1Lx44dcw4yOOuss2jUqFHUsGFDrOzUisAzZUvp4U/n0KCWV9Ftp42MS+swO3GFK2krO+6F1ArPPdvuop3/2uH8k98OLYDZ4XlDMGc9nvbaiCGnNjD5g9Y58dW0r+A7T76n1Oyod3Nyc3Md7pWUlFS/o1PfOztqv+QjjzxC99xzD504cYImTJhAQ4cOpXPOOQdmp1YE3ju0gcZs/fojlHPPnBeXxmF24gpX0s2OuqBa4Xn0sz/QC58/51z/nMzuNKPLHPOOW2gBZofnDcFC6rG1xUYQGbWByR+0zoiuxl0F33nyPaVmJxrrYh1QMGXKFOdggmbNmtHEiROdd3ZgdiJH0z2RTa3sqBUe3R/Mjm6kopdL1qBY+8OjLRq1pOzQ9ra/H97sdG5s+/E0IGugOaA4WoDZ4XlDiCPFUYsmi/c2+mqrDYmY3dgBO7RuS0cc2gHfefLdd2Yn0mpPWVkZjR07lgoLC+n00093TmtT/61+kydPdlaEsI0t8jDhmhb111d7rdYeS2B2tEPli0nf9iPb6JYPhkbtyxUtBlHrxq3pquyfmwPTaAFmh+cNQSO1MYtInAxIxAyzI3PLZvgAIJH3EjEHQeu+Mzsx76RxFpB8QIEKldrK9uudU6nsq73OVja1pU3nB7OjE6X6y6RqUPzbwXepKvSN3a5N/otW7Fseem/rt9Ud7ZDekW5oexP1aXaBOcB6WoDZgdlJKMF81niqtO6HMAA7tO4HHiarD+A7T77D7GgoxMbEP5UC8XIEtQ3MeAL0F4p03rsG5awW+d2nsyn9W+n0yv4V9PlXZU7bid7aBrPD84Zgg3ipHOts9N9LGxIxB+Fpr5dcS7+vSccPrfO8t8HsaIx2Nib+qRSIlyOobWDGoOgPs+PmQR1o8NjuebSs7Bnnn3qfcgHd12lqRAWosk0bNNVQR+QiMDs8bwieEx5WMZVjnY3+e2lDImaYHWxjk8h7iZiDoHWYHY07m42JfyoFsmLfn2n6zmnUP+sSGtd+ggbibz5IWtxlFnXP7KlVp75CqcRv3HmPDfgV8+itI2jTofccVNHy+1BoNej8U/rQsRPHQh8wfZP6Nf9xXDyA2YHZ8SgbltX8qvVkBBPYofVk8Mwv1wDfefIdZkdDQdzNjnsE9TmZPUJHE8/WQAyzoxWkGIX8PCi6q33KyCrDE76S45rjcHgZDTJo0dlLtVd7YHZ43hCCznsb+CK14WetJwpzEJ72msZGct5V7CTil4g5CFqH2dEY7bibHTWRvXLjpc5EdVmP5RqIYXa0gsTY7ChOXLfpajpyosJZ7Vu690nq3KSL8985m6+hvaGPlqrfd076DqWlpYXe9fmc8lrnU16bfK3QwOzA7GgRJSCFMAGSyXfJeYfZCcjgFQcMznyH2dFINHezoyC639vRPX7aBubw0HIWiQZFIhbxO2Z3dac+fGrV5+OjH4dOdJvjfKdJfa9J5wezI3PyhwmQjjqCVcbv41wioy0ZO7SeSGb5s23OfIfZ0eCUjYl/qklyy/s30vbQpFX3HRwbmGF2/HVAQW2qq9WdSR/fTSeqTlBmw5Pp7dC7ObV/yhx72QYJswOzozG0BqZIqsf3VAYS2KH1VPIv2dcG33nyHWZHQyk2Jv6pFki8GOItHyuMqcYfq3+J+Ds3zOqI6nXla+iRbvPpgR1FdDi0xU2941Ua2tKWG9raFs97OzA7PG8INnTAjffAbBYBifl2IyYZO1Z2zHTDsTZnvsPsaDDOxsQ/1SSJ9/hpG5ixsuPvlZ1I1FfGplWjVqGPkf6Z9h4rrX5Hx90G2SR0UMFZGWfRhI6F9R5WALMDs6MxtAamSKrH91QGEtih9VTyL9nXBt958h1mR0MpNib+qRaIemJfuH0idWrSmYZ/dwSpk9nq+9nADLPDz+y4OVNb3LYf2VZ93LQ6ivqvh96lXUd3OkWineyneNbnlAurT+lRJik7ZJ4Wnf2UhtKCUSTVWk91FCXil4gZqxsyTyPDfZ3vfd303sB5nIPZ0ci+jYl/qkninsjmwh3bfjwNyBoYFb0NzBgUgzcoKsMzefskOlJZQRM7FNC3GzShxt9qTN/L7OVsgVP/q050U3w/9fun0Jitt0c1RhrSY1kk1VpPddAk4peIGWYHZkci7yViDoLWYXY0ZgY2Jv5+EMgDO6fSR0c+dJ7Ox3rabgMzzE7wzI7KqeLRyn0v11COOvjiz18spx1Ht9Pcbo/C7PTjudSvMRzGLOKHsS5mJy0XkIg5CBMgUxpIzruKnUT8EjEHQeswOxqjnY2Jv58Ect3mq6nsq731nsxmAzPMTjDNjjqdbd5nj9CJ0P+o7+/s+/cXzrHU6j2fitCKjzrBDSs7MDsaQ2tgivhpfE92UIEdWk8251J5PfCdJ99hdjRUY2Pi7yeBqPcvni17ut6PRNrADLMTTLMTnlf3XbDwf1OrPPvfLcc2No2xJYhF/DTWJSu+EjEH4WmvKT8k5x0rO6bs4VefM99hdjT4ZmPi7yeSuBPUaC+Zq5DYwAyzE3yzU/tdMJXzHzbvR1mftaBTOzenP342F+/saIwxQSrip7EuWXGViBlmR+Y2LtzXg39fjzZuch7nYHY07oY2Jv5+Ikn4BPW+TlOpY5MznOOGw382MGNQlDEoLt37pLOV7ct/76fX9r9aR1H1mWoN+bEr4ietpyJ4EvFLxAyzA7MjkfcSMQdB6zA7GrMBGxN/vwmkYPsEerN8rYM+u1F26GjgpRHNjnr/wsbPb/htYIrVhjTM6qjq2f94kCpD//PZ4X/SobRDTohgdmIxJVh/l8Z7lT2JmIMwATJVnuS8S+W95Jxzxg6zozHaBdHsqJfMH939R9pxZDsdOXGkzmEFV268lNQKEMyOBkGiFOE8MHhFfbzqeOhY6iP0xFuLaWmTxTA7XgPJuJ5E3kseoZQMAAAgAElEQVTEDLMj2+TC7DAepD12nfM4B7OjkfQgmh0X9uO759Pje+ZT/6xLnO+juD/1MUj1g9nRIAjMTp0IPLn6CfpjxsMwO97pw7Ym5xui16BLxAyzA7MjkfcSMQdB6zA7Gne3IJsdtcKjPvzYqUlnmnvmPJgdDT7oFpE+KBadXAizo0uWAJWTyHuJmIMwATKVneS8Y2XHlD386nPmO8yOBt+CbHYUfHcVZ1mP5dS0QVMnIljZ0SBGjCKcBwZT9Ar7H77zkPM9J7yzYxpNXvUl8l4iZpgdrOxI5L1EzEHQOsyOxjzCxsTfzwKJZOZsYA4PrZ/xa1DAUxGJmMMHxQ/O2EwfVHxAZ2acSbedNtJTDDlWkpx3PO3lyFizPkvmu2Ts0LqZbjjW5sx3mB0NxtmY+PuZJJE+MmoDM8yOjKOnI0nI5fvRyqOU3iBdQ2XBKeJnrScjyhLxS8QchKe9pnqQnHeYHVP28KvPme/szE5FRQVNnz6d5syZQwMHDqTi4mLKzs6OyppJkybRlClTjFhlY+LvZ5K4HxltGTqC+q7QIQXdM3tiG5sRY76u7OecW4BXbxPA3i/RIfZt+xJzLxEzzI7sMV7qPQ5a53lvY2d21q9fTy1atKC2bdvSjBkzqLy83DEzjRo1injzh9mJPScK/8ioMjrFXWbB7MQOW8wSGBR5DooxExujgOS8YwJkyh5+9SXzXTJ2aJ2fVk17zJnv7MxOeLJ27NhBBQUFNHPmTMrKyoLZMWDyM2VP0YLQMdRHKiuo5OynKHfzNU5rOHrae1A5DwzeUWNVS3LeMQEyVQ6/+pL5Lhk7tM5Pq6Y95sx31mZn3759VFRURIWFhdSsWbOIeczLy6P8/HyjHLtH6E48ONlzO7t27aJ27dp5rp+Min9Kf442nbSRLjzWl9Y0fsO5pAnm8D5zwG87xhIxuzEEdn9r3TbXoXX/j++Jyjm0Dq0nilt+bBd89z/f+/Wru6uEtdnZsmULbdiwgXJycigtLQ0rO4Yjg/vNnezQuzt7Q0cGY2XHLKCcn4KYIZe9l11y3vG011Q5/OpL5rtk7NA6P62a9pgz39manePHj9OyZcucQwoyMjKi5hDv7MRH7ys2XkoVlYerK2EbW3zxCy/NeWDwjvrrmsAu830lqbkH32XyXXLeoXXTuyS/+pz57nuzs2jRIsrNzXVYUVJS4qziVFVV0apVq6hbt27UsmXLehkDsxOfoNxv7ri1YHbiix/MDswO5xuCd7Z/U1MifomY3YwDu0yjB7NjY7Tk1QZnrfve7NSmgjI6r7/+OnXo0IE6duxIpaWldOjQIercuXNE1sDsxCemB3ZOpZX7XsbKTnxhi1ia88BgCh/YMQEy5RCn+uC7TL5LzjvMDqcRyk5fOfOdldlRRmfJkiU0fPhw2r9/v5O93r170+LFi6O+/A+zEx/JHw+dyPb4nvkwO/GFDWanVgQ4D4qmqZeMHRMgU/bwqy+Z75KxQ+v8tGraY858Z2V2vCQKZie+qLmHFLi1sI0tvviFl+Y8MHhH/XVNYJf5pFtq7sF3mXyXnHdo3fQuya8+Z77D7Gjw7Sd/vcgpZTLx50KS0q9Kq7+xY4pZ+sSfS841JBB3EWCXOfnDBChuqbCvAK1D6+xJHAcA8J0n32F2NEguyeyocFyxcWDoRLYKY4MHs/MXinTeuwbl2BfBDYHnDcEG8STmXiJmlyvADq3bGDe4tAG+8+Q7zI6GwqSZnfAT2UxWs2B2YHY05BW4IpJvhljZCRydYwKSzHfJ2KH1mNIIXAHOfIfZ0aCjNLMTfkgBzI4GQaIU4TwweEf9dU1g5/n0yzTvUnMPvsvku+S8Q+s2RktebXDmO8yOBtekmR0Vkn9X/ZtOSjtJIzp6RTiLRA9h3VISMbtRAHaZkz9MgLyOFnzrQevQOl/2xt9z8J0n32F2NLgu0exohCWuIhIHCImYYXZkr2rB7MQ1LAaiMMY5npM/G+STmHuJmINwX4fZ0VA8zI5GkGIUkThASMQchEHRlO2S8w6zY8oefvUl810ydmidn1ZNe8yZ7zA7GtmH2dEIEsxOnQhwHhhMMw7seNpryiFO9cF3mXyXnHeYHU4jlJ2+cuY7zI4GB2B2NIIEswOzExYBzoOiKdslY8cEyJQ9/OpL5rtk7NA6P62a9pgz32F2NLIPs6MRJJgdmB2YHScCnG8I5kqXiV9yzoFd5qqW1LEOfOfJd5gdjbs7zI5GkGB2YHZgdmB2hJo9TIB4ToBM72yS8w6zY8oefvU58x1mR4NvMDsaQYLZgdmB2YHZgdkxHyyZtcB5AmQaasnYYXZM2cOvPme+w+xo8A1mRyNIMDswOzA7MDswO+aDJbMWOE+ATEMtGTvMjil7+NXnzHeYHQ2+wexoBAlmB2YHZgdmB2bHfLBk1gLnCZBpqCVjh9kxZQ+/+pz5DrOjwTeYHY0gwezA7MDswOzA7JgPlsxa4DwBMg21ZOwwO6bs4VefM99hdjT4BrOjESSYHZgdmB2YHZgd88GSWQucJ0CmoZaMHWbHlD386nPmO8yOBt9gdjSCBLMDswOzA7MDs2M+WDJrgfMEyDTUkrHD7Jiyh199znyH2dHgG8yORpBgdmB2YHZgdmB2zAdLZi1wngCZhloydpgdU/bwq8+Z7zA7GnyD2dEIEswOzA7MDswOzI75YMmsBc4TINNQS8YOs2PKHn71OfMdZkeDbzA7GkGC2YHZgdmB2YHZMR8smbXAeQJkGmrJ2GF2TNnDrz5nvsPsaPANZkcjSDA7MDswOzA7MDvmgyWzFjhPgExDLRk7zI4pe/jV58x3mB0NvsHsaAQJZgdmB2YHZgdmx3ywZNYC5wmQaaglY4fZMWUPv/qc+Q6zo8E3mB2NIMHswOzA7MDswOyYD5bMWuA8ATINtWTsMDum7OFXnzPfYXY0+AazoxEkmB2YHZgdmB2YHfPBklkLnCdApqGWjB1mx5Q9/Opz5ruvzE5FRQVNnz6d5syZQwMHDqTi4mLKzs6uwQidMuEVJk2aRFOmTDFiFcyOUfjETgA5DwymGQf2fqYhZFtfYu4lYnYJCuzQOtvBykPHwXeefPeV2Vm/fj21aNGC2rZtSzNmzKDy8nLHqDRq1KiakjplYHY8KDjBVSQOEBIxYwJEJDnveNqb4IHUh81L5rtk7NC6D8WY4C5x5ruvzE54nnbs2EEFBQU0c+ZMysrKiphCnTJ5eXmUn59vRIGikwud+hMPTvbczq5du6hdu3ae63OvKBG/RMwuT4EdWuc+ZsXTf/BdJt8l513pQyJ+iZi53df79au7+uRbs7Nv3z4qKiqiwsJCatasWcT7jk4ZbGOL55aduLKcnwh4jYpEzFjZwcqORN5LxAytQ+sSeS8RcxC07luzs2XLFtqwYQPl5ORQWlpaxPmmThmYHa9Tdbv1JA4QEjEHYVA0Zb7kvGNriyl7+NWXzHfJ2KF1flo17TFnvvvS7Bw/fpyWLVvmHFKQkZERMT86ZVRFmB1Tetupz1kkXiMgETPMDp72SuS9RMzQOrQukfcSMQdB6yk1O4sWLaLc3FwnjiUlJc4qTlVVFa1atYq6detGLVu2jDjP1CnjVoTZ8TpVt1tP4gAhEXMQBkVT5kvOO572mrKHX33JfJeMHVrnp1XTHnPme0rNTu3AKxPz+uuvU4cOHahjx45UWlpKhw4dos6dO1cX1SkT3i7Mjim97dTnLBKvEZCIGWYHT3sl8l4iZmgdWpfIe4mYg6B135gdZWKWLFlCw4cPp/379zux7d27Ny1evJjS09Np7Nixzuls77zzTsQy0U46g9nxOlW3W0/iACERcxAGRVPmS847nvaasodffcl8l4wdWuenVdMec+a7b8yOaRKi1YfZSVRk42uXs0jiQ/pNaYmYYXbwtFci7yVihtahdYm8l4g5CFqH2dGYyf7krxc5pV7ttVqjdOQikgWCJ0CeacO2omS+S8YOrbOVrOeOS+a7ZOzQumfJsK3Ime8wOxq0g9nRCFKMIpxF4hW9RMxBeALkNd/A/nUEJPJeImbwXSbXw8dHibyXiDkIWofZ0ZjZwOxoBAlmp04EMCjW/YqxOZP834LkvMPs+J+ftnsome+SsUPrtpXk//Y48x1mR4NfMDsaQYLZgdkJiwDnQdGU7ZKxYwJkyh5+9SXzXTJ2aJ2fVk17zJnvMDsa2YfZ0QgSzA7MDsyOEwHONwRzpcvELznnwC5zBVvqWAe+8+Q7zI7G3R1mRyNIMDswOzA7MDtCzR4mQDwnQKZ3Nsl5h9kxZQ+/+pz5DrOjwTeYHY0gwezA7MDswOzA7JgPlsxa4DwBMg21ZOwwO6bs4VefM99hdjT4BrOjESSYHZgdmB2YHZgd88GSWQucJ0CmoZaMHWbHlD386nPmO8yOBt9gdjSCBLMDswOzA7MDs2M+WDJrgfMEyDTUkrHD7Jiyh199znyH2dHgG8yORpBgdmB2YHZgdmB2zAdLZi1wngCZhloydpgdU/bwq8+Z7zA7GnyD2dEIEswOzA7MDswOzI75YMmsBc4TINNQS8YOs2PKHn71OfMdZkeDbzA7GkGC2YHZgdmB2YHZMR8smbXAeQJkGmrJ2GF2TNnDrz5nvsPsaPANZkcjSDA7MDswOzA7MDvmgyWzFjhPgExDLRk7zI4pe/jV58x3mB0NvsHsaAQJZgdmB2YHZgdmx3ywZNYC5wmQaaglY4fZMWUPv/qc+Q6zo8E3mB2NIMHswOzA7MDswOyYD5bMWuA8ATINtWTsMDum7OFXnzPfYXY0+AazoxEkmB2YHZgdmB2YHfPBklkLnCdApqGWjB1mx5Q9/Opz5jvMjgbfYHY0ggSzA7MDswOzA7NjPlgya4HzBMg01JKxw+yYsodffc58D7zZyV+cR/Ove9yIVTA7RuETOwHkPDCYZhzY+5mGkG19ibmXiNklKLBD62wHKw8dB9958j3wZkcZlVd7rfZA6W+qwOwYhQ9mxzx87FrADYHnDcEG0STmXiJmmB0iyXnHyo6N0ZJXG5z5LsLsFHeZRd0ze3pmFcyO59BVV+QsEq/oJWLGBAgTIIm8l4gZWofWJfJeIuYgaB1mR2MmC7OjEaQYRSQOEBIxB2FQNGW75Lzjaa8pe/jVl8x3ydihdX5aNe0xZ76LMDuTOxVRn1Mu9JxnmB3PocPKTj+Z25k4D4qmbJeMHRMgU/bwqy+Z75KxQ+v8tGraY858F2F28lrnU16bfM95htnxHDqYHZgdc/Iwa4HzDcFGqCXil4gZq7jYxiaR9xIxB0HrvjI7FRUVNH36dJozZw4NHDiQiouLKTs7O+r99/nnn6cjR47QkCFDopZRRgVmx8YUxqwNiQOERMxBGBTNmI4JkETeS8QMrUPrEnkvEXMQtO4rs7N+/Xpq0aIFtW3blmbMmEHl5eU0ZcoUatSoUZ35x+7du+nOO++kyy67jHJycuo1O/2zLqFx7Sd4nsNgZcdz6LCyg5Udc/Iwa0HyzRBbW5iR1UJ3JfNdMnZo3YJ4mDXBme++Mjvhed+xYwcVFBTQzJkzKSsrqwYlKisraeXKlbRr1y7KzMyMaXbOyexBM7rM9kwrmB3PoYPZgdkxJw+zFjjfEGyEWiJ+iZiD8LTXlO+S8w6zY8oefvU58923Zmffvn1UVFREhYWF1KxZsxqseP/990kZnk2bNjn/Hmtlp11le8qt8P7OTtHJhc51Jh6c7Jmdypi1a9fOc33uFSXil4jZ5SmwQ+vcx6x4+g++y+S75LwrfUjELxEzt/t6vwgPmX1rdrZs2UIbNmxwjExaWlr1fefo0aPOh7z69+9PS5Ys0TI7qpDJh0WxshPPbT9yWc5PBLyil4gZT3uxj18i7yVihtahdYm8l4g5CFr3pdk5fvw4LVu2zDmkICMjo8Zc8+2336bWrVs7qySLFi2C2fE6E09yPYkDhETMQRgUTaUhOe8qdhLxS8QMrcvkevj4KJH3EjEHQespNTvKrOTm5jpxLCkpcVZxqqqqaNWqVdStWzdq2bJljXmHWtUZNWoUzZ07t8a/u3UjTVIuW9OfjjX5F5Wc/RS1atTK0zwGKzuewlajksQBQiLmIAyKpmyXnHeYHVP28Ksvme+SsUPr/LRq2mPOfE+p2akdeGV0Xn/9derQoQN17NiRSktL6dChQ9S5c+eIOdJZ2Rm08nI6mFVOxV1mUffMnp5yDbPjKWwwO6HtlpH2jppH0/8tcB4UTaMrGTsmQKbs4VdfMt8lY4fW+WnVtMec+e4bs6OMjnoHZ/jw4bR//34nJ71796bFixdTeno6jR071jmsQJkg9wezY0rd5NXnLBKvUZKIGSs72NoikfcSMUPr0LpE3kvEHASt+8bseJ1Qxqp3/VNDaE+nz4w+LIqVnVhRjv13iQOERMxBGBRjs7n+EpLzjqe9puzhV18y3yVjh9b5adW0x5z5Hnizc9OCG2nnWR+TyYdFYXZMJSLzCRjngcE048DezzSEbOtLzL1EzHiwIfO+Fj4wSeS9RMxB0Hrgzc7ts0bQlgveI5MPi8LsmM+7JA4QEjEHYVA0ZbvkvONpryl7+NWXzHfJ2KF1flo17TFnvgfe7EyaNIneunKVk+Pep1xA93WaGne+YXbiDlmdCpxF4hW9RMwwO3jaK5H3EjFD69C6RN5LxBwErYswO59c8xHt/arUOXpaHUEd7w9mJ96I1S0vcYCQiDkIg6Ip2yXnHU97TdnDr75kvkvGDq3z06ppjznzXYTZmTJlCpkYFpO6mPx9HQHOIvE6QEjEDL7L5Hq4RiTyXiJmaB1al8h7iZiDoHUxZmf01pG06dBGT9/bgdnxOt3/pp7EAUIi5iAMiqZsl5x3PNgwZQ+/+pL5Lhk7tM5Pq6Y95sx3MWbnoU9n07NlT9Otp42gwS2vjivnMDtxhStiYc4i8YpeImaYHTztlch7iZihdWhdIu8lYg6C1sWYnWfKltLDn87xdAQ1zI7X6T5Wdvr1k3kEMW4IMvOOp73mYyW3FqB1aJ0bZ036C77z5LsYs/PeoQ00Zuvt1KlJZ5p75ry4uA6zE1e4sLLznwhgUOQ5KJqyXXLeYXZM2cOvvmS+S8YOrfPTqmmPOfNdjNlRSfZqWrzWCycWZ5KYCgSDoo0I8mpDMt8lY4fWeenURm8l810ydmjdhnp4tcGZ76LMzi3v30jbj34c9yEFMDvmguQsEq/oJWJ2YwXsMle1MAHyOlrwrQetQ+t82Rt/z8F3nnwXZXbcQwryWudTXpt8bZbD7GiHKmpBiQOERMwwO3hpWSLvJWKG1qF1ibyXiDkIWhdldlbs+zNN3znNydvY9uNpQNZArVk8zI5WmOotJHGAkIg5CIOiKdsl5x0rO6bs4VdfMt8lY4fW+WnVtMec+S7K7JR+VUq5m69x8t0/6xIa136CVu5hdrTCBLNTKwKcBwbTjAM7z6V+07xjAmQjgrzagNahdV6MNest+M6T76LMjqK4a3gyGmTQlS0HOaxPS/sW9Wz6Peqe2TOiCmB2zAYHTIDM48etBdwQeN4QbPBMYu4lYna5AuzQuo1xg0sb4DtPvoszO0pQ122+msq+2ltDW/Wt9MDsmA9DEgcIiZgxAcI+fom8l4gZWofWJfJeIuYgaF2k2VHv7nz6r39QVeh/lOn5y/7X6JzMHjSjy2ys7Jj7mogtSBwgJGIOwqBoKgHJeccqril7+NWXzHfJ2KF1flo17TFnvos0O+EJP1x5mK7ceKnzT6/2Wg2zY6qGKPU5i8RrSCRihtnB016JvJeIGVqH1iXyXiLmIGhdvNlRSbxi40CqqKygkrOfolaNWtWZ22Ibm9fp/jf1JA4QEjEHYVA0ZbvkvONpryl7+NWXzHfJ2KF1flo17TFnvsPshLI/eutI2nRoY9SPjcLsmEpE5hMwzgODacaBnedLnKZ5xwTIRgR5tQGtQ+u8GGvWW/CdJ99hdkK8f2DnVFq572W69bQRNLjl1VjZMRsLItaWOEBIxIyVHZnGPlz0EnkvETO0Dq1L5L1EzEHQOsxOKIuP755Pj++ZT3mt8ymvTT7MDsyOlQhgUOT5BMg0+ZLzjpUdU/bwqy+Z75KxQ+v8tGraY858h9kJZV+dzjZ957SoHxrFNjZTich8AsZ5YDDNOLDLNHqYAJkqh199aB1a58da7z0G33nyHWYnxPn3Dm2gMVtvj3r8NMyO94EhCMufXtFjUOQ5KHrNt2SuYxvbX6hfP/DdVDvc6kse4/FggxtbzfvLme++MjsVFRU0ffp0mjNnDg0cOJCKi4spOzs7Yob2799Pv//97+mRRx6hRYsWUZ8+fSKWmzRpEk2ZMqXeLG8/so1u+WAodWrSmeaeOa9OWZgd2SLxip7zwOAVMyb8MlcxYXZgdkzHDI71JY/xMDscGWvWZ85895XZWb9+PbVo0YLatm1LM2bMoPLycseoNGrUqEaG9u7dS7fddhtdcMEFdMMNN1Dz5s2jZlDH7KjK9RkamB0zgWBQNI8ftxY4D4qmsZaMHVo3ZQ+/+pL5Lhk7tM5Pq6Y95sx3X5md8ETs2LGDCgoKaObMmZSVlVX9p+PHj9O9995L3bp1oyFDhlBaWlq9+cvLy6P8/LqHDtSuVHRyofNPYw6Np29XfbvGn92/TTw42TNXdu3aRe3atfNcn3tFifglYnZ5CuzQOvcxK57+g+8y+S4570ofEvFLxMztvh5pS7Fvzc6+ffuoqKiICgsLqVmzZtX3nY8++ogmTJjgrP4sW7aMxo8fTzfffDM1bNgw4r1Jd2Wnvm/tYGUnntt+5LKcnwh4RS8RsxsrYJf5/gae9nodLfjWg9ahdb7sjb/n4DtPvvvW7GzZsoU2bNhAOTk5NVZvXnjhBXrjjTec7W1ffvkljRw5kiZOnEi9evUyMjsF2yfQm+VraXKnIupzyoU12oLZiX9AqF1D4gAhETPMDt7Zkch7iZihdWhdIu8lYg6C1n1pdtRWNbVqow4pyMjIqDFvVocRqJ8yQer34IMPUsuWLav//9qTbN2Vnfq+tQOzA7PjJQIYFHk+AfKS6/A6kvOOlR1T9vCrL5nvkrFD6/y0atpjznxPqdlRxiU3N9eJf0lJiWNYqqqqaNWqVc47OcrE1P698sortHnzZho1apSz4qPayMzMpMsvv9xoZeeZsqX08KdzqMVJLahzRhe6r9O06vZgdkwlIvMJGOeBwTTjwC7T6GECZKocfvWhdWidH2u99xh858n3lJqd2nRTRuf111+nDh06UMeOHam0tJQOHTpEnTt3ri66Z88eGjNmjPPejnrhf9q0aTRs2DBq3769kdlxv7XjNlLcZRZ1z+zp/L8wO94HBremxAFCImbJ+Qb2ryMgkfcSMYPvMrkePhuQyHuJmIOgdd+YHWV0lixZQsOHDyf1DR316927Ny1evJjS09Np7NixzmEFygS9/fbbzrs66jd79mw6//zzo87GdbexHa48TNuPbqPVX75Bz5c9R/2zLqFx7SfA7Jj7HEyALMWQUzO4IfB8+mWDYxJzLxFzECZApnyXnHc82DBlD7/6nPnuG7OTqLTrmh33+u4KzzmZPWhGl9kwO5YSw1kkXkMgETMmQHjaK5H3EjFD69C6RN5LxBwErcPs1JrJqhWeKzdeSk0bNKVlPZbD7Hid6deqJ3GAkIg5CIOiKeUl5x1Pe03Zw6++ZL5Lxg6t89OqaY858x1mJ0L2a7+jg3d2TCUi8wkY54HBNOPAjm1sphziVB98l8l3yXmH2eE0QtnpK2e+w+zUY3bUyo5a4YHZMRcKZ5F4RS8RM1Z2ZBr7cI1I5L1EzNA6tC6R9xIxB0HrMDsRZrKjt46kTYc2knsiG8yO1+n+N/UkDhASMQdhUDRlu+S842mvKXv41ZfMd8nYoXV+WjXtMWe+w+zA7JjyX6s+Z5FoAYxQSCJmmB087ZXIe4mYoXVoXSLvJWIOgtZhdiJMUh/YOZVW7nu5zl9e7bXa67xX5LcnsLXlL9SvH/ayexYN04qSb4Z42suUtAbdlsx3ydihdQPRMK3Kme8wOxFI9/ju+fT4nvkwOxYFyVkkXsMgEXMQngB5zTewfx0BibyXiBl8l8l1PMTEQ0zTe2Qq6sPsRIn68arjVBn636s3/YyOVFZQdqNWtOjspzznSPLNEBMgz7RhW1Ey3yVjh9bZStZzxyXzXTJ2aN2zZNhW5Mx3mJ0YtFtXvob+fngztU/vQAOyBnomKWeSeAYdVlEifomY8bQXT3sl8l4iZmgdWpfIe4mYg6B1mB0bM3mNNiQLBE+ANAgSsCKS+S4ZO7QeMCFrwJHMd8nYoXUNcQSsCGe+w+wkiYycSWIjRBLxS8QchCdApnyXnHdMgEzZw6++ZL5Lxg6t89OqaY858x1mxzT7mvU5k0QTYr3FJOKXiBlmB1tbJPJeImZoHVqXyHuJmIOgdZgdGzN5jTYkCwRPgDQIErAikvkuGTu0HjAha8CRzHfJ2KF1DXEErAhnvsPsJImMnEliI0QS8UvEHIQnQKZ8l5x3TIBM2cOvvmS+S8YOrfPTqmmPOfMdZsc0+5r1OZNEEyK2sdWKgOScA7vMj8liAmRjtOTVBrQOrfNirFlvwXeefIfZMeO9dm3JAsEESJsmgSkome+SsUPrgZGwNhDJfJeMHVrXlkhgCnLmO8xOkmjImSQ2QiQRv0TM2MaGl5Yl8l4iZmgdWpfIe4mYg6B1mB0bM3mNNiQLBE+ANAgSsCKS+S4ZO7QeMCFrwJHMd8nYoXUNcQSsCGe+w+wkiYycSWIjRBLxS8QchCdApnyXnHdMgEzZw6++ZL5Lxg6t89OqaY858x1mxzT7mvU5k0QTYr3FJOKXiBlmB1tbJPJeImZoHVqXyHuJmIOgdZgdGzN5jTYkCwRPgDQIErAikvkuGTu0HjAha8CRzHfJ2KF1DXEErAhnvsPsJImMnEliI0QS8UvEHIQnQKZ8l5x3TEi6vzMAACAASURBVIBM2cOvvmS+S8YOrfPTqmmPOfMdZsc0+5r1OZNEEyK2sdWKgOScAzvPbxFA694iAL7L5LvkvMPseBsrONfizHdfmZ2KigqaPn06zZkzhwYOHEjFxcWUnZ1dhxtr1qyh4cOHO/+uyvfv35/S0tIicmjSpEk0ZcqUlPOLM0lsBE8ifomYsbKDffwSeS8RM7QOrUvkvUTMQdC6r8zO+vXrqUWLFtS2bVuaMWMGlZeXO0alUaNG1fPtL774gkaPHk3jx4+nJk2aUEFBAd1///3UunVrmB0briRBbUgcICRiDsKgaCoByXnH015T9vCrL5nvkrFD6/y0atpjznz3ldkJT8SOHTscIzNz5kzKysqq/tPHH39Ms2bNoqlTp1KDBg2oqKjIWeVp06YNzI4pkxNYn7NIvIZFImaYHTztlch7iZihdWhdIu8lYg6C1n1rdvbt2+cYmcLCQmrWrFn1fPPo0aN011130fnnn089e/ak1atX00033eQYn0i/vLw8ys/P9zpftVZv165d1K5dO2vtcWtIIn6JmF1eAju0zm2MMukv+C6T75LzrvQiEb9EzNzu6/361X2H0LdmZ8uWLbRhwwbKycmp8z7Otm3b6I477qDzzjvPMT6NGzeOep/COzsmt3B7dSU+DZGIOQhPgExZLznv2Npiyh5+9SXzXTJ2aJ2fVk17zJnvvjQ7x48fp2XLljmHFGRkZNTIT1VVFa1du5aOHTtGCxcupLPOOotGjRpFDRs2xDY2UyYnsD5nkXgNi0TMMDvY2iKR9xIxQ+vQukTeS8QcBK2n1OwsWrSIcnNznTiWlJQ4qzjKzKxatYq6detGLVu2rDPPVEuIjzzyCN1zzz104sQJmjBhAg0dOpTOOeccmB2vs/Ik1JM4QEjEHIRB0VQOkvOOp72m7OFXXzLfJWOH1vlp1bTHnPmeUrNTO/DK6Lz++uvUoUMH6tixI5WWltKhQ4eoc+fO1UXVAQXqhDb1Po96l2fixInOOzswO6Y0Tmx9ziLxGhmJmGF28LRXIu8lYobWoXWJvJeIOQha943ZUUZnyZIlzslq+/fvd2Lbu3dvWrx4MaWnp9PYsWOdwwpOP/10UitC6r/Vb/Lkyc6KELaxeZ2SJ6eexAFCIuYgDIqmipCcdzztNWUPv/qS+S4ZO7TOT6umPebMd9+YHdMkRKuPAwoSFdn42uUskviQflNaImaYHTztlch7iZihdWhdIu8lYg6C1mF2vM5k46wnWSB4AhQnWQJQXDLfJWOH1gMg3jghSOa7ZOzQepxCCUBxznyH2UkSATmTxEaIJOKXiDkIT4BM+S4575gAmbKHX33JfJeMHVrnp1XTHnPmO8yOafY163MmiSbEeotJxC8RM8wOtrZI5L1EzNA6tC6R9xIxB0HrMDs2ZvIabUgWCJ4AaRAkYEUk810ydmg9YELWgCOZ75KxQ+sa4ghYEc58h9lJEhk5k8RGiCTil4g5CE+ATPkuOe+YAJmyh199yXyXjB1a56dV0x5z5jvMjmn2NetzJokmRGxjqxUByTkH9n42ZMOyDYm5l4gZDzawjU0i7yViDoLWYXaSNJ2QLBA8AUoSyXx0Gcl8l4wdWveRCJPUFcl8l4wdWk+SwHx0Gc58h9lJEpE4k8RGiCTil4g5CE+ATPkuOe+YAJmyh199yXyXjB1a56dV0x5z5jvMjmn2NetzJokmRGxjwza26ghI5rtk7JgA2RgtebUhme+SsUPrvHRqo7ec+Q6zY4MBGm1wJokGvJhFJOKXiBkrO9jHL5H3EjFD69C6RN5LxBwErcPsxJym2ykgWSB4AmSHQ5xakcx3ydihdU4qtdNXyXyXjB1at6MfTq1w5jvMTpKYxpkkNkIkEb9EzEF4AmTKd8l5xwTIlD386kvmu2Ts0Do/rZr2mDPfYXZMs69ZnzNJNCHWW0wifomYYXawtUUi7yVihtahdYm8l4g5CFqH2bExk9doQ7JA8ARIgyABKyKZ75KxQ+sBE7IGHMl8l4wdWtcQR8CKcOY7zE6SyMiZJDZCJBG/RMxBeAJkynfJeccEyJQ9/OpL5rtk7NA6P62a9pgz32F2TLOvWZ8zSTQhYhtbrQhIzjmw97MhG5ZtSMy9RMx4sIFtbBJ5LxFzELQOs5Ok6YRkgeAJUJJI5qPLSOa7ZOzQuo9EmKSuSOa7ZOzQepIE5qPLcOY7zE6SiMSZJDZCJBG/RMxBeAJkynfJeccEyJQ9/OpL5rtk7NA6P62a9pgz32F2TLOvWZ8zSTQhYhsbtrFVR0Ay3yVjxwTIxmjJqw3JfJeMHVrnpVMbveXMd5gdGwzQaIMzSTTgxSwiEb9EzFjZwT5+ibyXiBlah9Yl8l4i5iBoHWYn5jTdTgHJAsETIDsc4tSKZL5Lxg6tc1Kpnb5K5rtk7NC6Hf1waoUz32F2ksQ0ziSxESKJ+CViDsITIFO+S847JkCm7OFXXzLfJWOH1vlp1bTHnPkOs2Oafc36nEmiCbHeYhLxS8QMs4OtLRJ5LxEztA6tS+S9RMxB0DrMjo2ZvEYbkgWCJ0AaBAlYEcl8l4wdWg+YkDXgSOa7ZOzQuoY4AlaEM9/ZmZ2qqipaunQpjRs3js4++2yaNWsWdezYMSqlJk2aRFOmTEk55TiTxEbwJOKXiDkIT4BM+S4575gAmbKHX33JfJeMHVrnp1XTHnPmOzuz88knn1BZWRmde+65VFJSQvv376dRo0bB7JiyOMH1OYvEa2gkYobZwdYWibyXiBlah9Yl8l4i5iBonZ3ZCZ94vvXWW47xueKKK2B2vM7Ik1RP4gAhEXMQBkVTSUjOO572mrKHX33JfJeMHVrnp1XTHnPmO1uzs2fPHlq7di1deeWVdNJJJ0XNYV5eHuXn55vm2Lj+rl27qF27dsbtcG1AIn6JmF1+Aju0znWs8tJv8F0m3yXnXelEIn6JmLnd1/v161dnGGdpdj766CP6+c9/TmpL2yOPPELXXnstVna83KGTWIfzEwGvYZKIGSs72NoikfcSMUPr0LpE3kvEHAStszQ7KvBHjx513tlRqzu//e1vKTMzM+Kc9KKLLqIf/vCHXuer1upJfhqAJ0DWaMSmIcl8l4wdWmcjUWsdlcx3ydihdWsSYtMQF75HOpTM92Zn0aJFlJub65BBmZucnJxqYuzbt4+Ki4tp/PjxUc0OGxaho4gAIoAIIAKIACKACCACiAAiYDUCvjc70dCqI6jVcuJnn31G119/vdWgoDFEABFABBABRAARQAQQAUQAEeAfAXZmZ+XKlTRkyBBnJUcdOT1s2DBKT0/nnwkgQAQQAUQAEUAEEAFEABFABBABqxFgZ3asokdjiAAigAggAogAIoAIIAKIACIQ2AjA7AQ2tQCGCCACiAAigAggAogAIoAIyI4AzI7s/AM9IoAIIAKIACKACCACiAAiENgIwOxopvb48eP0wgsv0MyZM2nNmjX0s5/9jAoKCqhHjx6aLdQsdvDgQVq4cCG1atWKBg8e7PyxoqKCpk+fTnPmzKGBAwc6J81lZ2d7at9mJXWMn8Kqfvfddx9NmjTJc/ORcKvDJpYuXUrjxo2js88+m2bNmkUdO3b0fA2bFZ999ln605/+5BxvnpGRYdw0J/y6eXdPTFTHwPfp06dGjDjhdTueDK37lfO6OdcRQqTch9d7/vnn6ciRI847mH74JUPrfsWvm/d4te5XvMnUul9joJtzHW1G0/qXX35Jt9xyi3N/v+GGG6zdR3X6VF+ZZGndj/h18+5F637E6/IAZkdDNZWVlc4EXH3M9N5773UMyP/93/85R17/6le/qjPBc5tUE5q5c+fS1VdfTVlZWTWutGDBApo2bZpjHNzjtNevX08tWrSgtm3b0owZM6i8vJwUMRs1aqTRy8QWUcRXv/Cjv71cMRJu9XHYsrIyOvfcc53jxffv3+8cPpHq31dffeV8tPbvf/87jRgxgv77v//buEuc8CuwOnlX37xS+VKnItY2O9zwJkvrfuW8bs51hBAp92693bt305133kmXXXaZ8Zii05dYZZKldb/i1817vFr3M95kad3PMdAZ32NpR/09mtbffvttat26NbVr106nmaSUSabW/Yg/kVr3K16FGWZHQ15btmyhMWPG0MMPP0wdOnSorhHr6YA6FluZo/vvv7+O2YlFuB07djirKWolqbZR0uiy9SK2BsVYuN966y3H+FxxxRXWMcTboJqQKVN74sQJUk8shg4dGm8TEcvXF0s/4Y+VKxdcfROgWG34DW8qtO63GCRa62qSqU7VVB+oU6dqmj5AsSHKZGrdj/hj6dRE637Fm0yt+zUGidS6Wu1RDwnVw8uJEyfSeeedR2lpaTbkatRGsrTuV/yJ0rqf8cLsaEpmyZIl9OqrrzqrO02aNKmu9eGHHzpiVlucunTpQmpbhrvd6ze/+Y2zdPvHP/6RunfvTqqNrl271rhifQON+mBqUVERFRYWUrNmzTR7mrhi4X1VK07KxD366KP0gx/8wDFkKgY7d+6kX/7yl85WN/WEf+rUqRGPBY+Ge8+ePaS2Ql155ZV00kknJQ6MZstqu2Lz5s2d7WsKn8Kl/tud3G/fvp2uuuoqZ9vhgAEDnJW+e+65h95//336/ve/T8qwqhipNsJ/XPCHD4qDBg1yVm9UjlX/H3roIXrmmWccXp9++ulRV3bqG1j9lm/V12Rr3Y8xSLTWlT7U5G/Tpk2OLPxgdpKpdT/iT6TW/Yo3mVr3awwSrXW1JXjDhg3OXEbdP374wx9q3n0TVyyZWvcj/kRq3a94YXY09aQGBCWQBx98sMbkXW1rGzlyJM2ePduZAD/22GPOtjMlbvWehxK3miAroUdananP7KinTqodNRHww9OQ8L6qpcrXXnuN7r77bme1S03m+/XrR7fffrvz3k3nzp1pwoQJzv9f2+BFm/yqWP785z8ntb1HbR279tprNbOTmGLuOxXq3Sm1jXDy5MlOLtytbOrpkMKn/v20006j0aNH009/+lP6f//v/9HYsWOdf4+2dB8p737D70Y1vK/hq40NGzZ0zJ2KgRez42e8ydK6n2PgmhDbWlfjpPoYdP/+/R1j6Qezk0yt+xF/IrXud7zJ0LrfY5AorYffmT/44AOaP3++c19M5XcRk6l1P+JPpNb9jBdmR3OerG7KL730Ev3ud79ztl24P7Wyc8cddzhP/dX7Ni1btqSLL764+u9qdUYt38ZrdpQ7XrZsmXNIgY2X4jVh1lus9gRdYVu8eLETE/Xe0SWXXFKNVa1+qRUpte1L1+yoi6ubgnpnR63uqJiGx9oGhnjacLetPffcc9XV1Cqdu5Wtdm7V4RXKoKqP3NaX82hmz2/4Iw2K4ZjDc+zF7PgVb7K17ifOR8q5+jebWg/f021zC0082q5dNpla9yP+RGrdz3iTpXU/xyAZ93XFL/WejHoonJ+fn9Jt+cnUevg44xf8idS6n/HC7GjeIdUk9tZbb3VWMcJfUg9/Z0eZEzU5v/zyy43MjnrysGrVKurWrZtjnvzyU4OiepqvVl/UUxplctQpK3/729+cf7dhdtyJlTqFTq0apNLsvPfee07o1RZE9VPvF6jtaurJlDKgtc3OK6+84qxKqW1tXs2On/CHD4pu3m2bHT/iTabW3RiruPqB85FyblPr7vZPdWhL+E894EjlVrZkad2v+BOldb/jTYbW/R6DZN3XVRzmzZvnmJ1UPsBNltZrz9v8gj9RWvc7XpgdTSeh9per09G2bdvmTHbd09jUioY6fKBXr17Oi+zqPR211a1NmzbOew3qvRV14ppa2VGnrNX+1X6qoozO66+/7hyCoI5eLi0tpUOHDjnbwlL1+/Wvf03f+c53nMsrnOqobdVv9TLajTfe6KzAKGwXXnihs8Kj8KvBTG1xUwNbz549Y+J2Cyj8aouLOthBneyVqt+xY8ecLTZqW5r7vo36N5X7Sy+91MmreulSvZ+ktuu1b9/ewZ6bm+scJa7+W3Eh2sES0Z5o+wW/inukvKtJuTpBS23VPHz4sLN6p2KiVnbUdjaVs4suuohdvsM7nCyt+43z0XKeKK2r6/lhZSdVWvcL/mRp3U94Xe0lW+t+ikEy7+vqgB91X//Xv/7lnL6Yql+qtO4X/MnSup/whnMNp7FpKk9tLXv66aedl/HVy4ZqJUNNdN3v7Ki/q5u3mgCqo6PV3370ox8577Ds3bvXWRUI/2aOe4a5urx6snndddc5E+zhw4c7E2n16927t7NVLJXHNqpDFtRJdGql5eabb3ZWcdSLxXl5edS3b1/nhBW1wqW2NT3++OPOas/JJ5/sfC9IvbSvcIZP+mvjVk901clM6lsbaiVHveektoKlal9v+JO48G8KrVu3ji644AInLypfKv9q4q+wqoMp1KRfvcSv3td5+eWXnePGVf3aOPyO35VDpLwrjiszq44ZVXhXrFhB//jHP5xvTv3iF79gme9I8k+01v3G+fpyblvr4fFOtdlJhdb9hD8ZWvcj3vA+JUPrfoxBMu7rGzdudN5lVYcNqXmBOnjoW9/6luaMy26xVGjdT/iToXU/4oXZsasjtCYwArHexxIYEkBGBAIZAWg9kGkFKESgTgSg9eCSAis7wc0tkCUwAv/85z+dY6bVClakLYoJvDSaRgQQgSRGAFpPYrBxKUQghRGA1lMY/ARfGmYnwQFG88GLQPiSuFqer30kefAQAxEiIDMC0LrMvAO1vAhA68HOOcxOsPMLdIgAIoAIIAKIACKACCACiIDYCMDsiE09gCMCiAAigAggAogAIoAIIALBjgDMTrDzC3SIACKACCACiAAigAggAoiA2AjA7IhNPYAjAogAIoAIIAKIACKACCACwY4AzE6w8wt0iAAigAggAogAIoAIIAKIgNgIwOyITT2AIwKIACKACCACiAAigAggAsGOAMxOsPMLdIgAIoAIIAKIACKACCACiIDYCMDsiE09gCMCiAAigAggAogAIoAIIALBjgDMTrDzC3SIACKACCACiAAigAggAoiA2AjA7IhNPYAjAogAIoAIIAKIACKACCACwY4AzE6w8wt0iAAigAggAogAIoAIIAKIgNgIwOyITT2AIwKIACKACCACiAAigAggAsGOAMxOsPMLdIgAIoAIIAKIACKACCACiIDYCMDsiE09gCMCiAAigAggAogAIoAIIALBjgDMTrDzC3SIACKACCACiAAigAggAoiA2AjA7IhNPYAjAogAIoAIIAKIACKACCACwY4AzE6w8wt0iAAiICwCR48epVGjRtHcuXNrIG/Xrh0NGDCARo8eTV27dk14VBYtWkS5ubnOdV577TV66qmnavSpe/futGTJEvriiy/oggsucMrdcsstdN5559GNN94YtX+qzIMPPkjp6elUUVFBTz/9ND388MO0fv16+vGPf0x33303tW3blrZu3UqbNm2igoICp621a9dSnz59Eo4bF0AEEAFEABHwVwRgdvyVD/QGEUAEEAHjCFRVVdGCBf+fvfMAs6wo2nBtzjnnHMg5qUQJAiJZAQUx/YrkHCQpUZJkFSWICCoiimSQpOSc2Zxzznn3r7dn+9pzpk+419nZZa3zPDzs3HtOd5+vq6rrq6ru+zv5zne+4wjE9ddfLxMnTpQzzzxTPvroI/fd7rvvntsP7Tz99NOy/fbbS4cOHXLvD2+A7EC47r//funZs6eEY4LM3HjjjdKqVSv3yLhx4+TZZ591433ooYekXbt2stdee8kDDzzgCJMnOPPmzXOf/ehHP5L58+fLySefLG+88YZcfvnlcvjhh0ujRo3k3XfflQsvvFCOO+44+eY3vykvvfSSe1cjO2VNn91sCBgChsBGg4CRnY1mKu1FDAFDwBD4DwI+sxJmQsiwHHrooS57cu+990q3bt1SIYOcPP/883LzzTfLnXfeWRHZ+f3vfy+MwxOl2JgYwKxZs+Sdd96RffbZp9p40u5fuXKlXHLJJXLllVfKHXfcId///velXr16pWchQGPHjpWvf/3r8vLLL7vMkZEd0w5DwBAwBP43ETCy87857/bWhoAhsJEjECMKM2bMkGOOOcZlUcjY7Lnnnq4M7Fe/+pW8+OKLrgzsmmuuEUrMHnzwQVcSRtaF67777nOZkgkTJrjMyaOPPipnnXWWnHbaaa6kLHnR/7oiO8OGDZNvfOMbsnr1alceN3To0NTZNLKzkQu6vZ4hYAgYAjkIGNkxETEEDAFDYCNEIEZ2FixYICeeeKIjIZCX3XbbzZWOHX300W4/C5mQXXfd1ZW9sR8GcsPlszNz5sxxJWVdunRxRAiiQ5nZwQcfXKdk55lnnpF9993X7UEKM0exaTSysxEKt72SIWAIGAJlIGBkpwyw7FZDwBAwBD4vCMTIzuLFi+XUU0+V3/72t6VMDe9Dxgfyc9NNN8lXvvIVdwAA9ybJzmuvveZIBgcCHHbYYe4ghObNm8vVV18tjRs3rgbNuszsPPLII45g7b333m5PUKdOnSyz83kRTBunIWAIGAJ1jICRnToG3LozBAwBQ6AuEChSxgZZoHyNwwLY7M8BBjvvvHMq2eH0tKOOOqra8I899li57bbbSocN+C/XJdl5++235aCDDpKOHTtaGVtdCJP1YQgYAobA5xgBIzuf48mzoRsChoAhkIZAjOywcf+QQw6RzTbbzB1QsHTpUlfCRjaH/7MPJovs+JIwDgY4//zzM8GPkR1/MhoHCpBFIivENWbMGPnss89k//33r5EdCk9j83uDKLE76aST5J577okeUDB+/Hhp2LChdO/e3Q4oMBUxBAwBQ+B/HAEjO//jAmCvbwgYAhsfAuExz55YzJ49W84++2x59dVXS0dPe/JyzjnnuMMJjj/+eDnwwAMdEeH3eihjW7VqlfB9586d3X8c6czeH0rh2LvDiW0c+9ygQYMaRCV5QMGUKVPc8yNGjHDPc7w0x0nz7yOPPFL69u1baiPrqGpu+vTTT91+o7lz57o9Ruzf4XrrrbfkiSeecGNu0aKFkZ2NT7ztjQwBQ8AQKAsBIztlwWU3GwKGgCGwYSOQ9qOi/JAoRIZyNU8qpk2b5g4cgNCwl+euu+6SkSNHuuOmOZ6asjV+hBTCRCaHzAr7diASH3/8sTvsAALlfy8nRCaW2eF7Mjj80OeTTz7pbucobE53GzRoUOnx2Dv4HyENfxCVvUYci82JbPy+Dt+dcMIJbrwQHS47oGDDllcbnSFgCBgC6xoBIzvrGmFr3xAwBAyB/0EE0shOXUNhZKeuEbf+DAFDwBDYsBAwsrNhzYeNxhAwBAyBjQIByM7dd9/tjoam3G19XZTZUS5nPyq6vmbA+jUEDAFDYP0iYGRn/eJvvRsChoAhsFEi4A9I4OXWF9G47LLLXMnc+hzDRjm59lKGgCFgCHyOEDCy8zmaLBuqIWAIGAKGgCFgCBgChoAhYAgUR8DITnGs7E5DwBAwBAwBQ8AQMAQMAUPAEPgcIWBk53M0WTZUQ8AQMAQMAUPAEDAEDAFDwBAojoCRneJY2Z2GgCFgCBgChoAhYAgYAoaAIfA5QsDIzudosmyohoAhYAgYAoaAIWAIGAKGgCFQHAEjO8WxsjsNAUPAEDAEDAFDwBAwBAwBQ+BzhICRnc/RZNlQDQFDwBAwBAwBQ8AQMAQMAUOgOAJGdopjZXcaAoaAIWAIGAKGgCFgCBgChsDnCIGyyM7qpUtltP5A27zXXpP6jRvLwGuvlVbbbPOf112zRib+6lcy7YEHpGnv3jL45ptl3quvysRbb5XG+gvavU49VZaOGyedDjmk6hm9n+8n3XGHLBk9Whp37Sp9zj5blk+fLi2GDJFmAwbInBdekPE33CBrVq6UniedJB0POECkXj33+Kwnn3T3NurQoUYfHb7yldJYk/PRZuedpe8FF8jYK69078LlxnvLLe7fw08+WZaOHy89TzhBFrz7bumehm3ayMCrr5Ypv/td6TPfdoMWLaTTYYdJt2OPdR95nPg3zw3+xS+k2cCBFYnGilmzZOwVV8iC995z7Xc7/vgSBhU1WAsPhbLQ6eCDpfeZZ5bd6qpFi2TMT38qrbbbTrp84xvVnp/+l7/IBJWfrLbLlked30bt2uWPc/VqmfXMMzL5zjtl+dSpUr9pUyd33b79bWlY5Pm1PSA74665RgapnjTp2bNGvzP/8Q+Z9sc/ytIJE9x3MTlJbUN1Z+bjj+fKfazNELeOX/2qrJg5s4Y8M56Ynvj2VsyeLSPOOsuNO9STXLvQq5c06txZFrz9dg086K//z34mMx991M197Bp03XXSeocdou9esis5+HvZSmt/7r/+JTP+/nf3/own1Oc0vEL9R17CK1MOdB4XfvihTLztNlk8bJizEb1OOcXJRJsvfEGm3HVX6lhC3agNfcxXDJHx11+fPZ4zzijNTcO2baXv+edLyy23dE0z52P0Rz65+l10kdP75dOmORuw6LPPpPX22zu8HX6BfCfb4Xlv+1tutlmNNlkrpj/0kNNf/g1OPX74w6p21z7LerPoo4/K7tdjFHuXtHeM4VqXz+fOWYbtjo5T5ya2LrNOF9Wbomupn7NyxgHefnz1GjQoyVouDimymydP9Lfo449l2p//7OS9hv4n5L6FymzMP6Cd4aefLivnzXP+SItNN3Vy7u1Qst0i+mr3GAKGQBUCZZEdD5o3Gp0OPVR6n3ZayfHGARrO3+osQhxW6EI2Th29/rqYNerYUSYpEVqzalXJMZ7x8MMyQYlQ9+9+VzofeaR7Dkdn2p/+JAOvukpWKblatXChU3oWRJyywTfdJCx+a1askLF6D2Rrxt/+ltoHY8XZYDw4ujivGGQcV4zY6EsukUWffiqD1VA3HzrUveKyKVNk3r//LR11kcR5S7bBPeFnDVu1kul//atMuv126a1kreOBB7p2Ys+VLXhrCeSSkSOdAcQQYlDrE36kswAAIABJREFUNWpUdlO1/cCKOXMcMWQOaoPsrF6+XOa9/LK023NPKaftovKYRnTCfnGymMvJv/mNe6f2X/6ykwcWp3oNG8pAJS8s1LlXQPz7nHtuSSb8c15+ccRmP/tsNRkttZ3RxmJ1DrN0K0v2vGPcescdpfMRR0RlNdQTFtlYe8gkOtpy881LbaBbeXaBecjSyznPPy9N+/Z1wQ/kq0n37tLv0ktdYATsG7ZsmfnubjAZ2M164onM9nG6IUTz33ijGtlJwytN//PGwffzXnlFxqiD3/FrX3NBDOzN7H/+U6ar4zRQiR1Y5Y3Fy0s5OpMrvxk3ZI2HgMzIc84RZIyr1bbbygAN1KxevFhG/eQn0kMDSFwTbrzR6RJBMC+PfO7JTlo7kEqvO+12312m/uEPNdpcNnmyjFQ73AeipY7lCNVjyE7b3XYrPYveNdeAGnpdtN8SzjNmRN+lXv36qe8YwrliPTxfVIaKjHO5jj9tXc7rp5K1NA2vtHGsnD+/av7V7kJq8ScGqR/A+lmJ7C4ePjxVnsCLoN1otU/1NAhbIutrgUwbO3KfxAJ/BHvQpEcPadqnj1tvwvEa2flvrJY9+7+OQEVkZ5I6gjM0ckZGZZCSBBSXC1JBhJLFC3KxZMQIGa8ZDR/ZXjl3rsx66ikXxSeiN0IjKSh2NQOhTsrU+++XNjvtVMqELJs0yS1KLE699RmMAM4Y0d/2++4rk37962gfjCmPcMx96SXXdvcf/EC6fvOb7j0Wvv++MzaQqrQ2ku1i1IZpRJYoDBmsIn0XEb6YI1Dkubq4p1adq7Ukg4xab41uldN2UXmMkp1Ev/QPYYdg91O5wPnkIlKInOA0eTnJwhjiP0NJE8QJhy9si+e8/PY57zxHrEJCXnKqMtrAEU/TrTzZK0J2ku9WhOyUMw95ekn/XgYgO6GNyHt392wO/lnt8125TltM//PGwTMj1CFr2Lq1IwQ48u5CJtW+tlOi/XkjO9j3Vlttpa+wRkapbHMRoCJrRXCKzBwXWUGCNq3VzsdsXFo72OSS7d9nH5mgbSfbRG7I2vfTQFZbzY4R0Op8+OGur1Dv0O0k2cnq1+vE/Ndfj74L36e9Y6hP6+P5PHmO2bK0cYIjV2xdzusnj+wg70ldKnccBI/wQ6imIJCFn9FLbTrVHlnjS5t7qj/S5AkcCE5A3ltsskkNspM19hALF+R4+mlpt8ce1aoHjOzEJNM+MwTKR6AiskP2BYcDBxAnBAXFqMx57jlHFCjLgOysWrDARdWIArHYdNL/vMPpncfu3/++dDvuuNSRe4dn2cSJ0pUSLs3IQHYgKfM1PdxZS8dYOGN90GjJoOiiSNQEgxSWk7H44dwSRcbhIGPCu7X94hdLGas8A01kd5aWFE3W8jbK3JoPGuTeJ8uh86U0kKPW+h+O8QAt8SDLNPGXv3REksWaz4mWc7myFTXcRKbDe0jxQ/zy2vL3kTkhizb/rbdcRoyINQ6Wb7dUMrj//i6NHvZFdIyMHI4t/TFeiGmY2fFzBnHgngYaiWcBIirf88c/lomaAWMeKWl0mQCirJpVw3HB8eEZCM8Ijc5RyshFpJdsHyQkeRWVx0bqKFXDTskL4w/7bbvrri5rkJRLshiUGLTQLAbOHO/QrF8/WaURa8bcV6PWjNtfkJcGzZu7UprF+uxgXQzBzl9efsmMUv4RIztZbYBtmm7lyV4m2UnRkyJkp/A8hJmdlP54hzSyk/fuTl5y8M9qn+/KcdrS9D9vHGSqRirZybOBWWMhU56qj4FOe3sS2gDkk5I9IuALtaQLW4N++nJAryu8B6WKHdQeUEKch42XcWQGW9Jb7TNjpPwXB5QLXcIGkFnMC+iE7VCW5HWnqZZExtps+6UvuTWB8l8ys/WaNJEeGswiMh7q3eply2qQndC2JPv13/H+sX75PvY5WTvKWcluEfRAT+ryeTBOmzMItS/bxj6xHkAOCTAQpCFzFpuztHU5TzYqWUvT8Oa9YuOg0mPyb3/rArGQiFDW8sYXk10XlEiRJ/wH5wupHsUyO1lj91iAOUSr67e+5QIf4WVkp8Zybx8YAhUhUBHZYRFsoEo5Ro0ijjoGfJk6XyweOMeh4+ZrbYm0Ernk3ja77OKMLw469em+lCbtDahfH6ckgugg6WhqwMer80jUjihTWh/e6fNkIbZ/AWdh3M9/LnO1bI1StgZKXFYvWVKNEKUZaN8u/bCo9tIFPDRWRUqJlqmx7KsRUOp9KbOgFA6SgxNOqRJOv69zh1guHTtWRl14YfSevLZ6/OhHLsqFk0O53RhNvUN0yETR10gdB/MDCVqmmFNaSIlNOB5HLrVMBXIDceWZDvvtV6OMbbFm9XDkKDXpqmTWlyP11bEv/OADN3crtCTPl8F101LGsCTOL2KNu3WTXlrKNIoo8NqxJuWkqDxSVpnEzmPiS/HS5LJEdpQseyLG2Nh7QFQPMk7ZEfOPTEH8CQIgIzXkXJ3QUH5jcpLbBg792lrwpG5VSnay9KQI2Sk6D76MLau/PDKS9e5FsMtrP88p8qWTXhZj+p83jqI2MGss6O1w1emYPvJdmryTjSdwQiYCewdZJxrONeDyy10gAt3mc4JLo1XOB6gNpmQxDxvagMCMU33oeswx0qx/f/dMJWQn2Q5BGa87rAtpbWInGT8lbZA0dLa+kp5Q77JIVo1+A6OzMZEd1l5sF4ElgjXsi2X/CZUNs3XfYhq+wFFjXdYgUJ5sVLKWZslObBxrNJBHGRu2HV+BoFD3733Pkfi88cVk1/URkScCo2DE3rPxGiDjSpax5ZEdnseXWqF7jwk6uIBCQtZ8Oa2VsVXk49pDhoBDoGKywybhMbooLhk1ykV+lut+mpZbbOH25SSj1CwcpGgn62ZbCA8RF+4hNRxGNZMOhNuMTNZBL+9sYrTa7bWXIz8QJTIy3kAl+6hWF5sRQQ5LlMgckE3IIy3eaEMEIEuU5UHEmg8eXBKtImQHhwjnon6zZm7vEVF+f5E5GKht+88wpJDJtHvy2iKChPODY58kF6FR9pmv2HgoBaDMkDlvqNmntD07nkSy34WoMG0teOcdoWyLPRdkcsJStTSyExtrUndxsovI49wXX6yBXYgJDmNaxtHLH9HOniee6EhjSJC8UwB2PluIo+WvcJMpNeWh/MbkJK8N325Mt2L14CFm6yqzU3Qequ3ZqSCzk/fuRbFLyxzRfp5TVET/88aBLmMDKYukPDLtyhqLi2Jr9jCmjzH9DeUdOfZlXOxvGafEB5klKz9HS3PSHN08bHgPMkVkMrz9rpTsJNsJdYcAVWyMOJ8cisNhNwSRyFhhO1tuvXU1vcsiO8l+kw5oOZmZZDCvXLJUG8/nZQdZwzgkguw55IcgYh7JSK7LRchEVmYnbS0tdxwcIlIqqdW9wpTP43Owtlciu0vGjInKU8P27Z1YNFebnyyH9PKSR3bwgyjnxJciWMx67ytDknbIyI557YZA5QhEyU5IOmKnYeHUUApFXTn7ZTDGlA7gCIbGDCLEgkfGwi2AWt42VpXalYuRXo7sjYg53Y7MaPSR9Dr7fYg0EhXGSCzQsrm0PnA8Y8aVkrtVmlVo1KmTG5d3SiA4vAv7gMIrL/XuoqCa7WihDryrvdfsEFcRssN9PhrEu/v0uy/XSi7IlEDk3YNRjLWVRS5i96d9xkLP4sGhE1kHFLgSOI0WQ2hxwEcr0aJ0BcIE9rVJdorIIw5cErvk3iBfIsX+sNieHaJvnJIVvndSZilPIprtNl+rrJEdg+j5QzAo9fTyS3QwJid5bZB9K1fuQ5LA4px1QIHTuUBPptx7r3MaB3GqoJJwLlcqBnFdW7ZZ1C7EDihI9sffqXt2ct49DzuPQ22QHYhBmv7njcPvD6N8qNqenbU2idIz5CPLQfOyF9PHPBuwrsgOZT9s6kZPCAKtUGcTe1vOnh03/5F21qhDWLL9qlOxNsk4+Gg4jrsvY0JOQ71LIzuxfrHt/lofe27C9aiS/vOcfII8rM1k+VtqhgaZzNsrk1yXIZl5/VSyllYyDsZGCSUlyZAITl+lpC1vfLG559S+mDzRR/LUyGSlStE9O4u1koNDDsC+v/7f798Lx2tkp5pbZn8YAmUhUHFmB+eSY5/d6Wt6+T0J1ciOljJhDPooEaD8gUgckTYWdogFm7fZ+9BdTyGiZApjNFWPrZ7+4IPuWGuOsKZsgUWZUh0yCkTrIFmN9fhanGaMUGofukeE8czTDaVskm2iZUec5DNbS4yaaEYIw+KM4tpSNkqPXJnc2s89knkGmr0gjIlxdDn6aFcfDiErl+wQTSRjQGSKk5nY59J+773dIsQFKWL/R949GMVYW+xDIqUfy5bguJL676AnyRFlXqh/k22iFCQcD4sgG48p2cN5oD3KtWKnsS365BM3Vk7nYn6RFXD35C5GdsC+D/XR6iCllbglJdw72XnyyIbaJHYeE98vbaedxsaRyf2UsEECGBtkhr85bn2pRv8oY4OAuPpr3V/G6UxcPltE5JMyEY6b9vLL90k5gXzntbFQ9zDlyX1sH5BzUNYeIZ8kO1l64uRj7f4SShk5CcmdhKWy7k+nKzoPnuzk6WXWAQVp705QJA87f+hEbZGdmP5zcmTuOCAyCRvo9iNq/f8SLZthLyN7VLIcNIgzOhjTxzwbkEV20BX0nGg7F6dhFiljw8GcoASQPTpcvnSY/3MaGwfB8I7haWzuNCstk0OvBmimy5WCprQzV/ddet3xJ10l20RWWTtYQyBdrhRX9RRMQ70rp99wn2dav/40tuR4OK4+3LPDXtYYFuvqeexUnpPvA34EaShdxNmOvSdrNxUasXWZZ/L6qWQtXakHTiTxyhyHrltLNABJIJZ3QG4brw1sZma4UmSONTcmTz6ImyTN6CQknCwqe5/S5D7EAplnXWDMHQ86SHpqCR5BUyM7ZfmzdrMhkIpAWWQn/C0H97s0GuV1hk8vnDgWxPB3ayg5I4NDdA0l9obUR4YxmES8ITxkgbiX/TxkAprq75LMeOQRlxlg4WuvJ+9gAHDAWThcLbhmblyEWyM3yT4gNuFZ9iECsb07OKTTlEz5fRehU+jfKfbbAL4t9m+QiuboZF+6ARELF/xwwcSI+aiQL9fjPXEg+c8dtxs5oIDIW/Iev+mYvrLa8vcxZsq+IFP+Gb8Z1ffNgsc8JftiU7AvEWij5Im9RSyUYcmhx9ofAcrR4q30OF9KJfi9GX8ghc8gMh6eZzw4SThhEFDwiY3V41uuPA7SvTWzHnusGr7ufVQ2fb9uc7bKJcScgxlw+txvqChhYwMp+528k8weAMZJmQR7d8LfT/Blaz6yzJHhTk+0pI/9TMgvWCR/byH8Hae0NogecjRzEbnP+p0dcITIFtITjoXXjC5lqjhrZL4oSURGypqHjN/ZCccaHnIBbmEZYBGdz8Iu3NhMdiXZPn+nOUVJvPL0P28cHBSCAz/l7rudDcS+dTnqKBc08aQsz0FL08ekTmNPQhtAAIJMJxc2lyATcuqi03qYjP8dJ8hJoQMK9BlH3pTssG+Cy/9+GQQ39lspvjzU64f/fTaOH0+2A3nh5EJv+2k/1iYkhjUF8o2OYn/YC0H5r3+2nH79zxaEa0g5v5MDiQvJDsGounw+S559iRxBQNYv1p2wpLLGOLV6I7Yu+98fK0dvkr9ZF9Mlrz/sI6r2G00Z42AMyDLB0M5aCYLN9leqLmXILnqYlCfWA/Qi9BP4N4G8kOwQREtiGPudnQFKjqZq9tz7Gn5dxj7Znp1Q8+zfhkBlCJRFdirrwp4yBDYuBMo5FntDfPNYZmdDHOf6HFNehLoux7YhjaWI41yX2FhfxRCoKxmqq36KvXXNuzb08SVHbJmdSmfanjMEqiNgZMckwhAoE4GNhewQRYztySsTjo3udp9x9FFlXtBnv+oarw1pLOCwoY1noxO+dfBCdTVnddVPpRBt6ONLvldyvLZnp9KZt+cMgQpPYzPgDIH/ZQTCEsQiR6f/L2Nl724IGAKGgCFgCBgChsD6RMAyO+sTfevbEDAEDAFDwBAwBAwBQ8AQMATWGQJGdtYZtNawIWAIGAKGgCFgCBgChoAhYAisTwSM7KxP9K1vQ8AQMAQMAUPAEDAEDAFDwBBYZwgY2Vln0FrDhoAhYAgYAoaAIWAIGAKGgCGwPhEwsrM+0be+DQFDwBAwBAwBQ8AQMAQMAUNgnSFgZGedQWsNGwKGgCFgCBgChoAhYAgYAobA+kTAyM76RN/6NgQMAUPAEDAEDAFDwBAwBAyBdYaAkZ11Bq01bAgYAoaAIWAIGAKGgCFgCBgC6xOBssjOoqWr5JxbRsqHoxZKwwb15LIfDpAvbtmmNP41a0Su/cM4efTfM6VL+8Zy29lD5YV3Zstv/z5Z2rduJKd8o5eMnrREvvWVru4Z7v/nW1XfT565zN1zxtG9ZersZbJ5/5aySd8W8tjLM+W2v0yUVavXyPcP7i5H7tVF6tWr6vIvz02XabOXS6d2jWr0cegenUpjTQK8xYCWcukP+smlvxnj3oWL8d5+zlD37x9f85lr99j9u8l7wxeU7mnRrIFcoe985z8mlz7zbTdtXF++sksH+dGhPURfq1rfPHf9KYNk034tKpprxnLxHaNl2PjFcpi+18lH9iphUFGDtfBQKAt7bd9OLv1+/7JbXbhY5em2kbLt4FZubsPrnsemyF2Kc1bb5coj89upbaPcca5WWfvbSzPk3senyuz5K6RRw3qyx7bt5ITDe0rHNvnP+w5e/mCeXH//OLnu5EHSv0ezGv3e/9RU+cvz02Xm3BXuu5icpLWB7jz43LRcuY+1GeK22zZtZc78lTXkmfHE9MS3N2Pucrno16PduEM9ybMLnds1dnr+2bhFNfCgv2tOHigP/nO6m/vYddkP+8tuW7eLvru3K3n4e9lKa//5t+fIc2/Nce/PeLi83UvDK9T/5k0bVGs6Sw6Yxzc/nS+3/HmCTJi2VHp0biqnqp0cM3mJyn57tX0TUscS6kZt6GOuYugNl/52dOZ4Lvle/9LctGreQM49rq/suGlr1/S/358rV987zv37vOP6yJe2aiuTZiyTC345SsZNXSqbqX0E7xaKXyjfyXZ43tv+rQa1rNHmipVr5HePT5EHnp6q64bI3ju0c+uKnxeeHTVxiXwydlHZ/XqMYu+S9o4xXOvy+bw5y7LdsXEyN7F1+ad3pstGUm+KrqV+ztLwAttFS1a5NfmZ12fL4Xt1lm8f0C0qg3k4pMlu2vt6PyTZ//EHdqs25cmxbzOkVdQ/4KEzbx7h3gd/ZGDP5vLyB3NLdgi9sMsQMAQqQ6AssuO78EZj7x3ay0Xf7VdyvKfPWS4nXTvMOfs4llOUwFx971i54kcDnPJef/94R1q8cf39E1OdU/ONvbvI8V/tJjiZf3p2mvztxRly1Y8HymIlVwvUId5GneHzbx8psxeslNvPHiId1OFctmK1c7a2GdxS/qHkKq0Pxvrx6EVuPDi649Wh+LP2geO6atUaOffWkTJKHQsc0i0HtnSvOF4X3mffnC3H7NdVcGKSbXBP+Fnblg3l3iemyO91gT3hsJ7yjX26uHZiz5U7TZ5AjlGS2KNzE5m/aJWSzP7SpFH9cpuq9ftnqJMOMdysf4taITtLl6+WfyruB36xo5TTdlF5TCM6Yb/gzVzep7L54yN6ysG7dnQOEQ4ZjvxNZwx2znreFRL/E1XWvEz457z8Ql6ffG1WNRn192S18cHIhZm6lSV73jHeQZ1QvzBn6QmLbKy9T8Yscjq6/SZVzmw585DV3xOvzJIBPZtJT3X8kS8I0jUnDXSBkbatGgn6lmVXGEsWdji7We3vtnVbgRC9+cn8amQnDa80/c8bB99jZ36uBABbetKRPaWx6vU//j3DEb6bzxzibFbeWLy8lKMzefKb9X3WeF77aJ785FejBMLBNbRPc7nh1MGyUB24s24Z4ewj181K7m44dZD06NREvDzyuSc7ae20VALldWfPbdvKH55WW55oc+yUpbo2jJLTjuolW+vacfqNI+QHX+vuglGh3m2h9h4SW7Rfj8nUWcuj79Kgfr3UdwzxXB/PF5WhIuNkXU9bl/P6qWQtTcML2SFIeuZNI1yg6ES11wRJ3/5sflQGkZ1KZJfATNr7xvonOJYnK4w9iQU6w/rXp1tTR3RoJxyvkZ3/xmrZs//rCFREdm54YLzgkLRWp+Nmdf5QXC4imLc/NFGWKxGBXHwyZqHc9KcJLqvRr3szmTVvhTysROb7uvAQ0TvlhuHSVUmQX+C8c/DrhycJkSCfCSHKibOJAbj4e/2cEZg4fZlce9842XfnDnLnI5OifXgHLCQ7yQl/8tVZznE6et+u8kPNynCx0A7q1dyRqrQ2koaKBeCk64YJUZsLv9Mv9blyBS7mCJTbxrq6vzadK08yxqmjwhyX03ZReYyRnWS/IyYsljPUOcIZvvrEgY7scj32ykznlH5TCbCXkyxcIf5/0MzNEypfm2qGMmyL57z8XvqD/qoj46NkJ6uNF9+dk6pbeXJfhOwk360I2SlnHooEArwMOLKzNuLPuPLenXvy8OeetPb5rlynLab/eePAiTv9xuFC5gJCgDPmbSD9f/VLHT93ZOevL0yvIr/Kdc7WQBIXASoy6NjrazWoxHW2Ep+zv9XHZUxjNi6tHWxyyfbv1EHXmwk12iRTCpk665u95cuaHWMcX/9yZ9dXqHeNG9WrQXay+vU68cI7c6Lvwvdp7xjq0/p4Pk+eY7YsbZzgyBVbl/P6ySM72OikLqWNY+fN28iFSqwhsFedMLCkP1lzmDW+vLlPvi+B21j/ReYaDEMsmuk689cXp8sBX+hYrXrAyE7WKmvfGQLFEaiI7PzxmWnyhkY939Lyi3O1HOFAVVCi45SvvTdigQwbt9iRnXkLV2rUZbgsWbZa9teo2re0LMw7nN55JKtDRCbt8g7JDHUeD9m9s7sXsgNJeUP7P3qfrnLWzfE+aNMblFvPGuLKLyh7CMvJWPxOvn6YGxcOR0Nt+6V358o+O7YvZazyDDSRXUqKHtAo41UnDJDNtfwl7DtWPuVLaSiV2Wmz1i47dblmwD4YsdBlu9pomzjCf3xmqhs3F2UrpNqJTIf3QM74O68tfx8RarJokMCffKev7L5NOxcJ9+36ksEj9uwiD2mZVdjXQCUBZORw5LfSyOgozThtrdm1sBTCzxnld4yJqBt98//vHdTdlRww72OnLHHvxntt0qeF3PH3SS4izDPIFRG73l2bunf/VEtOKCGETCavovJICVqI3SWK7wdaphj2+8Wt2siv/jrJjS+US7IYlBjw/lsNbOWyP906NpGly1YpuV8j5xzbR/bcrsoJ4IL448RC3MkU3nDaIEeg/eXl9yIlxpR/xAh5VhsjtQwnTbfyZC+L7KTpSRGyU3Qe0LU8veQd0shI3rsXwT+rfb4rx2lL0/+8cZCp+ulvx9SQtaR8Z41lpWan0/Qx1GlvT0IbgINFCR0lXu9rpvApzTAef2D3Upmx1xXG813V2yO0RIjSnTxs/PiZY8aHbbjvyakua0/giwtdchl9LfnJC+iE7ZBd9brTWzN/f/pnzTbJkp32i+GaBV8pu2zRRproe56mpYGURIV6t1h1N5nZCbFP9uu/4/1j78L3sc+P0kz/pb8Z7dbBK388wGXt6vJ5ME6bM7Lovmyb6ouf/V9/VzJNgAG7/tcXZkTnLG1dzpONStbSNLxZf85RIsu6wlx/Qef6PC2b9EEDbwe9DCI7eeOLyS7Pxd73IyXwef2njZ058ViA+SP/min/p6Xc7RJVA0Z2aiz39oEhUBECFZEdFkEWz6t+N9aVfhG1xuldqsacEozQcfP1qhgjouQ4sUTbvLPPIpqscU2+CW1fdtcY5zReqWRip83ayGV3j9Ha/bYuWpfWhzd2nizE9i9gCCl5eHvYAlfKhoPKohQSojQD7dulHwjLBcf3k3atGpaGX6SUCBJ3/rf7OvKwhzrLd/xtkuAAf6CGFNJ4/rf7aPSoam8E0W1qzS/U8cbuyWuLvQA4ASz+5+uicLEuwJQBkomiLIpSwQuO76vEZL5GQJfKMZrtAuewr6/v3dll2U5S0kmUlYVxV52HZN03C8H5t4+SnTZvrZmQnqVyJAgd5UHU0c/SvSK+DO7EI3pVK4nzi0tHdYzPPKaPnKt7e/xYk/JRVB6JGCax85j4Urw0ufRkp79mKD0RY2xX6vtcpRkfyhlu0bIj5h+Zgrwe8IUOjgBDFkM5xwkN5TcmJ3ltgEGe3KdlNNPITpaeFCE7RefBk52s/vLISNa7F8Eur/08p8iX7HlZjOl/3jiK2sCssaC3lIfF9JHv0uQd4s9+mp8p0cbeXaLZVLLwXNcpIcHmYg/OPbavNFBnj/soFSZrk4cNbSBjl905xtn2oZrZzHL6sshOsp1QdyhXSyNQw3V/IzaDagL2BhHUad6kQTW9K6ff0OZsTGSH+SFjAfncVgNJkIV3dC0kqIMDnoYveCTXZTItebJRyVqahjck5A9KoiGQBMPu0MAS46dcMSaDfJY3vrTnYu9L0CWrf99fGoZg8fL7VUHAuQtWaBlrLxdQSMqaL6e1Mrbkym9/GwLFEaiY7HxJHdyL1emeoJkRonVE8XfQhfA63ZCddLKo62fD9/1PTXOONqVvr344z5UahBH0pAPB3hSyDlze2aSMiGgUkTLKIHrqPhauWB9hXWxaxJpnwxIl6rg5GCGPtHijjZOAs8tGdvYVkJXwVxGyQ4YF5wKDR/QTsuMvMgfXKcHxm3ohOw9rpC3tnry2LtMIEvX0OPZJchEuKJ7oxcbzZc3CUIrInHfS6F/anh1PIqfPUSOuxOjPGoH9WLMjZ32zj9tzAUkOS9XSyE5srEnxxskuIo9ErpPYhZhA2NIyjl7+KEk745jejjSGBMkvaGDh+h1HAAAgAElEQVTns4U4Wv7ym91ZsObo3rNQfmNykteGbzdP7mNZxXWV2Sk6D/9tZifv3YtiVxtlbFn6nzcO8MIGfk33haEXaVeWg4aOEiiJ6WNMf0N5x376zAZZZGSS8j9khg3oaU5aEYeRrD9y5u13pWQn2U6oO+x3io2RbM6NWmp9vgZu2Hv39OuznBO8kzrjod5lkZ1kv0kHtJzMTDKYVy5Zqo3n87KDBPwIpP1c1zD2KBJEzJozj0e4LnNASJ5sZGV20nSpUrxic5g3Pt4ra+7D92WNyyKDRcgOvhLBzss1qLhCKwSuUuLmK0P880Z2iju0dqchkIZAlOyEpCN2GhaL9P4atWYhYaHdT2un99iurZ7MphH+4EAAoi2LdWOqj7SgtFfcM9ZlZyhFi+2NiDndDJ4TSqi9PmbfLm6jOOl1yNDrH89P7QPHM2ZcKbmbqw5n1w6NHS7eKYFwHL5HZ+Ekt/DKS72PmrjYkQj2JeF0kPXiKkJ2uM/vR+DdiRRBmny5VnJBpgQi7x4c6lhbWeQidn/aZ3/SMkYIWmcte8g6oAA5oWTtW0pQIW4YdCJXhynGYF+bZKeIPOLAJbFL7g3yJVLMZWzPDocN7KVlMuF7J2WW8qShWpYH2UbWztMIMyc/+UMwKCXy8stBEzE5yWvjpffmli33XqaL7tkJ9YQTER/XfUs3nDZYhvSuKscjYNG6RUNH+riK2oWQ7IRkLKmXaWQk793zsPM41AbZYfxp+p83Dr8/rFvHxtX27HibxCmTyEeWg+ZkL0Uf82zAuiI77EUis/tl1ZMJmiGeraR/rpY0l7NnBwxi7SAjXneQv1ibZHy8g8geQF8yx2EJod6lkZ1Yvxx04K/1secmXI8q6T/PySfIc/0fxssPDu6h2btWruQ2b89Ocl0mg5bXTyVrado42JtFmTDrJUHUsDQybQ7zxpc396Efwr1p/efJSnLPzvta/k+lzGC1rdeeNKhUiheO1zI75sgbApUjUHFmB+dysh4yAGHh8nsSQmPGAQW3/Hmi28+w/dBW8pQeDfmgRvhxlNvpqUrse7jn0SlypG4eJXpFmdtv9BjqR/41QyNMg/To3ym6l2SNnKlRT0q0fqcLO9F3jhWlvhjHmc3KaX1wahbjeW/4QpdNYv8Hmxlxerur803anctnISBOEDH/uYc1z0BTEnLPY5Plbn0XNhWfflRvR+bKJTtuD5Q6xpT5nXBYD1cKRXv+iF9I0aeaHcm7B6MYawsn/fS1GYlkJoX9IUT3MMJnauYCR4Ia94vuGFVtPJCASzQC/MNDesim6uRSs0wJT+z40ne1HILv99u5vRynx4FyUh/ZIE/uYmSHrNpPNco8Ux2ktBK3pLh7JztPHsfpHqEkdh4T3y9tp53GRtkaG2GXqMPF2Jj3y7S05wY9ZZBT/ihjW7B4pTzy0kw97a+HcDoTl88WMa+UwN35yOSS/PJ9Uk5oK6+N1z+elyv35ZaxZekJ8nGxygInFB6ne+8oCYTIUgboT6crOg+e7OTpZdYBBWk6z6lfedj5Qydqi+zE9H/KrGW544DIJG1go4b1XSaCEqEfK7HO22cAcaasNKaPeTYgi+ygKwRwfqKluVxX3DOmUBkbe+5w2si6cPnSYWSEcrv/U2easrjwNDZKnM/WU9FWrFztSF9bLQVNa4djwb3t96d0JdvEdj2ogRZOe/to9EK55vfj5GxdQ8DUP8vYyuk3LGtO69efxpYcD+W+4Z6dBXqiZgyLdfU8QZc8J98H/Hp3aeqCiAQxYu95tWYefql7GmPrct5pZzFbl/wspktkyGN4UX7JvsX99JAiyisJpl2u+zqx5TEZZA6zcIjJ3NV6KiwB3dj7TtVqllj/VHlcp8Txwu/0lb7dmqXKfWj3qSRhXXDl7GvXYIKmRnYqd27tSUMgRKAsshP+lgOLBs7drfo7EFznaEkEezTC3635thIYFnSia/epEmN0OaqaCBsX9decI88JbjiqLIJbD2rljvxlbwS/Q3LXo5PdbyWw+ZDyoWZN6rtNvZAjjBdR3mXqfCb76NWlServ7MT27uCQsr/C77tgfOH7+oU7+Ts7vi0WifN/OVLe1wMG+L0IDl4l5R0u+OGCiRHzvyXiy/UwtkSKHtZTWTq1bRw9oADnI3mP33RMX1lt+fsYM2VV/O2f+cIWbau1yzwRZUr2NUB/L+YXfxzvNvpyJDgOBMY9LDn0AkbJySl6+MP39PQ9on6QKY4T9hv/fQaR8fxc932ROXhaCfF3vtrdHQvO3MfG6ktjypVHjvJ9SJ2gEF/eh9/C8f1SisHCBjH/rR6YgEOMc8yCym8oMR7vJOOIIsM42PxuSPj7Cb5szUeWiQhy8Zs0RPSRX44Y9b/fEpOvtDbY/8Pv9hSR+6zf2eGgCgIN4RhC4xA+S4kkWUXkdolu7O6l8v4T3euFLpczD1m/sxP2Fx5ywZjCMsAiOp+FHdhntU9/aU5REq88/c8bB7g+++YcFyzBBnL09Nd27eR+d8qTsjwHLU0fkzpNqVpoAw7SQAqHSnCxiZ7gCnKKfIW/VYITXuSAAp6BvN2tJFhfy13+98sguLHfSvFlQV4//O+zPfHqzBrtXK/k5dYHJ5ZsP+3H2uT3u67Rk9+Qk8YadOLdDt+zs6sq8OtGOf3GSkHL+Z0cslEh2SEYVZfPZ8mzL5EjCHiBrt9kGcOSyuQ4qd6Ircv+98fK0Zsia6nXHwJnyd9oCuef9QIZZZ5//2S6DKaNL012+a3AZzT4kPRD/Pt6fHz/PgDryQ6B0yK/s0N5KcFS7z/5dXnM5P9kKS2zE65O9m9DoDwEyiI75TVtdxsCGycC5RyLvSEiECtj2xDHuT7HlBcJr8uxbUhjKeI41yU21lcxBOpKhuqqn2JvXfOuDX18yRFbZqfSmbbnDIHqCBjZMYkwBMpEYGMhO0QRY3vyyoRjo7vdZxx9VJkX9NmvusZrQxoLOGxo49nohG8dvFBdzVld9VMpRBv6+JLvlRyvZXYqnXl7zhAQMbJjUmAIlIlAWIJY5Oj0Mpu32w0BQ8AQMAQMAUPAEDAEagkBIzu1BKQ1YwgYAoaAIWAIGAKGgCFgCBgCGxYCRnY2rPmw0RgChoAhYAgYAoaAIWAIGAKGQC0hYGSnloC0ZgwBQ8AQMAQMAUPAEDAEDAFDYMNCwMjOhjUfNhpDwBAwBAwBQ8AQMAQMAUPAEKglBIzs1BKQ1owhYAgYAoaAIWAIGAKGgCFgCGxYCBjZ2bDmw0ZjCBgChoAhYAgYAoaAIWAIGAK1hICRnVoC0poxBAwBQ8AQMAQMAUPAEDAEDIENCwEjOxvWfNhoDAFDwBAwBAwBQ8AQMAQMAUOglhAoi+wsWjFTHhp+qsxdOkHq1asvX+pxgmzT5RuloayR1fL3EWfL+PlvStOGbeSQQdfLxzMflU9mPiaNG7SQ7bt+S2YtHSN79znXPcP9b0z5nXww/WFZsnKuu2cHvWf+8mnSo+WWMqj9XvLyxF/L+zMe0pvXyKYdD5Q9ep8m9aS+e/7FCTfKwuUzpHmjDjX62KX790pjTWLVtmkv2b/fJfLEmJ+6d+FivIcOusH9++ERZ8jSlfNkYLs9ZOaSUaV7GtZvIrv2/LG8O/0vpc982w3qNZKerbdb+25rqvXNc7zz4PZ7VzRt0xZ9Kk/qWOcvmyr92u4iBw64ooRBRQ3WwkOhLHRruYUcOeS2sludv3yq/G34GdK5xRD5is5HeD099gr5bNZTktV2ufLI/HZqPih3nKvWrJB/T/ylfDrrCVm+apHUr9dAurXYXHbrdUqh530H7077k5Pv/fpdJH3b7FKj32fHXS0jZj8vK1Yvcd/F5CStDXTnhfE35sp9rM0Qt84thrp39HoQDjKmJ749dPSVSb92t4d6kmcXmjRsJY3rN5cF+nxMLw8ffJO8rO0y97HrCz1+KNt1PTr67t6u5OHvZSut/THzXpEpCz8U3p/xcHm7l4ZXqP8t1B6FV5YcMI8fzvi7vDnl97JoxSy1Ze1kx27flllLRsvmHb8mL6iNSxtLqBu1oY+5iqE3PDjsxMzxHDHkltLcNKzfVHbp8X3ZstOhrul3pv1RXp98l/v3Tt2/K9t2OUomLXxfnhrzM1m0fJa0adrD4d2iUUe3Nnj5TrbD8972g0GyTfTpn+OulZFzntdlY41013u+0v9SbbdqXnh2xuKRus5MKbtfj1HsXdLeMYZrXT6fN2dZtjs2TuYmti7/ZdjJhfWm6Frq5yw2jokL3pVHR13g7Je/OjTrJ4cNvlnennp/Db8ha3zIUZbsfjTzH/Ki2lvWBq7NO31N9up9lqR9Hs55cuxD1A/w9oT7vE3l38+O+7msXL3M+SOtGnWSGUtGluwQemGXIWAIVIZAWWTHd+GNZ3clJIcPubnkeE9f/Jn8TckOF47lTFVUHJd9+pwnHdXJfHL0pWomV5cc42fHXq0O5ZMyoN1uznBUOZm3y5h5L7u/l6kR86TjHyPPdX8fOvgX0rHZAP18vpKS06V9074yYcHbqX0w1jlLx7vx4OhyL4Zwn77nq5O5VB7R8S5YPl326nOWbNJhfzf2CfPfkk9mPS679zpNjU5rt8CHbXBP+Fnbpj3lOV1ch83+pxrBg9zYk/cUcbJjU+gJ5Pxlk50TsHz1Yn2XX7hxre9rxuIRjhi2a9q7VsgOc/r2tPvliz1+pM5I8baLymPaHIT9gjdyOVzncotOB8sXe54gExe8I8+MvcrJ+SGDrpMOzfrnQh8Sf78whg95+d1UZW64OmVJ+eLerDYgYlm6FZNZ3793jLu22FT27fuTqKyGeoLcxdobPvtZ1cmFitMhpTZwzPPsAvOQpZc4/p2aD5bO+h/yhayjv+9pkKF5w3aOEGS9ex52L4z/RWb723U9RiBEUxd9Uo3spOGVpv954+D716fcLW9Nuc9htnff89y7vjLpNzJiznNy8MBrnc3KG4uf13J0JleAM27IGg9z9O+Jt8nqNatcC62bdFPn8yZH5B4fdaEjOFxvTf2DHDDgMg1qbaXfVQXRuDzZSWundeOuJdvfs9XWqqfP1Whz+qLP5N+Tfilbdz5Sgww7a78XK+E6RInXD0rPoneQ9HL69ZBMWfRx9F3q12uY+o4hnOvj+aIyVGScs5eMTV2X8/qpZC1Nw2umrhEvTbxVCe3q0rCHdtjPBabS/IZKZBeZCwMkYQAp7fM8WUHuk1hA0rEFHZoPkH4aHGtUv1k13Tey899YLXv2fx2BisjO30eeIxPnv60Riaby1YFXugWLiwjm29MecAsdzsm4+W8osfiDRu0vlj666JAlYZHjbyJ6j468QJo1alta4Lxz8ISSooFtdytlQsbNf905mxgdyA5GgKjOC+Nv0HZ30uj249E+aC/L6eP7V9WxeHPqfbrw7S4H9P+Ze4/3dcHu0WobR6rS2ki2O2XhR/KIErKO6ggfrtHNIn0XEb6YI1Dkubq4pzadK08y5impO2LIrWWRnaLyGCM7yX5Hz/23izTjpB0++JYSqcS5RpZxkLycZGEM8X9No9gTVE9whsO2eM7L7wEDLtco9DVRspPVBnqUplt5sleE7CTfrQjZKWce8vSS/r18QQC8E8znee/OPXn4Z7XPd+U6bTH9zxsHTtxjagMbNmjqCAH2zdvAZ8Zc6bLmnzey8+KEm6V/2y+6TPyTqkdc2GyyZZDYvfuc4z57VmV+h27Haib/2CjZSWsHm+x1p3frHV1kPdnmYiVW70//q8Nvm85fl78qkdqk4/6ur1DvmmglQZLsZPXrdeLNqb+Pvgvfp71jqE/r4/k8eY7ZsrRxgiNXbF3O6yeP7CDvSV1KxUtljKqAPq13cjLE+rtdl6Mz/Yas8aXNfTPNsrw6+U7Zo9epzufxF33GPi8y12AYYkHG+/XJdytBP6Ja9UA4XiM7MSm1zwyBYghURHaeG3edTFn0oZZajNGSkm9qJP6HLmL2+pS7ZJpG1eYum+TIzsIV09VxvExWrV4hvbTEa5fuPygpsnceB7Td1ZVlpV3e4aF9onT7azkCZAeSAmHatutR8vSYy6N90KY3KAcPvMaV1PVUEhOWk/lUOA4VDgclNu9Nf1DLLL5TyljlGWic2Zcm3OKyAXv2OVOGtt/XvU6WQ+cjQpTKdGuxmToDr7rs0sT578jHs7TsT8exR+/TXTSbaDmXT7W/OP6mavfgSFD2k9eWvw+HASd/7tKJrpxke51D/vbt+pLB3XufKi+Nv7laX0ScmP/hGnkmo0M5EpmOsBTiP3M2z42pkS4QfEZEbNMOB7isGaQBYsO78V6UH1DuCFHmmT00q4az1HJt6n7usomujGzzjgfVEJWi8thRI2YhdrtrSSRZm7Df7i22cONLyiVZDEoMWjXuomMd4EpkmjVsq9nI5frfStmx63HqvB1XGhvEn1IEFupFWmq5nxL8/m2/VPreyy+ZUcorYpmdrDbIfqbpVp7sZZGdND0pQnaKzkOY2Unrj3dIIzt5786zefhntc935ThtafqfN443ptzjCHGeDcway0rNTqfpY6jT3p6ENqBB/cYuAEW2hVJZdGFo+/3ky32rCEnJHui/N+twoGAPyG7mYeOFHJlZo/p82OAb5bnx16vOvFAqYUaXsAFkFvMCOmE7OJted1o36aptvlijTWzM46MvkhWrljhnuEG9xq6UlJKoUO8Wr5hdg+yExiXZr/+O94+9C9/HPt+t58la8XCGK0+C+LH21eXzYJw2Z5BBX7aNvWLNIfPJekjgbuy816JzlrYu58lGJWtpGt4+Kw3uBKleU0Ly1YFVQdFKxxeTXXwEyshZmzo3H+JIOgRrrK7Zsc9DGcoau8cCzPFNkBPWweTzPsNsZKfG0m8fGAKFEaiI7FQZQxy5e7WMrI+LWpPFWbFqsXw6+6lqjpuvV6VkjLp2DMWO3Y4vpYVJO4dGKzZyFmiyOAs1krJbz5Nky86HyUPDTnFZHSIkaX14p8+Thdj+BZwFnE1q5CEbzRu1l2UrF1QjRGkG2rdLPx2bDdS68EscHqHBjDmxfO8XeEjcF3r8n9u3RG35Z4of+xJoe/bScbJf34vk0dFVpUZEt9kP9eKEm6L35LW1q2L3+OiLdR4aypd07xE18T4TRVnU8zqvO+teJ8r4IKqbKbF4bfJvq/WF0/MvLVNhDjC+r0z6lXTRcqhk3fdns5+W55UUsThAUnw50lcHXKmk8FlHDCiH8GVwkJuwJK7k6DZoKbv2OkkJ7ZXVsmahnBSVR8oqk9h5THwpniehSbn0ZKdl484lItZUx3agvs/TYy8XHKdD1alj/pGpVybd4eT8pYm3OCIatocTGspvTL7y2uD98+Q+T/aSZVlZelKE7BSdB092svrj/dLITt67F8Eur/0iTlue/ueNI03WkjYwayzoLWQnpo98lybvyO7u6mQ9pxkWyPruGrV+VWWWiz0PExa85ezBTrp/iPKsVyb/xtleShbzsPH27R8jz3PBsEHt9nTPVEJ2sJNhO6HuIN9pbY6a+5KrBmA/R+fmQ+UgrUDAtod6l0Wykv0WcWC55/NGdlh7xymhIbBEEOzgQddqsOcJV61BlUYavrxrcl3eSrMSebJRyVpahOywD2uR2uAw617J+GKy6wOzXgYI3u2tZfDTFw932fXk58i7v/LIDiWXBB2Wq+9EqSXEJylrRnaSFtH+NgTKR6BisoPzRlQDJ4+NwUTph3TY10Wbk04W9dpEXXAY6yvhofSNyDilBmFU0++98K+B00/Wgcs7m2RliERS/71H7zNcpqbKQNXsI6yLzYoghyVK1PtCovJIizfau/U62e0zYlHdU/fqbKK4+KvIvgnRemOci5aNO7nMAVkGf5E5gEA9r0SPC7JD2jz1npy2ONwBBwbHPkkuQqPsM1+x8UDIILbMeTt17NP27HgSuUQPeoDgfjTjEc34TVByepzbc8H+qLAMLo3sxMaaFHOc7CLy+P6Mv9bALsQEwpaWcfTy16ZJD+cYQhpDguSdArCLbZz1m90hiJDYUH5jcpLXhscgT+5jhzKsq8xO0Xn4bzM7ee9eFLssMlXUacvS/7xx4KBhA3u33sEd5pJ2ZY0FHUU2Y/oY099Q3g/o/9NSZmP/fpfqgS2Xugw9MvPu9D+nOrp52PAeHLrAfi5vvyslO8l2Qt0hAxtzxvu3+aI7PGNPDV69OeVe1cf33ME3rE+h3mWRnWS/SQe0nMxMMphXbmaoNp7Pyw4S8OPAmP36XeiceIKIRUhGuC4jg3mykZXZSdOlvHEgs38bcZbbL5vM/Jc7vpjs8hkkG3vBfl+ySByexLykfV6U7OArfUH3kr088VeaOVrpZNZXhtCGlbGV79TaE4ZADIEo2QlJR+w0LJwaHFhqXDH6PXSjaD9dYLbVGunQmJGFgASwMZTrgxkPu4j3Xr3PdLWvsb0RMaebZzl1jdprNnuTmSD6xEZ90r9pfeB4xowrxnGOOt6Uj3F5p4SIzUCNyuyumYjwyku9U07HptyWenoKTguOLVchsrOWxOAE8+4jdMMt5VXeaCcXZJzxvHvS2soiF7G+Uz9TosrCxuEQWQcU4Mx9rOSNeaC0gM3Y/dt8SUsPj3bY1ybZKSKPOHBJ7JL7jnyJFOVqsT07yN8WHQ+u9t5JmaU8iT1fkG1k7aHhJ7uSQX8IBnvCvPymHYCR1waLbrly/x+SULUhPOuAAu4N9eSxURoBVn3et+8FrvyIi3JPCPmQ9vu4v4vahdgBBcn++DuNjOS9ex52HofaIDsQgzT9zxuH3x/WTMl/uGfH2yQi7chHlgPpdDRFH2P6G8r7uiI77EUaP+8N2bH7t51tXaCnSC5aObusPTtgEGuHTdxedz6cWXWKXXLPDg6kj4ZPUqLjS+a6aJY51Ls0shPrl5NA/bU+9tyE61El/eeRENaVdzSTQ+aekyMpuc3bs5NclwlC5vVTyVqaNw5kjDLyA/XAC4JR4RX6DUXGlzf3tI3fgl5ygFF4xT7PGnuIxeh5/3bEnHXyEC119Pv3jOxUg9j+MAQqRqDizA7OJftzUHAuvychVGAyABhQSqM26/hVtwFvmJY3fU33z7Rv1tedevXZrKedYSV9iwEhM0Sd8J5r96twdChO4hw9Ipo6fLJC/1LDRiYEY8Nm5bQ+2EvCeChRO7D/ZbpvaPu1e4vukbZNugtpdy6fhZixZIQr1fCfe1TzDDR7QZ4ec4W+2zMuSnugbjpnX1G5ZOfDGX9zZSeczMS78V7bdTmmWhkbDlLePZCdWFtkU3xGIplJAVtOMCKzRX07hz6wcZrSlnA8ZDNe1dI25rOb7m95fvx17mSr2PGl/lhOyDDRK07qCzebx8hO2yY95ciht8nMxaNSS9yS0u6d7Dx5nKpOWBI7j4nvl7bTTmNroqU/B+tpbJQ5urI8/Xt/PdSCY24XrZjhythwoN6f/pAebX6pK0/g8tkiAgcHDbhK7/95SX75PiknnISW1wbY5sl9uWVsWXqCfLysJYuUaOzV52yZuvBjl63l3/50uqLz4MlOnl5mHVCQ9u6LV87Jxc6fZFhbZCem/zjbeXPYpGHLGjawcYPm7rjy2UvGqWxd4oJCWQ4kxJkTqWL6mGcDssgOukK7O3f7jpPh1zRQUaSMDTLCzw9MXviBe86XDrfSAz/IqrABm7K48DS2ebrH828jznSR7UOUPGJj0tqB2Hnb70/pSrZJ1QCntGGHx+saRF/Y0dlLx1bTu3L6Dfd5pvXrT2NLjqdD037V9uxwbHsMi3X1PEGXPBLiA37skTxo4NWONMTek/ItSptj67I/tazoKYb+wJjQ/sV0aaau32my4+3rDM1GEWj0p1xWMr40meN9CKry0xmQXgK2BHb5LPb5aN1P+ZaScMrTO7fYJHXs4Xu30wDp02OpeHlBg1CbuaASQVMjOxX7tvagIVANgbLITvhbDuzZwShCPKrIzkXCaUzh79YM1YhvY3UIKV/i90Q4eY0SIF/TSgr43Wl/dnsPFq+Yo4tgfVcahZHgMAKcyM/0aGoMFw71l9WxogQqPHWFKC/7gZJ9UG4VnmUfvnVs707Vb3s8Wdp3wf3h+/qFO/k7O76tri0310UeUjZeT/Lqrht5xZX2hQt+uGD6en2+9+V6GNsqsveqNGnQKnpAAUcfJ+/xm47z2vL3MWYcCpw9/8xWugcnbJeSAkhosi/m5TF1WnDIyexwQAEZhrDk0GNNycnDw0/X/QSH6qlIR7q9Ua10z4s/kMJnEBnPnr1O1/1KT8vEhe/JJu2/opKx0hHh2Fh9aUy58gjR4GjrEF/e59GR55f6ZXM2G1Eh5lWlLAvcXrOerbZ1pJuMj3eS+f0djj2FLHPQQ/j7Cb5szUeW2ZzMVXUwwyR3ahAkMPl7C6F8pbVByR4OVBG5z/qdHTI7HC5SRE84Fh6iyFHxHDjCZm9kBF0uZx6yfmcnHGt4yAW4hWWARXQ+CzvKT7Lap7805zCJV57+540DXInoQl6xgWStKaPdW4/r96Qsy1HFZqTpY1KnCSiFNoBN1uxt4Rqgp19yuhZyinxxNL//nRv9UbVCBxTwTNXPCfAbSWtcu/73y3BsY7+V4suMvH7432eDxCXb4RRPCHd44lasTcqxnhz9U3foAjrKSZvo5xOjLyk9W06/sVLQcn4np6rM6j8HFBCMqsvns+TZl8hVZaBPcXodllQmx7lNl69H12VPXMrRmyJrqdefYVqqmfw9Jd4L2/uwEuXBaocIUuJTxPyGvPFlyS7rGIEc1jnvh9AeY4p9TjbHkx3GVOR3dnbteaKWjj5Y7ffOWFMh6LZnJ/Te7N+GQGUIlEV2KuvCnjIENi4EavPI7fWBTGzPzvoYx4bcZ14kvC7HviGNpYjjXJfYWF/FEKgrGaqrfoq9dc27NvTxJUdsmZ1KZ9qeMwSqI2BkxyTCECgTgY2F7JCFje3JKxOOje52n3VaRf8AACAASURBVHH0UWVe0Ge/6hqvDWks4LChjWejE7518EJ1NWd11U+lEG3o40u+V3K8dvR0pTNvzxkCIkZ2TAoMgTIRCEsQixydXmbzdrshYAgYAoaAIWAIGAKGQC0hYGSnloC0ZgwBQ8AQMAQMAUPAEDAEDAFDYMNCwMjOhjUfNhpDwBAwBAwBQ8AQMAQMAUPAEKglBIzs1BKQ1owhYAgYAoaAIWAIGAKGgCFgCGxYCBjZ2bDmw0ZjCBgChoAhYAgYAoaAIWAIGAK1hICRnVoC0poxBAwBQ8AQMAQMAUPAEDAEDIENCwEjOxvWfNhoDAFDwBAwBAwBQ8AQMAQMAUOglhAwslNLQFozhoAhYAgYAoaAIWAIGAKGgCGwYSFgZGfDmg8bjSFgCBgChoAhYAgYAoaAIWAI1BICZZGdVYtWyshz3pWFH86Veg3ryYDLtpI2X+z0n6GsERl37Scy89FJ0rhLUxl6244y+4WpMvm3o6RR+8bS65QhsmT0Qun6rX5Vz+j9s//J9yNl2eQl7p7eZ2wiy6YukZabt5UWm7SRmY9Nkom3DZc1q9ZI9+8PkC5H9tGfQq16fPpfxsvyaUulUacmNfrodGiv0liTWLXcoq30u3QLGXPph+5duNx4b9/R/fuzH7/h2u12bD9Z8N6c0j0NWjSUAVdsJZPvHFX6zLddv2kD6fCVbtLjR4Pce3mc+J7nBl2/rbTYtE1F08ZYRl/8gSweNl86HdZLep08pIRBRQ3WwkOhLLTbq6v0VzzLvVYtrJKnVtu207kdWO3xKfeMlsl3jZKstsuWR51fZCXvWrN6jcz420SZeu9oWTF7udRrVF/a7dFFep4wSBp1zH/etz/v5Rky7vpPZdB120qz/i1rdDv1/rFOhlfMXOa+i8lJahsqY9MeHJcr97E2Q9za7tZFVs5ZVkOeGU9MT3x7y2csk9EXve/GHepJrl3o3NTp+aLP5tfAg/4GXrONTH9wvJv72NVfbU673TpH371kV9Y+mIadl6209uc8P03mPDfVvT/j4fL6nIZXqP8Nmjes1nSmHOg8zn9zlky4ZZgsnbBYmvZoJr1OHSpLxiyU9qpXE9T2pY0l1I3a0Mc8veD70WozM8dzyRaluWnQqqH0PXczab1jB9f03H+rPlz9sft3n/M2k7Zf6iTLJi2WURe8L0vHLZIWm7VxeCNj2FAv38l2eN7b/pZbtavR5poVq2XK78bI1AfGiui60W7vrrquDBU/Lzy7ZNRCWfTJvLL79RjF3iXtHWO41uXzuXOWYbuj49S5ia3Lo3+aLhtJvSm6lvo5i40jbZ5Xqs0edvJbsmJWlV3larVte2nYqpHMeXFaVK+dLqXIbp480f6Cd2bL1D+Mlf4/27JKfoMrOfZW27SL+gc8MuLMdwRdxh9pPrCVzNU1xNuhZLtF9NXuMQQMgSoEyiI7HjRvPNvrItLvInVy15KP5dOXyrCT3nQLFcRh2ZTFMvbqTxxBQHnHX/+ZIy3eMZ76+zHOqenyjT7S7fj+gpM57U/jnKM58KqtZdXiVbJqwQpxxuH89wQjNuT2HaRRhyayetlq52y11O9m/mNSah+MddHHc914cHSXjl8k0/483jmujGXkue+6hW/QddtIyy3buVfkntnPTpWux/QVnJhkG9wTftawbSOZcu8YmaLvQ7u8T/KeIk52VCjXEkicnyY9msuq+SsEh69+k/rrXYZXqMMLMWyxWdtaITurl65y5LfjgT2knLaLymPaHIT9IrtTlORMvU/n8seDpePBPZ1DhEOGIz/4pu2ds557BcS/54mDSzLhn/PyC3md9eSUajJaajujjYUfzMnUrZjM+na9Y9x6hw5O72KyGuoJi2ysPZzFVYtXSuvtq5zZcuYhSy9nPTFZmg1oJU17Nnfy1VgJEk4wstGobWNB37LsihtMBnY4u1ntt1UyBSGChIRkJw2vNP3PGwffY2fG/fxjab93N+l50mCp37i+zFB7BuEbcrPKmtqsvLH4eS1HZ3LlN+OGrPHMe22mjPrJ+4KDyNV8aGsZfMN2smrhChlx1rvOPnJNuHmYDLph2yqbtjaIxuee7KS106Blw5Ltb7tnF5mmDmayzaVjVV91beh12lBptXU7GXH6O9L9BwM0GNW99Cx6hxMJiS3ar4dkuQbjYu9Sr0G91HcM4VwfzxeVoSLjXDZlaeq6nNdPJWtpGl5p89xQbcSoC96TNSvVCKy9un93gLN1lcjuwvfnpMoTzRO0G3H2O1Kvfr3/kPW1/aaNHblPYoHOYOOa9mnhiA5BtnC8Rnb+G6tlz/6vI1AR2Rl/w6eCQ9KwdWMZfPN2bsHiIoI58fbhsnr5akcuFqozNOGmz1xWo1m/li7SMuPhiS5DQ0Rv+ClvS+OuVY5MSZHVPk369QjB4fCZEBx9nM3mA1tKv4u3cEZg2cTFLovUYd/uMunOkdE+GFOW08f3s56c7Bynrkf3kR4/rFqIWWibD2rlSFVaG8l2l01Z4oheq23aS78LN099rlyBizkC5baxru6vVedqLcmAWDDH5bRdVB6jZCfR7+IRC2TEGW87Z3jg1Vs7sstFJHPcz1VOvtm3JCdZuEL8ifShJ8hx2BbPefntf+mWMv6mYVGyk9XGnBenp+pWntwXITvJdytCdsqZhzy9pH8vA57seBuR9+48m4d/Vvt8V67TFtP/vHHgCA0//W1poBFnCAGOvLuQSSVbHb/a43NHdqb/dYKS3/buNUaeXUUkCFCRQR93rWY5r63KlI3Q7/qcvYnLmMZsXFo72OT/2P5uMuH2ETXaJFMKmep91ibS/std3Tg6f7236yvUu3pKLJNkJ6tfrxNzXpgWfRe+T3vHUJ/Wx/N58hyzZWnjBEeu2Lqc108e2cFGJ3UpbRxp84z+NO3bwvkcyNYYzThBdLDDWeNLm3syvWnyBA4zHpkok345wmXvq/ky+l0WhiEW9Zs1EPrveED3atUDRnZikmmfGQLlI1AR2Zn2x3Ey/42ZMv+t2dLn3E1dJJ7oOOVrlH1RbgXZWTlvuQzXtOzqJaukw/7dpZuWr3mH0zuPZEGIfKdd3uGhbKbzIT3dvZAdSMr8N2YpSekrw8+K90Gb3qAMuXWHqvILLXsIy8lY/Eh5My4cDqL3c1+aLu336VbKWOUZaCK70zQSO+2BsTJAM1KU4IV9+6xS+I6+lIboYuudOlRlpy7fShZ+MNdluxq2aaTZki1lqmLNuLl8qp3IdHgP5Iy/89ry9xGhJou26ON50vcnm0u73Ts7B8u3WyoZPKKPTH+oel/NNOJERm7qH8Y4LJeMWiAtt25fLbNTmjMtv2NMOKn0zf+7f2+AKwNk3pdoBJZ3471abNJaJt0x0kWEeQa5IqXftHcL9+6LPp3nsneQyeRVVB4pQauG3SVbygLNkIT9UpY56Vcj3PhCuSSLwXh4/1ZbtXWZvCbdmskqlfs1Su77nLOptNNIs78g/jixEHeyJINUtiDQ/vLyS2aU8o8w+1ikjSUjF6TqVp7sZZGdND0pQnYKz4PqWp5e8g5pZCfv3Xk2D/+s9vmuHKctTf/zxkEUF0cszwZmjYXodao+Bjrt7UloA3CwyF5ROkz0etZTU6S7OoW+HNDrCu9BZLzzEb2dTczDxssvc7xm5eoqO6aZUrL2BL640CWf0c8L6ITtYJ+97mAbYm1ScTD8tLdlpWbB2+zSUbPgDTTLM8SVsYV6R1YySXZC25Ls13/H+8f65fvY512O6uPkffWSlTLgyq1d1q4un8/KaLB2+7Jtqi8ow6JkmgBDS82KzVAHPDZnaetynmxUspam4Z01z36uCF5hz/v/VMvLNJiQN76Y7LqgRIo8YdspU5v7r+nRzE7a2JkTjwWYz3xkknT/v4HSqF31qgEjOzWWe/vAEKgIgYrIDosgi+fYqz52pV9ErSkFg/BQghE6br5elYWHKDlOLNE27+z79HLW6Gl7zGUfOqeRxaLNTh3d32R/iDKl9eGdPk8WYvsXcBYoeVjw9mxXyoaDCjkLCVGagfbt0k9rHVO/CzaThoGxKlJKtHzGUul7/mYuC8C74Hj3u2hzR3ogjX30u9EXVu2NIGoEuRh14QfRe/LaYi/A8NPecos/fbKoUQZIJoqyqJHnvy999R3mKzFZqiSQMr4xl31Ura/OX+/jSgQouSHKShttd+1co4xt4UdzZZSWHoJLT82Y+XIkCB0OFnX0K2ctL5XB9VISG5bE+cUUgtLnzE203PC90liTslJUHimrTGLnMfGleGlyWSI7Gr3zRIyxIY/jVA/Yczbklu3d/CNTM/8xUToc0MMRYIhoNTlXJzSU35ic5LahIOTJfYxAgV0a2cnSkyJkp+g8EFjwJW+MJ21PWxrZ4Zmsdy+CHW1ktZ/nFIXjT9P/vHEUtYFZY0FvXUlVRB/5Lk3ekV3204z+GU74Kumn+xXIwnOxxww74+yB2mvKs7iPYAMli3nYeBnDdriIupayZTl9WWTHReaDdgjKeN2hjCmNQC0ePt/ZDKoJ2BtEUAeyE+pdWf0GRmdjIjvMDxkayCf7WvrqXir2nxDUmakZizR8gaPGurxzx1zZqGQtzZKd6DwHe2bcnkiVAV+1UYns8q6xflhHZ/xtgrT5QicZe8VHpTU6LDfLIzvzXp7u7N+KuSukl+qwCygkZM2X01oZW5aXaN8ZAtkIVEx22n6ps4y6+H1ZpptqifywiZ6MwbjrPq0RpSaCxj6cabohGwNB6du8V2e61HAY1Uw6EG4zMlkHvbyzSRkR0ajRl36gZRCbShOt63eLa6SPsC42LWLNs2GJElkFDkbIIy3eaOMk4OyykR0ywvP+KkJ2yLDgXGDIiH5CdvxF5mCgfuc39dL+jIcnpN6T11b/y7Z09fQ49klyERplT/Ri42mnRJUxMOeNOzVN3bPjSeQKLefCEWOfFJmkPlpaQiQckhyWqqWRndhYkyLNglZEHmc9NbkGdiEm7CVLyzh6+QMbIuGQxpAgeaeA7322MNwgG24yXTlneTX5jclJXhsegzy5j2UV11Vmp+g8eLIDGcvSyywykqXzRbH7b8kO48/S/7xxgBc2sOPXejq9SLuyHDR0lEBJTB9j+hvKO2VkPrNB9gWbSvkfMoMepDm6RRxGsv7ImbfflZKdZDuh7rDfKTZGsjnjb/ysKoik+Mx6eqo68Zu6IFm4bmSRnWS/SQe0nMyM3xfn2yiXLNXG83nZQQJ+ENyBP9/G7VEk8JY1Z/5dwnWZjGCebGRldtJ0KW0cafPM3iwu9kWOUZmmhNFXBOSNj+eSc0/QMSZPjTo2df1QlZCWIcwjO9gQ5HTM5R+5qoawMoS2LbNjLrwhUDsIRMlOSDpip2GxSFOW5hfaDvt1k7ZqHNtqCVBozCg9whnzxocIBREQouGUosX2RsScbufYsIlVa6+7aLaBUgbS65Ch+a/PTO0DxzNmXMlArZy7XPcLNXMoeqcEwtH58F7CSW7hlZd6X0y2RUkENcI4HWS9uIqQHe7zdb68O+Vh/O2Nc3JBpgQi7x7eI9ZWFrmI3Z/2mVvolYRR6pB1QIErg9GSNRbBJt2aOoNO5Kqzbg4G+9okO0XkEQcuiV1yb5AvkWIuY3t2KG3jlKzwvZMyS3kS0WzINrI28rz3HFn3h2BQSuTll4MmYnKS1wallmm6lSb3JYK0dkN41gEFzlkI9IQTEWc+PllLPbeV5kNau6YIWDRs3cidosVV1C6EZCckY0m9TCMjee+eh53HoTbIDuNP0/+8cfj9YY01qFFtz85am9RIgwnIR5aDVpK9iD7m2YB1RXYo+1n40TyXwV86YZELBGFvy9mzwxzF2nHVA2tt/7xX9XS3yD4gMj4+Go7j7kvmOCwh1Ls0shPrl4MO/LU+9tyE61El/ec5+djG8XpyZI8fDJRWmr2j5DZvz05yXSaDltdPJWtp2jjS5tmTQ9Z19kNSKYGd4sobX2zuF2ppfkyeaC95amSyUqXonp0FWkZKpUzzwa10D5oGP9fu3zOyU80Vsz8MgYoRqDizg3NJ6Q6EhcvvSQiNGQcUTNQjVdnP0Eo3rc7WmnD2tuAoU5vKqVcoc+cje7tyB8rcJv9mpG74mySDfr612xexRssWKGOiRGvK70a7+m/+T30xjjOblVP70FOzGM/C92ZrNml7t/+DaA+GvUn3ZtJG0+5cPgsBcXJlcms/96jmGWhKQibfM0qm3F21qbj36UMdmSuX7Mx/a5YrvWj/5S7S44TBrhSK9kZf9IEbCiQIApl3D2Qn1hZOOhuiY9kS9jgQ3SOi11vxxpFt0LyBfvZBtfFAAkZf8oErC8CpJqJFqVrs6OkF785237ffT/drHdfPHeBANsiTuyjZ0awa9dVsPvWEIpn1SUq7d7Lz5HHJuIU1sCthsrZftyCmnMbGPHNKIGU/jM2VsSnhZmP+0vGLXRnbSj09kPrrHnrqFOU/XD5bhPNHCRwE0Msv3yflhHLNvDbmvT4rV+7LLWPL0hMnH1qySGkjc8kmYt6DMkB/Ol3RefBkJ08vsw4oSNN5Tv3Kw84fOlFbZCem/+CTOw7NctewgexHfHqKKxHiNEACO1kOmju1TMtKY/qYZwOyyA66QgCnn5Z/cY0hSFWgjI3oNE4bWRcuX6KIjFBu10P3JaAX4WlslDgTyFqtz0KmOU0rrR02i3vd8SddJdvEdhEUYk2inHbcNZ+4wxDANNS7cvoNy5rT+vWnsSXH48p9gz07nDAaw2JdPU/QJc/J9wG/pr2buyAi5CD2ngO0ZJ3N+LF1uciemErWUjLkMbzS5tkHV7G7iz7VUvAga5qZ4UqRXQJVMXny/SRJM8RovFa49NXy8GZ6UEKa3IdYUEkyWQ9a8uXsrMEETY3sVOzb2oOGQDUEyiI74W85sGjg3E24dbhrEELDHo3wd2u6fVsJjEYmia5NvW+sRrqbuaOqibBVsQytvV97ghuOKsaeCBqLPCeb8DskLnKiR0S3+UJHVz7EptrwdBWivKuXrarRR5NezVN/Zye2R8CVbTwwrrTvguGF7+sX7uTv7Pi2IFIcj81GXxfp1nfDSIYLfrhgYsR8VMiX67HAT/r1SJmuZWKNdV9D7ICCfj/ZrMY9ftMxfWW15e9jzJRV8bd/pq3iG/bt5kmjTMnxNBvQUsb/4jO30ZfsE6UPRG7DkkMvYZScDDvlLXcogSszUzLFccJ+47/PIDIeyidmPj5JZquj1/07A9yx4OATG6svjSlXHofcvIM7cCHEl/fht3B8v2Sh1uhKDjGfpL//hEPsfkNFs5f8hpKrr1575Ha9hnr8t97L0aP8bkj4+wm+bM1HlhkrF79JQ0Qfcs8Ro8nfYwrlK60NoofoRxG5z/qdHTI7BBrCMYTWIXyWEkkWfOR2lZK9pqpfOMLoclnzkPE7O2F/4SEXjCksAyyi81nYgX1W+/SX5hQl8crT/7xxgOscJQaTFVdsIEdPd9KyNk6s9KQsz0FL08ekTmNPQhvQ8SDdU6YHoHCxiZ5DUphLF51W2+1/5wa7XOiAAn0G8jZZgz6i78Xlf78Mghv7rRRfBuX1w/8+28wnJtVoZ9D128nEW4eVTtai/Vib6CMEBznhxDXejYz92Cs+Lj1bTr+xUtByfieHbFRIdpCZunw+S559FoQgIKSZLGNIDmqMU6s3Yuuy//2xcvSmyFrq9WfBu3Nq/J5SbJ6xrwQaCWBSScBv34XBy1RdypBdfI6kPPl+Qj+BfxPIC8kOfRf5nR3KSwmWev/Jr8tLdT+V7dkJVyX7tyFQGQJlkZ3KurCnDIGNC4FyjsXeEN88tmdnQxzn+hxTXiS8Lse2IY2liONcl9hYX8UQqCsZqqt+ir11zbs29PElR2yZnUpn2p4zBKojYGTHJMIQKBOBjYXsEEWM7ckrE46N7nafcfRRZV7QZ7/qGq8NaSzgsKGNZ6MTvnXwQnU1Z3XVT6UQbejjS75Xcrx2GlulM2/PGQL6qwlasvOfnxk2RAwBQyAXgbAEscjR6bkN2g2GgCFgCBgChoAhYAgYAusEASM76wRWa9QQMAQMAUPAEDAEDAFDwBAwBNY3AkZ21vcMWP+GgCFgCBgChoAhYAgYAoaAIbBOEDCys05gtUYNAUPAEDAEDAFDwBAwBAwBQ2B9I2BkZ33PgPVvCBgChoAhYAgYAoaAIWAIGALrBAEjO+sEVmvUEDAEDAFDwBAwBAwBQ8AQMATWNwJGdtb3DFj/hoAhYAgYAoaAIWAIGAKGgCGwThAwsrNOYLVGDQFDwBAwBAwBQ8AQMAQMAUNgfSNgZGd9z4D1bwgYAoaAIWAIGAKGgCFgCBgC6wSBssjOzBVL5dThr8mEpYukfr16ckKPofKNLv1LA1sta+TsEW/Im/NnSpuGjeX6QTvJozPHy2MzJ0iLBg3lW10HypilC+TcPlu6Z7j/d1NGysPTx8rclctL90xbvkS2bNle9mrfTX498TN5aMZY4adPD+zYS07rvZnUl3ru+RsnfCwzli+VDo2a1Ojje90Hl8aaRK5X0xZySb9t5Kdj3nXvwsV4b9Dxcp0x4nWZp+PZo11XGbVkQemeJvUbyI97biJ/mT6m9Jlvu1G9+rJd6w76blvpW62p1jfP8c57t+9e0SR+umiuG+vUZUtkl7ad5YoB25UwqKjBWngolIUtWraT24Z8oexWp+o8nzH8dRnSoo2bj/C6Yux78tSsSZLVdrnyyPwOat46d5wr1qyWX078VJ6YNVEWrVopDVTWN2/RTk7ptVmh530Hf5o22sn3Rf22ll3adK7R79XjPpDnZ0+RJatXuu9icpLWBrpz4/iPc+U+1maI21DFnnf0ehAOMqYnvj109NeTPnO3h3qSZxdaNWwkzes3FJ6P6eVNg3d27TL3seuHanOO7to/+u7eruTh72Urrf1X5k2TDxfOEd6f8XB5u5eGV6j/2KPwypID5vHvM8bL71VOZql9bafPfrvbIBmtdudrHXurjfsodSyhbtSGPuYqht5w4rBXMsdzy5BdSnPTVO3e93sMkUM79XFN/1H14a7Jw92/v6v2+ShdO95fOFt+prZt1vJl0qNpc4d3x0ZN3drg5TvZDs972w8GyTbRp2vHfSjPz5ni1g3uubT/tm6d8M+OXDxfpixfXHa/HqPYu6S9YwzXunw+b86ybHdsnMxNbF0+edirhfWm6Frq5yxvHPgEXqbeXTBLLhj1lrNr/urXrJU0U3n8RNfSmF4jI1mySzvYLOTubfVvdlff4KuqnzHZTc53cuz4Ad6ecK+3qfz757omLFu9yvkjnVQPRi6ZXxovemGXIWAIVIZAWWTHd+GNJ4Tk5iE7lxzvzxbPc2SHC8cSRcVxOU8JAE7mpaPfcYuYN65Xj/1AnlSHcjc1HGf13lxW6Mp0uzqZL6uzcVbvLdRYrVDSscI5U+eOxHitkF8M3kkGNGst8/Xz00e8Jn2btpK3F8xM7YOxjldC4x1d7r1/6mg5v++WslSNytkj3pTpasTO6rOF7N+hpxv7W2rMHp81QU5T57a1Gp1kG9wTftZTF2kW13/OniwHdertxp68p4iTHZtCTyAnK9HpqIv1Yl3IfzFoZx1Xo8pmvBafGqEOA8SwtzqFtUF25ivBvF8doh+pQ1tO20XlMW0Own7BG7lkLg9WJ+2EnkPlHV08rxr7vpPz6wbtKP114cy7QuL/tUAm/HNefvfv0EudssnVZNTfk9UGRCxLt2Iy69v1jvGmLdrKT/puHZXVUE9YZGPtPasYLVSdPGStM1vOPGTpJY7/4OZt3H/IF7KO/v5FgyLtVB8hBFnvzgtlYfeL8R9ltn9M1wECIcIxCslOGl5p+p83Dr6/e8oIuU/fF1t6ntok3vU3k4bJc+qoXztwR2c388bi57UcncmT36zvs8ZDIOg2teGrYBl6dWtSRWAgcheOetsRHK4/TB0ll2nQZit9by+PfO7JTlo7XRs3K9n+rVt1kOdUBpNtfqbz9ktdd47s3E92btNJLh71jpPRHyjxCvWOdQWns2i/HpOPF82JvktDDYqkvWOI5/p4vqgMFRnnWCXiaetyXj+VrKVpeC1QH4D+jtfgwHBdi/AbCCxN0bXy1omfyOq1Msg77dehh7N1lcguMkfw46LRb0tjDWoSjCAQ20yDNjHZLYIhcp/EApJ+35RRMqB5Kxcco/1wvEZ2/hurZc/+ryNQEdk5Z+QbGt2YJUTcrhy4vVuwuIhgPqD/sdDhnLwxf4Zb1C7WqD2LziglP/5vInoXKIFp26hxaYHzzsGlo9+V3dp2LWVCXtd2cDYxOpAdjADRmxvUadlJ23185sRoH7SX5fTxPY7FfVNHaqSmm/xMo39cOFXbtGrvSFVaG8l2P1JjeO7IN50jTISoSN9FhC/PmBZpY13dU5vOlScZk5ctllsVv3LaLiqPMbKT7Pffc6e5aB1O2i3qpEF2uXCukd09AjnJwhXiT8SZKGBPJYNhWzzn5fdydfiu0WheSMh9u1ltMJY03cqTvSJkJ/luRchOOfOQp5f072UAAuCdYD7Pe3fuycM/q32+K9dpi+l/3jhw4rCBTTXrzfth37iQySvHvO+y5p83snOzRr6/2LaLy6igR1zY7FfmTXfZq3PWZvWR+WO7DZRjNdsfs3Fp7WCTve7s2LqT/EMrB5JtzlqxTP6qNhz8vq6EB0Kzf8eerq9Q76g2SJKdrH69Tvxe14vYu/B92juG+rQ+ns+T55gtSxsnOHLF1uW8fvLIDvKe1KW0cTDPVI2Q0YUokAkk2Ni+YRNXLbCTygeyxbp8dJcBzp/IGl/a3JNhOU0rEJZrxp9gl9dTMMhbn7MwDLEg4323rhdHqLyG65SRnaxV1r4zBIojUBHZuU6zGB/qQj1GIzzf1CgopSVEx+/SKCVRtUnqsEJ2pq9YIpeNeU9WrF6tJV4d5Qfdh5QU2TuPuyqpoSwr7fIOD+3vrNGO7e48EwAAIABJREFUS/tv48gOJAXCdJSWtFye0gdteoNyzcAdtKRugpKYDtXKyXzKG6cWh6O5ErgHdaH8TvdBpYxVnoEmsnvLhE80GzBFzuyzuezbvod7nSyHzpfSkFLfTEukXlVngOzSO+ocP6ZZJUp9TtdsFxFOokpcPtV+E+VLwT2U3VD2k9eWv2+AErLV2t5EzXiR+mcOcbB8u75k8NTem8rN4z+p1hcRJ+b/Oc1G9G7a0qX2IXhhZsfPGaWAjAlSzGek6w/Q7NnjmpUgqgqx4d14L8oMWLggyjxDVu1nOq9ks7gm6r2n9NpUDtLSgeRVVB6JmIXYnab4vqOZvrDfLXQuGF9SLsliUGLQRR1S8KNEpq3KDAvgSv3vuK6D5Dh13vwF8acUgcWOUksI/5fUCfSXl18yo5R/xMhOVhtEMdN0K0/2sshOmp4UITtF54HFPE8veYc0spP37jybh39W+3xXjtOWpv9547hH7SWEOM8GZo2F7HSaPoY67e1JaAMaqz4SgCIzQqksGcz92veUc/pWZaa9rvDvAzUDeeraEuI8bLyMM8fo841qV68f/6G8MGdqqYQZXcIGEG3PcxjDdrAlXne6NmkmL0baPEDHShR+yapVzuklGn+R6h8lUaHezVZnOUl2QtuS7Nd/x/vH3oXvY5+f3HNTzVC+4cqTIH6sfXX5fFZG4+ud+5fKtrFXp+sc/0LXFwIM2PXX5s2IzlnaupwnG5WspVl4P6drLqXt+AShTPm5Inh15+RhcpWu/5CUvPHFZPeZ2ZMckWpcv76SKpUpzTj/VAOjtJcnu2ljZ048FmCOb4KcsA6Gl5GdGsu9fWAIVIRARWSHMhAM473qyPVRh5eo9RvqpC/WGtmnZk+s5rj5elUWZeraieaRdvbOvk8vZ42eqCBZHAzLSWoQDuvcR04Z9prL6hBlSuvDO32eLMT2LzAunE1q5CEb7XVBJD0e7q9JM9C+XfoZqBHHS5SIgUdoMGNOLN97I0lZxf9pecXD08c5p/8pNayQxw+VyI1bulAu6ruN/GT0W1XOh+LMfqibNHoauyevrZN6biYXqxNAuQV7jzDgPhNFWRTzyl4nyvimK9YH6R6p36ozFvZ1YIfeWqbyic5BX0dEfqULN+U9yTK2p/U9cMJYGNjr4suRrhywvUAcIAZjlywslcGd1mvzaiVxfjFt2aCRnNRrExfpDrNmobwUlUfKKpPYeUx8KV6aXHqy07mxRvnWEjHGdqUS9cvV+cFxwqlj/pGpO5SMI+e3TPzYEdFQznFCQ/mNyVdeG7x/ntznyV6yLCtLT4qQnaLz4MlOVn+8XxrZyXv3ItjltZ/nFPmSPS+HMf3PG0dRG5g1FvQWPYvpI9+lyTuyi5N1jT4LWT9VZRqZ5bpZ5fgtDQIwn5TsYC9+ow4jtpdysDxsvH07T7NWBFL21GxoltOX5TDyXdhOqDvj1T6mEaiX5k511QDs2xiqNogKBGx7qHfl9Jt0QOuSrPy3ZCmvfAtCQxaOIM61mrlAbqjWeGDaqFR8wSO5Lh+ha0KebFSylqbJDjpHueKX23WXHTWYeq0S6n000Bju3WOPDbbZV23kjS8mu5AoCM/pukaRjSU4xv5jyiL/W7Lz2aJ5jkThO6FbBDiTsubLaa2MrSIf1x4yBBwCFZOd/TRCz6Z5DAnGhSj9vloXe5l+lnSySDcTXcFhhPCw8BAZp9QgjGomHQicbBZLLu9sQkKIRFIbfYYaBjI1XLE+wrrYtIg1z4YlSmxEh0TlkRZvtE/WbAP7jFhU2XcELv4qsm9itZZ74Fx0Uicao4oh9ReZAwgURI8LsnOnko+0e/LaIgJG1A7HPkkuwgXFE73YeCBkEFvmHIzS9ux4Ekl2B4L7iG7CnrBskWZABro9F+yPCkvV0shObKxJ3cUpKyKPf9WDLpLYhZhA2NIyjl7+emh526m66EEaQ4LknR+wi22Q9ZtiWbAgsaH8xuQkrw2PQZ7cxw5lWFeZnaLz8N9mdvLevSh2WWQqzykqov9548ARwwbuoOU216uTmXZljQUdRTZj+hjT31DeiU77zMal/baVS8e84/a0IDN/nj461dHNw4b3+PuMcbqfa2XJfldKdpLthLrDvsoY6fhimy6qx8M0eLW53Kulc+9pxgrnlPUp1LssRzXZb9IBLYfs+H1xvo1yM0O18XxedpCAHwfGXKh7XoZrCS5BxKw58+8SrsvIYJ5sZGV20tbStHGw/jOfb+v8cvjAcq0gQb599h9ZPkv3/FHa5j/LG19tyi5tFcnsQJp+pQcxEXQg4OorQ/zzRnZSTaN9YQgURiBKdkLSETsNC6cGB/ZmLd16QUnL1rq/hQWGGunQmL2pe20gASgz18O6AN6hkZgzdQM/5QixvRExp5tnKQViYWazd0MlTE/oQsdGfU57S+vj/9u7DjArimx9YIY8QxxyGhiCijnHdV2zGNe4uubVNaGSBFERzAoCYtZd3XXXnMOa87LmnInDMMQBhhwHmHf+Gs+lbk91V/f1MszT0/u97+Hc7qrqv06dOv8J1TA8XcoVKXEwvJE+hkuMEowJXkhEIuzLF3r/evlCU5SL3F6cQAfDFlccsoP7pB4B7y5heVHOwQ0ZxrjvHhjUrraiyIXr/rC/gahiY8PhEFEHFMCYA7nAPCDkj2LsvVlOcJoWsM8m2YkjjzDggtgFa4MkRQrpaq6aHcjfUQVd0947KLNITwIJB9mGrPVjuUXKoByCgZowkV+ki7jkxNfGI1yzk1TuRabj1uzY6+QKNiqwnocVbmfqlnA9ySmWIOTwpuKKqxdssmOTseC6DCMjvnf3YSc4ZIPsYPxh6983DqkPA/m3a3ZEJ6E+BfIRZaDht7D16NMBm4rswPv9CUcLTudUYOhWnCJZvm5NopodYOBqB2lEsnaeX1DibBMRHzEQv1pWnkpv6t24edq6CyM7rn5xEqhcm6Pmxt6PMunfZ+RjX0G9LdIVkaqMlFtfzU5wX4YT0tdPJnupbxyo17mEMz3WmZTJ3VJ1lpA9pJfjIAw4qXD5xuea+8mcEfAiO+tc6XK+yE7cmp0JnJb8EO8b7eo3NqmOUhdkj1cjO2lmmf6HIpAIgYwjOzAuEYKVIlSpSbCVGQ4oQCj8bK7VOZw3iwdnTyakNyHKUtgoz5x69Tqn+ECxInyLjR11CB9x2hpSLGAUon4ERmIpb2CPzys2USEoMERCkE6EYuWwPpD2hPEgRe3a7jvRzhzqhrfnH3MmUYcGTbgYsNCAJVEIKDWkasjfBUmfgkYtyPWcZoVQ9y7cB4rOkUOclOw8x2QQaSc4mQnvhs3nZN5AruAogpAiGEi+e6AUXW0hmjKcT8RzRUtQ44CUAES2cKLNy0xSUDgNcmqPB88itQ3zifqW0eZkq6bO09hQPIxUOZyaBMKLk/rsYnMX2enEm9KdW+xJU1cuC01xC0q4GNk+ecRGFsROMJF+0XbYaWxI/UGBKtIcQfLw30iPGMXe9fmcboM0Nmx+T7PcwlOO9ARcEi2C4+BGTuO7mVOHRH7xe1BOcBKar40XeX58cp80jS1qnUA+kLIIZ8BgXo/fL19sooz4t5xOF3cehOz41mXUAQVh776IjWofdnLoRLbIjmv9w9j2jSOP9V1QBzbOyTHHlZdwiieiunDARBlo0JE4ecq1Hn06IIrsYK2g3TPb9zIy/CDrzDhpbDA8ccLlN5yGi0tSh9tzfQ288CjARlqcfRobajwH8nqCsTqG1xdqAcPaAbGTtSOndAXbxD04pQ16WA7JOZkL1KfzHmKvuyT92mnNYf3KaWzB8XQzEfCNNTuoc3Rhsameh9PFZ+SLww97x028P4McuN7zcnZ2/I2zNFz7cpyamEz2UugJF15Iw5WaHEQRscdDx8oFvYtT2uyoaRQOYTLXiNck7JKd8wtM7THaRdon9g6XDAnBOZczU7bkmrEwubexgIP0Bk67hPO4D7/XMK7pwd+U7CSyZ/VmRSAUgURkx/6WA2p2bvqZeKB1FIDiNCb7uzXw+OaxwYwoCr4ngpPXoCRgMOFC/vUTTGBQe7CIU93wjQ6kRkFJ4PQ2HOeMo6mhWGFQD+ZoQgtuwz5dBV5ekJVgH1B69ln2NgKu2h0oMPQldRe4335f2biD39mRtrbm/gbxhgavYoefvUhI7bM3fHvDhBKTb4lIuh6ULZQqDivINzn11Q8ogLEdvEeKjtFXVFtyH8YM0gJjT55BHZTdLlIKQEKDfWFeJHWg8OcDChBhsFMOBWuknPTnU2yO4bZxDCxSJdqgSPTnAykkgojxIB/6da73+oqNpEO4SHodSweIsGusktqYVB5BNB5h8m3ji/e5nGsLpF8UZ6OoGsQcqSzL+GhlpF7uyIQNpBsRHzGS8f0dHG8K+cNBD/b3EyRtTTzLKE7GhaJsbJA4HQgR0eD3Fmz5CmsD9T/dOKoWR+6jvrMDYwHzFmed4NtDIIpYIzhwpBUbRZARrOUk8xD1nR17rPYhF8DNTgOMs+ajsENaUFT76C/MKAri5Vv/vnEAV6RawTEAHYioNdJoh7KuE1LmM9DC1mNwTUOf2DoAp1WhtgUXTr/E6VqQU8gXjFr5zg2LeawDCvAMyNtr0Nk/KwH5fhkIrutbKZIGJetDvs+Gg1mC7cChds+sH1Mna6ELV5tIxxrJTp0f2RmHNYpvomB9Xs1/k1O5kvTrSgVN8p0cRCxtsgNCUZPPR8mzpMjBCXjxpA/NurbJQXCcJ7Tt5tyX5QSxJOsmzl4q6wfzFfyeEvoC2YEzDc5B6Ga5oBtBoPfjeh7beRk2vriyC5tFDutAloB8Fwf9iqx/tLTq5EHYMeg7znd2LuQaWkTK7e+dQddM5+8Sahqbbb3pvxWBzBBIRHYy60KfUgR+XQgkORa7Nr65K42tNo5zc47J5wmvybHVprHEMZxrEhvtKx4CNSVDNdVPvLeufldtH19wxBrZyXSm9TlFIB0BJTsqEYpAQgR+LWQHXkRXTV5COH51t0vEMexL65l8QDdTkGrTWPAOtW08meL6W3qupuaspvrJdO5q+/iC7xUcr9bsZDrz+pwikOFpbAqcIvBbRsBOQYxzdPpvGSt9d0VAEVAEFAFFQBFQBDYnAhrZ2Zzoa9+KgCKgCCgCioAioAgoAoqAIrDJEFCys8mg1YYVAUVAEVAEFAFFQBFQBBQBRWBzIqBkZ3Oir30rAoqAIqAIKAKKgCKgCCgCisAmQ0DJziaDVhtWBBQBRUARUAQUAUVAEVAEFIHNiYCSnc2JvvatCCgCioAioAgoAoqAIqAIKAKbDAElO5sMWm1YEVAEFAFFQBFQBBQBRUARUAQ2JwJKdjYn+tq3IqAIKAKKgCKgCCgCioAioAhsMgSU7GwyaLVhRUARUAQUAUVAEVAEFAFFQBHYnAgkIjvrVi+lSY9fSqvKplCdujnU9ZCh1KrPwdb4K2na88Np0aT3qF6TltT75Dto4Xev0rxPH6Ochk2p4+/+SqvmT6VOv7/g52cqaf6Xz9Gcj/5FFcsX8D355re1S+ZQXqftqGnhzjT3k0dpzgf/IKrcQG13OYk67H02P1vHPD/7fw/S2qVzqX5+62p9tNv9z6mxBgFu1KYHFR11LU19/irzLriqxnun+ffERy6kihXlVLDdkbRizg+pe+rWa0iFh11Bcz78Z+pv0nbd3PrUvMc+1OXAAVTJ/xOc8DueKzr6en6fXTKa69XlM2jqc1cS/n+rrQ7kMQxLYZBRg1l4yJaFpt12pZ7HjU7c6rqVi2jSEwMor+M2Bjf7Kn17PJV9/hRFtZ1cHu+kBs07esdZuWE9zWWZnPf5k7R+9TKW9Vwzd533v4Sf7+B9Xm5Y+P1rNPOdO6jHH2+iJh36VHtu5nv30IJvXjR9hMlJeBuVNHvC371y75I9G7f8rjvSulVLq8kzxuNaJ9Le2qXzqOS1W8y47XXi1QuNW1BOo6a0emFJNTzQX68Tx5n1jrl3XV0PvowKtu3rfPeNeqXqyTDsRLbC2l806V1aWvyJeX+MB5es5zC87PUPPWZf0XJQSYt+eodmvn8P67Iyo8s67Xs+68lp1GqbQ2nGm2NDx2KvjWysxziCPfmpQZ7xjErNTd36janL/pdSiy3+UDUf371CpW/dZv6NtdRq60PNfgDdtoZ1fqPW3Q3eubxXsMIPbQfPi+7P77x9tTY3rFtLM9+9kxZ8/SJV8r7RrPvu1I31tswLnl1VNplWLShO3G9qbTveJewdXbi6sNhUz/vnLFx3u8dZ6dyXJz81OPa6ibuXYs7CZcQtU2HzP+2lkRnJrk+e1q1cbORt8eQJZs12/sPF6es/ICvNeuzltA/w0NTnrqANFauNPdKgRWdaPvPrlB6qWhd6KQKKQCYIJCI70oEoT2wiPY69mf9cRT5WLyqlSY/2M/8GcYBBM+ONMdT9yJHUsGUXKv7Pdbz5rE8ZxjPfvYvKPnuCFcRh1Gm/i4jYyJz9vwdo4Q+vU/cjRtD6NSvYEFtCzYr2pCm8ya5joxDtNmjWnjasXUWTnx5MTdpvxcbC26F9YKwgNOY5NnRXzptEcz9+mLocNJAqeVOc/ORAWrN4tnke/eBaOW+i2Zg77HMu5fCGHWwD99h/q5fX2ii7+V89T+12O4U67nOOacf1XPJJqiKQIDr1+b3Xr1lOPY8dRXXrN0reVJafWLN4liGGMAqzQXbWr11JCxjDtrv+ieckfttx5TGM6Nj9wsgqffsOnsvnqP0ep5v5hDxMY2JMTPB7nzie56FdDCQ3Ev92u5+akgl5UOS39fZHs1H+apqMbmw8vI0lUz+IXFtRsieGMQxF2Zij1gk2WVd7S6d/auSxRe/9UvIOkuDTC5iHqP5AdBq36WmMX8hXLm/8vY4fw8TwJf53C6rHhClKr1ThF44ddExU+wXb9GUZGE/LSr9KIztheIWtf9848Pv8L5+lUibEzbrvQV0PGsTrujHN++QRQ4J7nTTe6CzfWERekqyZGAIcekvUeMp/eIOmv3Ij+6bWmecbtupKvfk9QKhhDFc5q4hmvX8v64xRPMdFrNernGi4hOyEtZPLcy9rp3mPvansi2eqtbmS9X3JqzdRh73ONs4SyFq73f5MbXc+IfUs1h1+S9KvAIJ9zfUucIqEvaMN5uZ4Pq4MxRnn6vLS0H3Z10+me6lLRsJwjJr/TGR3Ceu0MHkCYYZtUrdeI+PMbdptN4LjwycrkPsgFiBV2Heg9/I6bmvascerZOeXaC199reOQEZkp/jFkbRo8vuU06AJ9TphrNmwcMGDOXvC36hyfYUhF8tmfGk2NfFsw3uHKE+XA/obb82kJ/pTvbwCy5tXZaSUvDbKGFASCUF0BcZmw5ZdqYi95FACIDDTX73ZeA1hHLj6QGs+wjGPyRZIFwycrgcPNu9R/uObxhMPUhXWRrBdKL1Jj19iyBfGEqfvOMLnUvJxnquJe7JrXFWRjDVMmHsce0sishNXHt1kJ73f5TO/oSlPD2FZ60w92csMsosLcmvkZNsjUnIShTGI/xz2IC+e/F9qVNAtrS08J/JbdMz1JkJiE/LURhnRBgz/sLXlk704ZCf4bnHITpJ58K1L9C/yZchOyuNPhvREvTue9eEf1T5+S2q0uda/bxww1hDZzGnQ2BACGPJVF8vkW7dTm52O/X9HdhCVq3IaVdKUZy43b2P2gpLPOMp5J3XniDou6PNO+11o1pNLx4W1A528UffvR3M/fKham2uXLeDo4IPsYDjXRB2hl9vs+EfTl73uEF0Ikp2ofmVNgIi63gW/h72jvZ42x/M+eXbpsrBxAkdcrn3Z14+P7EBHu9aSS0bCxhc1/1HjC5t7ZKe45KnFFvsbZ2nl+rXG2bdx/W5EMwpDGwvsM3M/foRa73BMWvaAkh2XZOrfFIHkCGREdmb99z7evD5nZfejSTtDehm84/M+fZyWz/qGVrPhjw0OqWBTnhnKEZQ11Lzn74wHTgxOMR6RylB4aNWm6LrE4KngUHHLLfdnQ3OIITsgKdhAka6GTdXVB9oThQIvKaI1+V12TEsnw+YH0pXbuLkxOOrkNuD7XubN8Vh+uipi5VPQ8OxCGcIr0+2Iq6lZt91Dn5N3lFQaREWa8phAsLodMZzf6Ut+t8fZAMqjbn2v5HSBR0zoHVdV2grSRB5Iu2fxlAkm7cfXltxnUqo4irZqwTROJ7mUjYDDuXWkjVS1uzFl8Cz+24NpfSHlbOa7d9P8r5833nEYlU3ab5kW2UnNGc8/xpTDXq/ls7416XyQFcw9+kS0Cu+G92rctjeT1keNRxjPFB4yxJAORLNwIa2nW98rjBwFr7jyiBS0dOyuoKUlX6T127RwV0Oeg3KJKAZSDECCmrTvY+YaRH0DyzbIfaffX0ittz8qNTQQ/1xO15r13/tp7eI5JgKa12nb1O8iv/g7vMEushPVBvAMW1thMiudR5GdsHUSh+zEn4eNkZ2w/jDWMLLje3c868M/qn38lsRoC1v/vnEgqoM0NZ8OjBoLZC98PW5c06JPbB1Ql3Xditnfs0f6XE6X+YYWT/kfE6zjWJbPN6KS0gf877Y7n8j6+yyjE33YiJxBZpAS2pOdFzPfu9uQVKTz4sJagg5AZNHn0LHbqZNTL6X7G7To5GyzYOvDaBIboRvWrjDp0NgvCg8dZtLY7HWHTIEg2bF1S7BfW3e73gW/u/7eYe+/sC67jNOT1lDPE241aZo1+TwwDpsz7HOSto3UqULec6ZzBgYcDHDclXOWhWvOwvZln2xkupe6ZAR9uXCMmn/f+Fyya5wSDnlaVvolTWPHL/a1DWz/QNa68/5vk56wMWJOBAtgjv2kM2e31G+anjWgZKfadq9/UAQyQiAjsoM0kNxGzUw9AgxeeMBXzPqO1lesMukXtuEmOb8gQ9h0jFHI3gsx9rG5BnNcg2+ynNue/sr1XMsz19TMgPTAEG7ecx/jrQvrQ4w+IQuu+gUYC/Curpz7k0llA+lB+pxdXxOmoKVd9JPXcWsmKyM4575NavhxUonWMSFAvQpqk5oX7WXIDSJMSKFB9Kt73+E0+dmhpk14t4Ez0gFd9/ja6nLAAPZEDaA6OfU5ZWYgFb98fSoShbSo4peuMeRnSfFHbKDPNsSk5PXRaX212fE4ms7PIcULxj6iEqhjCKaxoY3iF0ZSXufteH77pdKREPVazFHB1tsfY+qtJA0O0T47JS5l6PJ8dDlwoDGO7KiZLSNx5RGbVhA7wURS8cLkUsgODCwhYpAVvA/aRL0FatQw/5ApzGfbnY6nWRPuN0Q0Xc7Z623Jr0tO/G1szFcPri2RexeBwm9hZCdqncQhO3HnQdLYovrDOMPIDn6LWvNxsPO17zOKJHVS5NC1/n3jiKsDo8aCdTvthaud69Gs6YCuEHmH/u7KTqZirmNAOi/IAPoxeuak25kEsZ5hfdCJ1y7Ss2awHkCtICLuPmxExqY+O4w67Hkm64edzDOZkB3Iqt2OiRj9vHYQAQhr0xiinP6LNOj8zjtQ96Ov5Vqg/LR1F0Wyqve7UeOEvcv/R7KDvReEF44TOMFQy4poNHTtvM+fCMUX71p9Xz7AKxuZ7qVJyA7eyT3/Tb3jc8ku/uZqb+5H/65ycPa9ykS5oPON85fTJeXykR1kv8Augc3Rfo/TOPUSDoV0WZN0Wk1jS4NG/0MRSIRAxmSn5ZYHGAMUhcrw/KDupUWv3xkDOmhkoQAbRjw8mXWY8CD1bdGk9000xPZqBg2IqmJkRB2IxNhErjUMx6nPXmGMThipuFx92HmxUR5kO0UJ3vf8Ljt4SYso7a6HDmVD4FazqXY/8hpTryBXHLKDCAuMC0QBkCaFscgFMgHPP3LgjRHCZAcKNvQeT1vdDh9OxS+OMJgFyYWtlIXoucaD2oLyH98wc45ISVjNjpBIELCO+/6VPapPVh1OwakrqLlAqoudBhdGdlxjDUo4jOw48oiaqiB2NiYgbGERR5G/RgXdmfxdZkijTZDE6AJ2Ei2ETMglxe7YsNYuK0uTX5ec+NqQdn1yL7VqNmabKrITdx7smp1MIju+d4+LXRSZ8hn0cda/bxwolIcOBIGAoyXsihoL1igMLtd6dK1fW97xb4lsyIEtWK+QmbIvng41dH3Y4D0WTXzX1HOJ/s6U7ATbsdfOAo7Au8gODoopfWtc1WEyjO/iqR8aI7RF79+nrbsoshPsN2iAJonMBJ15SclSNp73RQfh8EMKcdExNxg9DSdi1JwJHva+DIx9shEV2YnaS5OQnbD5Bwnxjc8luyAkLnmCsy6MbAs+PrIDHQEHRMnro9hJto66HbkxMwRtaGQnkT2rNysCoQg4yY5NOlynYcGoAeGY9d69JpLTjCMSLXrty8TlkLSUL3gk4LEQT8eiie8YYoBUL6RQuGojXEY3Ro8CV+Reoy2kMmCDR6F++cS3Q/uA4elSrvCEVyybb4pncYlRgiJDnPSEqIV9+ULvK2b/YAgJjP9eJ47liEdr83gssvMziYERjHeHQY5QuKRrBZU8UiB894S1FUUuXH2H/c0oePYAIsoRdUABjLl5nz5alYfM6Wg4ialVn0NMxAjYZ5PsxJFHGHBB7IJ1R5Ii1ZBzx101OzhsoIAP1LDfOyizIPUgzSDbkLXJOMGQvdByCAZSFkV+cdCES058bSz49j+J5V5kOm7Njr1OIN+L+ZTFomNuNM4AXEhxQYQARbm44uoF1wEFeD64LkNrdjzv7sNOcMgG2QExCFv/vnFIfVi9/IJAzU6VTgJOkI8oAy0le4716Fq/trxvKrKDCOpSTnNus+MxfLjHZEPucfJikpodzJGrHZxUldL9P73pbBNrTbzhK+dOTKXMIVphr7swsuPqF4chyLU5am7s/SiT/n1GPpw8qIODboZDC/rLV7MT3JfhuPT1k+lemqRmJ2z+o9L5hFC65n7ZjC+c8pTTIJ/rbP5t9mvYDnaeQtfQAAAgAElEQVRqpk9WQCZtLBDlLn37dt4XuxhnsKTCKdlR610RyA4CGUd2YFyuXjDdEBZcUpNgL2BzQAHXLHThY0abMxkq++Ips9n0On4s12K0rTr1ig1QKEl4hXASEU5ZWvTTWyYlDIoE9SM44hqRIxz53IM9TziyF7mtHfY6s6pYObSPdkahoLao1wljTF0ITvJBXQoMdUQDcEkUAqkbVWlyVX+Xy6egQXJK3+KjkvldQPoKOayNlL2kZAdksPila3mz2c0czVqV/nQ8TXm2qqYJkR3USvnuAdlxtdWScZ7CuceuaAlqHHDiDAgiUlrK+YQ7FE6XvHpL2ngacrE9Ulra7nqyOTJ62gvDzcboOo0N6WrIaYah0GGfv5iT+uxicyfZYYLQ8/jRZr7DUtyCoi9Gtk8ecRJfELsUJj/3i7bDTmND2hreE0a5OSWMDX0Y/yV8UAYO30AaG44hhZwj+oP0H1wSLQIpAOEB6RP5xe9BOcE4fW3gBEKf3CdNY4taJ1XycTMXfB9hUlFXLyxm4+g+ToccnDqdLu48CNnxrcvIAwpC1jyMIh92cuhEtsiOa/2vXjg9xjhAZNJ1IGoGoRNXsncdkWs4dqIMSBBnpJW61qNPB0SRHcjg9JdvoM4HVJ2SVvomIiX+NDacKDXt+StpybSPzHOSOoz0TtSmtd/zdLMu7NPYUNuJCFPlhgrWcXzaIR+/HdYO3lfWjpzGFWwTWQMw1LFWYagiwtVx3/NMxMJed0n6tdOaw/qV09iC40HdoV2zs27FIicWm+p5OF18JEQcfsAHeznqd1zvWXT0dQZP174MA93XT6Z7qWuuks6/L7ITJnNI13PJE2pVkf7XgutIIR9I+UadbcWKhYaEd+HTFZHmHyb3NhZYHzN4jaGfqj14qHGaKtnJjqGrrSgCiciO/S0HKMNeJ95GMzhdABfyVmXx4r/xOwx1bHZQSvO/fsFsYjiMAIcEVF2V5js8+F7IWv7OTp06dZmQ9DLHUOd17GNITRmnP+FbCflc/NeVN/+chnk0lQ8kaL/nGUYpwMMNb1+wDxj09rdu7Kl21e7AIMUxplJ3gfvt95WNO/idHWmrMfeH94cnE4QARxvAw2Rv+PaGCSUm3xKRdD0o2xlvjGaP+Zumdsh1QEHR0TdUu0eKjtFXVFtyH8YMJYwohjzTcquD0tqFoZXHue7B8TTpsDUXsHJeNx+KAPKIAwqQSmWnHArW8OhOfPQias/REER0kCoBw1AOpJAIIsbT/YiRPJcvEeoMIDc4qAD4uMYqqTFJ5dGkAXI6pY0v3gd1C9IvirMrN2wwhiqOKAd5AXFtxoQN3wzBvIiRjG/KVFZWmuJUkFP7+wmStiaeZcgoLpwOhQM8IL+N2/Wu9r0FW77C2oCjAQZMHLmP+s4OjlLGOOKsExSag8yU8beHIKf1m7ZhY3yoWcuJ5iHiOzv2WO1DLoCbnQYYZ81HYQcvblT76C/MaAvi5Vv/vnEA1/lfPcuHYjxmdGDdnFxzwiRq54SURRmQmIuw9Rhc09Antg5APwu/fdnIJY7/B4GGTFXVl/VLfeeG2UnMAwr6GfIGpw+MYdkHJJXS9c0WSYOS9SHfZyv74tlq7cAIh1NJdD/ad7WJKBJqlRBdAp7QF+12O9U4ZuTZJP26UkGTfCcHzhGb7MAZVZPPR8mzRDTgBMRBPfWbtk1Lqaw+zkOc+7J8fyzJuomzl2L9INMChD5dRqo+JRF3/jvuy87UwFHOwAW6r+pI+XDZxToMypO0J/3DRpFDPOCAFbIDx2lwjK7v7GBPxPcG5bt/si/jECGt2bGtN/23IpAZAonITmZd6FOKwK8LgeweuV3z2LjS2Gp+FLW7R5+HuiZHX5vGEsdwrklstK94CNSUDNVUP/HeuvpdtX18wRFrZCfTmdbnFIF0BJTsqEQoAgkR+LWQHXgRXTV5CeH41d0uEUeJyogHeHPgVZvGAhxq23h+dcK3CV6opuaspvrJFKLaPr7gewXHq6exZTrz+pwiwB9N4DScSgVCEVAE4iNgpyDGOTo9fst6pyKgCCgCioAioAgoAopANhFQspNNNLUtRUARUAQUAUVAEVAEFAFFQBGoNQgo2ak1U6EDUQQUAUVAEVAEFAFFQBFQBBSBbCKgZCebaGpbioAioAgoAoqAIqAIKAKKgCJQaxBQslNrpkIHoggoAoqAIqAIKAKKgCKgCCgC2URAyU420dS2FAFFQBFQBBQBRUARUAQUAUWg1iCgZKfWTIUORBFQBBQBRUARUAQUAUVAEVAEsomAkp1soqltKQKKgCKgCCgCioAioAgoAopArUFAyU6tmQodiCKgCCgCioAioAgoAoqAIqAIZBOBRGRnzeoNdPfwafTNR0uoXv261H9UD9pih/zUePB50qfumUmvPDqP2ndpSJeN70XffLiEHrtjJrVqW59OvqQzzSlZTfsd3do8g/vx+9P3zaKZ01ZRq3b16YzBXam8bC0V9m5CnYoa0WfvLqJ/jZlB69dV0kkXdaK9DyugOnWquvzfqwvNvc1b1avWx56HtEqNNQjYtrs3o7OHFdLfb5hu3gUXxjvk9l7m3zf3m0RzZqymE87vRD99uSx1T16zXLrkph704j/npP4mbTdqkkP7/7E1HX5qe8JXWgUn/I7nBo/tRZ17NMpo7pYsrKD7r59OE79aZto/8oz2KQwyajALD9my8PujWtNpA7skbnXVivV0z8hi2mqnfDr4xLZpz7/5VBk9Mr6UotpOKo+Y36Yt6nnHWbmB6MM3FtKzf59NC+eupfoN69I+LHdHnN6en8/1Pi83QHb+cUsJr5Oe1LZTg2rPvffiAnr1sXk0r3S1+c0lJ2FtYO1MeHmBV+5dbdq47XN4AS1ZUFFNnjEe1zqR9paUV9CYQZPNuO114tML7To3pJZt6tEPny+rhgf6O/+a7vTflxaYuXddA0b3pD67NHW+u+gVH/4iW2Htf/HfxfTu8/PN+2M8uGQ9h+Flr3/Ii31FyQHmccq3y+mxO2dSycSVRkecfHFnmssysd2ezei5B+aEjsVeG9lYj3EE+6FbZ0SO59QBXVJzk988l86+vJB6bptnmsac339tsfn3OVd1M+t+4by1dC/rgOKfVlCfnZsavBswfrZ8B9vB86L7i/rkVWsTe8WbT5eZ9Yt/78f66bi/djTrWJ7FfjP1uxWJ+xWMXO8S9o4uXGvyed+cRelu1zgxN659Gft03HUTdy/FnGUiI65x+3AIk90oeZr2wwoaPWAyrV653kzzmUO60j59C9KmPDiWoj5NnPYBHhrVfxItX7LO2CPdt2pi5Fz0ENaFXoqAIpAZAonIjnQhSuMPx7SmUy7tkjK8YQCNunQSwViEYVk+r4L+MaqEzh/ZnVoU1KMn75lF69dXpgzjt5+dz8ZaKR19Vgc68Pg25rn32NB5/fF5dPGNPWjN6vW0avl6s+hhFC9mo+yy23oRNr91FZX0wI3TDdl6+7n5oX1grBPZ6BRDdwEbr1DIMFyhxO6+ehoV/7iCBo3pRYVbNDavuGDOGvpywhI2tAsMqQu2gXvsvzXJz6W3nimjJ+6aRacP7pJSdq7nkk6TEMgZU1YZBQhFeBYbELn1fmZ8SRvM4v1LF1UYYtib5yAbZKdi7Qb66n9LaJf9WlCStuPKYxjRsfsF3pjLZ+6fbd5pt/1b0nyWh7uY5Ofk1qH+t/QwpMR32cTftQGK/MJg/ejN8jQZlbaj2pj+08rItRUle2IYb71rUzrguDamu6h1gk3W1V4pyyTWaI+tq4zZJPMQ1d9n7yyiDoUNjfMD8tW6QwM6b0Q3+podI8C+SV5u5LtjLFHY/e+VhZHtw+gGIfruk6VpZCcMr7D17xsHfv/6gyV07zXFtO+RBXQUOzGgbz5+q5xef6KMBozuYci5bywiL0nWjE9+o36PGg8cMmMvm0Jr2TGGa8sd8+mi64vYGNxAd1wxlY4/v6P5+8PjSulSXktwgok84u9CdsLaAamUtbPTvi3o5YfnVmtz/uw1NHbwFNaTXQlkaMzAyYbs7Pi75qlnse669m5sjM64/Qomi+ZXON+lbt06oe9o47k5no8rQ3HGuWj+2tB92ddPpntpEhmJkrVMZLdk0spQebIdJy7HUthcQ+6DWMAegT5o07EBte/a0Ow39niV7PwSraXP/tYRyIjsPHP/LPaczTcRlYFjepoNCxc8mI+zhxIbHcjFjMmr6N9jZ6Q828sWr6MPXltovPjw1tzKHhEsbNngxDh45ZG5tM1uzVKRkLJZVcZmIW9O8L5ACcDjDu/vHge1pKfuneXsQwwwm+wEJ/yL9xebtv94Tgc67JR25udJXy83ygakKqyNoKKCUrv54onGC4MIVpy+4wifS8nHea4m7smmcSUkYy5H1P7cv0sishNXHl1kJ9gvInog7EVMsM8d3s0Yn7jgyYScwGgSOYnCGMT/7WfmG+IEg89uC8+J/J41tCs9zcTKJaNRbcAQD1tbPtmLQ3aC7xaH7CSZhziOAJEvkB1bR/jeHWP34Y97wtrHb0mNNtf6940Dz4wbMpnymuYaQgBDXnQgIhO77d/i/x3ZgX7vtR1H+3lh3TZ0qnkfOKimc9Tq7zdOp4EcmcN1K0cFEfXZZremTrIT1g50sqyd3Q9sSQ/fVlqtTcwrovZ/vbobbb9nc7qLHVoHHNvG9GWvu1xe20GyE9WvrIlvP17qfBf8HvaO9nraHM/75Nmly8LGCRxxufZlXz8+sgMd7VpLrn0wE1mLGl9Ye8j+cMlTr+3y6AOOvOx7RAHVzXE7H6MwtLHAPvPh6+W08++x5jc605TsRO2y+psiEB+BjMjO+xx9gcEBA/ACTjvAAoV3/JO3FxmigLQMkJ2Vy9bTrexVW8nRmf15szng2NapNCIxHo/5Swc64rT2oSMWg2TezDXU99R2dCRHZEB2QFJ++Hwpp461Mek0rj5sow8b7lfsNem+ZZO0dDJsfrewcVvAXmQYHIiY4N2236t5KmLlU9Dw7E54eSG98M/ZJs2tS8+qCFGUQSceIZCjbXZvagzjC64tMlGmJ+6eaYgkNuu3+O+IROGCNxJkD55p+54fOT0ExM/XltyHyMkGdrz+8Bl7rjnqBo81jH5pV1IG9zq0wChzuy9El97iiBwMW/Q3jccLYmpHdmTOQBxwT6O8HPqYoxfwfJ14QSd6/K6ZZh5nc0oj3g3v1Y2jajBcQJTxzClMeMYNnmxSGXHB04toH6J8wSuuPOY3r5eGHQgI8Lb73WGf5vRPjkYG5RJRDKQY9Ni6iTHmnuB36NitkUlfwEZ8zhVsuPG45QLxb9g4h57jVJoZU1bS4HG9TGROLpFfREaR/uEiO1FtgBSGrS2f7EWRnbB1EofsxJ0HGDTSXlh/eIcwMuJ7dzzrwz+qffyWxGgLW/++cSCFd9yQKdVkLSjfUWPZwJHysPVor2nRJ7YOgHwiZQ+Rx6nfLTe65gRen5IOKPoA40Gq4l6HtjI60YeNjB9zDF1y+qAuhCj+C5z+i3ReXFhL0AGILPocOnY7MCpl7bTllEikFAfb3GHv5oZMIf0Xkdl6DerQsedUpbHZ627tmqq0bFw2mXaN3zZm8f6ud8Fzrr8jaod0VkQcoHOQplmTzwPjsDnblQm1pG1DP2E/QLYDHAxbsJMGkTPXnIXtyz7ZyHQvTSIjUbLmG59r7kG+XPK0iDNN4BhbV7HB2EAHndDWOG/tK0xWMCeCBTAH0Trsz+2M4yP4vESYNbIT1Iz634pAfAQyIjvYBJs0zWGlWMyGaVOjwOfOWEPYPJBjahtukq8KTys8l3/le7fdo5lRvjDQkZ8uqTRhw0b++oM3lRjv4MBbe5oc8IfHzeCc9ubGWxfWhxh9QhZcYWYYCw/cXEJfTVhsUtka5+fQmlUb0ghRmIKWdtEPNtU/9+/MuGxUVnFSiRbMXUNnDS3ktJV5Js0CqXAgOTDCkaoEo1/y3LEhz5m+mu64cqrzHl9bx53X0UTTYOQg3e6eEcWG6CAShb7GDZ1i5gckaG7pGjqIUwuRYmOPB+Ry7GWT6VRO8YLRehs/s+fBraqlsc2YzO2xIbczp5ocflq7VDrSOVcW0qRvlhuP67IlG9Pgjj6rfVpKnGymBe3r05/6dabxl09NjTUoJ3HlEWmVQewEE0nFC5NLITsgy0LEMDbUHjzCKTkg40g7wvxDpkD8sQFCRoJyDiPUll+XnPjaAAY+uQ+LaIaRnah1EofsxJ0HITtR/eH9oiIvUe8eBztf+z6jSFL2RBZd6983jrg6MGosWLejB0xyrkf8FibvLTkaD8cJIhHQd39hso6oPK6LrisytZXQByDxcC7dedU0duQUmZRFHzZoAzL20OgSOvTkdtSpeyPzTCZkJ9iOvXZQ6xbW5mzWk9BNSGnbm0ka1mz9BnXT1l2UAR3sN44B+/+R7GDvhe4ay44lOJlQFzv1+xUms+GjN8pD8cW7BvdlRDp8spHpXppkrqJkzTc+l+ziby55+pYjPoj2y9WcU/VRUwh5l8tHdoAxbKlFZRXG6QCHQlDWlOzEN2j1TkUgDIGMyQ6KhO+/rphKp64ynp/FC9ZSj23yTF1O0MiCtx4h2ucemG0ID1Lf4HlFaNj2oAcNCCgOGOO4xNg85uwOtOsfWtADTH5AlJDXj8vVh50XG+VBtlOUEDnozNEEH2kRpQ0i8CCTJaTlgYh17VUV1cEVh+yghgnGRYNGdekdrj2Cl18uRA4uvblH6m8gO4i0hN3jawsepDuZKMGwD5ILWynLQQqu8eDgB6QZYs6btcoNrdkREon6J3iFUVf10xfL6ExO20LNBeqj7DS4MLLjGmtQmGFkx5HHz99bXA07GxNEp8IijiJ/SEk78cJOhjTaBEmMLmAn0UIYWnLZRaYrlq5Lk1+XnPjakHZ9cu86lGFTRXbizsMvjez43j0udtlIY4ta/75xwDEEHYi0SKRHhl1RBhrWKArxXevRtX5teYccS2QD9S0P3FhiyAFk5pO3FoUaunEMxikcKUIkQ/R3pmQn2I69dr5kB5WL7GzJBx/gUJzT+bCbN9iJhIgVMhB6b5+Xtu6iDOhgv0EDNElkJujMSxoZysbzvuggHH7T+ZAIRM9BfuBEjJozwcPelxER9MlGVGQnai0lmatfSnaCcz+reJVTnuCcBPletriC9+VyevGhOQT7xJ4vH9mBrYQaXNhScBZjv5fMEGCsaWxqvCsC2UHASXZs0uE6DQtGzc6cCvUW55WjXgaLG6kDMARtZQYitIY3PCgFXJM5ve3+66ZTP6SL1a/jrI1wGd14Ft5H5F6j3ieXPY3wCkNJTPx6WWgfMDxdyhUpd8uXrKcWratO5hKjBCFkvAvqgOzLF3qHFxRFud22aGJS4ZpwdCgu2cF9kkKBd3/mb7M5wtQzla4VVPJIgfDdg3C3q60ocuG6P+xv2OgxRniyog4ogDEHb/EfOVURnuQ7r5xmDobYiwkTsM8m2YkjjzDggtgF644kRQr1Ya6aHXjfcEqW/d5BmUV6Ukf27oFsQ9bu4+jYj0z05BAMpHqK/CJt0iVfvja+5+hb2NoKk3uR6bg1O/Y6wUYOo3Hw2J4mfQ8XHBaNOUVRNue4esEmOzYZC67LMDLie3cfdoJDNsgOxh+2/n3jkPowpA/ZNTuik5pxKivkI8qAFNlzrUefDthUZAdpPyjqxjqBEwjGIPRtkpodYOBqp2JNZWrtYE252kTER7zhZWy4S8oc5NRed2EGtKtf6Ha5NkfNjb0fZdK/j4TAyYO9GVF+RGggk76aneC+jNP1fP1kupcmmasoWfONzzX3OLXPJU9BEorsDDhJsb/5ZAVk0sai+MeVdPeIadSbsT9vRPdU/Z6SnewYutqKIpBxZAfGJY59Rs4qLqlJsBcwDihACs+Zl3U16Q9fsCcOCgFkB0qh6gQzrt84o4NJmUKR3iuPzqXXnywzx1q/xkdYw3OCTRlpcIgowFuH4t2WbeobpQIlFNYH0tYwnm8/XkJDuGanoH0DcxrPJ2+Xc41OA6PUcUkU4lNOPUJ0Rv4u4uFT0KgFwZge5Xc99E9t+bCDjib1I05kxyY78CjhGMt9+TjgI/hkJtS57HZAS/obb0JyXynXf/juAdlxtYU6JJxM5IqWwHDFCUb79G1lvMw/fbncRJuQCmKPB5sgCo+RsgfjAXUjSNdyncYmx3Li1D6ctgdZAe5C7lxkB9ifNqirMZCEUASjPsFlK0a2Tx5RUBvETjCRftF22GlsODL5nCu7GQKDsYHA4b9x3Pqs4tUmjW0Vk/sPOf8a9WU4nQmXRIvg+USaCI6bFvnF70E5wYmBvjYmfrXcK/dJ09ii1gnkA2mJIK5IZcSJTP/hfH7UQsjpdHHnQciOb11GHVAQtuZXs1PEh50cOpEtsuNa/8jn940jt17dajrQ1CNyHc3s6atMLSNqRaIMNBBnrEHXevTpgCiyg7WCdX4eR65x4TTMOGlsqNF59PZSU6ODS1KH8f9xGhsOgsE72qex4Qh6pMlhXV18Q9XeENbOVx8sTq0dOekq2CZk9VXeO7CHgHQhFfdcXqezGFN73SXp1/5sQFi/chpbcDwoOLdrdlDL6sJiUz0Pp4vPyBeHH1KwkNKIDAzXe4KUP88ZGq59Gc/4+sl0L00yV1GyFjW+MJlDzaVLnhCJQT0r7Jve2+fTBHYCI+ukmNNHcVIsoqiofQqTexsLOFqxL8B5jAMPjjuvk3GaKtlRI10RyA4CiciO/S0HGL2DOJUJqWm4YMThewn2d2uO5pBuPY7gICyORSyKVDzDUJjwzoHwzOQoEKI923E9D1Lb2nZqSO+9wEdTc2QASmgPPnkHCgAGODaOwzgXHBsQvLwVrHSCfYDY2N+6seFy1e7AIH3lkXmpugvcb7+vbNzB7+xIW6jfQCgaRydL6gaImL3h2xsmlJh8S0TS9fCeKAiFEdmGlaTrgIJT2PMWvEeKjtFXVFtyH8aMtC+QKXkGUTm7XWx4mKdgX/hOipy6tf1eVQcUYKO0Uw4Fa6ScjGEChaPF++ycb2qj8L0ZOZBCIogYD57HeGAkwQhDSh7Io2usgm9SeRw0ridN+M/CNHzxPpBN6dcUZ7Ncgpg/yRsZjD5s4iBsfbmAFPVOYiTX4xoAEGWcMojaHfv7CZK2Jp5lHBmOCyl9JVzPBPltw1gEv8dky1dYG0jfbM9HM8eR+6jv7ABHfDcmzjrBsfATXllg0lRhrOHYXpwkBxlJMg9R39mxx2ofcgHc7DTAOGs+Cjt4ZKPaR39hRlEQL9/6940DuMKAf/7BOUYHQr8dclJbOoSdJkLKfAZa2HoMrmnoE1sHwMGESCcukFg4mSCnkC8cKCPfcQI5iXNAAZ6Bo+Cx22fyASj42tjG75eB4Lq+fSJpULI+5Ptsn/Lx48F2QF5wcqHofrTvahOGMfYUGJ+o04H+QS0E0n/l2ST9ulJBk3wnByTOJjtwRtXk81HyLNEJOAGxf8E4t1Mqg+OETLn2ZTlBLMm6ibOXYv3A8XcbO1riyIjMVRi+YeOLkl2sw6A8YT9AHc+dV0010UuxT4ADImJCduBEi/OdnYtvLKKXHpqb9r0z7InINNCanewYu9rKbxuBRGTntw2Vvr0iUIVANo/c3hyYutLYNsc4anOfPg91TY69No0ljuFck9hoX/EQqCkZqql+4r119btq+/iCI9bITqYzrc8pAukIKNlRiVAEEiLwayE7iMK6avISwvGru10ijhKVwQtK9Kum8apNYwEOtW08vzrh2wQvVFNzVlP9ZApRbR9f8L2C49WjpzOdeX1OESBSsqNSoAgkRMBOQYxzdHrC5vV2RUARUAQUAUVAEVAEFIEsIaBkJ0tAajOKgCKgCCgCioAioAgoAoqAIlC7EFCyU7vmQ0ejCCgCioAioAgoAoqAIqAIKAJZQkDJTpaA1GYUAUVAEVAEFAFFQBFQBBQBRaB2IaBkp3bNh45GEVAEFAFFQBFQBBQBRUARUASyhICSnSwBqc0oAoqAIqAIKAKKgCKgCCgCikDtQkDJTu2aDx2NIqAIKAKKgCKgCCgCioAioAhkCQElO1kCUptRBBQBRUARUAQUAUVAEVAEFIHahYCSndo1HzoaRUARUAQUAUVAEVAEFAFFQBHIEgKJyM7CigU0cNIlNHN1KdWtU5fO7Xg+Hdf2xNRQKmkDDZ08mD5f+ik1zW1GN/e8lV5e8BK9suA/lJfThP7U7s9UvLqYBnUdYp7B/f+a8096oexZWrxuMTXme07me+atnUfb5G1L+7X8A90/8156bv7TtKGykg4t6EsXd7mU6lBd8/wdpeNo/tr51LJeq2p9nNnh7NRYg1h1atiZrux2NV1XPNK8Cy6M95aeY8y/L5s8gJauW0K/a/F7mrZqauqeBnUb0F87XUDPlD2V+pu0nVunHu3YdCfzbpX8P8EJv+O5gfz3P7Q8IKNp+2nFj3Q9j3Xemrm0e/M9aGTR9SkMMmowCw/ZsrB13jY0rvediVudu3YuDZk0gHo16U1X8HzY183Tr6c3Fr5GUW0nlUfMb4/GPb3jXFdZQffOvJteW/gKrVy/gnLq5FCfJlvThZ0vpqIYz0sHT817nP7N8n15t6tot2Z7VOt3dMlN9F75O7Rqwyrzm0tOwtrA2hk/Y5xX7l1t2rht0WQLWs7vKOvAHqRrnUh7ZbxG/zbrXnO7vU58eiE/N58a121s1rhrXd7a6zbTLubedf2l41/pxHZ/cr676BUf/iJbYe1/tOQD+m75t4T3x3hwyXoOw8te/9BH9hUlB5jHF+Y/T4/M+ReVVyykFvVa0CntT6fpq6ZR34IjjY4LG4u9NrKxHr0Lg2+4dOKFkeMZ2/v21Nw0qtuQzuj4Fzqq9TGm6SfmPUYPzX7A/Pu0DmfRCW1Pom+Wf003Fl9DC9cupA4NOxq8W9UrMHuDyHewHYvqTL0AABY+SURBVDwvur8P655gm1hPY0tG0XuL3qFK3jeA05XdR5h9Qp6dunIKzV07J3G/gpHrXcLe0YVrTT7vm7Mo3e0aJ+bGtS/3n9gv9rqJu5dizqJkJMo+AO7/WfACPVf2DN3UczRdO+3qjGUXbUHnQe6+WPo57dNiXzqk1WE0fOowWsH6U67CRt1oTK/b2Z5omvpbEMP92Q5w2Qd44NaSm2nNhjXGHmldrzVNXTUlpYewLvRSBBSBzBBIRHakC1GeWzMhGdt7fMrwnrTyJ0N2cMGwxEKF4TK461BjZF43bQSryQ0pw3j09Jvo9YWv0t4tfkeXdhlEVUbmXfThkv+Z/4YSEdJx5ZQh5r9v6TWWujcqomXrltLgyf2pa8NC+mLZ56F9YKwzVs8w48EYvuR7H5/7CA0uvJxWb1hNw3i8ZWvL6NKug+jgVoeasX+x9DN6deHLdFHnS43SCraBe+y/dWzYyWyu75S/RX1bH2HGHrwnjpHtmkIhkHPXzDZGwMoNK2lUz7GUbynTzKb+lz81ZeVkQwy7NOySFbKzlOf08XmP0Dkdz6MkbceVx7A5sPsF3rewXGIuj2x9FJ3b6XyWmS/4bzcyxa5rNs1ujbp7wbOJ/+Gtj0zJhDwo8guZg1Fmy6jcE9UGiFjU2nLJrLQrhvGWTbaiIYVXOGXVXieQO1d7b5e/yWtyOR3R+uhUGzDMfXoB8xC1LmH492jci3ry/0G+sAaxfuFkaJHbgpozIYh6dwwmCrvbZ4yNbP/EdicTCNGPK35IIztheIWtf9848PtDcx5kovNv49wZXDjUrOsHZt1P7y56m27sMcroLN9YZF6TrBmvAEfcEDUezNG9M++k9ZXrTQvtGrSn0UxgQORGTL3SEBxcj819mIYXXUvb5m1HIo/4u5CdsHba1W+X0v3b5W/P6/Ttam1OWvET3Tfrbvpjm+PZybA7XTN1uJHRszqek3oW6w4kHUZn3H4Fkh9WfO98l9w6uaHvaMO5OZ6PK0NxxlmyanrovuzrJ9O91CUjL7KTIMw+wHtUOdP6Ux12zIpcZSK7kLnvWa+NmHYVNahT3zgjfs+O2FfZiXv3zDvYEbshBduBrQ5O6VT8MWyuIfdBLEDSH2Vd0L1xkXGONarbKG3tK9n5JVpLn/2tI5AR2Rk25TLj3YDHbWSPG8yGhQsezCfmPcqkZb0xTj5b+onZ1IZ1G0678qaDKIn8N7w1V08ZRs3qNU8pIjEOrmVStHfz36UiIZ8u/dgYm1A6IDtQAl8v+5JumzGG292Nlc7Lzj7QXpTRh99hWDw699/GUzO8+zXmPZ7lDXu7/B0MqQprI9ju98u/IxAyGMJj2LsZp+84wudS8nGeq4l7smlcCcmYw6RuXO87EpGduPLoIjvBfj9YPIFuYE8zjDTbQwfjGrILA0nkJApjEP9/shcb6wTGcNDbJ/I7oug6GlNyi5PsRLWBsYStLZ/sxSE7wXeLQ3aSzINvXaJ/kS+QHTFW8Hffu+MeH/5R7eO3pEaba/37xgFDaDjrwIY5DQ0hgH4THXhz8Q0mav7/jezcWTqe9my+l4moYB3hgs5GtOxhJrEDu15m/nYry/wp7U/lSP6pTrIT1g50sqydnZvuyp77F6u1CWIFbz7wO7bNCTSICc3BBYeavux114QzCYJkJ6pfWROPzP2X813we9g72utpczzvk2eXLgsbJ3DE5dqXff34yA7k3bWWovZB1zgwvnuYdL84/zlqXb9NLLITNvcFHGEZPOlSqqhcSzews0vW6cNzHjJZCbs03c3I8DDe/09s+6e0DI4oDG0s8jji/a/ZDzJBPy4te8DGU8lOTVg12sevFYGMyM7YktH0/YpvOdWimE5qdwohtQTe8YfmPEAT2as2a80sQ3bmV5RxisK1tHZDBe3EKV5ndjgnlUYkxuNezfcxaVlhlxg88ISDMCEdAWQHJOVbJkwntDuJ+7jO2QfaFIVyQ49bTErd9kxi7HQybH4IRcOjCoMDKTbPlD1Jp3c4MxWx8iloGLN3l95uogGXdB1IB7Q8yLxOlEEnqTRIldmqSR82Bj6k/hxd+nLpFxxV+o8ZR78u/Q3xgrccF9IxkCZy+4zb0u6BIYG0H19bch8MBkTYZq6eSWdwOgnmEEa/tCspg/26XEJ3zBif1tfu7HHC/MPz3JkjOkhH6s4Ez06FkDmD1w1jasCkeCpHgZC6gNA/omYgDSA2VZGAbQjhf6Q7wiOMZ/pxVO16NpYKfg7dz1oz06SRHVZwRDVRiSuPRewxs7G7iFMiv+Kojd3v1k22MeMLyiWiGEgxaFu/LY+1iN7naEzz3Oa0ljfAdZXr6JR2p7HxdlpqbCD+SEXAZreAUy1B+Pdsvnfqd5HfMRwZRfqHK7IT1Qain2Fryyd7UWQnbJ3EITtx58GO7IT1h3cIIzu+d8ezPvyj2sdvSYy2sPXvG8e/5vzDEGKfDowayxqOToetR3tNiz6xdUD9uvWNA+p4jrYgVRZr4cCWB9PAwipCImsF/z6kVV/WR5cYnejDRoQcMoP1PLrXOBo341ZeM++adF5cWEvQAYgs+hw6djvQJbJ22jZoR/9d9F61NqFj4IVftX4V9WZjtB5744dxKilSoux1V15RXo3s2Mol2K/8hvd3vQt+d/39/E79aAhHKJGeNIqJH/a+mnweGIfNGcigpG1DX13Me854jnzCwQC9/vGSj5xzFrYv+2Qj0700TEbCxoHINPZj7O9xIzthc/9W+RsmpRLrZTVHX3o17s12yMgU6cFzcJL9Y/bf6ZoeVU5Zn6xgTgQLYA7b5AKWE+yD9qVkp9p2r39QBDJCICOygzQQKMaH5z7EKUxdjdcaUZyV61fSm+WvpRlukq+KlDHktcObd2r7M4zyhYEeDPu63gIbNKI4UHjnd7qIjm7zRxow8WLahaM68DKF9YG2JMUJ/3bVL8BYgLFZzDnySGVrWa8lpzosSyNEYQpaSAjaLmrUg67ofrXBw97sXUYsfhflDZL4l47n0vNctwSj/w3GD+QRbc9YXUKXF15FV0+rSjWCd/szroe6s/Q25z2+toDdyGnDeR5yTe3RHazAJRKFtChscmdwrRPS+EBU+zKxeHD239L6OpSNHnjMjuI5gKfpb7PuIaT3BPO+3yx/ncYxKcLGcAGTFElHuqboBgJx+DMTg+mcDiFpcEgZtFPiZBPLz8mj8zpfRLewp9uOmtlyElcekVYZxE4wkVS8MLkUsgMvoRAxjG0kv89N06/jNJ1yY9Rh/iFTf591n5Hzu2beXk3OYYTa8uuSL18beH+f3PtkL5iWJfLsWidxyE7ceRCyE9Uf3i+M7PjePQ52vvbjGG2+9e8bR1wdGDUWrFusM9d6xG9h8g7ZhTMFERaQ9Ys6X8JE4D6zrEb3Gs+pwZ8ZfXAqp+xAXzww+36je5EO5sNG9NuVU4YaR8q+LfYzz2RCdqAn7XbstVPK6clhbU5Y/D6N4mwApD73arwFXcsZCNDt9rqLIlnBfoMGaE2SlV9KlqLIDn77hAkNonBwgt3YcxQ7e14x2RrI0gjDF3gE9+VjOCrhk41M99KouQqO47CCw+l+3pf2a7E/jeK6SNk7sV/5xueS3dFMzN9mwtOvc39Obf3eOMdQf4y0SLlQy4M9IBj1j5J7YPETO4dBolax7XQkry2syaCsSTqtRnbSoNH/UAQSIZAx2TmAc1NRNL8I3jH21sFLv3+rg+gmjuQEjSykFcDrAYOxHhMepL7BM45UA9uraRMTvAWMfmyWuMTY3I+L+5D3jfzvS7oMMOlmuFx92HmxUR5kO0UJheggUT7SIkr7gs796D6uM8KmilodkDe54tRNVHK+L4yL1vVbE5Qq8oDlQuRgGBOo8Uz0RGE/yDiG3eNrC5EMGDAw7IPkwlbKEvlyjQcFwSC2mHNgFFazIyRyCUd3QHBfmv8CzVxTaiIgqLlAzrydBhdGdlxjDUo4jOw48vjc/GeqYWdjAsIWFnEU+evQoKMxDEEabYIkRgGwk2ihXbgqxe7YsEBibfl1yYmvDcHAJ/euQxk2VWQn7jz80siO793jYhdFpnxGUZz17xsHDCTowJ2b7sK1YLeGKu6osWCNvsN61bUeXevXlver2DstaVxXdhvBB7aMMBF6yMzTZU+EGro+bPAiqKdAPZfo70zJTrAde+0gAusyxvdothc7G+41zqt/c6rRN8u+MsbpAbw/2esuyoAO9hs0QJOQHamLkzaSRoay8bwvOgiHH2pcLu92JU1eOck4EaPmTN7F3pdxQIhPNqIiO1F7qS/6Z4+jN5NbXEinDKYp+saXVHZxP7JOhkweRIdzvW4w88BHdmArnc2k6f6Z9xinA2RWMkPQtkZ2EtmzerMiEIqAk+zYpMN1GhaMmpPZgEWOK5T+tlwoig3meM6RtpUZTmWDwScekBfmP2s83pd0GUgNOR3BVRvhMroxepy6htzrvlzsXY89jfBaolAf4d+wPmB4upQrNnQY3kgfwyVGCVIk4IVEupR9+ULvqD9CUS5OT4HRAsMWVxyyIyRGvE4ouMWJc6I0g0oexrjvnrC2osgFcA+2G/Y3FNTDuMLhEFEHFMCYgxcMBBWhfRRj79VsbzqeT9MC9tkkO3HkEQZc8B2DdUeSItWG09VcNTs4bODwgqPS3jsos0hPAgkH2YasDZjUj2ZxyqAcgoHURJFfpE+65MTXBg7ZSCr3ItNxa3bsdXL11CtMVHFI4TCTfoTraU73BCHfv+WB5r/j6gXXAQV4Prguw8iI79192AkO2SA7IAZh6983DqkPA/m3a3ZEJ8HTDvmIMtDwW9h6dK1fW943FdlBLdJnSz6hUzuczqlxX5pTJMvXlSeq2QEGrnZQxC1r58UFzzvbRMRHvOFfM9GRlDlEme11F2ZAu/o9hE8ClWtz1NzY+1Em/fuMfOwriOQgXRGpyki59dXsBPdlOCF9/WS6l/rIjm0fFHNqZvA0R8kg8Y3PNfdTVk1mZ92LZl9uyCn0dgqmrNW7OI39aj5wA86wOHMFMmlj8cGSCSzLD5l98mZOdZRUOCU7aXDqfygCGSOQcWQHxiXqc6QIVWoS7AWMCMDjrECRGtWXQ8v/5AI8pDchylLYqNCcevXWwtc5urO3Cd8iT/gGjgwhTxh5rDAKUegKIxFH4yIPH1Eh1McgEoJoAIqVw/pA2hPGM41T1EZ0v5aPht7ZeGEeYmO0Q4MOhLA7LolCQKkhVUP+Lqj6FDRqQW4qvp6Q27sTe2lRdI66oqRkB8WUd3CKGk6zQqoUNp8T2p7M+ecb09hgIPnuAdlxtYVoikQkgpEUYIsTjLbiyBby23HoAwqnQU7t8aBOB6ltSBXow/Ut42aMNqdmuY4vfZmLh5HrvD2TYRBenNRnF5u7yE7HBp1o/BZ3co3P1NAUt6C0i5Htk0ekIASxE0ykX7QddhobUn9QoLqc0xxB8vDfSFu4lU/iW1Ax36SxYVN+tuxpPtp8hElPwCXRIjgOrim60WyWIr/4PSgnyDf3tQFsfXKfNI0tap1APpAaAmdA/66D6cfl35toLf4tp9PFnQchO751GXVAQdi7L163yIudHAubLbLjWv8/8UluvjnMz82rpgMb5TQ2x5XPWFXCdQFXm3q3KAMNOhInQrnWo08HRJEdrBW0e1r7M40Mw1ERJ40NZORyXuffLf/GPCcpkTjwA1EVFGAjLc4+jW0213gOmTzQeLZBHqFjwtoBsZO1IyddBdtE1sC77DS6mvWwHJJzIuvRktXT09Zdkn7tOs+wfuU0tuB4Cht2S6vZQZ2jC4tN9TycLj4jXxx+2Duu63GTMdpd7zmITzH9B+t/175sDPUEpxjKgTG2/gvbS4NzBScLTmMNGwdkz0WQosYXJnONchqZ+sid8nem7bn2GFHDCzm6L6e3Qr9P4WiYRGdBEnGi5Nmcnt67yZahcm+/d2d2kN48HRkv73JaeB/jVILTVMlOxratPqgIpCGQiOzY33JAzQ6UIogHLnxLBKcx2d+tOYA9vk3YIEQUBd8Tac4nr0FJwGDChfzrJ+c9wf/3GC2uWGS+3YPUKCgJHBkKI/INPpoaCg1H0Q5kwwpeUPvUE3h5UQ8U7AOGpX2Wvf3WrpoEKCwcgy11F7aylHdyfRtA2toqj0kCh7JhYLZnIoULqX32hm9vmFBi4n2SdD0oWyjVj/mwgvycfOcBBTeysR28R4qO0VdUW3IfxtyJDQocGiDPIOffbvd8Ts+Ddy/YFw6JwEYNgxyRHWzc+BaNnXIoWCPlZDAf/XlUm2P4VKTjTW0Ual7kQAqJIGI8yId+i4nw18u/ooNaHkLr+H9vMhF2jVVSY5LK47VMNHC0tY0v3mf4lMtT/aI4G0XVIOYvcSrOsvXLTK3ZDvk7mgMkEPERIxnf30HqIOQP3w2xv58gaWviWUZxMi5ERXCAB07twdG5we8t2N9xCmsDXkoYUHHkPuo7O6jZwbzFWSc4Fh5EEWukgg8cQbE30k6wlpPMQ9R3duyx2odcADc7DTDOmo/CDmlBUe2jvzCjKIiXb/37xgFckWqFU8WgA3OYCOCEyUF8XL+QMp+BFrYeg2saDiVbB+AUKdS24MLplzjVCnIK+bqMjVr5zk3dOnViHVCAZ+AoeJNrMfGtMVzy/TIYtq5vtkj6kawP+T4bjp4OtnMFH/JxHxNu+8QrV5tIx7p+2kh2xv3Ie0oOr7l9+cCZs+ga/s6KPJukX1cqaJLv5CBiaR9QAEJRk89HybOkyMEJOGDSxVyH2SotpTI4zuPbnuDcl+X7Y0nWTfCbda61hPUD8ohPUgRl5HnOFAnaB/Z30JKQnbiyi4N97MM64CgFUYceFCepTXbwtzjf2Tmv04UmUm5/7wy6BgRda3Zs603/rQhkhkAispNZF/qUIvDrQiCbR25vDmRcaWybYxy1uU+fh7omx16bxhLHcK5JbLSveAjUlAzVVD/x3rr6XbV9fMERa2Qn05nW5xSBdASU7KhEKAIJEfi1kB14EV01eQnh+NXdLhFHicrgBSX6VdN41aaxAIfaNp5fnfBtgheqqTmrqX4yhai2jy/4XsHx6mlsmc68PqcIECnZUSlQBBIiYKcgxjk6PWHzersioAgoAoqAIqAIKAKKQJYQULKTJSC1GUVAEVAEFAFFQBFQBBQBRUARqF0IKNmpXfOho1EEFAFFQBFQBBQBRUARUAQUgSwhoGQnS0BqM4qAIqAIKAKKgCKgCCgCioAiULsQULJTu+ZDR6MIKAKKgCKgCCgCioAioAgoAllCQMlOloDUZhQBRUARUAQUAUVAEVAEFAFFoHYhoGSnds2HjkYRUAQUAUVAEVAEFAFFQBFQBLKEgJKdLAGpzSgCioAioAgoAoqAIqAIKAKKQO1CQMlO7ZoPHY0ioAgoAoqAIqAIKAKKgCKgCGQJASU7WQJSm1EEFAFFQBFQBBQBRUARUAQUgdqFgJKd2jUfOhpFQBFQBBQBRUARUAQUAUVAEcgSAkp2sgSkNqMIKAKKgCKgCCgCioAioAgoArULASU7tWs+dDSKgCKgCCgCioAioAgoAoqAIpAlBJTsZAlIbUYRUAQUAUVAEVAEFAFFQBFQBGoXAv8HpRdazSTJSdE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556" name="AutoShape 4" descr="data:image/png;base64,iVBORw0KGgoAAAANSUhEUgAAAzsAAANnCAYAAAAWY0ajAAAgAElEQVR4XuxdCXxVxdU/2fcFEhKSEAgECIQtCAqyiguK+waIfFoBKV9VcKlowVK0FGlrqwW0n1oFa1XcBRdQsSqICAIS9i1AIJBAyL7v+c6Zx7zcvLzlvnfvS959M+OPn5DcmTtn5py58z+rTzM28OK2aNEiWLJkSYdT+N1338GECRM6fB4dNQER6ReRZs5fknYp6x111nTEeyW/i8nvIu87yZmI9ItIszd8130k2GmfT6PIAiIPxfbhMU96i8j8LjLtUtY9SQrbZy4i87vItEtZbx/58qS3GJnfJdhpJ04yMpPosUQi0i8izd6gAdLK7yLvu7wAaeUe4/UXmd9Fpl3KuvFkVeuMjczvEuxo3X2V/Y3MJCpJtPuYiPSLSLMEO2K6diiFX0S+F5FmKetS1kXkexFp9gZZl2BHj5u8ijFEFhCpAVLBIF72iMj8LjLtUta9TJBVkCMyv4tMu5R1FcLhZY8Ymd8l2GknZjQyk+ixRCLSLyLN3qAB0srvIu+7vABp5R7j9ReZ30WmXcq68WRV64yNzO8S7GjdfZX9jcwkKkmUbmwWKyDynkvaxcxOJS9AepyWxhpDyrqUdWNxrLbZSn43Jr97HNg5duwYPPbYY1BdXQ0vvfQSpKWlteHMH374AR588EH28+eeew4mTpwIPj4+VjlYpp7WJth69RbxgBCRZmnZkX78IvK9iDRLWZeyLiLfi0izN8i6R4GdyspKIHAye/ZsCAsLg5dffhmeeuop9nfeCgoKGBhasGABhIaGwh/+8Af485//DAkJCRLs6IVM3DCOiAeEiDR7w6Golf1F3ndp2dHKPcbrLzK/i0y7lHXjyarWGRuZ3z0K7OzatQvWrVsHixcvBl9fX1i6dClMmjQJhg0bZt6jrKwsWL58OTz77LPg5+fHniErT2JiotV9vPfee2HGjBla91hz/1OnTkGPHj00j2PUAUSkX0SaOX9K2qWsG/WscmXekt/F5HeR953kRET6RaTZaN/1CRPautp5FNh57733oKSkBObMmcPW9u233wZ/f3+YOnWq+ftD7m1PPvkkjBw5EoYOHQqbN2+G+++/nwEfa026sbny6da/j5E1Aq6uhog0S8uOdG0Rke9FpFnKupR1EfleRJq9QdY9CuwQuKE2ffp0M9hR/psvOMX1PPLIIzBixAgGfIKCgmzeRyXYcfWqrm8/EQ8IEWn2hkNRK+eLvO+0diLSLyLNUtbF5HXl+Sgi34tIszfIukeBHbLsNDQ0mMHOm2++yYCM0rLT3NwMW7ZsgdraWvjPf/4DAwcOhEcffZRZgKRlR+s1zX39RTwgRKTZGw5FrVIg8r5LsKOVe4zXX2R+F5l2KevGk1WtMzYyv3sU2KGYnQ0bNrCkBNSsxeyQv+Srr74Kv//976GpqQkWLlwIs2bNgsGDB0uwo5WT3djfyELi6rKISLMEO1LbKyLfi0izlHUp6yLyvYg0e4OsexTYUWZja2xshFWrVsGSJUtaZWOjBAX0MwJCUVFRDBhRzI4EO65eydunn4gHhIg0e8OhqFUiRN53qe3Vyj3G6y8yv4tMu5R148mq1hkbmd89CuzQRhw5coRZajp16gTPP/889OnTB/Lz82H+/PksS1v37t1Z4gL6O7VnnnmGub1JNzatbOze/kYWEldXRkSaJdiR2l4R+V5EmqWsS1kXke9FpNkbZN3jwI6rF0tb/WSCAr1X1LXxRDwgRKTZGw5F1zi8pZfI+y61vVq5x3j9ReZ3kWmXsm48WdU6YyPzuwQ7WndfZX8jM4lKEu0+JiL9ItIswY7U9orI9yLSLGVdyrqIfC8izd4g6xLs6HGTVzGGyAIiNUAqGMTLHhGZ30WmXcq6lwmyCnJE5neRaZeyrkI4vOwRI/O7BDvtxIxGZhI9lkhE+kWk2Rs0QFr5XeR9lxcgrdxjvP4i87vItEtZN56sap2xkfldgh2tu6+yv5GZRCWJ0o3NYgVE3nNJ+wQ9xMaQY4i49yLSLBUb0o1NRL4XkWZvkHUJdtrpOiGygEgNUDsxmQe9RmR+F5l2KeseJITtNBWR+V1k2qWst5OAedBrjMzvEuy0EyMZmUn0WCIR6ReRZm/QAGnld5H3XV6AtHKP8fqLzO8i0y5l3XiyqnXGRuZ3CXa07r7K/kZmEpUkSjc26cZmXgGR+V1k2uUFSI/T0lhjiMzvItMuZd1YcqrHbI3M7xLs6MEBKsYwMpOoIM/hIyLSLyLN0rIj/fhF5HsRaZayLmVdRL4XkWZvkHUJdhxe0/V5QGQBkRogfXjISKOIzO8i0y5l3UhSqs9cReZ3kWmXsq6P/BhpFCPzuwQ77cRpRmYSPZZIRPpFpNkbNEBa+V3kfZcXIK3cY7z+IvO7yLRLWTeerGqdsZH5XYIdrbuvsr+RmUQliXYfE5F+EWmWYEe6tojI9yLSLGVdyrqIfC8izd4g6xLs6HGTVzGGyAIiNUAqGMTLHhGZ30WmXcq6lwmyCnJE5neRaZeyrkI4vOwRI/O7BDvtxIxGZhI9lkhE+kWk2Rs0QFr5XeR9lxcgrdxjvP4i87vItEtZN56sap2xkfldgh2tu6+yv5GZRCWJ0o3NYgVE3nNJ+wQ9xMaQY4i49yLSLBUb0o1NRL4XkWZvkHUJdtrpOiGygEgNUDsxmQe9RmR+F5l2KeseJITtNBWR+V1k2qWst5OAedBrjMzvEuy0EyMZmUn0WCIR6ReRZm/QAGnld5H3XV6AtHKP8fqLzO8i0y5l3XiyqnXGRuZ3CXa07r7K/kZmEpUkSjc26cZmXgGR+V1k2uUFSI/T0lhjiMzvItMuZd1YcqrHbI3M7xLs6MEBKsYwMpOoIM/hIyLSLyLN0rIj/fhF5HsRaZayLmVdRL4XkWZvkHUJdhxe0/V5QGQBkRogfXjISKOIzO8i0y5l3UhSqs9cReZ3kWmXsq6P/BhpFCPzuwQ77cRpRmYSPZZIRPpFpNkbNEBa+V3kfZcXIK3cY7z+IvO7yLRLWTeerGqdsZH5XYIdrbuvsr+RmUQliXYfE5F+EWmWYEe6tojI9yLSLGVdyrqIfC8izd4g6xLs6HGTVzGGyAIiNUAqGMTLHhGZ30WmXcq6lwmyCnJE5neRaZeyrkI4vOwRI/O7BDvtxIxGZhI9lkhE+kWk2Rs0QFr5XeR9lxcgrdxjvP4i87vItEtZN56sap2xkfnd48DOsWPH4LHHHoPq6mp46aWXIC0tzer+FBUVwcsvvwyvvvoqvP322zB69Girzy1atAiWLFmidY819zcyk2gmHgcQkX4RaZZgR0xeV54RIvK9iDRLWZeyLiLfi0izN8i6R4GdyspKIHAye/ZsCAsLY2DmqaeeYn9XtvPnz8MDDzwAY8aMgfvuuw86depk8z4uwY4eUEX7GCIeECLS7A2HolZuF3nfpbZXK/cYr7/I/C4y7VLWjSerWmdsZH73KLCza9cuWLduHSxevBh8fX1h6dKlMGnSJBg2bJh5jxoaGuDpp5+G9PR0mDZtGvj4+NjdPwl2tLK3Pv2NLCSuroCINEuwI7W9IvK9iDRLWZeyLiLfi0izN8i6R4Gd9957D0pKSmDOnDlsbck9zd/fH6ZOnWq+bx45cgQWLlwISUlJsHbtWliwYAGzBNFz1tq9994LM2bMcPW+qlu/U6dOQY8ePXQbz2gDiUi/iDRzvpS0S1k32hmlZb6S38Xkd5H3neRFRPpFpNlo3/UJEya0Oc49CuwQuKE2ffp0M9hR/pv+/umnn8L333/P4nCKi4th3rx5zNVNaf1RUiktO1o+4fr1FVEbIiLN3qAB0sr1Iu87rZ2I9ItIs5R1MXldeT6KyPci0uwNsu5RYIcsO+SmxsHOm2++CUFBQa0sO5aA6IUXXoC4uDhzH8uLigQ7Wq9u+vQX8YAQkWZvOBS1crzI+y7BjlbuMV5/kfldZNqlrBtPVrXO2Mj87lFgh2J2NmzYwCw11KzF7GzcuBH27dsHjz76KIvXIfATEREBN998s9V9lGBHK3vr09/IQuLqCohIswQ7UtsrIt+LSLOUdSnrIvK9iDR7g6x7FNhRZmNrbGyEVatWMXc1ZTa2vLw8+O1vf8vidigGZtmyZfDrX/8aUlJSJNhx9VbeDv1EPCBEpNkbDkWt4iDyvkttr1buMV5/kfldZNqlrBtPVrXO2Mj87lFghzaCEhDMmjWLpZN+/vnnoU+fPpCfnw/z589nWdp69eoF27ZtY7E61FasWAEjR460uYfSsqOVvfXpb2QhcXUFRKRZgh2p7RWR70WkWcq6lHUR+V5Emr1B1j0O7Lh6sbTVT4IdvVfUtfFEPCBEpNkbDkXXOLyll8j7LrW9WrnHeP1F5neRaZeybjxZ1TpjI/O7BDtad19lfyMziUoS7T4mIv0i0izBjtT2isj3ItIsZV3Kuoh8LyLN3iDrEuxYuaKX1Z2DyMCuetzxzWOILCBSA6QrKxliMJH5XWTapawbQjx1naTI/C4y7VLWdRUjQwxmZH6XYMcKi23OWQEZ8VN0BTxGZhI9pFBE+kWk2Rs0QFr5XeR9lxcgrdxjvP4i87vItEtZN56sap2xkfldgh0ru7/m0CzIiLsT+sdM0sob0rJzcQWMLCSuMoGINEuwI11bROR7EWmWsi5lXUS+F5Fmb5B1CXYsbrLkwvbGvikIdK6Da1IWwufHF8KJki2QFJEBd/Rd4eq9V8iq4srFEvGAEJFmbzgUXRZygYG9lPXvYMKECVpZx5D95Tkn5r5Ly44hxVXTpI0s6xLsWGx9Zv4HsDlnJUQGdYX7Br4Pr2ReD7WNFeypecM2u8woRmYSl4lWdBSRfhFplmBHantF5HsRaZayLmVdRL4XkWZvkHUJdi7u4oWqY7D5zEooq82D8rrz7KcjEmfA9tzV5iu7BDuuwx4RDwgRafaGQ9F1Ljf1FHnfRaVf5D2XtEvLjtYz00j9Jb8bk98l2LkoZYcKN8DG7GV2ZU6CHdePJBEPCBFplmBHgh0R+V5EmqWsS1kXke9FpNkbZF2CnYu7SBnYMvM/ZLE6XUL7QFbxJmhubgJfX184W75XurG5jnOE1XbLQ9GYGiCNrC4tO9+JF78iZV3KutZzw4j9ReR7EWmWYMcA0rlo0SJYsmSJw5l+dHQegppMuL3vcugWMbTV8yt2jZNgx+EK2n9AxANCRJq94VDUyOoS7Eiwo5WFDNVfnnNiAj3psmooMdVlskaWdWnZucgCHNDMyVgPQX7hEuzoIhotgxhZSFxdChFplmBHuraIyPci0ixlXcq6iHwvIs3eIOsS7OAuUnICqq0TEdgVZgx6v83dVlp2XL3uS7Aj09Fq5x2jjSDyx1Bqe43GrdrnKzK/i0y7lHXtsmO0EYzM7xLsILfxdNO8to4lA0qwo10kjSwkrlIvIs3eoAFydb8l7aYVEJHvRaRZ8ruYvK48H0XkexFp9gZZl2AHd3Fj9rNwqPBLGJc8FzLiJkvLjtbbnpX+Ih4QItLsDYeiVvYXed8l2NHKPcbrLzK/i0y7lHXjyarWGRuZ34UEOxzcWG78fejCFomubNKyo1Uk2vY3spC4uhoi0izBjtT2isj3ItIsZV3Kuoh8LyLN3iDrwoGdz48vhBMlW9rcX0ckzGBFRK016cbm6nW/pZ+IB4SINHvDoaiV20Xed6nt1co9xusvMr+LTLuUdePJqtYZG5nfhQI723NXw/a81Wy/7YEbadnRKhLSsiPqh0CCHantNfIH0dWTT0SapaxLWReR70Wk2RtkXSiw88b+KVBWew6uSVkAvaLHtkkxbetDJy07rl4BpGVHZmPTzjtGG0Hkj6GoIF/kPZe0yzo7RjujtcxX8rsx+V0YsFNWdw7e2DcFAU4YzMnY4BSvS7Dj1HJZfVjEA0JEmr1BA6SV20Xedwl2tHKP8fqLzO8i0y5l3XiyqnXGRuZ3YcCOo/TS9phAgh2tIiKmud/IB4PWHZe0G1P7pXXf5QVIjxU01hhS1qWsG4tjtc1W8rsx+V0IsJN+dy4rHEqNXNj6x0xyitsl2HFquaRl5+IKyEPRmIeiVm4Xed8l2NHKPcbrLzK/i0y7lHXjyarWGRuZ370e7CxeNh9iJm5ne9wzajTc1HuZ0/stwY7TS9amg5GFxFXqRaSZr5WkXUygJy9Arp4Wxu0nZV3KunG51/mZS343Jr97PdhZ9u+ZEDYwC60516FVZ6HznI09JNhxadladRLxgBCRZgl2xHTZVAq7iHwvIs1S1qWsi8j3ItLsDbLu9WDnuc9vg6CEQpfc1/gGS7AjwY4rKyAPRWNqgFzZa9Ev+6LR31hRAVVZWeAXFgahffqAlHUp61rPDSP2F5HvRaRZgh03SOexY8fgscceg+rqanjppZcgLS3N5lvWrVsHVVVVMG3aNJvPcKAyJ2O96lTTloNJsKN9o0U8IESk2RsORa3cLvK+e7MbGwGcioMHofyXX6AAvz2NlZWMVQK7doWC3/wGZJp5rZJjvP5S1r8Tju9F3nMj0+5Rlp1K/HgsWrQIZs+eDWGoMXv55ZfhqaeeYn+3bLm5ufD444/DDTfcANOnT7cLdmJDesPd6atcPkkl2HF56cwdjSwkrlIvIs0S7EjXFm/i+6qjR6GxvBzq8vMhe1nreM+A2FhoRGVbE/6pmjEDxuIfEZs37bez+ycy7d6o2CjPzIQgVF6QAsNWE3nPjUy7R4GdXbt2AVlrFi9eDL6+vrB06VKYNGkSDBs2rBXfNTY2wtdffw2nTp2CiIgIu2DnhZ/GQzyMgIQa5zKwKV+4L3Ix++egsmecPQvNz9Nce/To4XJ/o3cUkX4RaeZ8KmmXsm6kM8vv3DkIOHCATbkhNRX8Tp4EX1S+BezY0frb06ULNMXHQ2NCAtSNGQMhn3wCAXhByhsxAsKuv95IJOs2V6Ws+xQXgx/+geZmNn5j587Q3KmTbu/ytIFEPudoL4xGP8krcWbNbbcxVvLPzoag//6X8atvWRn4lJayn9ePHAk1+CdkwwaoGzoUGvr3l3c5A+23NSu7R4Gd9957D0pKSmDOnDmMsd5++23w9/eHqVOntjrjDqIrAQGevXv3sp/bs+z84Y8L4PHfPQyRgbaRuqMDVFp2HK2Q498bWSPgmDrrT4hIM18JSbuYMQy0/0bc++MLF0LJli1WBZnicshlLXr0aEi1sO7kf/AB5KxcCfUZGTByxYo2/avQLbv4u+/APyoK4i2+Y66eK57Wj+93+e7dcArXpxaBI2+0dnG33w5B3bpBDCouva0Zkdf13AOj0J+3ejXk4h8zX4aHA7mlWrYAVGbUX7jQ5ucRgwdD+JAhAD4+kIWK+HEzZ5qfIRkPQuWHH47p7c0o+21tHzwK7BC4UYIXy3/T7yiWhxZ84sSJQOBI+bw1AsktbsmSJZp4UIIdTcvHOhtZSFylXkSa+VpJ2iXYcVVu2rtf9rPPQuGXX7LXKi87UaNGQQSCmNgbb2QXI2uuLXTBP/rww9AcFAThvXszlzZyeQvp2ROS0B373PvvQ+mPP7KxO19zDYT27QuNpEFGJV6Cjm5vNL/j6PKdsmABmyddwOrRwuLj5wd00es0fjyEIy2UTEHvRrLe86efzGtIACcY6a/HdaC14C1j/XqvuxCKfM4Z5bueg0qI/A8/ZGzIFRdKGej2wAMQejE2PAKtOCQ7R+fNYwqOqMsvhwpUqvP4PN6PZDcR/9Czx1D+u82d2yFgvrmhgZ0l7dWMzO8eBXYIvDTg5nFLzZtvvglB+BFRWna2bdsGCYiiySXMGhiy3HQJdtpLDOy/x8hC4uoKikizBDtiAnuljBiJ7zlYoflHk1saggECB3QpGoRWGzXa2pPobl301Vdtjgnlxco3NJQBIWVLxX7RY8faPV7q0EpiL36Afk9zPIKXrerjxxkNpIE+g8l9LBs913f5cs2Ahy54BNhKfvgB8j/+GJrQauV70f2H3hlz3XWQgpYyAmDnyVsDn6s+cQJIOx53110MQKpZV1fP3fbsZyRed8e6eCr9JBeFX3wBFINTvmcPI514n8AMBz9q5I/6ER/n/utf4Ivy04R/z0dXOGpxd97JkpUQb5PVt/tvfwsBMTHM+qNnI6DVjJ5Mlq0RZY7Onh5PPAEhvXrp+UqbY3nqfqsh3qPADsXsbEAfSUpKQM0yZoesOo8++ii88sorrWh76623bLqySbCjhg3c/4yRhcTV1RGRZr5WknZ1lh36kHrLxc8oe08XoZN/+hPeYhqhFi0P5LZCrlbxeBG3ByzsnQM/vP46DBk0CHzQxYX28zxadIq++YZ1oct/3OTJcH7NGqg7fx78MM60dOtWdulPULjD0L+V7ThaaUrQKkRWEn/sQ2ApIC4OEmfNgmpMe52L76SLUCKOQa50li0QnzXzFsYkVGMcEgGwZNRa1+XlQThe/Mh1Lx7nZo1uWidySQtFixW3bBXi99kyUQN/L13+6Pd9UZOutCAR2CGrE290MaPLIV0KG5D/g5OS2PoYsYl8ztF+aaW/AsFIY10d4+/g5GSoPHTIJhsQDxKgt2zNTU0MDJB8EPAgvmrCuyKBct64JYb+zcDLqlVMDlxpW9FbKGjTJqtdo8eNg04TJrBzgLdmlL0wVKIEIX2qG/Yh2aC5nnruuTaKEhqHrKb1BQUQjIr/HpjBmOTZ3U3rfrt7fvbG9yiwo8zGRjE5q5AhyQXNWjY2IkpadjqSdZx7t5GFxDlKW54WkWZOvaRdHdihWBH6ELvDvchVvtXaz9P3Xum2RrTS5TvtxRc1gU5rNBd8+ilbytibb261pHSB2YeXe0vXGLKGEOhglzEEMtYudvb2hvoSQCFwRBe/dLJQKeIIjqL1h2u51ewxH48/G45gji6TNG9aMwJOifffD7sPH4ah/foxrTldMK3xMlnQSAtOYEjp2sbHpotnCIIqAlZGAv+ezutq9lnLM1roJ17dN2WKltfb7Uv8STJF/ES8qVcjmoei6xgBeHpHIHoakfLBXiNA0ueFFyAQMzjabQhyKMPj6b//Heoxfr0KwZ/lOWGtP80jA2XL3U3Lfrt7bo7G9yiwQ5M9cuQIzELNVSfM4PL8889DH0TE+Yhg58+fz7K09VKY6yTYcbS9nvN7IwuJq6soIs18rSTt6sBO5sUMXj2ffhoVkj6YFMiUxYq03UH4x4jN0/c+EwPl6QJBax4QGQmheFHXesF2lmYCBTl4+aH9bsK5VGNWKGuNXG1obgXokkOxP4GYCY4ABwMaCJIp6JpfhhzFxNA7z7/7LgNTlF6X3HGsxTAo50HWIUtwQnMgFz9XZJ27tpE2nloN0kLWK97IDS/u4gXY0tLlibLg7L57Ig1a5qSFfrKuFmFWXUrhTo0AOgF1y8bORfwhyUGo0l0L49GUjXg5DGPisv/yF2ZBpfg1dyTFsKSZxccVFUENWk4LPv+cyZSy1aHlmCwwZPXpjp5JzNVN2fAMqNi/HwIwc2EZKgTy0Spcg9l7eQvu3h0S7r3X6jYF4e+OPfIIA0iDsJ+rlmm1PKBlv9W+w13PeRzY0ZtQPdzY3jk4Ewqqs2Ba/9ehS2gfpo0grQQ1tQJlZCbRY09EpF9EmjmvSNrVgZ1d+AG01egyW7ZzJ3OJ6Iaab6NYfzx577lLVQimlybLh15NK83ke1975gyQt38FpsAOx/gWsnZQQgPeeHwOz/6k9WLD3Xys8RX9jlx9epL2Gi+ZLE7nYvYqel4JDrXSTpe7ou+/Z5dFpRZb6Xqk1z7pPY5W2vWeT3uP5yr9echbuW+8waar9yWdrIjU9LTmKNfVHs3Ev5QUhBq51tEf4uusJ59kgIQSoAzGZAkNGG/ThO575HJHa0HKDAJ9BIp4i8CSKwScuj30EARER7fZWkpMQH+4xZZkNRKTqpBLoLuaq/vtrvk4M64EOypW66Oj8+BseSaMPXwVROyphFJMkqBsaoTVyEyiYokcPiIi/SLSzBlB0u4Y7NAF8hBasVn2qpSUVjJUebHmC/+h2mBah4LYDg9Y2/ummhr2YW7PzEHWSOXByXpfpPXkdw5qtFqb2mGr2Sv0op0uqeS+R40yYFEjSw+BPnJ/o7geT1sTvWhvr73S+z2u0K9MCqJWWaz3vLWM5wrNFZgk4cQzzzAwE3fHHSw2iaw31lzUyAJESq7BaD31DQ4Gn4AAu9Ml6y4lVSGwRJbYLrfcApFY94uAli/1vZgwwScw0BxL5IuJv1xprtDuynvc0UeCHRWrysHOQExwE3XRNZMye9ABTClLefYZe0MZmUlULJHDR0SkX0SahQU76IpArhMnMcawFLV2A9Hl1pElhn/0yV2HgrqVjQen85/pfTl3KLAaHrDkezonq44eBR/8wEbhR9hdGld7UyaLDllMijFpALll8cxMGshs1VXKumNw78xa8/pFyj48BoMy2FFCBrJ8djT4EXnfXQW6/HJOCS1cTRLgDC/p/ayre573n/+wrG7WGqW/JrBC9agobo0SiKhNaKBMlU1jk5wwqxBmgFS61FHcEGWF5C2MCqUiEOLAh9wFObBSKqZ8ESRxwOQq7XrvgSvjSbCjYtXe/el/ID/wNAz7JBFS02+GyOHDmXuBMsAuCrPL9LYoOKcc2shMomKJHD4iIv0i0mxEsEPuOfmU9h4z+FhrylgaclGoRP9qy1SglVjoWBn/oAac8MxWNpUlCKBImULZr0jDnYr1YPRqyixwdLGkS6Ne/u2WfL8H45IosxA1NeuiF418HMuEAHq7sLl66dObzo4az13nnDKRBCVEYJm2sNFlsAoDwgk0E2jVsxGvULpikjc1zV20q3m3JzxjjX6eYY3mF4IxJQ0YaF9fWMimSzFqdOGnzIBGslbrcZcj3jqDiVAKsN4UxeF0x5TRFDtHYMLfipuaM/tLChxa9/yPPrKb0c7WmMy7AMEQb8xKhC53yn+TC94htEj1J5BEDcFR1KWXap67M3RqeVaCHRWr9yGhTLIAACAASURBVM6mKVAQfg7GH58EQ6YsaNVDeSCTpslWoTh5KH4HEzAlo0hN5D03Eu1Ktwq9+JMu1Em/+Y15OAJM/GPP/16ItVkoQNceAOBzIytR/4suPvbmSBc1R4Hd9NE9iGcVgSfy76a/kztF+IAB7AMWgR8wOstcbcq9p3fxJAw0nlKbS+9kbhzczQL/r2edCnp3FSa8OY1WM/KbpwszFQrtevfdulsEjMTvru6rrX7uop2UieR2yDNqWWbRo/kQn1LKXUc8T8+Sda9k82aIxgKrBJh4zBOrq4RywFN507NqL+Luol3vPXLXeJb0W2ZYs5bggs9Fjfu/u+atZVwte96ICrXG8nKmGLNMZKBlTuzbUl8P9ehVcOFiHSD6mdJNjtzmlLW+7KX5VjsXOlP7I3glZVYAJhXz5CbBjordsQd2WHYZ1IzSgUmNNEJ0kIag5UepHdIiICqm6DGP8CBWS/cCUehXboSINHP6jUS7OWgd42YiL7vMrixRth0KNKVMXv6KtL7kclCbkwP+eOBTHI4zzZHfOk9iED9tmkmbhq5gJF/8Q1aB9cnq8QN6AQs8UnPkokXprqm+Cv/gWmbbIrqGoPbR1abce0sgqXTZoxou9IFWNnKj8MXYHp6hyZU50IWLNMdFGzeaa93QR7n3n//stmxFRuJ3V9bUXp/2pJ34idL80uWKf3Mt50aW0piLWQ7pWQLY1Djf09/pG03PEJiy1ri1ldzl6O+2XFLbk3a9902P8Tj9dOb5YzYxukxX7Ntnll8ecE+WDOXlnjKPpdrxhNFjbu4aw9P3nOIjWfIDi9aMP+NZEJW/aqqtZd+S2tOnzT+upQxy+Ic32kf6dxkWE47EDJbUWMwRJV1AKxDVNaJvIn2bPLVJsKNiZ+yBHd4963e/AwpCUyJp5aXD0wVEuQxnynfDqdLt4O8XBCMS1Gl46SNEZtQC9M+nD0PCffexOhF0AST/z2z0l09B82f4JZd0iM++im3W/REj7bnexBuJdu5DrsbFimJPiM95elxr67YNA6qj8QOippH7AqUjtZdZiwfVqxmPnrFHh7XaFpTuNRlrsACmA6YCdhR7pFazbW1Oyr3nsRe8ZosZ7KA7Sw1mH7PV6APqFxKiluRWz2VhyllK00yNfNQjhgyBnlgI0J3xHUbid5cW1U6njqKd5KIa5bEKvzNqapFwEih1NvE4b/wSTq7o8VOnmpKGIOAntx2yCNLvLQul8r4dRbvee+jqeET/aPyuW9bLIasNtQtr1zIFTdKcOeZX0GWcAu+N2oTYc0qJb+Ubtgkto+MvZhAtQyUbxZYqW+Ls2ZBwzz3kr8gKJ1Na/zaptjto4yXYUbHwasAODUMa4kossEaXfFYhW+FTbCQB2Zj9LBwq/JKtzLxhm1utEAXDlSKdxMxRyPSUNpR+xv2pVSwnq1buHxXlkdl11Mxf7TNG2nO1NKl9zki0czBBF349KrnrTbuyNgn9nbspkLWCLvNBWNSOAlvJPSIf05pai++hfrUY9Er/P/rww6yAYzIGxVJT1pnhwE9N0hUlL7AEAKjRJc1hDio4ki9WCy/7+WeowRoyNB7FHxHooYsQnRen/vrXVuxEF1ZeXyIsPZ0BSl6JnBQoauoOERg9hIUuqZFbHhX01CsWyR7v673nauXME57raNp5GQjiLZYyG909G1ADTe6iBGqUlkuSDVIG8GfC8DJmGSSvtADZW19yVS2YOBHGkcVV0EZ73xvlns4dSpceg+tB54kyZbq3LU1H83tHrqcl7ZR0gax0dMafx7hXap2uuILVDaOfUaNYIH6uU9bRRFSEkwcFudE1kEcCpeK+WPuLihS7i3ck2FHBOW9/dRMUxpbC1cXTIf3qFg2Fra50odiLaTKpWBxVnSbt7emrrzZMzArPPkf03R/2KjQgHZWozQ5MTGRmf2taNNJ+0aWCaKdLDf07HDWqoWlpDBhlI+Mno7aWDkXenL1Qqdgqj3pEHorGiNE6ipYYinVx5P6llrncve8ELMiSanlJ41Yb0kqHUHE+vOx1wvgE+j931yHQQBdCW9Yf8xgov+T+k6hwyaOECmdfew06X3NNm6xqfA2trRGdBVSEksfuDEX3Mqo+TkBIbSPf/wFvvcUe55mCyAVOmSiiGNclBwtR0/lkLcOd2ne58py799yVObVXH6PQTkCeAsLVgF9eV4gUCRQrROeDtVaPF/uRr77aXkvtUe+hs2LXP/8JITt2MJmjmEJHGSg9igAXJ2MUfneRPLvd7NF+4dNP4SzyA7m2UbOsG6RmPrwMA1lfKQU3eRtQtjjKwKi1SbCjYgXfWn89FMVXwCSfudDnkskqegBYps4sR3PfFQgGjNDe2DcFyupMRVNHP9p2xqRRJq0W+cSTNocuRPRRsOeKw4WELmn04eD+1o7iFYywXrbmKA9FY4Adcluhy41eH+uO3Hd7oEPJp/bkjhIWkHXaXqOYhwAEII0YEEuN0jpTi0drjNKyQz/rjIoe0vby2CNyaTn7yissNSr9XenLTxXByT0iF3/PUqNi477hfD6sUjpabWyBJfrIJqE7hZpLrV7nS0fuuV40uDqOiLQrE29kYHybO10kXd0Xd/Yj9yX6jnPFpzsyHLpz/lrGFpHf+Xo5op0sOgWffcasOr0whqcOs/ARKOYJRM689BJT1NVgfFAIWnnoLCf30RBUwpEyrfjbb9tsjT03Umf2UYIdFavlCtihYWlTKcCRgiSr7roLxl50G1Hxyg59ZMWulqruw5fgZSVhAAtAI5cA0ia7comwFBKedpcIpTHJvUBrRfAOXTQrL3d0MHjafPWcj5Fo55fwYeiPrEfraNq5VroaAVzxpk0s3Su561DjllV7Viz6OJ1/913Iv5jwQLkmUSNHMnc1a9ZdAkD9sRq4LfoPzpzJzkLeuqA7KxXYUzb6sJHlhlyPyJpDjd5n6RtubZ8oCNofg2d7o3tce18+O3rP9eBbV8cQlXbu7kZa6CD8E3Pjjcxd05sbKXEpw2EhZpGk1oDuqt1QA09up3po342wdqLyO+2Nu2kvx2Kq5ApdiTxGcZfctZkU7OlvvKGJPSTYUbF8roIdGpr7wDehK1sU+i5SBhhXwIKKaeryCFl0yLLD2yVYW2jMn95l/1TW5nD2ZdaERAl49ELvzs7Lnc+7+2Bw59y1jm0U2gkYkGWHx5Jopbs9Pgha5kgKGGpqCntSFW9yh+OWF6oxRNnS+JlG8ULdH3uMZTwr27bNXFzZ1t6TK13lRQsQzSEZEzNYpl8NxtgjnopaSSelbOWZ2yhmiWIiY264gcUI8NaRQc9G4XctvGOrr6i0k1JgLwZj+ygCua25ZtMZw5IXYXwCxcoZFRRYZlYk6/BeTDQgS0q4Q6o8c8z2lnVWJgFjfEj51eXWW1nSkM4YE8QLrtYXF5tTXvPvAy+MarmCEuyo4CktYIenteWv4f7r7a15dETm2XKTT3JZXR5szF5mfvyyr3rDyIWrHHV3+HtbQkLrQ8GiFLDsjiJxDifmxgfa+2BwIylOD20U2vkHXM8YD6PQ7vSmXuzA6tdgIpbApCTmvsrjfLhrnD3664uKoLmhgVlvfDHbGq85RENzMOXqvDqyn7fvub21FZn279H6OQwVArwmEGmi6RtP7pxR6K1A8qGsM0XrSAHalJWUN7KIUiO58jTvBibrF62xZ1BZQX8n627sTTcx0Cbi3otIM+fVjqDdVh08ZeIDZT0nsjL2e/nlNkeWBDsqvpBawA47LFCzk4n+rfEX41X0yvqkYuqqH1G6rik7uRvs8EOeUlfSWukVJK6acDc+2BEHgxvJcWpoo9B+5KGHoGLvXrvpmp0iHB82Cu3O0mXveQripkx2FKAsIv0i0tyRFyA9eVfLWMp9t1Rs0rgUy0Lxb+SGQ0CGLJKWjZ6hb18QJgCi758nNcu09+Syl05FWC/WGBOR70WkuaNl/SwWLi3CxFcUJ6r0DrAlK9Zc0iXYUXGyvLn2aihJroObYxdDSo+rVPRo+wgJSBoGbVFgvrKKuEuD6dyJ6up8fPRh86iJ4YOhqaIKzkEWtAfYoRdz1xjSirkaF6TzsmgeTsRDsbYRP9p+4R5/4SVt0bm33zYHueupgBBx35UuriLSLyLNHX0B0nxA6zCAtX2ns4W8FUiJwhtZPckScvJPf2KWH0oDT60e3XOUqbGp5lXk8OGmulcd1MhKRQV/qWUvXcpidSkhCFlekzFtvTLjmoh8LyLNniTr5BlAfyhBBvEi8etxrKPW649/ZAoFiimLxqQHlk2CHRUHyr/fHwelqQC3910O3SKGquhhHewMx7gdqnGhp8uMS5Ox6JSZ/wFszlkJgX5hUNdYCdP6vw7fHVrWrmCHHayoHaa01dS8IUubaIfihapjQGCHZMTTaVfW0iBf4K53362bC4mn067HmWFvDBHpF5FmT7oAuZunbY1vb9/Jo4OsPRTUT9YQay5qvIYWAQr+7aN3kWsbFTJtT3d3Npc1a1hiEmUCErLmUOp4a01EvheRZm+QdQl2VJySeoGdERh8q3cwtIrpO3yErDpk3RmXbNImZcRNhvd3zWx3sEPv5hYeewesQ4I85AHRDsVDhRugrPYcjEic4fFgh6doJqBDQfZ6NtH23XLtRKRfRJq94QKkVe7V7DtpntXE4pBFiAAHKf0IbLQ34OHfXloTXrCYYuqoSKStYstq6Ne6xp7WX0SavUHWJdhRIUl6gR3KWqJ3mlsV07f5CCUlOFOxG7bnotYJrTp3p6+GyMCu7PmOAjv0borfoQ+E0a07oh2Km3NWsPpMN6Y+6/Fgh/PYoPffV3URcUbORNt3CXbEjNPyhguQM3Jt7Vl3yDrLQIW1rsja0x5Je5RZUYnGhF/9qlUxYXtr5A76te6Ju/uLSLM3yLoEOyokQ0+wwy9ZehUwVDF9q48QwNmet9r8u2tSFkD/mJaipx0Jdvjh2x4Hvavrp6afaIfiR0fnQTmCnfsGvu/xYMedSgfR9l2CHQl2REs/7O7LHwGevZjwowktPBR/QGnW6WeU2prc4/wjInRT0nD38VJMCnf21mAITUtDL4950CW0j8PPnIhnnYg0u5vfHTKaDg9IsONgEcnCsGbzFF1iduiDwLObdGSSAnI34umlE8IGQnLkcBiZOLPVSnQk2KFDnWdnS0WTPhUcNWIT7VDkGf3mZKyHrZt3sPoLjc314OcT4FHbx6ufU6BwBlZt1ruJtu8S7EiwI8GO3qcImO8K1kZmiXww/pcyuSkTBiifVeM+p4yTrX1tMuwsN8XmqI1PFvGsE5FmCXb0l2/dR1yEWRqWLFni1LitspHgZfuXO8/pBnZ4znA6oMi6016NrDhkzVG2EQkzWHyFtdaRYIfmozyEKX4nZeFCVYUQ22s91bxHpEORkhOsOTTL/KE8trMEKpK/gpOlWyEpIgPu6LtCzZK1yzPuqK2jnLhI+25tw0SkX0SaveECpPXAcee+87IV+ehq21BWxtzaKHMbAR1lAgFbYIieoaxuVMScxqJGsUN0/uVgiusud9wBp597zvRz/MZWLb/e7O1h6elha53cSb/WvXFXfxFp9gZZl5YdKxKhDNSjX++f5wulPZtUazscXQDc6UJj+W6KoSBLjiXQcXSYdTTYocM597XXWHpBKjhKlafTV2kvbuquA9DRnrfne939LorNOV91GIL9IiEjfjL4+vhhYoKWYrSXdr0HKo51hUMRpg+pp4Ed7iZJFkOyHOrdRP4Y0lqKSL+S5nWr86ChvgkGXBoJ/YZG6M1eHjeeiPvd0Zc/OsMKv/gCqrCGjyPgw+dKIKnH/Plw5p//bJXuOmLwYIibOhWOpGaZwY49RaiSAUXcexFp7mh+1+PQk2DHyiryTE0hKSngi8Wz9s6qYZnJ1Jp2HV18D86cCdVYibg94nY2Zj+LYMeUzpmyrVGmNTWto8EOn6MyWDMVc/5TrQKjNCMfipRCuqAqiy31+aoj+PdjML77Iyxr3xfHn2qzBeTfTdYdW23esM0esW3N9fWQ/ec/Q9HGjUzraSvLkJbJGnnftdDtDR9EV+lX7vnMcbvYMEPHRMPcZ7FmgZc3kfndU2knzwhKW001Ryr27WvDgb6hoRDSoweAry8k/frXzGtCeVeQYMe20HrqnrfHMWNk2iXYscIhlkkEKPCaMpfpBXZ4jY/2yDb2xr4pLENWv5jrYGLKQtXy4ClghyZMdQpyVq5kc2+PNVO9SA4eNPLBcLzkB6ughpM8OO42JhPN+F9RdbbDJetIsHMUQU0TghxqNadOmTWh7lI2GHnfHW6kigdEpJ/TfPpYFTw96xBbpdBwP3hxfYaKFTP2IyLuN98xI9FOhU7Ld+4En5AQSLjnnjZu4fyeQ7RlxN3JkhQ4akai3xEtan8vIs1G5HfL/ZRgxwqHW7qZ6Q12+OWdMqtQLIq7GmnnX8m8ng3v7GVz8y/PQmbzl5Ca2RVumPW+5ilqOSCUmWnaO9ZJC+FaaNbyXj368mx9YQGxEIdWm/K681BQfcI89H2D3mdpyonHVu+bzIrR9ut8LVzTcyE0NtXCpk2bYcIVV8KLv1ypmv9on8k/3Q8zDVlaXCgDUVBCgtNF9nh8juWauLOOk5H3XQ/eEZF+TvPh3eXw14ePmpfx6df7Q/c+oXosq8eOIeJ+e8Plz5KhlGBHreuxiHsvIs3ewO8eB3aO4aXmMSzyV11dDS+99BKkYRpEZavEoLvnMKhuJWr6J2Hg3d///neIx+A6W83ZBAXWgpf1BjuUAIGsR7y5y52GXI6oYKjag0u5hp4Edvi8MinQEvffKO5sRj4UOc/fkLoUUqNbXAcJ3FB8jjItKbmvVTeWQnxoPwjyC2fbxWnnGdqUYJv8zct27YLYG29kzzYhyKk8fBhKtmxh8VnUKMsQpVytQnfPyGHDIBfjtSjQNnnePBZsS/8m4BuIAIgaFeCzVm2cyzMVyUucPRsC4+JYMK5/ZKTbLo9G3nc9FkVE+m2BnWlzk+GayXF6LKvHjiHifnvD5U+CHddESvL7BNcWroN7eRTYISBD4GQ2XkrCMJju5Zdfhqeeeor9nbft27dDly5dICkpCZ5//nkoKSlh2dYCAwOtLqWzYIcnJ1CmhtYb7NBEuSsbu6i5KTMb186r9b/1dLDDLWJ0qc1Yv76DRcfx6416KJLbI7k/UqM00hzAOKa45QlrYIcADjQ1wSlUVhDgt9YIjFDGIWdb52uvhc7XXANU8bu5uRnC09MZ+Cn+YROceGoRS1/ujmQE1uZp1H13ds1tPe/p9NeVnoPC/euhuakRfDBmIarPOAiNc1xTxN76cJp/+aEEXnzqOISE+UF1ZSNcc2ccTJuXDFUVjUAubt6YsMDT91svvvZ2WScvEFJmUVOrIBVx70WkmfO+kWn3KLCzCy9D69atg8WLF2PcnC8sxYB0st4MQ82utXby5En4wx/+AP/4xz8gJibG6jP33nsvzMBqxI6aT3ExBO7ZAwGYltEXAVTVXXdBQ//+rNuJsNVQ6ZcNvapmQFhDiqOhrP7+FMYK9KCAQIsWgYGEPrW1UP7II9DcqZNLY9vqlBe8AQoCt0Fi7SSIqR3p1NgXqj+Bc/GZkLQtCjqnP+ZUX2sP26Lf2YHDX3iB7U/1rbdCPQZVenLTi+b2pvFUyBooCzgMkfX9oEf1NJdez2nfF7mY9b9k060QsnateazmoCBoRGDDWyMmA2lGGa5HmaP99c3LA9/CQhZA649y7lNXB74KgMT64hiIbMDvzJm2c8Tf5U2MhoJB1eBTWgbdTyL/j2gpmusSUSo7GXXfVZLn8DFPpz8o9zsIyv2+hfciUqAyzfE3wh7hnOa93wXBnu+DID6lEc5n+7H/T5xRCVvXhkB4VBMMnlDrcP2M9oCn77c719ObaOdnNV+vsMbu7K/BjV0hsKkzxNZd3mYpOf2NPjXg1xzszqX2mLG9ac+dXVSj0G6t7pdHgZ333nuPWWrmzJnD9uDtt98Gf39/mIppEa21QrwMESAicBQVFWX1GbWWHZ6Olg9ClgPuFsOzlFi69DjDKLYQMc/81hfz3lNGFD2bFovUN+vnwUEEO/1Op8PE217WPC29NALuThusmVDFAHrRrOecHI1FSQeIb6jxuBxHfaz93tKyM/pR01NhAwaw/3e9+26nM+uR+5o1VzWyxhZ8/jlzT6NGro41CJBOX4eF+a41vXf88UkwZMoCV0hxuo8R991pIu108HT6j3+yEEqytkDn/tdA6fGt0FhXCf1/9bpT1h2Ky2loaIbYroHQdwCm6eh0ihXRXbc6F//kMYvOxg9NFsqr74iDbz7Kh7SMCHhyRV89l9ojxvL0/XbnInkD7WTN+eXcGthx7j92lyo2pBf0jB6Nbszn4GzFHozRnAhFJwIgsFsuHC76Cqb1f72Ve7M7170jx/aGPXd1/YxMu0eBHQI31KZPn87+b/lvyw06cOAA7EZLDD1P7ivWmlqwk7NiBeR/+CFQzvno8eNbBUhrcQfjc7LFJNxtLgGtT4kqLFDOMCnPxObKIcTBTvr5DLj6eu0FIfUSErrwZl5vSrrg6bE7etHszJ5reVaZ0KJX9Bi4MdX1GjTWwE7EkCHQ92JWPS3zVNOXsg6tO/AYFA00PX118XRIv9qkRHF3M9q+670etuhvxhdVNNRj/j503fXzA38fX71frWq8fa9OAXJlI4CT9+NqBnxSJi2AmIHqLX88vTR/4W2PlMNNt19hBju3zEiAw7sr4EhmuXlO3pqdTWR+9wbaPz++AE6U/GjmU8o6q2xZJd/D3vxPVMlWkF8Y3IDfjW4R+ipuVb28nR7yhj13damMTLtHgR2y7DQ0NJjBzptvvomeKkFWLTv03Fp0iyE3N2VMj+UmqgU79iwsRgQ7WjKx0Rp6KtihufE6RfR3d1jEXD0ILPsZ7WDgCS0oRufqlAWtEhM4uyac9n/+fBU0+NXDpMOToc/0uc4Oo+n5N9deDSXJdWyMST5zoc8l6mpMaXopdjbavmulVw3f59RUtnqsS2AwBPv66f1qVePtem4ce27Y/M2Qi2Anb+tqSBiFyqbR6l3ZONjp2XU/nDw3EC69phh+s+hq+Mu8owzgPLQ0lWVhe2LKPrjsqs6wb1spi+H56/uDmDXIm5rI/G502im5zJpDsyDANxQGx90KnYN7QP+YtqCfnjtTsRsuVB6BWMzOGRWUBAcKPofs0p+ALD4APpit87iZrbV4BXi6bBh9z7Wsr5Fp9yiwQzE7GzBTEyUloGYrZocCkDdt2gTpGIQcp/D7t7aJasEOTzetdF/j47kT7FjL/qaFGakvHUzb895Abc0PqgMNLd/pyWCH1oxSFJf8+CNzXRqEdXg8sRntYDhUuAELyy3Dj911cI0TNZmsrT2n/Z1NU6Ag/JwubmTK1KikQby97wqz28QrezC4tsEUXEuNLFOlJw5AYedi9u/LfG6DkZdc9KVzM7MYbd/1Xg5L+lfkHISDlSVQ2VgPp2pa9mh535EwNMJ6rKXec+LjlefshqPvPgwRyRnQ964VToMd3v+lz15gQ066dBVs2DETAgIboUdaFJw9WQ3VmIzgieV9WTICSkxAFh0OgvjP3UVfR4wrMr8bnXZ+t3H1zLek/7OsBXCy9Een6/p1BN+6+k6j77mrdFM/I9PuUWBHmY2tsbERVmF6Wcq0prTcEND59ttvoWfPntAL08mew6Dl8vJy6IMZzaw1NWDHnJ4W09em4zstW3uAHcrIRm5ZgV27auFFlk2F19YJ9A2DuwesZvVQnG2eDHY4LfsmY32X8+c7vNAo8UdG/OQ2WcuMdjDowed8b/QGO8rq3vwdgQh4bkpdBheqs2BzTmtXS0qNXVpxGup8TQHhl8ZMh8tTpBubs+eAK89b8v24XV9YHcYTwE7+LixY/O1KdGHDmmeTbNc8I7e3rLULwT84AspP7wYOdn73wL9h7WfpcDjnUjONMfGB8OTKtFYWHB7LQ+5tt8xIdGVZPbaP0c45PRfS6LTbKjGgdo0s6Vdm8qQx1GZ1U/s+T3jO6HuuZQ2NTLtHgR3ahCNHjsCsWbOgE2Ymo9TSBGLyMRXt/PnzWea1HTt2wIMPPghFRUVsz0aNGgXvvPOO1Uxn9Hs1YMdRkU89LoG2mEQZg6JHkVGunaeL4HisgGzNJK2G2Y0AdniyAkrsQO5sHdXIDYDW+w60NCib0Q4GrR8+a7TrYdnhPE3jkz85+YN/dHQunC3f02q9edVvXttH+UtX0q+7yk9G23dX6bTVT0l/BVpzrs/8mj36+54Z0D80Gv6UnQmH0NLjCWDH0tJji6acbzGmc9eH7NflVZ3hzf8ughh0R5t9+7+gPCcTznR+ANIuuYFZcawVEf1xQyG8viwbRl8XA7MWpui95B06nsj8bmTalYpRrSUGlAzI70v0M1K0kkubNzUte07nYbhfgGGXQwvtHU20x4EdvRdEDdjJxvTPhV9+CbaKe7oT7BC9PF5Ia/0YirkgN6RyrJMyLnkuZMS5HqNgBLCjBIqD0K1Nq1XMFd47VPglrrkpkJ8Ajw/+Ry5U5AZmpINhe95qID6npoe/tV6WHaVFR8nTxOvbcl/HzNNNUNdUCYXVJ83zfufgTPQfz2q1nRLsuMLdrvVR8v3u8kJ4+Og2GBzRGZ5LvRTq0TL/r9wjsO7CKZibnA6T43q2eklVfRHUNVZCRFBX8PPR/1JgCW7UgJ3G2grYj0kNGtAFL27obZBXNghe/kcnll1t6qQPsWbPl1DbfRKMmmo729/h3eVAGdy8MSObkc451zjadi+j0r4JLeE5ZTugqOaUJuuLPfqtFZTWe/07Yjx7NFPyFeupskwzfT33KMxKNG5GRqPyO629BDu4CJTdiy7Oti7M7gY7tBH7pmCGIHTJ6/86pkC14ZJnT7AtzcdaL6xGADu0HhyoUha9BLQI6p2+296a84B+a8/EBPdknsmMNwAAIABJREFUAcmjU6e7bF1rr4OcB6nS+/QCBa6AHdI00lx4Jh8lT0cExsOMQepis6y5vLWnO4WRPwh68JyS/g2FZ2BZ9h4YEx0Pz6YOZ8Ovxg/+6rxj8Ku4FLgnugt+hUzXg11FH8KOC2vY33tEXgbX9XrapYK29miwBDdV+cfg0L9ngV9QOIR26cUyxcUOugFC4npDY20lnEGLTlW+CTjzOB8lcLln6o8swUFt4hUwavofbb6aYnceuj6T/X7VZut14/RY+44YQ2R+NyrtSuu3FsWoBDstEncWz4sXTh+Av/W5zKYYkpWbLNp9QiM7QlQ1v9Oo/E6ECwl2+AVZufNkFSCwY621B9hxZF2yxaV0QVxzaCarGl9ed55ZFciiozX1o1HATskPP8DxiwktaI0S77sP4hA4WqvHolnSFQNYXqivwexlvaLHArlcbctdxbTTvHHXK8v3Z+Z/ANUNJRDiH63JCqeFLpM18FnGO9wNTMt4vK8zYId4uKAqCzblLIfIoATk3UugprEU6hqqgNbI2eBZ2oNfzr+H1p4TZlIk2NFjV+2PUdnYAI14Dm3ZsgXGjBnDHn7l7GH4rOA0zEjoAzMuajQ52Lk3Jgn+J6olQcGmgn/BkbLvzS/p0+lKmNDdVNA42F+fy4E1Sw7PzuZohVJvXQrRfcZiSukWK41asENjPzgp0yszshn5AuRozx393oi0cyVd55AUGJP0ACSED3RZqaAW7DQ01bCl9PHxc4vF1tE+6fl7azSvyjsK3xXlsQQsT6QMhhtjks2vrEfvA0qzv7nkHCw6vgtu6dIDfp2YBuH+AXatQHrOWa+xjMjvnHbhwA7V0qGaOpYt7s47IXmeqZiiZWsPsMPjhuzNw3JedEmkudGFkDdXaupYo3nTZ4/DnsSfoXdBOlx/recUFbU2V0owQfE75IpIjTK0RY8bx9wS3dGUblJkcaALOtWkoZTN1LiFYsu+jyE/aBNYs0rQnm3OWWmeni1ApJw/jUt/XEk4YWsdlKDNljXwSGYF5J+tgf7DIlWnzXUEduiDywG50sfb2jzVrI21fl8jiDuMboaMJ9DFMAY/7skRw2Fk4ix3sIV5TCN/EFxdmHlHf4LMclMcpbWmjM8hsLPu5E64vyQbhgSHmR8/UrEZCvwuQI+h97QpcOiMZY9k61jxdxCN6XGvSTFl9uStcP8GyN6wrFVCAg52YgZgFVo0MpFbGrWwpIEQEBwFCWNm4s82QPKVpu+Dq2DHWzOyicjvnJ+MSDs/b/VQbtmj/+XMSa2UfnzNyGrbNXwA8yLwtEaJbii5DY91Jvdu+t4qY5+t0axMwhKHafU/HHQVsxJTXbFPL5yGlJBwICs3AZ7YgGBYhPGLPUMiINrfWGnojcjvnMeEAjtVx9BlAV2dqDmTDKA9wI6zKajJxYcuy5RemhodXHTp1hKnozx49ry/DDalboDYiq5w93jtAYbtISRk5cl97TWoPnmSkWIrBsvVA5YOPqoeTZYDnpCADkZbjWjOjv0ns5pQquQI3B9KYkCgiDLmEXBJihiMgfZ7ERDFQTgCJ9MFbSFz5zpYuB7fl4v1bsZBaV0uvvcrqKjL183VjOb9xv4pjCayTFkmsyCQc+JQBXzwf2cZidPmJsM1k+NULZ89sEPrRz7j5JZGa0EJHohe+jutCTVaXxa7gR+aGRoCXK0Bqa5h6Qh6hsGALjehVWspvq0ZxnV7WLfq3+3B67Y2gdbRHk+q2jwXHrIHdq7unAh/6NlSZPAH/OB//f0rcOux/7Z5U2k01s66aznsL/gUjha1/r3aIGrOT4xnLaq6W6urQ9YeaqFxJlkm17agyAQIjLKexVIJdubMPQ/H1z4F9dH9YOTsV+2unLdmZOtIfneBVXXtYkTaeXKXG1KXaqqlRgtpj35lqQBriz5v2GZd90KPwfic6XsdHhAHhTUnmbeMssC2Jc3Hqspg1qEfIBRK0WoVCOXNIXAvWrK7B4XBlwhwdpYXQJifP5seWb95o1pjL6WNgq6BIa2mTuNlVZfBpJhuepCk6xhG5He+AEKBHXN8B1ZyT0HXJ7UB7e0Bdniwva0kBQRuTIHwzdAlpC8cKtrA6orQpXBk4kzdQA5nDCOCHZo7rSNZeXJWrmSxTxQDpUdTxrXQeNbAgeV76GDoOriGJY3gjbsZfnz0YSzG1hvuSFsBq/diCm0MslfbCBTQxc/VdhwBMgXwE/+QFtwaoODZo5TvcCZtLj8UuTskWQgHXT4bmpob4dvTzzEASNr6cAR5eRX72GvId5xbu7TGnCnnnVO2ExqaaiG7bBvsu7DO/Ctyj6MEE9T00HLygTvyg/D58YW6uLE6y1sc7DyDoKZ072HMknk5G8IX3TdiAoLM7hqV5Q2wt6oILnz8ACRV5ENk71EQGNEF6sovQFnWViCwc+Vs0yWotqEcT7tm+Czrd5BXud+cic/e3M6WZ2KmvhYLvaULJAc7xX3jobifCbj74n/X9HxKtcVUCVquvPo8q9vTGJECl/3vm2y8zBUYA4pJDeKGobfARWsQ/ZzLVLfUEBg2rhMMHRNlNXObs2vf0c93JL9L2p1fAR6vo1Z5YO8NasEOdyPOrzoKnx9fgEq7C6rk2XnqtPV4Yx8q//CupWz0vZ3RcxXknt8CTbXVcGbPVhg9+TkW50dt3dn18PdzeC+DHEiEo7AHrrI5iVAEPVUKwHNd527wWI+BUFBXw87JAF9feOTodhiG9ce42682ivTtbWRZFwrsOEpEYIst2gPs0Lt5YdNhm9tqPOhyTK4/ykbWgKHxU3UHOvQOo4Idvj6ZkyZBY2WlzaQTzh4BZN7OzP+QWWKSwi9hANNR4wcD7RtZLAiskrWCtEa1+H/lBZsO2Mzz77N3UAsLiGWXr7gwBLZo0UnrfDXEo0Ui8/wHDKiMw7Ti1N+ZRu/45vA/4fDhHNatrqgzdL50RxtLEWmu16w8AzlZVZCYEgJ+WOg+53i1U2lzLcFOaF0YVAXaBnTtFVNzsuRHVgl8N661ssWGpMLopN+wH/lcDJinODjL5os+58mRbQPMS2vzsKp4Anu8Iz8IZDGkj/O09FUu++E7w1P82Sn7voVzddXw/qAr4dCP22DChAlthtm1qQQO7SrEWKp8CMr+Foakb4Led5NlDYHN+eNw/qt/tgI7fAAue+EoEwSOeUuPuR6LF05k//TzJUDlA/wiRwCeslKSlYusO8T75WjBzN26Cnz3ZkIOJoE7rUgER0C7S4jJskOy+jVa/Jis+uNa9l/VCghZBTuhXeGyB7HQ8TGMIURLD7UgtAwN/HULn50+VgVPzzrUal0eWpoKl4xFhGfg1pH83tHLZjTaebwOnXd3p5uyb2ppasGOUulACpkTJVuALEv0LWtqboCowERI7TS+Xc8sa3Tz84PODDoHSPlGc+ydFQDxp+vNXSpjAqH/Xf/Hnvl91rdwoqkfDAyuh351q2FT0yToFJKGZ1IgdEGXtSlxWA+yvgpCff1heGQsXEBgQ9aeF07vZxafHsEEmnxgbFQ8dAkKhj+dzGwV46hlf/TuazR+V9IvDNjhLmz2EhHYYoz2AjsHZ84ELF0HAQ9NgsCErlCKLkxRQYlmDTwVCU2PncQuxHRY3ZG20m2Hg9HBzvGFC6EEA6X1cmXj7l7OxI9YHgxkHSKtM09eYDkWHZwEZqwVKLW8+NG/ybp0EF3ClPFCSh4uOFfHtMmnTudCzplz7GCuPpsEjdUtZvP4kfshqnokFOKzVAzx2rvi4Z3lOVB4vo4N9eL6DKBLmrNpcy3BDp8XAXS6iPbGDxtZtngjF0w9Y5HsHfLK+hKufAwo016AX8sa0n5SCtcekSPQFz0dqg6nWL3su/IuZ/pYyw6YED4I17kXS809Plk/Vz3LeXGf9c3DbrAK9upqm+DJydugtCTI3HXApC1w96+uYP+uaiyCkncXs78Pm99a2aOss2RvPejy9MVxtNhfrDHGLaojEu9DcPsBk7vu6OGajH8K+3SG9KsWs4uMMnbO1vi9ax+Ay3rdDsFdfOCvLx6GMx/VQdIdgdDzulIY/OWfwKeuympXsuw01pRC5fljENljGPy0dzTKUzXs3lLCnveGujtGvgA5I1/WnjUa7fyM0Eu5ZI9+Dmpo3ZRZPvl9is5/ZYkAUtJclvArpsDtiMazf9L58b8ZG9gUuKLlkq1+EFLTCOc7d4GoslIIbqiDXendoDY5CD6oNykdKQlLbNUqOFm6FYYnPQK9O0+CEAQ4EZiIoBqtOU34DIEbSlhAiVymH/ieAR9rTZnQpQzjfpSNrN3UaCxKfNCezWj8rlwbYcCOo8Kh9hhGb7BDly06dFIxe5eyUb2dn4dlQtFA67PhBwYdIhTXwQPi3cHsSrAz7pIFmrO7uSIk5GKVVbwJD8TjjF7L9bJHNy84SskKCOD2XrZMVYY22htaXwKWE9G1hdaYfyCcCZKmuVmj2TK9srN7p8yeRn0vbB7HwEvghUvhiSVXsaKG1EiDTCDFWktI8Yew8CDI2m/b0tI5LhBum5UIoyfFmAOyqVji06/3VzVlW2DHGbCo6kUuPvQOZjCkDHDUSK5Ol/+MGQ3tD0auhkXV2Q7fOKjsmQ4BO44SPZCC5Mbey9wCKu2BHQLcB3ech5++qYaIkGKICC2C3MJUgKH5kHFvi4vn6G9NS2sJdkhm8ir2Q31jNfs9WdcKa7Ix6+FrrfbC0mJqGTNAQLtndiBEHD4DCaNmQOJoU4D00//3OPt/6c7RzOc+JLYc+o5ogLSYq+G1Z09AQ1UQ+IfQpcQP/O85CbmnEqHzV+FQdG0FFF1XAeNzdraKPyoOjoSz4fEwsOBYq/kFRsbDoDkfgDINNT3Qe1A4Wk99MCaumyHd2lw52x0KkUEeMBrtXHHgbIZLW9thj37leaRMb22pvOgZNQoVceWQe9Gdmb6z5DnhakF0V1nHGhAkl+9v9jwDw3+uA5LrP476DVyWtw+mHVoP1f7BcDYiDv8fBF/1HAMT+4yGof57WilP7LkK7q8owro7x2AXWnn6h0WzQsu8ZWBdshV9L2fAKLeqCnzxfLBsndHtjccCuUqzs/2Mxu9K+oQBO7xwZ8qCBRCDLk7ONEuws3rfZHPQ+e0YcK4mIFjJJEyAMI6DLn7KvocXPwFf37yNTU2ZqaQGD4KzFZlwN7pTtFfjYIfep0cVZGeFhGtUOL3OHs7KgqM0htosd8r30qFLjeJL+J6MSFSfQcZZmtXuLfEPabDJDe3gkkXmbl3RLedXj/aFyvJGePGp4+zn5KYWEFqP8QGRsHfNULwo+sMfV6ez39El9JPXc6HfJREwhkDNL+WwBX9WlF/XJhnBzHG7WB+y9HBAZW2+Jw5UQllpA+zbtw8GpA+EA3tfgtzk/RCSZEpyoIefuNp1sveccp8pULY8x1QDxVH78uTTUBJaA1f0eoK5OPHmiwUwCSST9SC9fAFcfYVzZ4yj96r5Pb/c88BjAgm7MQU3aSoPoyskKQ0IEHRGS08RpuXOiJsCzvCzvTnYAzuPXv89lFZEsO6XDNgHl1+fAi89FwFNIc1wybOm1NLUbIEdW+9tbK5HgNqIl6S9sPaYCbBQ4/TzPQ7wDWWuiWQBJRc2qovDwc7aVbnw6Rt5gGWAoMQk5nZbfedGaMA/IVmBEHDdMTgzyR/Km0JgRlUwzBh7FfBgZRpk+olNMDx7G5zqmg4xZXkQXlWMMTxzMZZnMrz+bDacRjfRnCwTgKP2xPK+0G+oaZ2M1Nx1zhlhDYxGux6KW+W+qAU7SiWXpQWax2eSe/HGk0vxe5vPXhGD5xRZo7WW0VDLRwTCvvjlFWjaewc88dt7WDc6Qz9dMx165RVDZspIaBqFCa6O50D3/I0Qe/In89BZnbpD19uWQWrZAfi4yFRknJqj2N7s6gp47Ng2lqiArD2bis/BK7mHgYOdqQ/+CBWDatmZY9kaOjXCO5eNh/io1gkO1NLrynNG43cljUKAnVmhoSxonVrG+vWqNPzKRdqe/QpsL3ybARAy/1L8DG9qsnLRs0om4R9hunjEhqbipWMqs1psXbsQdiZvgcTS7nDnlW+5wou69VGCHTVC6+jFaoSEDhY6cEprz8Ke/I/ZkMqgdWcvyuS6SIVaeR0eR3uvdG8iy44yaUC/ztfC+O4PO2VNU0Ozo3Wz9XvyLa7aegcc/WAMJPSrgJKyMqjOTWz1eNTA/dBz1utsDSlLH7m1UYvt6ny6Sw52yOJDGdmunRoPX713Hoov1EFAoC9MursrswBxkKWcSHjqcej90Ivsoj3nonuAq3Tr2Y8uy34IUnhhSbVj+1w6Fi65whRromwcbPSqmgE3jlUPitW+19Fz9gKPeRwKxSzxZpllyNH49n5vC+worRiX9v0KrrlnOPQePxHuveVn8C/2g9seLoDUrr3Y0NVbTZkyLS07aua169w7kFO+iyWiuDbuUYCyEvALiTRnWCP6yUp79N15sGNrIPw3c5rVYSmG5sTBSoxRq4JqLAQaHhUAt85MgN+t3wn+3wazOfPWfdoayLksAo7BcBhffwH+d0AG7Kiohudz26bgVlp/Uiah5RjjeWoD0qEgr5YpHX78stCpbIdq1qS9nnHnOddeNLj6HqPR3tFghxJ3VJ07guZZP4zPa2YyaaksJtfs7bmvm0FPYvhgVi5AL9BjKtXhw2JeefZPmgfdyz79RyBUHrwElqzOgOLIGvhw2Ydwuf+nUFbdGY7GPQi9IhKgqPwE3P/YGFSQ7YatpfkQsfHvENTQ4o6WOPZ+OBuId5jyDRCfOAqujLof/DGZga3sjjt3FkGPpDDokhAEP5ddgMeP/czAzqL4ofDkTQfssmZAqA/8z9zuMPaGWFdZ2Kl+RuN3JXFCgJ1bN21iNEdkZEBfKzV2HO32z1sWwukCjP+4bAZcqD7GgusI+JTgpfxI0dfM8jEWL5QkjOQaExHU1ewqwgsm7sZaMEOHDmW/I608xW/wRoCJ0vB+/ONMuBB2DobnjIFRt7ZoBxzNzx2/52AnqqYTlAYXM3pIY6rGimVtPtaEhA4dZapsbjHj/blWhPv+0rOkiebue3S5tqUJpUsWt0Dw+J2EGei6gn9sNW4xIUBLbnNlGHROzdVDlmjuNmIYZFYUwuQ4RTS0DhtGyQ42P3MjnD1eD/f+IRR2Bz8Cp9+5m7m0sbicmmAYPGML3HnnOJfnr5wmaaIP7iyD4gKT/3DfwXhx3GtKE01t8OVRcAz/XV3ZCAndg5mFIzIyEk4eqkSXwGp4aMkhiB92hcv8o8OS2Rwi59sVkL/rQwiMjIMAdEuw1erL86GuLL+VC5TyWQ52EmomwfCB4/BX5HrAfePauiFQQH3W5ni4+ibTZV9L47xLfvB3Y3ICW40y0xXUnIAfcl5kihtKha5HswV2Dv6cD397PAeSYk/C4ndvAf/AAPa623//A0RvDm3z6sSY4/CHN8bZvBiomevxTzBeL2sLZksKY25jPGsS9d3778fh/968FWrr22pD0zIi4MkVfdu8gltrYneEwcA9XaBbYihExdfDgCsr4YOG/fBdZWfoAzthCPwXDsIY/DOapaGl1ugTBv2aN0Glbw/offwcXHuyBWwOwuQFdAEyekpqI1+A1PCTvWeMRnt7gh2KgbH8hmavfxYKD5gyYCqVGrvRpas31p2J8DOdD9S2IeCh+GQe49qv80QYmXS/ZjfctTtfgJ+/roIQv04YR1OPCpI6CPXvhHE1xXBm/ZXs3SFhfuxbRo3cbsurOrdiA2Vm0iMbn4eKzLV2WSk0rjf0/1XLuUwu5jFd0Q0twg9eXXKSWXiX/DvdbBmmdNT3lKXBJwswMxweVUk9Wp9XRViktfqo6dvSqUsg/P2jQVpZWVV/o/G7kiivBzvL5s+Hidu3s7iNNAQ6atNNKxdpx5fzoOlQJvhMvAV2N/yXJQzgplees175PAVg04VDGe9hjZPItEu1WyhdKl2oybzrhwqCKz4ZBAP+9pIq5nPXQ7mrV0Me/jny2G9gb68TUFKP1gOIhwfifJkvrbOgx1JICARSmsdeaNFqRr/U8vpzuA57WDpiOtTiwvqZY3T4RY5oTQ25EXpV3gc7vy+C7z6rhOGX18ADfxndZhlIW0qAh6wQvIYRxe9QyvHQ3r2tWvcooJksS8pgSkfru/HDfEjGVLIEuigbFWWlIj/au+NToTorG76O9oUoDFB8vX/r+CxH4zr6fe7ZYvj9tBPssVWbh8FqXEvKPkWNMlal4x6lx96g+cNA4xFdvBYAZdRa9eds84eg98CwVrE/MSmBMOGvneDI4cPQr19/+GCKaU7Ll/tCBIJ9T2z7XsHU32XnIfXWpRDdx/Y+8YKU0b3HQOptbZURjmJmrNF+9pWnYP4fJ1i1tpGM5FceQXe5MJZgYH/BZ2yI7pHDIcAnBN08MO4F29HijSxjHzU1vMvTqPNMZVr3ZHd5ITy+bQf0rYqGOV36MxfGQQPx44v47sd1WbALvT2GDz4ID7xocg2h9//6o6PQ6V9t69gQ2HlyRR8GUGpLcvFp/KCje0dQdBKExrcFItbmvmfl9dCAlcypRaWOgthBN4AfZjyKSB4Kny/7G3y8YQIkdgdY9OZQ+G3Wdsj+bzVcVZ8Ek8YmWlWefJB/ElbmHITrsO7FwpQhrV5JtD981OR6rGy/6oRJCYpbijHXA2ptm+fAHbs/geR6VABUFkHKJHSpHjhJM9ihc27FgixMMBIEN83qCl0TgrVuqVP9jXwBcopQKw8bjXZ3gR06G0ngufUiKLKr+e/HP1mAcW+meJTCUyegsMzkgXDTn1fD0apSOFNbBc+d2guhCHT+B7+bt8X1MK80d8VVgh6yyIzAmB5XY5afnPchXMh0Xvk4ZFQUA0HbNhahW3g0zH3WdP5So9T7/8C0+8VHN0PRwa9Y6vmi4sMQVNMSCDpw9nt4jpkydpKCY+f3JTDlgSR4Yb4pdvTGe7rC7bOTgBRHkT/jnWJ3LBQdrocwzGS98CGT6zlvB2qK4e8bUYG4NhJ8i3yh75Bw+N3KNPPvG+qboRYTKpDXBTX6/8Uko1a4WP2PjMbvSsq8HuwsnzsXxuzBS7SLVh1aLAI7vvsyoSrCFwpim6ApORnuGPE2W0dT8ccv2GWDNBC8GGJS+BAWDEzZtQjQBDRFgU9Ag1lLwbWqlv6rfdbghb7ONQuUepZ1/OSxN9+AZUHVkNUbbwWKNh7WYD7500AZqajgFg8K7hU9GsEJZdhKtQqEvvl+A4wdO9Z8QNnKsGTNx5XcjA6882vwrW+ErfnjYff2W1vNafK0CzDpN1j9XNFWLjwORzLL4a/vD2KgZ8uvn4ZdJaaLSt+YPLjpb1PgXFkEPlMBAWmboCT6S4xpMIEHyyB66k/uWcGhvlBR1sgupmER/ui2VQZnT9aYMyqtwsrwb+S1DkrmU1qfMRHCFVorxztg/wles8Py0NU6rmX/isZ6mLzvO3gwuT/cGJPMfk1aqbdeyAFKBPPwn3vDrk3F8OW75yHvVA3kTyuFssta4hB6P2q60Hoi2KkrxdyH+CGuvnAcrTqm4HF7jdwWqKZKRDLK511tLSJKsENxIjEhtj+oPNlBzsu/gzGjMuCWGa1dEGkeSpCvZl+dSSfLXd70KOxHF/6/zjsKIcdtu0feefsOuGbur9AvvZ7VOnphvz+c6RwJj/43FgZ3T4RTZ+vgrXUlQGBn7sMJUHrug1ZxVGSlyZhnckWmRimez/38Dv7NdJkgi1tYV0z3is8VHvgaP+whiJFa+JCeIXBBMTo/7swAGH8Wsm5tcUlTZj+iZ+kSVlJfB0fw/1tx7AMVxTA3Ob2NhZYrOJT7MxhdUH6fkgGVVTvx+3CUnfl0WcuGQWj/ud6c0CCg31Uw+KbFLoMdOpdeW5oNF3Jr2DlErXJQDYTNaIZVw8eoYRldnjHyBUjrAhiNdvIIoNpijmJJ1K4L0T9u1KWstpSykSWDK452ftqSXfHnI9fB2UJTFs7FbzTAPcUFbV5FxTbv7dobbunSAnrISvTT2deYJw01undkxE9hniHOgp7Z125hHhAT7jZZ2wN9w6EGFdikLNwZ6gdn8ZN1387PIba5AMpjfw3bfkAXMXz0bx8MYt8+Sv5DdwC6W/BGZ+BQrI2jbB9j5tUzqMgedrwrBJ86h4lPekHa3S8yRc5f8Lyk+4llu+qOOPj06GkI29eisEj/bQg8fktrsEP97tj7XyjLboDkv5lc2F7ZZFImBuCH+RtUwoZFtpxvwUhXQo9gBngCgkwAiJKi0B+2BsGKn/m39ULg8zQavyvX1+vBztv33gv9srNVB6i34T78AQc7/HdNnaKh37V/ZP9srClvpQ1WphcmDQQJKbm99ai6C/qm92QFJi0v0+TOVdNQBjHnIqHskZWagJm1+bvys2/efwv+mNrJ3LVncAScRFoHBxVCXO2nEA2mIEJrjWIBlNniaE0+PPBbCAkOZu5+FJ+krBtE8TBUT6YGiwha1q8hDQn52Vflm7QfdFjuOHotuxRFonn5cM6l7OfBwY2QMToCigv9mMbliSn7GMihdMpVaI4m/3tbjYLn0x7/GwOqllnfKM5lzYocc6pYW2P49m2Co79BK8/fYmDkzVlwcGhPKMU4mjN+lHASgKrIT+iUCGMpElqHRqmgyY1v1oIUljFN70aXuM8unIZf8BA/UFnMhl+aOgzn35WZ2vuERrKfUUrNEkzDufNgEXzwdC6cnl8AabFRUIa0+4WFQuPfMLsVXoLnzvWBoZMv0XuaLo9HwCV/J9ZFyTK5FXEtu70BCRzte3UK+1hlzGtb1FWpuHB0meDxYZmPvsB49Dn8kFo2yyQdJCddwvqgP/tqSIkaiXVjTBH1PvhxczattN5g5/l7jkNAkR9QfJayBSPeGBL3M0RfsR8q01PYryowAPm7nOkYuB8M8w8lw5A0k0Ll6d+a+j4Yg/XERpkKdIYYv6IMAAAgAElEQVQl9IeawlPQiKmdO6VNQDfDLuznxUe+g3osRGqznbgMi0MNgdgHL0DB/rXMbS06MRH+/clkuFCMMjjlGGRd3pIMYAzK5R1xKVjzgyyZpGk2FbpVtuV9R7a50NDvmXZ6+y9wpZXaQrz/ttxV8HPeG7AVbofo6miY/dMqaMBsSon/8wxU5gyymdqdlA22lCQfvH4GNvy7bVYFSvxw84wEGNAvkmmiKekIXX669QqB372YxupnUaPsg6TsoZbcO8RmvZ+NH+TDTlRo0PNnT1Qzqy6Bc3ITXrMyB+JTGmHZm5ex85b+uBITaHsjnfuN1myXzr2tY2tqOTtXep672jqbFZPOvobacnMMHH83XX4Hd6mB7A3LmMKI/tSVnWPKB2okd699ad0lv++CbFgfFwzd0eqaGBgKo6Lj4D95WXCh3gTc49CV64keg+CySJPMUzMVV/8TeoHsZf8m0EM15ywzt9EZqUy+Qnz54X/2wLncMji8Cd3luhXC8ndMNbqU7eW3HoBL8/azHzWExcCIBz5hf1e6xatN1sPP7zAUsf57fZiVJ3zYdZB25UKYj/cTKvfAWwLqEfNM5e/MrW5QPZYz2AtXjW2CoaktVhv+wIaKEngZAiH1b3Hgc9YXpi5KhB4DQ6Eqq9lq7KxybDoXCPwoW8/+Ya3+TdYiagSQ/P19MWtkGGz96Qe4Yvx4k4c2Nr0sRm02wg0/8Hqw88nkydD9/HlN9VY42KmJCYOwuiBoLG8dgEoXH6VfOHcTUe5XWvkjcO0VtzM3KXspFe0VFnXD/tsckoOd2LpGuKFHP7gEtRZKd41ugf5wG7qVpKP1JzmkMx4+u+FAwRcs41MlXoDJlWsoal6oHSxYb85oRv+m+B86tOigspbNjgAOVTpvrCmD8jN7gA7akC6pkHzVPHh18UE4kNUPrspYAz3SsuE/nzwK9XXq3DZGXReD6WRzYfXbLbU++ALM+/AE25fyC4F4CNWyD/vX7+cz7Qv33aVnf/V4Dzz4GuDIngoYd2MsamXzzJcHPlZQQDXcM2UL3tSqIO+KqbD8fLZ5nW9HbdX9SWkOrTzlmSaAEZHRAjjpwF0886D5kAzBy8ZzqF2ylx3NVZ7ZUHgGlmXvadV9CPJACAaW7kMt9weDJrDMMX9B9wMz3Wf9YUj/TvAHNOdvwRpHY8aMgTmzd1oFO8qPh6tz1NIvewP6ju83+Y6rATr8Xbueo1gc60H0xNMHUQZOZp+A20cscKhxJMBBYIfatHnJ0B0vnMq2o2oZFAVtaZW1kbSYPNheC/3c7ZGK59UXx5pdImlMctdITg2F9OERqrKDkVZz5Q0mHn/wJkwOYKXtR6VjaQsrw86zj0J2UiAsKOoLQ3qarFq/n3nYNEYvtOAM+NpsbePug5bDBmJ8VY9rn2A/pnPi3Lb/sL/7HrwVmvLw9oBudclz0+D7swXw5cct7iQBAWiBXJgDCy69isUIzDncEkejfEdKSDj0QiVP16BQuCW2OyTg/201NRpPUmpRTZ9cjPC55JcaSC3JgZzBl0G/uMVWwc5SLC74VdFZuL1LCr62GbZgMDS5kz6cPACyv6hhQIMaWVNrk9DdBbXB9Cco19/mPAnUKDPA8Qfp8nP/UynMPYc3Gv/k4SrI2tcSm2drYMokR8/3w7inW2Ymwtfv5UMTIsf4bkFuUcbYmgf3GKALcBeMX2NxI3V5KIsRrYow0zf6bMUeq4WZ6XtjK5jc8r1q9t3mZnTAL+yBHfrukgKIWUt5/Rb8a3nOL/jH9C2IGXAdxAy6nil5qy9kwcmT2RDdkINZN0MwJvMOSLl0JPjU5sBpjFFuwDicM4dOsGQgfgjAg5L9oKKpHgJPNUBDPX6D7z0MecNj8VtyZavv4doLp1qBngFhnWBWYh8syNkCekixtD3vdTPoMaWrnoXfcJOHB7nIK2OMn7x3G1zIbokHGjF7H8y55z72LNFN9zdS4p1/5U4IuZhswNZ3YfH92yHnqD9Qsh6Sp/RhkUB3CypCnX+mFvzQMhKDlp9z1Xvg0MndsOm1RAgMOQUTY7+C0KhiiLtjBfxxegNTRPzlvYHgD1Xw80tz4HjVvVDRkAo/o0t/SGYAjL/9NehXad1ThLPOa5fPhoJPekLEjhBcXx/wxU+Ib7EvVF5ohLjkQAgN82eZKGtQQZF32npNH2fZsFd6CygKCPCFuctS3XIHcXZejp73erDz9c03Q0xJCfRdvtzlmAEOdgKGjoHeg2dA7pbXoQkFpBb9/MnX35pQKN20yGKQVvyEqtobngJ21qxdA/+XHAnjiqvhT1ebimZNxniU86jxt2xheGGoRA0ktVBfX+jqmweXNLzR6rGAht7QLS4NThZ9YTo0G2Oh/7YqaEZ/XfqwMB9f1AqRSxGpDch1jTcCOmnTVrYy//I0rcvXLIGYwoMQdLIzbNgxs9U7+/X4Ba66awDU5++CyIgsKB+dweKtNrzUAPWocUqd/gnsWbAE6qpN5t5uGHtz5nhb+pJ6hsDwK6JZSue78VKqbB+tOwPvbs6GiP14yii69kvegYDsHfBFt5oLiYOhHAHgKTwM1/ZBB1xsD1ZisHIiud2EQw7GF3TvNcJ84Jf8kI8Z5Ewfl9SlQyB6rClonruu0d/poJy1MMVt1defRaDzJQKekRi0nxYWBf+2cM8bHN4Z9uLHjO05AttQBEEF9bXAtd/8EjBtxk8M7Mya5QOxQ0wV6g/vxgr1759nlysO1ChYsz01wof+PYvxWMKo+7DeSmu+abXBFv/Y98oUprnkweXWnlV7AXrn4Ez45n8ftPm6LuM2Q9JtnwC5mpH7BNU5ctS+efsXuHq6YwsaXXqyyw9Bp8AoOLmxP5xd29o1lPMYWZwcgenPt56Fj393DmIjc2Hq+OfaTDHQZywEz7ya/ZwCgqmt+LoR9vVpgocj0uCy7iY/9sUTL4Kdi4CJx0bRZeTcz+jfi2mmW5oPRPa8jMXh8FZ2aieU/VAJ5181aUzPQgBciA+HXyr8WyksiqcWQuHIeqACqNR4coVYrHYejy40ZIuN9g+ERT0zHCol+LvV7Dm35lH8zokLN8DMfR9DKQKqTn2Xwso/NWHSj1C0vPQHsua8j3FCb2ANDmWLXWtK1900uAE6r4wC32ofKBlXBQ89lsqA0DcIjCiLU8l8rAeEWeOS0JJTdLE48K0EQFDmeLFguqhRivmQMF8EtmGYbKStS43y3dfcGQdDx0ZDLGaMIl4kMEON7sTW3HGUfSmm0J2NgAuPIVUWsrR8Z8+o0cxzgEoJfJ29lLkXkjt2JBbuDmkOgcbdWyGiuAkKTnaD8Y88AlFdBzuctpp9dzhIOz7wr0+WwE8vXA9d4svgN88MhpT0GFT6bGCWGXttz8lxUI+u+IO6fwOkzFM2Ct5/74cnoBYVwbZawa3lUDLeVNdt+F+aoORcIoTfcwAemn4L9A2NstrtrXPH4a1zWVhwuIH9fmB4J3gEgb7yeXL13ZSznFmLqSVFDGEp9SkJFAEfAr0ffLoOvn2hHwR2KoYeY079P3vXAVhlebVPdm72JoOQEBL2XiJTwQVY96q2KijV1tVl+6u1tvVH+3eDWu0Q98Q9GA4UZMheQQgEAgkkZO+d3PzP8355b757c2/uzUCh9lia5N5vve/3jjOe8xyZMBNOO3+rVBYdEe+SHPGuKZbxF/1Cth1YK/32vAuWuCSZvQjrjUla4eCsy64W/sz8v93yckOUNDS6KczmpFUkOwhPKIWekSH90ork4WXnysmNz0vhpg723UK0M6K8wdbPFsBzHcWK6HNjmeHseL7uh1L9aed8xkVLUiUshoVHvSTY1xeEDL6IzlmVI5cO3JO5jbbL8u+CY/bv9ch++zp9JBtyJmcKZf5/vLGjjQd3tMNdTXRt7JgL0fF4dwnL5mt6uiieLsbOkhWvy5v9guXKwlq5Z54RoaHQ+5EQYJEvUJTig5Jc5eV3JnfG1kusd5WcbAmQvQ3+sr7WUNTCvZsk0LtV7ty9SkIKDzo9t6QqCcUHkcA76zoJHTBWdu3qJ+uOlov/UC8pe9kqhYcbVXFLrfwVlu+W4/++S1ZsvUUmD1mlzs05icrx4SeggBn1XSjbpiKsbgoCnbtignx48gdycK/9pGbSPZWCkDBf5XHvqvaFOXk5bGm5HNrXItX1hgvbHx7ktHiEoRGF0rI/ebz8M+N8eWTdEpsHid/lRKXIp9N/KAlbGmX+v4zFvRFGX20QqJ5XGdEEJiHv2lB5yqBr5pehDVsSKxCythQJ2oSzhYFsYW91udRZjWckrvqO/kahURo/GnKgx/tli9eqAowWi5fU17veHOgJGzs1QuLgCWaEg8xYp1K6itB0dV9CKlmTZ/B1cJ6YFG3zOZ7O9X++/4h8+ccLJSCoTZLTOmr21NdZFVyI8MqwWNR1KUhX3rk/vO6i2nD7zUtzDsqvFpXIk59goHchjKr9/uVnpGnCJgn4LFHy3jMMHVIp854n3r4c3tlIREuiAFdKsMsn+vWCr5RDYBo8mQsBoWzG5vn48r2SiTE7MD5T5kGJcRRGJwcvnWj38eJHVsnqC1tV1ILwMYqjsRM3+nuScLbBnugb1uGV5d90CBS+ekzAbaKktRYmRIJFKjcBZy/wbFr85Mv6ABg8RpRjyBgwrT02WDShQDrG9LJ20hCuaeUtjTIchf16mldnfucFzyD3D1GNkPFRcLCZwlmmHqBB8+XfL5dIRK+Zw/DOxjskIaNe7npygizO2SG7AVFhlCbtE1xjOJKL8V/hKodK6hmtsvDPKTZoLJOkFyQMlgdf3K3qAC3/83QFv6HQYKWRwlwBKjbMN8gCDJbRYa6jTyP3p6aq2Zb7ox/1u3clK++1qzVQ5zA4vnM6iE7kGMrTqTJ2CAlnThTRBFRyKcVgQ6URkxRqGCrMx2Au2+7it2z5svpZCS8a2G5PEm5ZXZQku4/MBDQaEMh2CYQxeMGtjXCK7HdsIq6bjghGi82JScjz1+mw6fRAHnzwt+cfkT3/vlAdOW58uYw9O0gOfLFVRTcIOdt9BBAlyNTpJYCdG2OnSaLli0+MeTRm1Ak5b+Kb0gyYWvSICySvsFy2b50pO3dEqkhHk7VVqmAQMNJIWKumavd9sEmGDwlT6Cfrn0/I3p3RMmturpwsGCGtrW1qzec4i00MUHkk2vnFefISjJ63Ee3RRg8h4YvgKIyDW0LD24+VwCF0bCWcmbXii60pnz7J4BAVXc98draUbZ0kwy7Ml3sf+I7kA/565N832O2/5q5rPP9emTr2O3a9mf/MYRA2GTm9lIQFadIyPUHVy+J71+gP5sZQGuo6HDOEhylW0kDkbDd0RF2pFyRN2CPB5U3IR25fyEx3DUEUrSreS4rCaqQW1PZm8a0DxG2NAfvNrh4pHx+5SvqDBCZ/7WhpqQ6W+kFN0viTOkTDYmQmoOcpgApSiLihczIQzsmupLWlTfjPUT54+wtJG2DMtS8/KZctn5adMZT53wpjhwxso15neLZn4srY4QKhE/OG3fR0Jzyr+W6eKkBfLVwIFq/sXkWietZK+7McjZ2i3HKxeB2TeuTOlGauUHlK4WClYqVwis+hz8UHiwiNoE2+QbI31vDia7ljp6HwnwiJk7LAcLn80Key/dhs2Vh8noTP2idhiSeleW+8FH3coRRZYrylvqTzIsDrOG6ghz54UKr2rxVrUKAEDZ0quQ17MOlLJKzGT2Fl/eoRzbFg8Q2NEe+2ICnalyOxm0XWRt4hmeXpNsw6YRzaiPqi4qTKUelKqGDsAqyR+SzJwOHvWZstuwtvkZzDHVbVFVflyvgJ5Shm+Ky6VO7Ii2VA5gfSgMrL7I+kmiIJhLK1NnmiHI4YIJH7h8qNObGyLrdVyspa5IdL4HmH0sY8HUZ0PPG292YM6KRrKn4kVnAU5ij8JTcTKiUU8IxJThVER2NHX4OGJBX3lCFBknvQUIZKCxttHmd9HI1MKtRUpphUnjI4SC2qvRUaKhzDpJu2IIl2uIkO1JNra1rjrpjbPJ3rb3/yurz/u0Hw7AOqhHwnQ9qkqc5PXri1M3Od2cB39qz/vPd9+XJzovz0kRgZOb0judfx2LVvHZHn/lYuQWG1gKP42jyyox65H3AT451U7h0lOcsWKjjGTT83cmo2fVSOf6Xq90Bs3FYfKDe1HfNz/Ii1ctWMK+RgLQqWjhkDGEuz5PxmLxgwLVh/OxLmm07Wyx+Xre1k7Dx5e46cPNIo16aXSkwkyCKQcyMnDa+m4zWy79sllRuc5+x8ERste4o7Nuof/i5NRkxEzR0o9trY0UX7PHnnnhyj3zk9v7vmfaZOiZgeK4MeARmCC3nyg19KdMFxiWqolJeX/1YdRUhaICKh9elN0u/lzh7vWLAdFh+F+jnQX377xHC7qJvO71m4/wvJhgE3sJ3KdwIUnhAoOKS/p2K284sKxVLpTjyFmr76zBcyFgRAmsiFtYrGIwqkk7D72vNbUVkljy19T/zHfKiMcyab859/lBFpdka/Tjjbm1l3qahOqGKrnI/6KGuxFhgKLA0cV7WX+D3vo+eG7jf+rYsl+5dMlpIDscpJM2yql0w9J8VtRNRd//fme0ZuyXLK/Fiycuok/od+9XfJW3dWjy5tpmOOivNDZNDe+F70bIps9iuUt4qOygg4DmrhECvca0RZf3XhKNte+sJvV8hnn/aT+Ph6OXnSfUHM8PAGCQuukGa0x99SIvF+xlpJpybzdo3fyxVFtJYiBIsPwQfHwtsH//wLsMEF2BykL7/6YxkCaF4xCANaEoYjynRQ/JvrJQAGAPWaWTMXdeqfg3dvE0LL/ZFj1FTUYDe3Oe4zt1QC9gtjDtYcYWxkQ6PRVlvdolgSyYzWWG9Fjt0DUr4vQizhZTIqfovtPmXkGDjnAskpXicBB/vJyIJjknLz4/Jy7p0u35WRC4S8JRM6jcbq+n2Xycn7T0hNbIdBw6j1rMh4Zfjwd1+EZLkmWHygE2nIogejwry3MZeP0NWzL4iWRb9K9eDsb/aQb4Wx0xsmNr6era98T7yP5zqlptXKD49jZWxOFjKRmHN4+J2nCtDBu+E53gXPcS9gd30xpLSxc+HaZjn+YSy8PoFqMUmKzhZGXgJ862V02jrJSDkCr1Ct+qwJx1AsWMSemvMDcNNXyPSWeokpbpGcpyOlpDLJWJhwnVhEXI4g+uJMgpK9pS6vQ4lqTGyR1v4o8Lc3QKztkda5b0R1YkY6uOGv0j/jYmV0cnMjbpfCRWHUDjCPmDwVloB0aVpZIJtqZ8hWuVBmn1coF3831I5sYt6ujxQD01xQzroSHqNgJ8AdV731Szuv/7//sh6FYo3FnF6v1NRKybA8YYs2aVYv5iexqruW7ZGT5Ppz7pJf31km9PIPS/GXXceMjYWe9ouhqPiEGB4iRhcJq6L4hyWAytaela4nY6Erql1Pr6fH+8VPrpFQ0GiOaPOXs+YnO1WyuFl8vNxItN6/vdqufo/5foTS0AjqrhSgf9uw8dYBIll5eKPt9LgJV6Gi/d3dupx+V45RXvNFPJ3re7cXyV9/kqeS+ll01SxZf7xXFYnNGEioQpscyhmg8iloiEeE10twRJBMnG0Y4hX5+ZJzJEjIQEhxxk7I8VV8KFNiM0bKk09FyPGjHSyLJPtIi98rY9KMemQBMSmSNaxV1v0GkJ+6zpEJRiz1XNfPTNjmmLRsmXHjQ7L5+Dabt3v7zI/VIRPWnW9rXvXOclm6crMydrj58h/l01+VSfG+JrkeZE119aWSdMKeFSj20v7iDQx608kGKV9jjPnUdmOirrRZyj48ISBLlFfz/Wye1qGIj/5iXUekS4/ts7MDZeE6g2QjINEiibcMUgZVT6TuULWtzWzbwXu2qcs4i2g5u/7hHS/L4h93hqrwWOYCRMUaUS0WOL3gGtdGioZwVQXOl/Vg9NTRV57b18aduR3m8U6orSZM6WtjhzDALTlvyQt3pivlVUtgCMYJsDlnX2aMF+bnjJlojKnDx2skcRbYM+G4sbQiQnD4t/KDUS9KDQzCvW/+Q/YUzpTcAf2l+rOB0lzvLdxrBjYeU+fOnv+4ZOVOBvvnFdKCKGF3xD+oRVLSQ8HaGaDeWVfoAH1dGqLsv9Wvn0SOhVWiolvlT293RJk8vT+hXeu3PSBxmCKMcNCpc/2wZYo59rGHPgKZxhS7Sw0eVi2J6f0lJAL5J1DYcw/VS02lvSET1x9EAoi8cI3RUEjzRRpHN0negg5jg3BmIgJeQFQGWSOyCHmqWrSxo//m2kHDhTqErn9l1ic8bbc+TusptQhmVJSMRx4u8oen1MuQOZulFOiEwYfXoaBvIOrePC2RkZ7tJ3odI6ycEPOgDBi1T9v3oyfPWdlQILnF24A6GShNObulqmCP1FWdkMqxA+WCwQ9LXXOp/GrPr2VM+V4JGzARhZK3SXLoBBisc+0uX91YLBvz/yEhyFfOOITcnELkN0d6Qz8Kkm1fXiJDbt4rIaN+JJvqGmR9VYktKsaLMMozKzJBJiAHl4YP4W3BMPT4052Y5zoJkuiApVC/IfnJ6RzZ/FYYO8mgn44DUUFPZc9LC6U5H9EWJ9AVUqDmb1jWnmti3IH0p1SiWENBi6cKkDZ2gjIyMJme7ukje3Sexlozh4IblHmg/mnlS5L9fpg0ZRqwFGcKDj8nfpdQMU0nyc+42IweelhOFobI4RMGxMmZWFD9d8i4MAXNotBzxJwYPstfs/bJR5tOKirVWEzI36dPkurtVnnxxWNSALxq60/r5UeATw2FB0nXgHG8Bxd3XSHZEjBQLBXFiuzg8DsPqEP7n3WnbF66St4pugO5Bn9S7QhNHgOjIV5y/UJkcViyhAdFKEPGmehig0NaG+X2tX+zHaIJK/jON7+ZZIeHT4ivlaunPSqb9s6Qau8pMnA8sLYIvQ9P3QYvVans/GiX5JeiinvhGCmpMHIZtCQHt8m18S2ITvkqWBBzTph74kx6UoVeX+du1A3ZhaTz+1BTpCtDz/G+ZDgLgMHFHCw93nU+xIfeiR7nzP2b0ID8Jlu/jZ0WbhsjZNqjh55jxZMcFmd9FJw0UoJBrpE858e2JhCi0NbiEEXUhQkIcubv+FnT9B4MgHdcFhblBT2d67qY5Pgr82XcVR1wy5K6I7LxuQSJKk+U81KfUE4Bx3w03kcbJxp6ohszNmOTXHQ+qpRzTsUNlqriUnnuxfE2Z4M+btil22RqbIT4Fr8qvlYjYmMWXje7ZAwY0IzorRURvaFxnyuFhN5DelOZo8M1oLE1XALWXyMTPvi+Xfu1kjB2xbk2A50QtGUf7ZB3LrNnSEx6PErld438Tqu8M7tYzkUeXNjUGGndh3ySlY0ybH+H8dOAuGJmaIj4JRvJske+AnRpYKDyNhNSwvy7qfVV4pVfJzOeniRFb+RK6n0j5OmjB+S50sNy4WofuWhVh+dz8JKJLiFnzuZX3mNZKOpXLY2IUjGaUwGb+Zy550rR8lzhd1rMRp7TiYoPuSbd/h3j/fv7N0oTch+8opqkf8QxuXDWi5Iy5yeSNGCOOk4dg/lF0YnV+rr/2DXPtt7NSX9Kar1i5Q9glStCnuXAwAB5boSRN9XXYh7vz4B+fzOqwB9DHuJ5G1Jl32s1naCQXd3fFfkGFfiVm16T/c9foIomd1eY6xQ/vlS88ipl/vSPxFJ9UM0ps8ON0J+Ae5slev8WuTLrY1vOhNfE2yUowh7WxPtvO/quFO1KlGCUozhWtUVFlxjtqclOl5rDHTVYeCwjaUHtDqr9OzAuNZ0Vvhs/yyCFIOuno1w29QmJjvORtClTJaQdNvvl+/tUZLUpYBQiVUUSl/6J1FUYBpo3CIX8iyvQPgNm3BDmL0dTmiRuKCBRcADu/tcQZexEnfWVFC9IkXkoJ/BsAfpirAFtcyWvFR6RqpZmuS4+TdqA+s7PblAGHN/90eOp8qp/topGatH5cM6ut/alNfLcPzqiltdfukr6Be+UJhRt5tpMIcNkSH8DLnWyMFS8w4yclDwE4lp8+iEHtlm27C+VsirjnoFwcHghh82ZxEQUyWVT/maXaxQ4fZGMONuo+9WVcD6r+2JOW2C8Dl82RZw5cNxdx933bXBo6THx8lcLFDRTiyvmvKyyjxVEM8QPKJDP7pBRE34i5YfWSt26t6QFdktNpJ+0xfWXiP6zJSdyjOxsaJQdtRV2hs9EIF0Y+Z2An+HIUwxCpIdQN1fRHse97d6rwSrXnhfIQuM0eE5X+VYYOzQaaDz0VDzB6RdtXy6NlQVSfWwHoFdGaNxMXOCpApSHwqdFb7yhzif0ridFUM3tpPWtvUpkDtu/Azht4JAZYt0BOIOjaIz+zx99VcpWZigjZ1z6Rrn2oRvkjWcaZePqMgUviknwV0xkZhk8OlSK8sqlotzeQ+Dv3yQJiWVy798vUooqw59kNJs2N8alJ4DRkoLGehvFsfk+13z+uZwMNZLlxiBR/rEhZ3f5arVRQia0EEzo5O2vSsyBT9Q59CCt2HKL3HieQSVuFsLtlo2+QpISR0gaICGfluUrWkwuBhlIqqxEHQ7Scf/o2EbJOPxFl++ccCxXXjGeSLjQwp8ky2P/t0sayuzzVQK82uSytiqB2qfuQQ/08BfGShbyRwjJYiK3BdEsMum0Nhn9omFWhG2ZhdEkV8I+vzNrkxypr1ZtdGTJ6bKT8SWjnFy00y9/VG2CI0KL5bNd70k+oHq3Dvm+x8aOs/sQG71hlb1CznFNiExXQgPs8yeWim9wlISlTJQB48dL8khjQVZQA0AO6pF4uv+WzoUhnV43HorspNdV9LD/7Ltsh9DBwc/oQFj5VqbUldpX3HZ2rXIkiHOjcMyL4bFvb/2rDDkEhfrEV6quz+6trcpY4XjNOdk5d4fRGQoNZeaqzRhhUKZS9gOiY85D4Gehw+A0uNMw5Bmt0nUxaBwefEV5n0YAACAASURBVOVu2zhyfG6rr49sGzZPojGumvwscsE5t0tNY46U/whRXUR2qdyb1zoN/0hclC5Bg8MkZES4FC4/Jts+Oiwf3A6fLyAeWqr+z1sZO9WLKhEtBXtTO6tYAFj+zHUn3I1DUqpe+YMkCVkOUhJCT0BxzWgQjZ0llhz5PLRCrt0cIjeePVpKV56Q0lUFirUt7mr7mmKO9yH8ri67Ro4uzkSOkKFMamke6yVTlp4nRx/Zh+tpSCIiKiYjr6vn3rV0roqQU+g4ahxZKmkFzvMhI0ecD1PPR1Wi3wXHPz3YzD0hFEYz3rGwMBmqCpr95I1GI6q2wP9ZWTCq61pS7vrW2ffm9z1vNyLdUIopUatCVL4eJTk9CMViBzuFdtGQKa4/KFWNBSjTsEGuHLwUyp5RaoAMmdknd8qyZSsMIwL/KKOvCxKf4/4q0ktYHp0zNYgQM2fk6An0Y4mh+JrzRvSz0xnHSCaN+TYYQVSSrYFtEoct4A9TJgqZKN/fvUKiqwrkMsCtGQUYfdeHXcJ1NcsZ78F+rzs8RCob85Vh5oz8w1U/+/khZ3PSv+VESboqscBnJQEAf4Yh+qHHh/l8oi20NLZY7JwaQ5NB+x4B2ugbP1MK8NE//EwqChDFuXy37JrZUQZBE8u0ACpGAChrtVBoVHxYkid/P26fs0RH43X90tRc3zQwSpHZXAWY5N1AQriTnXB0PPa/HTDTJS+h4LSL/Ed31yKk+m+5+ySzvTxCSJOfJP0hVFpL/WXS4NWSFJOtnJh1oX5yCDDx/oHBaj8fP9q+LpCz+zBia94X4q4aIMl3D5Gtl3ws3lCdSBzESE9fC2mzS2HsBPvFyOCo8yQhpOtcTfP9dXkEx2ey+vlIa0y8hCROlsMxGfK5f6Rsh+FjFm34MNLOnB7m9lAPMIszPbaqvFnuu36fcjJdd2eyLfqsYbAkdsrZbzA69ksOlFiQnGjhMWSHHDLWWCeKkINXWVEtuVv7wUmHSBVyH2ddEus2YsR9viZ3h9QWHlLoDWfO3v94Y2fpnXfK3Y/bQ0S6Ozg9MXbM1zSzm7DSOlnGNu877hEbW9NJFDq8//5u5e3oQcUwOGmTczF4cg/WyTEo2Ewm1sYODR9HYQ5FeXGz09A0j501cYXc9JcHbafRQOL1NEMTlXhdX4E4bXobv1xxUE4Yjia5+NYx6lhPjT1P3g2hKGvKCiQHSjmhGuTjHw0GE9axobAA4F5UKOekHQKjZAmS6w/Dy6vFgvyYB3LWSXybobCsXD1ISi6rUrlE9cijYQ7N5IK9koif/OxPkxcoXD2/499mGVl5Qm4BqxISLVRYnAqvFnOb6VkuQ92il/6Wa0sCHuNdKyGxwXKoBkmItR2Lv1cAvJDnb5LhNVny6ecL5JKbWmQOI0CQg797U9Ug8fIPljYYNtXhSfLetEXyfSQNsqiZhllR+dbKk/l5CbX0bU9W9AkIVbA3tovRnGooKZptz7HIorP3QkOqGgxYPqDnjcyYpWrQUGLHXionCsvEUrpDKc3ssynTf9crY4dj+52nT0jRCYNBhkUUubimjwoRb0RdLrg2zikzXfbaj+SRBzvqENGoJF33y/CisvYIJdDPS9qQIEpCCE+EERUqS2bJyp8mXx3tnGfjyfWcGTt0njBizHfIcUUoHg3aVtS6YPTPK+1OsfoZHn4qkpx7Rzatl//9pWsoVt7PS5A4bNDCkx6e4swDyw2zEYpeThYKe+buVJSqlCZrnewdMEjejDHYGT9EPhepm0kDWzjfKA7oytjR/RB/faoyFIrBYhiyKFF85rbTyeIW/3wmBw4WX4G+6lQGDIXnHEqYZgWKBLzr+z81DJTGBqtyogSF+sjtD6WpNcfR8OBxj9/ZLIcHtcnihqEyY9og0YnHTDhOXGDvjTc/hJkhUX9OA4mGlGZODB0TaTA2oX0+gNvxp5lNsauxQCOTayeRAkXbDWcXpSXIT5iMTGmF3uFjb2MpQ6cWvpG4dr9T7aRRcjyuTmK2AD7Ufmxdc4zU+gWBXKRAoi74nl39ka6eyd13GtVQ04DChqNnSzHqIX1SW4X6SUMkHJXiN2dZJOkJe6Of+TzhoxBtqjOY9w6UfiTMwSFkk8JcMd8mpJ5jXW+qg5c5+aSU7xkmtcc7oty3Ppwq/xu+XeVJchz/Oz9LOWjMMqOuRClss4uzJLahQjJz0+Wj1RM7wS/P8gO1dpwXHJMxctMN8JKbCj/T+bPm2VskqeyoFCWNln6o+WSWMDhQjldFyDnn2UOM9DE7i16XnYWvy4ntYBltj0a1wWFx0ZQZEhZioBnKkHa2ZWOAtAVaJcHvORkdvVnaUHMm22849qVrxcfBcaivHZpwEoXKW8C25xpibX7W78xdIsWAamf/4UdSgnOib0Gk5qxEKUbUjyyaD6MvW61W+Q2okl1JkDdIktuJaZwdQ8eJK5SF+XgSqWx99XkJa9uKeeotoxa+L0Wv54p/QqBEz+1McOJuHPL7nSDH+dfxA8rooWPEBwbstDEFMqmmUN62esuR+GHyzPCZHj2fvh9z7xi11aLn8sZH10jQOi81vznno+cnSvRFPXtuV22zQjfx9nIPK3N2/t5/XI350yxew8cqmJw3IvvMW7YT1Pjy6jdECqIHyfbw/vIJ8qy1cH9gpIfkBjSAQkBKxM9oAH/6+WcybaZBmERhnhN3TeqFLLxOxMXsy2OBxDAMqYxRobIZJAbm8h2MwAcGGW07vM+e1p45cI6RW19Lkwy7dpNcefVMGRBqT3Sjn0Ozq+q/v5XGzoMPPigPP/ywJ/PF5THdNXZ4Idbx2LvWoHoJD2+U1imLlLFDw4CeqK4KQeY/gxwO/EtYsAAbsMFG5EpcseE4O54RnVvuH6gKbH7xYYmR9A3PmDZWPgY16cftCiDPZ1Tnmsvfldl3/qFX/ceT+9LY0Q9DAgF6dXQRsq4eMg6UsudHJaFgYL2K0AyyhMmd8E4VIVLz/icfSFV6sgQWV8olz70lo0fB+/+zu+2KmfLaFZNvkGkzblUFBz8GzSvpl3+w6Z/SjFwQ1h9InXe/3SOY28zQd/i0WBlwjxFVePfm1ZJWZ0BwSuCl3YjnafTxlqKaNhkZ2SbTX0iRvFW/F+vmBgn/zijlQaes/9MloEk1FhISHDw+/npFcqAjMd6lR+2hbdFIVIei0whFKqC8M0yiZeR8eTF2qOxuX1idRXSohLEmDXNctJjJOfgZiz12VeQx/Ly/SPo45wuVJ4PLEbJjpuHm+a4Kc2544XV5+l+DVNFZ8fYDS45VJs2OlK1rnHvNPXmWro6JiIAxgbSK71yfYYOtuDp+4+pS+fLjMhWdMmP62VZuWDR0CKkcdZs9uYpjX5ivz4J3bVFtMqS/kY9CQ6UeCsqe/iXif0mrDZJ5DWjkORd+kzYejIplqGMx2C0TGWvzPNN0k7puP698eWLoDFUIOKdyg4TcMEJ97mjs5C3NUhAyv5gAaS7poDoV7K2Bv4KiNoB5fgBwYMdct6pc9rzVinyF9tyLIG+ZfGGkbEDx1BPxNfLIlWOVQb9lDdgWQYvKekDOciFKobxlwuGRWVQir9Uck6hKbzlnvY/UocDv2lkoMAx7ULMMemrsaMPJAta8ULCs0cOrxZGpifOczHBstxYaPzzHnTLHd5v1yl02WHTqgiekPqBFvkJ9tiOIgPQvCpKgY8XSiDaE1iASVm0PvfSGokxnhi7q6Dj2WO8oYdCFUo1aHkzS13VJuhrTNGpISqMYu2AIs9yCJ5KPtee4P6J5zemy4ZVpYKLykZRRVgm88C+2xH4qNtlP3KEgYF0JFZ4R42IlFcQmUZd7ywOHt9sOp/PqNhSOjYYCRwkp7IARmq/JCEn0qLlyrPkS+eA1RPPw5UUlpcrJMWrJBKcwxv2HNkjdO/e5fLSqsBQ59zajvpO52LI+gVBqvrvdRYYBSwP0rB2ArYFtz5nUwEjcN7pARWGKZQBqyl0qlVGhElgGVkYUkKRYLXDMwGkRKyjoCpjmpdFXSgpq3WkpDK1T+0FDjVVee2Kf1H5lIAVGnJspebvhMS+LlZv+p1XOumiCYjpzLCvg+FysN5VhCZefDBghlSggvRwEBCQhMMuF2FsfAFV7d4SR0r2sR2cSRl/dzZGu7kGCpAcOGzlzZukuJNuZc4MkK0RVcF8fgpxHMzubJ5Hh7vRNb46l7hk75lIJgtOhsalSqhuQ03niY1BNfy5+pRWCUj92pAbqXojSV6DEx66w/rINUHTqFBRt+FyEvOV06Chvb9kgg4Z3GP2Tw2MVTT8jbCt/Vyy7NxpGvKNEJtfjFs1SkYe1CblxZiEleFO5fW4o81hp+JBgojLTiGxFTd4iP/zVSEW6QaEzgpFIv9pSOfDP61CkOVC2pUyR9VED5ZVZnfXmMzKyc+jQIfnpT38KKtt6eeKJJ2TIENc4wa/D2CF0hd5Vcz2Kl/4Mr/y7HVZrQiLZjyIB8fJDFKVZHl8x1iVbS+lK8N4/+igYP6aDzcd59WE9WDQjBv+mVc1igPSWkO1K0/fy+eoQSmSdBHeJklqJDE0slhsnPCL14eNl+g868lF6OglPhbHDZ2Go+at+DfIGFt+NqDVBuRxUtoMAO1uPhY+QilB4Jsw1MzSpgLktDMHf7heFxdeITvS/4w6JuWy+neKhk9I1W9mjEdES+NYvVI7W2LtRCNFBHI0d/XUQsL/0ABMDzEWSCmH9YcMz+akEy+TJoXLOn0bJ5+v+JaGbX5DdA8+WGfMekLUf/1XGHfxUygOx6GScJ2XYgPSiZL71THg1KVv9Q1XURo0NKAT3blmmft+SMEpFqnSl6OzIAfIKoEnD4gfLQlDXMrFUC738hMtpEgTSjQbBI0QlnLlPjFpSCdJRpLhxl4s3Im3HjoFNJnWg7Nu1UqIbSqV5/G0yZc4N6rK8ZkX2epU4a5YahKIpZqIFXpsRpLxPlyAKNQ81cYxFjJ7wo0dRawSLNHN8dD0Rfb0MRHzGz4yQ6qNbZMWHiXL21BJJnTDOVoiRx029MEoW3JMsX8xbK1UwOOevmG7LK3F8l/ybyefb79khm8IjpK09V4SfWxG9akAeyIyRbyvIRNXE33oUxeW5//j1Hklo+psi/nAUwhMT0F5ztNDZc+nPGPH892cGdp7KPMf9+8W5cghRzS8xN7hh3Y88LIpmEdTn3pyQIQth8FBOwMg61lArWdjANqs5ZRgfxQ0npLgV64tg7MgKKFuGMu9bHyhn3X+v+t3R2KEhQK9txp/GS97fs6Q2G5shLtea4CVBN8dLW4pFvKyIrMEoa4GXvrXRS9Y8XS8Hd7XI5DlRcvO9KfJrwBM2VheqGhvnQakiVJI0tKxFoyUS4/zGhHT5n+xtauMtaa/C7qy/6KR4vB36qpUazZym62mQ1rq1ullRXqc+MNLGsKYVHvN1ec7G5evASGZE9pi8TAKRnP/NlLKPOqC+NHhGLZ/R5RjT1yUsgyQ3+t0zl4Uwr7CABJVoTknwz5DSvSuQWF8JRQLwQESE9Dzl94zatsLDux/e7kPwbs/M2yYVIQFSnoDCh1C6qXgnwv/BPMUaJvn7BwAy0wFDaqwowPUKFL2vsygx70EHSF5xrWQG1EpCwQEVDW8BNNTXgbaWeV7/XtWxl4Ulg90T/VFXalEJ5LEpLRIZHim5WAcjpq9WuS+1meOxTgyQVPDYXH1nnAwbZiSTP7X1DRn05XOKvbIOa9elRzdKSJG9gWMB05YPjL4g5OaRNIhwXyto0sufRlFo7BmO0lVk783Nr0m5gwFFuNyYnI2KRdMajWhlyiT5v/ABEhEUpTzh8zDXHPMdWVS29L0nUEMFz4E1XKMEWFyWkoNk+fphzfjOyM0aE3eVZCMq91y5gSbwg1kWIUX42SDn+m2VmUnfU593VaSce9X//WKTVO6wRyQseTtDQqPDFGTPXDx6JAp4Lh0yxWOGLu5xoRNGAh4W0q2oCecMIa7cByma5UyNKcBJuS/2VFgmYUUJqKoRqaJMC+8nj6Z75mgrXZkvPoC8VawrsoOjmscH2zxz0gw1jqp3lSmjxxMyEiuep7kZlNx+foi8WMUXtW8oXPv4tw/yZSj8nZ+RtZS/62N0f5i/0+eYj20BtL7NB4xr7dfnd7gD6iTVS2H1XjlcsU7yizdJYGmNhFW0wfgBZNih3mgr9vACMO1mIupD/eBwRLIdIkA/S6BXq0yyVMoXcCQ8GQ/Y/91hqo7PyHOapTIvDLWNyqQ24zkJTMtUp9CpQQeHr3egtFgbbCyHqeFTxM8bNOifwxEQnic+qVslMjBFihpOypEtV0r9K5PU+alzvpJfP2TkWnHs/uPAOpmP+T8+f49sTRgpLw+brwgYXhhhUKib5Ywzdmpra4UGzKJFiyQ4OFieeuopeeCBB9TvzuRni/4tf/7XrT2dN+q8g6/9GHCOHZ0ICgiteXlJri152tlNBqbVgymps9fq0gWJMDxCFBUoIytkmtJSB2Nu/y23YFMMAeZ7hctnZ1SHoUNe4/rbvNwWEzTgKcZCSoy+5qjXf2sGuduu2CETwKU/IWCjxMRcJCk3/bJX/ceTe2vscGFh2JiGwuEHdgEeggKhBVCKwHzEpEE4AITe6jEoqvfY4K5zeEg/+woSLgnbouKVCG8o8cdU8nVUjc9sSU+XIU8uVYxneWseU7kTg69bCuV7p+x+77diqTMw1FQqUufaR3XMbdbYXyo7FI331wsoF37mMVBqdpSjPkekgtTo5HpuiiuRO3TFDtRBQXXnLS03yK5pg8U3xl/21lcoxXbx0V2doBy8HjcvQg9IM1kLA4GGxPdSRisvfu3zC9GGjggHo1PJc+62YxKkV1cTOpgHASFwrSgIG4ckz+hhF6BYWa34YGFsbW1VC/WOHTtkPPJjPn7vdzKweLe0RoKhsOQrj8cRC8nSQ60K97YnZvNkbewQrqeFeSwrt9+O+g4dtWoIOWe0ICioCdAVf5l7hVWmXzlUPnunFDApq/RPD5b0lDbJ+zHgaBgGYWfFSsqDw9XzcwPRP80P3Awq5QPXgc0NObETPu9gF+MxVVgfjqEwH73e1aN+LDMvMGrX6I3J8af+rmL/R5L1nn3yrBp7pkK6nnbaLWCYoneZMhDQwlooukVNHbsYYT+aSp2J5FtBzc7n2gfsNj14PxkwUgqRJ/dq4WEbzI1xFzNyirxgs4KbJaz2KQnx7idB8ChbsmMl/olJEjAxXBJ+PEj27Nkjo0cbdU4q1pZIC2pr+Y8JURt9SxMMmuZWGKnektA/UfwCOyjam/D9iWPH5fDuZtm9rkEmn49izOMssqW+XFbXF8MNEIAN0FfKGrCRejUiAR+bNO7BeBGfa1povGxA/zfg82CfANT4tco5qMkxEM6Il0AxrJJw4f2/HLl7Gm5TtbNMDt3TESVw7GsfwC1a64we0AnKzt6Hs/VNv3MefxD3qMa93MHlPH3Xzo5TuHVCSwE9pINAw2qp8L6Vt08Gr/iNquvTE+EaR8IdswGmr/OrL5+RdX5gHCs/LLftfENSr/69ZLZskMyjX0hrxUCJrKmW4cXZsiXrIjkOmv+SiiSMhY737o88lR/d+KYEILeTxonXgIFSfXgLMPit8uxbV8uvloINNPt5rAM0vAj361zckA4nQsYpNBD5nIwcMGerqcCYAxXrkSvqxNDhdzofozt98/gXz8rZXxoOJAodT08g0q4dTJyDdDhcjuhnxKd/xUA1npsR+b9Mu0mCLUGKHjqsZa8EtCHyCiMmUQ4pmmgmpetCqdzXvhc/QEb4FUgJ6giFBcRLGrzbmk7ak2d+8YkXZdeqCCmrBIEM1JE/vWkYE1lw1Pw6Z5t4Y/4vGzZTRceoHPOfJ+JuX9cKfkuLMYe4ttaUVsvJxSAPyqwVb8BNR78+EyyLPlK2ukBBTynRFyYoJ0NPhB5/Sg0cIp7A6sz30DmG+jNC1xjNoQNDi7nNmmq+DbZkzBJA2LHv0Mjgv8ZGI5LNvmT7+TfXBBo7jgaLNn647/B4/uQ1+Lk2ePjTG0XbNaxYX5ufUfTnuq/DwgynpT6Hfa8MKxRntrY1yfFa0G8jN66s4Yj4Y10OQp2tUPjnQyuxPoNgRCVvqRLLvLhVjkcOAsSf+iOhawalQhPGzYbkSeINvSQgqlrG+syX/S3PiLeFRiz1nSas/ygz0TZeLAGxqLOYL9Et+xAhzBN/jPOYgMESG5wmo2IBr/e2KCN7+bHl8k6NRcqtAaL3n0DkbcY/gaRE3wb539f6S5h/grzx3kMyJBdrN6B0DXiOdRNvlJCoVDDNJcnouM6wwjPO2Nm+fbu8++678tBDD6mXuHjxYpk7d65MmOC8SvMDCzbL3BuDkABuDEAOmOOHrFJc0KIWGsWAgf+FYlwMHg8vY/vA5HF6wtfse0taK49L8PDLoNAlS00hillB4fniPXifoCv6+nNgQ8lDUq03vFpWeLXgPJSx04Jl5Pg6yVu/BkmGsORhBRcWhMn+3LOhcOFYkATwp5c3NucwLxTo85EhE/wkbWSAfP7KCUn0OyGpM1PFC2xIJ080SHxSoKQM85GCnFbZ9UW9HM9pxvqJ58RYnzdrlcSPHi4BAVhAUf+irbFKGlEZ2ApPW1PhAfEOBeYZirHVigmHpC8vKAOYRsCF+qifzaik3owNQyIGyb5KfxnS+pWEN1aIb/85oGYdrPqafcKJStET1jxJeYxZSVQehXa8Pz39qamp6m/9GX/qc7RnQve52aNRswLewpIG1ulj9idc7E3iBQ+lNwtfQfEJnhopwcMi5O2KE3JuCDCmmIxaYTVPdO0x4TjggmC+t+2+ULjqDh+WxqNHoQRj8s+YgfdaIdVfvQtvY7SEjLkWLEwfI7x6UKBTIfE9RiwjLlP9qdumF5+ioiIYizHSgkT0+s/KxAcc/aHToqQekbbGg1USPD1GAgcH2y1mfG79nOznip0viBc2JB8sUFiCpMYSL8EHzhIgcsTv/BjJDKuXyYGRqi26zXuagIGH53EsICTB8NbynfB91eOnN6By2M7UPVorczF+EHXJ3wvKynIoonUY80hMnHAzvKLhqj2Nx7dKU952CQANpn+/0dJQdEBa8lGEjgsvcMX+GfPFL8LAjev7sG8rKhAuDw+XAzmfy4AKVKkG/KFN7Z/G4hkQloRxi/GBZ7LiCx/MDa+wRMxRf9xzOxSaKiymXMTRyQHh4uWHfqotRjvx7Hh+1vhhKi0vyWGhjuVGwOdoRoX6wpGSlTMKBASIGDR7y6yLqyRxCHMBDI8avbyNmdXSfKxO2nBq0CT0YTwYfdrHrB4b/Gn+rPLdAvFGJCIISZN6Tuh+bznwvjTVHJfmxDkS2X+obcNif7D/zWOOz8D+ajq6RlrhlfZPnY55Nk4dw+s1lzVKMxiPAiciSoC/9bjQ9+Qz6c94rToY7k+AkYnbC/2D7DkrBmi0d4Ck+ATJAMztRBi4en0zb5Dr6gELwxjzhfff6oOx0uIjTb6tEtCKGgy42Fnof/Z5TnOtnMCcmBmI4q+4Fu9LA0YqsB5uLBPfCGxO08OltLRU4uLijA2dOg5yovz9/VV/8ZyAgAD1k3PDUZqamqSirF4W33ZEbrw/SEIjveQAxuV6rGN8t3zf3hxIaFuCl79E+vmjz1rlECiifPG8rd5WGYhNcyyimv7oN2xwtnnu2Id8nuYSzM31ZYguGUMTw1C8QaPqF+Iv/ojW126rlJaqRrxzDMOR4WIBBl2vTeb1rbCwEHVDjBwqvQ7oPUSNJeRFVq8tFj90aOh3cBz6RJ+vlRDt4dVrEc/T71tflz/Na6T5fWrvcCsMmvqs97FW3WBTXOuhAL5/MlOm5n4p4VhJ/BLGSkPhHrznZimOBp05qsG3winSgnXG6GUqNKA/jpsKhT1G6oJCMH+x6eEl+MFrHOBND26bvFlxSCrwHvhOknyrZEYhcmXSZqk+0krzx1hjLCc2y6iSQ+hHK94XFNuaOJzDDsdIxc8YeHMN0bkFmHdof21TpIT4V+AQrPleUBLBfMnRXQTDIq7mBJTlROxxBYAWfl+CEkbA2QAj+MNSGDrViLhy7HVcku/Yiv0j5ntYe9DEFjCXWfMapXpNIdi+MCYzoFqdAFyMdVS+C2UpHH2AA817H+en1iOwk8pHR3djvpTLmCNrxY9KJJxADZgvh7APcY3kvJmQv9v2EE3YJ1ZnnCupwbkSaEX5WyhqrW2NmLeAecLYSQuZJZEBA9C/Hco11wk9X837mh4/eh9l7/FYiu5/s/J8rBwJQtkn1RoaB8ImXzjf2J5XARPN8AmWszCvraBw5/v3jfVX64sey+axrhV1fsZx369fPzunjtpb2p1Gei8zP2PzCbA3gijJFwnofldEiDf6mX3K/aIuu0oq3jyJ9b9VLINBcHFpgvggb81x/Ov+MK8feq+vroZj1HR/835vPl73q9l4qHyxAPpbE6CCoCsfHyaBGYYTXfcnf+q5rnWWms+KpRn95gNdzj8tFE4fOALbjRUeExQUBIZFMP1h3eM/9jnv2dDQYIve6GfR+41+l1w39b6qn11Hh8zP7XgM3x2NHcfokH6f6if+a8Z8qgKRRl71dsmv3QNYchXmJXSJVi9JaIBzqBpzuxzzD3uvNSAK6yn0XK5LmKZWzF1vrMNWzEuuFS3e/lKeHAeYMPZYHwsiSY1Yg5HTaB2C/DvoMK1NUoso26WWOOzRleLvi3xbQMsLivZLS+khlYNWG5UmW4L6qX3IB+t5Mxbe6DZftZYXvo4xWeYNJtVKiYmtxr62C3o7kAJ4mNKkRGkAosnbCv3FN0oumrzQ/KrV72ecsfPaa68pReq2225TDXjppZfURLn22ms7NY4f/OC87aBmhAIBTRn5dVJbhWAwsKw+2GxawcbEQrJMiKXaNHpmg6SPNwai2bsRvPfvWOixYZUuEuz38t7BUDqD1Z4Q3c8qUy5rQHVc4/Zmfd9GAgAAIABJREFUb55ZsWdEKtynVryOrZf3190kYXEIZ8Iw4v1LwTrUhM1GrftkueWlbbBGQ51Tyg0Ut5ShLZK924gQ8JggeFm9Whtk7vTl7QoOronNg4usKi/eTpmLZRB/Y4P1w2aNHA6f2pNSBUWhGt6nAITiY4DbVzu+WizxDyFG3FHqYy8Va8JA22R37GTzgmv2BunfdX/U1NSo6JvZqPHPwgaLNlgHYKpAe2dSIQ0xAbWlbxaeH7/7Iwm9DbV1vMOgiOG9KVOfjjpqdMa6LK3D0X8jobjUt0ngCajA4JuXEvSZP64bCk8KyJHa4E1u5WSg0UbvBvSNttDO3iu9YPqhsKtPQYE0R0RIy0hQFe//O54dG1JgjPiC417gNa9Lu0HaAuwXFPaPXoiLi4slOjpa/HB4wGfwaMd6S8NsbKBYSAI+QgLudGwmMHLNi5buX91vvjVHxbtouzTDCPHxg5LeNkuCt4F8AP81TvfDNY0zHPtbX1O/H/P3jmNUjfUmwCyPf4o+rcU7nyJt0UPVc/kf/0z8S3dLU9wUaYw/y5gXzdXiX7IXwwmendjx5FrvNO4VjC0lRd4p2ycDvEtlZB0W/fBBeAcGbazj85g/826BV6mpxjCG+K7AHNOGhdSv8jDooWswvjE+cc+W6FHGffHMvnXHMa6hIGD4eMNr5V2ZI0cz/eXTzRdh0xa56k6UZQ0zFAi+H7+PrRKA6ueCj2ovRT/GG3NM9415DTAb55b3sAijYGXDxTBKE+yVAf+T64GJ3iUVQcPFb+Bsp+/VrDTwWYIOvQRDsFbqUq+QtqD2l4m8rZY1bSiIi/yVKbhPmrEYmDcu/Tc/K8NYOAJSi2OwLMJavGU0NgmrmvdWCWnzwb/OCrIeZzy/Ccd9iryQKpzvB4MnHcqoHxwxKwLBxNgQIOc0dVA0fxjQLPMbDaNJt8Ubcy4YuTat0Sii910fycvLk+Rkz+pXOK4n+u8DXwbI0CmGZ5SRmmNYH/hTvT9Mej4jozrcdCnb/KDMAxPOnroHXsEIGKRm0Qqro2eUYaHQF5qRFK6WR6n9vuF11cLj/T+AcQBvZ91sGKggsDKvc1qJKysrk6ioKJshpN+Pea4FrsY+VE0VA9eA/lY3G//XPv+dvVv9DPoeZiPL/P6cenwxT9qgTFB0ezYBu3bQ0iIxUB4C8Z6Tkds0tAl7CSINPKaFsTBv9jkK23qVS43/QYwDGDkN2Pv8G6CUY2FWRhAM4ZZ4OeIdJXt8EwQlPSWttVaGNEQAZmVfj4bX3Q+83HZQJYciwnQOjJHYFjhVML+tMFJp0LQhCmOFs80Lipd3LWBEcLK1QVHyQb6B0XYfKce6cTA6TSp8A6UEEfj0UkACLTAuYM14497eJ4PxE3sfUZcVGAcc/ujoljiMCOSqwopTG2YrUhhRHbvDMdXgJYFfGBF+o7OMf9Yk6AmmwIKz9YCH19UhP4b7Gp45oACMnGibN9csZY/TsWcYjycjU2VP0mTxxWfpbTXo/zJ1Kx+s637WEEQpEdmHHhPZ6Jzdy9l6yfvr8ey4/pudteaxyN99gP60rML+9T2se1gcXkZNoItRDiumAmO9mFY92jXHV9r62c8h81jW44+GBZVqfT/zvmPWDcxzMXA13loBnE2DocxOs8/fUG0qapOgN9Bv0M9auGdewTFiXMHs7DHfyzwfzJ87zg39nbnf9HNaYWAFfYj13QKn4kXG2q77znz98vJy1OeJtLXZNxt5aFuhce3He4/AenqOtzSN8ywyZu6Xb/R36H7QKKTSb59U+xyCbmgQiFD8rGFwfKdifMRJQUuJ+LYzaDa15cmQnSUKAtcAOHkgjBlOuooIUFi3xIA8yUuywydKRu4GiSJBFJzw9RjvRbEjJQIwtiI4S8OrjklMXZFysipFHHM0Kwr500gpSACEmsEDL8VY0yY781Nk78ZZyplJdB9PiRp7SFKmIzIaV4g1CusFWsEAxq0TQOTkIGecsUPjhnLDDQb+3/FvxwYyYdeZVMysU4l+agIhYSpiXZCtOv3O9RXIfbHY6ngs/9kdnepcwGSAnmSVq85Bvsbv3Idbdejzq+cWKvywuWYPYWglBY22CtRMtk6Iqpey/UfFF96OwJRURH58hc+lhQxOzMlp3vM7VPTdrD5m/gRD+MxzoDAngnCjGMAPWDG+GDjhr4ZdKPkYDNtAaVuPjeOXGcRK+khOEeri5O9DLYvVCvIUVmnQpw4+b0mvWLT08zqGu83F95y+INOH/v0CVSXyGkASyj8vlICkIMXc0opaAkwC1gW+nLEvubq2u0RIsuIxf8cHG9mo5ctl7zIjYVxLV0UlHdvsmBfA7wmnMIfG3fWB+Xsdau9ubRB39yADmAHXG6cge8wX6Qk5B++j3/eiFS9KVr9I+b1XtEwd3/0ibO6euavvHRP5zUmnWyZbZeskq6RYLXL/dTNVxflyePQcxVBNO6TyZSQFv1LulKpY95+aN05qcjl71u1/NJhtEiIBy2vfXCs2FsufLqpQtWDSs+FygAeWdZWcjRfC1sikV9sO3ehuIq6r/iMU5Oq9n4HBaIZbKIieyxq37g7a4sk71QyTnhyrjyEzlz8N2W5UBOe5um6GK9w9cfxHH91nVxjV8bk8aTMhL3uvAbSrneHp605q1rmG5mcfC8KHpSgA6UzMdMr+8PzHBg2So9VZKMI8H3tIB+vkfEAffzm1g7zE8VqEDd+DMUphbuTCxAy3ZBg8llDV/G2vyftnL5LP4CE2y4MP+8nIS9MlZFykqm3Eua2lO7lR6j7IK+NeQtgb6YT5rincc7j3dLVOO753wuwIu9UQcbIn8m+S1zgWGje3h3lYAb6hgOcY0cFTJWY6ZUL3QtF/Sw7tlYuftSe68BRu6cm41/PLsU1d7V98Tua8NeTUCElBCGnr6X7paV86rmOuznPaZmwTir2tnYnR09w8T5/t6zyOuTQ1zcWyv2SVIteobTZygJ0J8/7mNF8mT4aPkJR9q1VeoDNpgzHUBhIj77IO0hbzcQUTvyvlIElK2/m6yoNzJcz9YxmF6vooUMd3sMLddO8AmTY/FPmM2XKw7FOZNeCeTpc444wdRnYYBtTGzvPPP69Cg64iO7fPAZvKxBopHG94EDSTiWNP6IJ2+vP+aYBCTEOIFS6i7R+ssyuaGY5imNcPAIzngJHv4MnCoCcImTLIbGWuwWN+Fl2BunrnTuC871H1gVgnyFxlPga8+UmBq4HP3qnYcSiOtMeO7fNko6OCQ+WJjEe6uOngJX1j7Kx75TMZNwwGC5K8WYivekcZ4HUNNopW/bzcqIIGhSKEHao2Hi7GXYleSLlwa/aj0NGR4p+IBLiqFkSDAFdDsjAJAEJGgxobkaJKKJOkiky932CQciXZ990nlRs2KFa8GstOYeIfc1p04cwuT8aX+p17yvjk7nr6e81w1dfKkmMBzugRYG3KQ1QHeV7uxpfjs58Oxo7jM+l+4+eagtjTPjcf991XfFXysZk1KAAUxI3NB2AcGousJ8awHaPd+x307nvBWLVsYYvcmB8n4/5oODiodHEDpTgaOPzs7PA4uThmAHJyOmpnuGsblW4m0rsSsh3qHB99TCbYkzh/dUI/Pz8Vxo67Z+/L7+k8YEQ5Zn6SSyaow/cjTxDKryvxROnT52rjqadV2HvT9kcAu8qqrZRbUdH+EeT50UBkbsn82GS5BoaIWViEkqQIlP6hBvnC4zkr5PWyDgfArPAwmZ3X4paQQ9c609cfgVIB9CMwp4UsT4y2U2oBZfGHsXpXe72Wq5GvQjp85pTNRQHMccjJTP57qV3yOM/jONZ1kkLHoi6Nm32jqz50ZNfryjHWnffem/fW3XOZNM89lvtoI2BjYRPARAda5/xlIAwxsQTq63J9Sb1/pKo5xgKaah9GfiyF7IN0LjJ3hQ4Bs+j20zip/AIQBkj0POQF4VhKV05NdwV3uT5l3bVN7d1dOXy62zfm42kk65wc/d7d6Qau3rmjs9U/Fn1633AJndhR+qA3z/p1n2vA3OqkoCZTMkveB9QNuV3NyKPsZ+xDjYioVjUVyFVDHlfMnjd/tU4CAVmNAmEKy3ewRhWlePQlctGFP1e//+zjx6R/aY7Ka0uAATSoX7pMPes6GyFGdvYmqf4EBd4zZkrE4A5jRrf9/ZJc2X9sl8pdDo+7VkK3Rsnn7xrj7qzzokDEBYfS5ipZtq5zWssZZ+wwZ2cl2MpISkBxl7NDz+nTE74ng9Kngr3GIpPCYiUNeQvm5Py12NT/uRe44ae6VhT+56EUGTynA2euNy0+Bzd/LhaulAeb4gtvVcHGZxSLTfJslN12IfSwF72MAnCooxhzEVh1IhrELzZWKZ5MGtfCaE5AeIJKnO9KuMmx8NdobBbjQqJlPAyaBOT3uErg62tjZ9sFn4iXI9c7HnjY02B+CfWFZw4GCBbjrpQvZ+1zXGDcJZpqzxYXODIr0ZunF2bH62uDk58HnztMMu79syKNoFSsX6/Y8rqSU2Xs9LXxZG4DvamtyO0q2tlRlJLfO+Ot96Tt32RkRz8fk5Qpx7GJ8/0z6fQW311S7N+sCqeR2YsyLNioZO5KqBjmInETRFHy4MP+6qdtHsLYGb7sbKk4+jFo58GkCCY1nTDt6npMKKdxlA+M/nuDbwZE03DI5AUhygvY1nQYLo8MmqjoWTlOLYNCxDfET/7n2lIpARxJy6St3nL9y8A1Q2Ehexg9pu7mEdcupbx0Qyk0U8Xy+rwPPZm8Fv/puXe6KoBdvlw3X7ozDLvTZhXhuRoRHvRdX0dn3bWRRkdCgEVFVmjMmimcg/HZlWCypFDROQc0yCRtoSJDhr5WGIRPnjigapaZI4ietv3qvZ/CcHGgferigfk8jFj2w77NYpXa8DZHCgzHlkUSF6a5XMfd9Ynj93w/NG5b8JPKP+fcsGVnOb2+p20330Mz/unPtAHBdYr3o3AusX6Tjr44a4O+DhV2fR4hcy1VyEM7bF+/xPF8XQeKnyfclAZDP1G1Tyfcu+ozR8eubv+ueZ/jXIMYQD8/qdY7sR1CGT35Uo74RQe4LeLL6/B5sv8HxBt7KpTBQ4dDd9Ysd+9er63m49zVxnL1zmnYVW0rlZMvACdoksjZ8dL/9vQ+G5/u2nQqvmfdn+bWelm/foPMmnmO7RasBaTrAWUiFeJdsH8yX3gd1hYaPE1gcntz9Bzb8dRDt1eVyG1JQ+WCaAPS3l0xGEJBpQ6HCdexdR+UyrN/OGp3mf8IY8fMxsakrGXLlqk6Oq7Y2GjsxF/4C0kafbHqDHqvj638vfrpKKTfvXvcbbL03W1iORQuGbBiN2U2CHKZVc2Zpz6d1ukcs7eYX7ryAukJohUcHhs6AN4yOLT6z75TXZfF5BKnLkBl7JUqhN+V0HMcOgD01e3MM86O5UKhFlAoeAtHHQQu2KizoQ0czXDGBYl1IRjKJ8MZIy5kDqIMXhLTaxibNgrJuEKJmZukFiwfbCJ9sXARxsDnppjrX7jqP71ZcnFn5CcDNRZchci10cdrWdLSJPnHP0Z0aqdibVOfDRwoibfeiiiU4e0wy5lo7Ojnz377PkBsARcExbQXkt00C1pXY5IewZbyJhjlgZJ3PFcGpKbIQwlb5GBC+DcCY+OzOqvlQI/izO0fqqasGT9XLb5Uwi6JNQpUdiV3ZG6QvcDnO0rSCS+5/8UwsYyvlUqfxarfooeDsc3MaqRzQdrz6BqrUbQWoX/SerJekqNwIV+Bwp2cPzv+kalgd2WooUMIXmS5l/z6d0birqMwIqq93PTO0jDhWsA5wnGu4VQ8pqtCmo7X5TzjO3YlWhHqiQLort9P9++722btsOD6l9BezNTRa96VI6av+oOGzBrUHXsKRoyjMJpyBYyfDaDwNxftDMZ6sHLchbbDPW07Da1K4Pr7gyzjOIwnRnNYHoD3YR4WpQaRnY/glNNFb/kZoW80dig6UkBmvPRHDKasUyk0eirWF6visQH97O/lAyddQXKZTP/hbPUI7gxifQwZRF2xwum20MBqgfEQgPYlwJBju7kOdEeoizAKy2sUvn7MZgDRaBi78lyXl1J6QTvUkgZM3UGUrgChTuUmA87EQppx1zL5SeSrj0Gd79dPUazT2RKCyA9Z1SgJ3x8oNZkg98Gze4J+6aptRx/JRDTPuK47CLqnfWSG9PEc0l+zQKi7NdHteGfOF/J/jj9xUBVPVtdud656+mzm46q3gzwIBqydYA/xjw2Q4BH2lOI9uX53znHX9gYYOiw0yrm+rapYhsEgGUe2rnbhekPnRV9nNB07WIf6a+in8kYZDGzdhHuNMgpmOeMiO3z4rKwsuQXUzEwS+8tf/iIZgHq5Eho7pMxkHkL5obVSmb1BHerVZhHvJoOezgvJuC2+Rp2LVQOny+SCvZIZMUpm/utcASmflAzeIGFBZXLD0j/Z3YawLwuS6mkYEOdrWyBSAiT10lQFldIeVj1IiN/VlebdDbKg0AzgfUHdioQ436BwiZ1zhTqFtNGsHeBKqJDQ08NFhorRupmtciKpTZKR1PnQ+9FqEXXn+dHXTv99tIRPRRK6h8J7s91Uqrg4l6zIV89CL2ZfLVIePorLw8wROR7ERTpmXpIK1UdMj+vkFT98//0qkuNK/MFGEw1GwMSFBgMIxwLbyndOPv6vFmxSBmRfeXFPZWTHsY3ae+ioiPE4fscaKlU7SpXnzZm8d32ZfDYpRBZ5hcn3x7ses/pcGh4+pNKEIsR8AnLpv1+SJ2FQ/AnRykP9F4P00ksS4aFOgOLEZOQhmB/m6uf6elo54gYfODBYgoeGS8OtCUKaZsJnliEnpTuiwvX71jmtJH752z6Snd4mC4sf7c4lVX2A4mk/kAtNnq6Hjuy05eFQGQwC6QBKSdquu8grVS7zMtavAIxbOg44rh2NERo+CTenqZoWeg5SeaODwx1cw7ERWvEze4UtqWDUgRPDN9xf+kEBovLubkPsVuecIQd3t82cO3uuXgeGQYM9i2L2KNPQ2b9ws4rmacWSn9HTf6rkQ8yzvPa8xCN11fJlVUceTCwYeOJQtI9z7Pr4QQrqrKW7bff0+V9FeQBC2OYBvqZrf3maV+HpPdwd51gPxtnx3OtaUJOJx4563aijxHfVeNKIYpnni44uc8+h8aT24iNGFIafhY6LUvoE9wtPhJEtbxhdMfOoa3Q4P/gMZgeeEa3aLf3vGtzj3BdHeJ/j8+n93VnubF/s/X1l8Kh3ajI4u7sOdme8NxytkYM/3aEKKvdk/3es1eXY587qfnkybnp6THfa3tN79OQ8pWt+iCKkmHNNYFN0BpE8I42d7nSGTgC2O6cUXonMC1AcoyMZsGLaaomI2mJ3WH5oqvo7sfqo+ukI5Vmcs0sOI4+D4fYMFLEctBzFFbdWyhN3GEYQjYvxswZCqcJiuHO/Ha7ZqHlToGq4MIdHLYpgpVFJ1f7BwCvOULVbdM0df9CajnrdoZJ6e+TGgKQgYb897G72Gi1ebAV7TYtYUKzvjsd8hR5oLbYFt7ZZDRLCyBrz6xVGtrkEbD6tvlgcw6Xf1ZM96nLtKaFXivz5vKaW5rFeMmXpeR5d5+s4SHuv1ObTDh3gfdWzQ3mjN4xYZXqkWOQ1b+lS5PyMxqZWjWJ3mdiY+hnEBVdfjY3JqCgee/nlEgp86pHfHlEL27aKXdLvBRTRar9+TxY7Z32hoQGeFDLrbV+aMdeOz79/4Zd2fcd7hZ8di2hXsOQezBX/bVZZdVGTrIYT+HqvULl9vIHBpZPAXAOBf7+GApGHaqtQGLajOjsVKiY3eyL0FsW0UyLSEPpOTLLKq+Hzr1y6VQJQVyf2zgxVcDKnvlo+Ky+AMRWF5OyuazI5uzezCxoVQ4whhPa8baooTmcJi7a6kwtzDMfL6oHTZMZ599jlx9yPKuD0epuFuRVnR8RJMgy8WZHxLo27/KezlTFYh3msazo5e5bu5oyoBFysMZwT1dtBNY3ie4Me7ZzHcrpuiO7eR2++70mbGSkj4QrfkVZ4+QyERNMgdSbh02JlIJK1dbTOHVyxN23Sxg/ny62JQ+yKDZuv25O29+S5uGazVg7zUdzBlXtyfVfnKIePk/o8XNdz/5kFJjb7M429GOyEJliX+QhGW0k4Yn532lGqP+O6xesrYwj3ZmSg3zUDTnkky12/qXcARwnzgWhcFfmUSmpaKmjzLbZ8Nxp6JR/mqz5jfiylr/Y+s6Oyu0aKbpuj0eYOtubYJ90d757mApnvc/KVo9Jc3GjLrwoeZh/BaSpuUAZU1PnxMvBBVN39mqS7bf86HuvwfYi+buhYL0loMfzZzvv6t8fYAV2dHJwFTvzREjNnhEq+054QwwsD+FbYavVuDtbsk+giFBs0SSOYy6b+5COlfLGAo7lYnycvNAUcyxERkQpCNgFKnDmUlw5cND1mNHSYj0MWNXPV9O0zqSQGYoF8TSkbXGxY4ZdhdLNBYX6Owt/0lzf6lUg2ai70gxL4t/6TJexoe2EvB68PzzNDJniPzGvewEIb7dTY0V4r7e3XcLkiFMbkIm0WKkZMGKXif+65rkPnnvThqTiGz04oIqM6DPWbPa28H3OKAlDtvRE01CSLMPoKhir+Dh03ThlCJ199FawxBk7Xy2cBjEQkryO6lRdRKEGvtiqPXTQ8bzEwJvsCdvF1ejfNDGYqZyTYT6r3lKs20ftoGRiCTS4BVbSj1ZhMvGWQ6gcuijF/95X3xtXC2Gm1M3ZY0PJ1GDfnRSWBFdZXNgGDmwOnASUIf6cFhQo9yyyGSrk5IUO2owAm+YLGtIfEabJnI3egBvVlcuprOkVaGA35KYpkxq2slruGHnY6dMxFNnszthjteTgHBBYYSwNW14FBzVvCLuyHf6ht5UKYi+D98m2qyCONnavn3WenTPKaZEXkuvA5DLMsGGmzIxNdKpzObmOGnXE8coxTUTR7ml0lCXOO5y3JUkxIWgqARXcHgdHv/nSc6715x+7O7a0ScPBuFB1FNXaz0OmStDAdhVmNCIs2XtUagsgn5x8hRTqBnO/4m5Dett3dM3Ms1mXXYOyi/hmgmNrgdgc3cnfdvvj+87fWyISBBnmDIgUwvUMaPXSe0Zmm90rC704Ho6Uv2u7JXNf6QF/A1fUz99bg2X8LnHTtuZuMfHdXujveO/KEQTKDyJ87KXn/hBz7Y0cB7rCzojsZNJz7bAdl5Guo0YY0hK9Dutv2U/lMjggdGn7UsYKA3nDmBPrPN3YevBq1DKB01t4gw35j1OZxJ/Q0Hzi0QZHOFmR9Jk3FhyUPRczOmf+APH78K1uVcl4nDVGb8ajMzQTOaihemagySuOiurFZZnwkCmNPrH1XYsYkm48jJIV42fqDWUgaZzVce/pNHquSkuFhDZ8RqxZWa7pFFrbtkBoklGlZAGVxAQqDdkd2z3vVztjhBkNPVd5jB+1oPp1dkyFrHq/zBjxZFLvzbKfqWC7MNNjirk4xkq5XodqvB6xt3IzLP39XyoBfrjvU2aDrLV7Zsb1mY6f/XUOUZ1jnZvR137iDLrjy2HFRnDZsivxx2Vpl7FzqBQhZXDzKXVjlw9I8O0w+n5nGCSvbX9Je3Z7wtQ/AvDIkKMKG13fVtmUwnpbDePpJMuohwTh4qTBbMmsMozu2yU8REVjgbEhFPQgW1+QxNKguAXtZX4s2Dhk14bvpSl7d8ysZX7hXXhxxpfx1XmeqzL5+NvP1vkJUriOpucPzyrFcurJA5frpvD3zeWYWNlfPdzptiKeyD83X7qs2s/+z4ansd01KJ2Y447vdKvLuTL7OaMepaLurd+UsV6y73vhTNQ6cvXcqtyyToAl3vo7cq1PVPnfX7atx7+4+zvZAwmq59xH6x/HgaZRT5+y6Y4Pry/Vt59w1ypFKsoLYS/sruG/ZmpMShb8p9UdrUZzbT+VFaepzfX9XrKs5D2dC5yiQwNRgRY7TUmHk9fjFoG5WM+oNQu30Duhcx6i7fd0Xc12TBJG1tC8cvnwmDavm73RKu6Mm/883dua8LzLpdUmesNgj9g9nA4Ge6GcKDimcsobVrJswv8sxQ89s8L4GpVB8trIj+fNEklUygfzITm2VWFSyK0ZV6hDQb74+8lw7WIqzBd4vtk4Ck5KE3iHtkXD0mFBJfBSMFxQqkPQOLx/VwYbh6UDffeky5AolA5oVLPHfHafwvhruRe8ujSwz9IJ/c4Pmsznz4nxTi6Kn7XU8zpzYToWeGXVmg0JHswpA5UlDk17G3D9nIiHRSKI0iycTsTvPqY0dTm4Nr+DvnrBwdec+PFYTcNAzyZoWhPdx7PG+jrhwZ4vi4kdWKWPHUegkmIZqylrOiTSYn3oijrA4Jkd+XHZCiPnXMr8yWn45+9TX+XHHZmRu36c375A5pR/Kl5PukDvOcV4UuSf94ck5nWhS26mtzYQrnOexV3QUB2WRV0YR3Hlpz7S57kl/uTumL9vcVaK7hlRx7tGbW4qcyObKJhsDFJPCg4aG2fYHPjcdFn0VVXbWD33ZdmfXt+WKtRNt8Ji+gkW5e6/uvj/VbXd3/2/6+2+y/dyDdC6iM2iguW/IuhaANY77OBVv6inDl/VsP+hJm83ratT5CUB/tEk5jB3S3ZPEpuSD48pIsdYD/ggDjhI+NVbBAF3pD1wL9t24UcHZzNH6iHP6KeKlwJRg9S9ocBhqEyJHPdBHvP1h/PSCHaC7bec74vzVOWju3lN3xrM2Wj1dC/7jjZ01c9+R/un9pT9oEN1Zfq462iiwt8bmje4u1p8vfPv6rTIqfaRSHvniSRwweYu3rd7HPc1p0gzPnQ+qz07ZCyws8NwUWvXelko59oeHYRFLp7wdHkPDagW85QdRP2FjOy0fqUGZgM1nNyeTejqY9l7zOOBaQyRscoBUbekAJXNSsT5Nd8O/3Z0knj7nqTzOUSHUHhYaG9qrxPtzXPmwulSCAAAgAElEQVSByYXePC5UwcNRyBYVsWv3HYZnZbSMeOHneHd9WyzOVaE2Pg8VobEr+gYy2NMCpvp9L37kNRg7HVAoJjdzre0uJKsn73nuztWqbgeFCf3fH991XaWe3MPZOV/e/YlEtLg33FZNPCwzSp+U4GuXylAwKzrKobw6yUgO6qvHcnkdnXtFmCJhsRzDcZcnoz5EVLfnOW9yJs713nbyN91mxwisVpDotGEUjxFqT5gqu9sPVLjWbf1CQZT5exaIMOjg624+mL6vYhyjQrrDyFnhPlOIaLuR/D+9z7zC3W2nq+O/6ffeV+3o6XW+6fabo51UpFOAKnHU8xxZ19jW3qAtetJmxYDZTjfvrq/9wLKWBOcpjZavFm7qEvpWu79SDv1kh7TWdSB5nF2fhhQjQJaUEAkeFSHBQ8LEN8pffGAAdcf4cWw70S90hDLH0EyeQoQDCQMqNxoMfmyTF4w6kgc4Rqr4DimOER9NcMVoUBwc6eb3qiFs3TFa/+ONnQcffFBRU/dWCJNZA+w8FbXvAP7C5OfuiHmQcOCzuFc9IGqfBpbKK9+1H6g//5OfIhIwM5gYeTsCJXaFrdYLPdivw3u9HgaOrqCun4mUtc7YqTx9Zm3seFu84G1oU9hwGoz0JnoaLjbfqycLhKfPeiqPMzPAaJgImVxo8DCfwRzdUhPWVPxx8w9+IL4HDuA93qfY2vpSzMoNFw9VBbydLpT38dTb4fhMjpCL3ho7T/78JRj2qIUBRXqsV7h8z9uAjqmidTASzcJ7M4/OcXzxcxqe9MhpJY4QT57PBZLXYujfDMsKwYL+xHmVsmuAYaj/3muETB2f2pevwOW1PB3rjMKGPb9Apv3k407X2om1YfmnRfLID40cqFMpjoX/qDQM66HXk8/paftPZZu+7mt/023WuZzlyO/RSeHmPmBEdiSMhb4WzrvCnAIZcuMYITGGmeWTDhfttLOkh7g0nFUiO5QlJuPr4x2fsztKTV+3savrfdPv/etsq7N7nQ7tV0Z2F8VHtWKs0An4x+N7Y/j3tM0s7pq35IBUfgnG0SBfRS7Q1twm9TnVEn9jmupeRnz8kJZAFAWFa7O7SDoNnqOL90nSbWDvhTGR/69sFSWis6puf5U0HEONLCfGkM0AAqMm78GovXeAj3j5ug79OOqxJK3RovdmR+MyAqQqqSBVISyataM0sRLh0nVZlVIK2nIdzaaeGTEzTunHZkZC7vG8jgV7PqNhvA6v1x2Wv/8aO1/TauFqgnAi3hAJiJgfipo2+0mJX7OML7LI/TXpdrA7Xe8l+e67JWTMGFkbZYGhk6MKvFGmooL6LECBSM/bGyNHd0fmd/+Kyssjbb3TW4x0TxeIr+n1dHkbG30xiR0GhUr17nKlYLOivfbW6ArU5oVpPWjRLe+8I+HTpkn6o92jI/ak3ebkTxoELaiTxPHECtmKaa+9BoU/DFQu7l0ZqTyHBAP1SARm3SHmBdDA0ELFpTtGrn7f22eSrn2MWkwdySuIaeczUskhHIcRBfYrN6RghN4N2FygKjirKZX5PaNoDTldF83jc6+6qNUGoXsxfqoMSLKv/u1JH/fkGE/HOp0VO5b9UmZ9d4nER/vb3eqRZ4/Kqi9L5fXFozp915NncneO+d2Qyro3uGpP2+/umc6k70+nNjtjSWRf0pHA6Eh35rHjO9BKiS6ASaSCWbjuqPxOzGV6z5m0r4UFITs5MkA44JijQIXHG/PcC4gbeowZlYoAVLi7aIKvY/ycTu/962iv4z1Ol/ZzzOUszpRKsHJxj6BTVsPLNYSsN9Ecc7t702ZFtpFVLQHJiLKkBRuXZXJ4L6BljtcgDboXyjd4IWhjRe6OAEXeeKJOqkCe0YDcoMbcOqGB5EwIeyPpEB25lsGhEj4pWrz8OvJ+zG13JAjQ+c3aQRo+JUYSF4Fsq92paYZ4O3MUOz4P3yMNI6ZPmA0fTY7EtURTvXsy9v9r7HjSS31wjCcThJCzebvAagCZBqNlZkS8iiDx80/fWS79lzylvts2Y6K8dIWRhzMIuQ+Ppk+yFQrtg0dVl9i/8LcYZFPV79x8Bj+GvJVeiCft78XlT+mpzvIwtEdBT2xnSYSfv/WWhP7tb+rZ/ONQvyc0VIY89pgtMncqHtpZyN58H3Oej/KWwIvCgnHu6i51N5mzw9h5ELc3opKU4JEGhWZtpntqZsf+MeOS+TthV22o6t5c1GhUowedqy6ayX44uRtG0kgfCRsSLhNBIvJ1SXfG+n2PPieDR50vCy7uYNKqqWuVeT/dpR73qtlxcvc1HXkzX1cbenOf7rS/N/c5nc49ndqsHR+cC4pVDwaJprKmg6ESzgM6GEhjzTxLd55jlSfUTp9/HNfiuWYW0NYUL4kIj1BrCVknCfGlMaTpsbVy0tX7IvEFvbasc+YIV+Ezn65yOr33b6KPTrf2m5EY7A/m0pJlVe0PyL11N9Y96cPTrc2ePLM+pq0FVeparGJtsoLSHCymh6oUy6NbAwjGD52mJ7Yck4gAYw9vRBSpGRTYXEdoZFKY41n8Vp4q3zF6+cxOzg2tL/FY7uFxoFPXc96su5jJVnSeYl1WlXLm1rc7OrtrvP7X2OnOSOnFsZ5OEMf6GheAnvcw6hwwgvPzVVukoqxE/n39PEMRQmVpGkM9Tezuqjna2PGLwqB9x6gQ3RvxtP29ucepPHfXXNQYafdWmjdkDSdzFvlgm4eAkrrg2Wdtj2YZNOiUGzx8JkZM6J0ng5654G1XfcQFhhEeLVRShj9zdo88wR3Gzr24HGpaQbgoprfXZSGm11zfyLzgEY7GhY8wT3OtGIbJNVSvt9GHUzlWujPWZ96+XUVuGMHRQvjaY8vz1J/BFh9Zju9CguCmO0OkO+0/Q5rk9jFP9zY7QhXNDaLTgBAWRk7MxYMVlTLqqXCeOtZrUs4GKEAxFyfJnsAsu7ICjrmOjCYRZqM82O1itRoMpXR6sDTB4KUT3PZxXx7AfDhKb3PiTvf33pd95uxap2P7ubcQDqkZwPjcHGODHvGcsa2rfjsd29zb90z2NisMoXo4Pqsw5xuO1CqjoiG31u2lOb8JOytd1UHO5MoQUTl5EO7jmq3QfANF/AR4Ghn2XEWgeQ3Wg2QR6+5Eqf9r7Lh9lb0/4JkPCuTIkRxJSU2VcGwSM8ZGuISmkO1tB/4xmvOmqVAhn4LsapaaOimx+MuN+Sj09p3rev9wLq6gjZ2IWRYZ9HDvsd5n+gJBjwQrYnNim4ULKycfIRqOottctW2bePv4yDFEeViPhwVJ+11zDWCKoEX/GkTn4fBn/jIU5Lt6gPKeaoODG4FmVtPFVrVXtqeesA5jx4jqTFi3rkctNbNP9ZRgpEc37sVJ3RnrNHYoP7wiSQaBMYfy5Fsn5DDw3TR0asHOQ1ny08EyDrCCM0G60/4zoT2ePOOZ0GauU4zywLcrQ5ZOshXo9KR9NGxY2sA/keUPvGxrCM91bLt2ANFZkrhwUCcKbU/udyqOeeaDfOFerIXz64GbUyUEP9P7B/XIoXAmvPdT0Zf6mqdz+1WCO5LkI2f16zETr7O+O53b3Nfv2trQCqOxQkWAWiubJRdEWMPPG227DXN8wpAbRGE9MBo9zA8ixP90k/8aO718I4ScvAZPbGKMv8w9O9p2NSYYv/ZJoRSAFjAnv8HuLlxkp48Ol8TYQAmFx/aiKdFOF1pi+tdXnFTnFoBxbRUSmimBDY3y6989KWN+/wdV2PJUSNYdP5OavRfJwIciJWpO7yBszjbEU/HMp/KaOlriCKlQGFxEIZzhyR0XxdaaGuT4XA0vaS1CuMHwZi61FSo9lc/+TVy7r4ydb+LZe3vP7myG2thxds/Ftw+SB54yCqLydzpJzgTpTvvPhPZ48oxnUpu5XpkdBwZzUr6CvJkJVyzIT0xcmKYixF05GhzbrmtN9TbP05N+d3fMyk2lcrK0SXYgT2I32q0lGCxUtVDktPTUmXAmvXd3fdWT78/U9jN6fvWc7hcU/U/QZXrynvU57t43nZMs/Hs6Oib/a+x0883TiPlgfYlaQCknSxuluKLZdpULzoqScCROcTKZF9bxA+skNTVFso/Xy6a99vkKNH6e+dVwt4nIusZP1bPPS8jytxWdsYoQXHVVN1vh/nCDEGEycK4j+sSgcjdJ3D/RN3uEJ6wojk/orM1NJ09K7pIlwLhuUIcnfP/7EtC/v0u2NhpIPiEd1M3fbC94fvf/GjueUX9rY2fEwPZk1fYuHoa/maujvdELLk6wy+tx9SbofPmmIW9n+lz3fJR3HPltbLMrBYhrZQGgtMyh+yaFe/Q1D+y1e4SL4JC8/6ZU9dl9f8+WXdjPaxusPY6cfpvf+5mq+H+BSAVhwmbocHfG6bf5nZ/Jbf+vsdOdUY5jb1m8XzTeV5+aBvgJlYyicsMA0nLz/AQZNyRUEqIDZP+eDTZc891/OaggK0GB3rJhT6UcAWRlTEaIXHtePxVOd2RmcnxEc4SA350KamPD2AmAsXP9f42dbo4RV0qA+TI5ixdL2erVto9osJJpzyx8z3mI/qTef38Pn+CbO+2/xo57Y4frCNeT9P4WWQZnhzPprrHTG49lX42WM3lD7GkffBvb3NU65xg96mm/OjvPXf0pKrN0Kn4BkgT+HAv454wxEQp54egIuP/Jw7J+d0WPI6ff5vd+pho7jzwHpktE/O6D0WtG43g6Rr/N7/xMbvt/jR0PR/jn28vl9TVF8v/sXQl8FcX9/xGOQA6ucAQQCPdRRRCvoiC0XmhbrYqoIAp41BPBv1ZARUXAakUFadEKVMVW1FKwKqC2IirigSAIyH0pR7hCIAmBHP/5Tpiwebz3dnZ3dt9OdsdPJHlvdmZ+8/vN7Hznd/2w8TBBBf74ba0piSVJYq4Y1O64vS82YdgEY/OMjKIUS0ii3T4tmmrurAkNwd5589gN2gwWzeJ85jMyXpISuWplYOdHBnb+FIIduSk7qZbZxrD7zTdZuGgWNez11/mzkX4tOxhvD37+OcstM83mCBL3WAh2zMEOtMTD2MUHDmOTmE9OtAIznAns5Wy8kY7HVdxkTx/dOaHaHTO5T5xUutdzEGmWudRxY8ahDe3HohSKCIbLmXna+QzMoODS8dqHV/J/URqzxImT7+8Q8wLR6mVCJD1B5ruuYAeRLiEfsKjBpTMuma2YCNvluZDJRGvenaxJu7Q76VPVsyHYkZhJY3QkVDc7eEx6azsNYaFkjUIdT0jQfg6LmvX6vDL/nA8mdpU6rODmf/llZZHZTnvrLW7WpqqIvD7tmcmVCr8gnReJ3TmVpXn1kCEsv80GrtnJuPTScrO15SwRKfx77Dr32x23iudCsKMG7MgAIsEvAYzs+h+o4LuuByCntMuudaf9+PF5r2kXpp+ZDMggPwkuDAFqMpkFxWHmHI3gHrCQ6Nm1DgNFLO9cnEiGIdhxJlFe897uaAE03maX1YuYiSXkI7LAtLEN07DjonoR0wz2/3Vjfs6LVuzS/BY758FH2442yS7dqp+zS7vqcdhpLwQ7ErMmNsRfn1WfLmE+OVks3riZqVlkszJCAvM22BBbOaxsYRqdffPnswRug1lM+cES1MhVCcGO3DzFqyXDczwPU7Xsd94pb6r+hRcyR+FN/AcFmp2Udu2cD8jDFkKw4x7YEf6CkXsQtEQARzL7B2zWB19e8UJGlXjIyr2q/hLZDniBy62LOm6rEH45kWPyum8v+S3AfzwaU5l5+CSmzZEJKy0uMmGJgfrg5zoWbndY/xZS73gvabfLVzf9+PxKP2iewYJuiD3OGIkPwPhaBmbaNq/FTB1z6B0GgqKVSOscnM1Qdm5eSn0v6R31mdkLy9q6rEcDSmbJOJnxT3m5eexq7tIw4c42dlmZ8Of8ym+ZiQnBjsQsOb39QRcyQmIH7BxatozWDRvGtTrQ7qgqIdhxPpMyPEcv4OFOBmiQeyLvhx9O6liVds05RfIthGDHHOzgRYtoa/HM2DDj4iZ74KWZ/DD28Tf7OSNOY/lRUM7sVJvfGOLQjXJPv+ZxIw2hHl7wuMk8nyUMvrxHhtTBTpb7snIv254f68FkGWHBJ731E/MLyaeRvz8U8wDkx/GrHJOX/BZgB1qdfscPrDAj38kCBR0+HqZdmJXL0FjeHst1JS4RIp/DDf+9bE1F0xB5SbsMPdHqRLM0sdMW5ifygsVv9GOM0M5M+88Ovj4BbM5gftPQ1uBv+FED6Bh5iUAVhwpKaCPWNIvQB5NItJGWUo1KS0u5T2U6+x2fodRJKaFWp9QpNz3GXgAQ848Pd9HM+WXWOSgtM2vSbVc24/7YiMh7z7NruencvOdOTlMhngFIg4bebqQ4O3y18ozf+G1l7CHYkZgtr8CO3X6EuRM0O8jdoiJ6Vwh2JATDpIqdjQG+WHv+8x9C8tHcJUtc0do5p8y8hRDsmIMd2fV+7aiVtGt/xeAn8TgQL3JbNB/ByDC8+Hvo75ryl75VDTbGZUfuzSXKXzWuHf0Dj8QpynXn59OdA/2XW8KLWfOS32LNRN6626UzUlPUheUfa1K/Oi34quxCQRQcmhvVY2ZzhtKxZQqd2nCDrzV6wodp5KAsS34p0eYTlzMoRv8WL3kfi8fQuADMILw4gj3FKmbuB0YwN+TJ1Ty4hbFgXwRYEYGoRIADEfAgch+NNY4HB7akS1i6kerVDGqf45Wf/cc22sry+cXy4bQr56qe8wO/7dISgh2JmZM9lMRrSkZI7PYjTNnQfzUWphiAB2ZtTkoIdpzMXtmzMjyP18s+FoBiy4QJ3I9Ht4hsQQY7D05cQoeK6jHWImU8XmiG1PH877Kyh0VvxIvTLKy08MVpxRI6AoD0PgNtM2dsdlOJw8ybH+3miSKrVU3iZrDRDoLiRS7awm3leV3q0jp2KxkZCl+MD5qfySM6VLgFhUYI7Tvd65yvLu9bwNzB3l5E0cPhBjfEuxkQ7dSsiO7oXxZRD5q6IBWn+5yVubL7jozVh+Alvgc/ZzxSMQUEvh/39y0xD9GN6xTT7oMsV54hpLXoK5omxAqtKszPxHpXAQ6hIcKeI0J3q3jHWZkPURfzAi3LUgZu8K9IvCx4iH+hoZk2uhPXkmDPOp2B2Al3tJHyhcbzeG4Zax/RdCfN2sbDk6M9mDo++uJiWvhDMtcaYR/NPnCsPELvhWfXJ4CZA7ksKfwne+h/3+6nvSwZZ2SB1ufszrXpD1edwkHPlz8cpE++PUDzl+zjfaAvPxYv13o8+rEuMe8ZdaoTLh1kSgh2JGZJxQYrIySyZi2RQ85fv55lw/6ccliW+oKNZUkI27DQxnV72r9pFGCn2TMv0KGmcvbP8aZShn4JVviiivElFC/CilOawdc1Q4fyBKSnvf22Eo2dVxMYVLDzt7k/lwcakZ1rM7CDdoY8uYbGs5d1PE1LrGAG4sAjnLiRXNHY57J1h7ljt7ixxaHm02U5HIwh4fEolmUeZTozDfn7+ztNfYKcyr3svHlZTxyKYSI4/b0yExkccBEVDOHDjQXzjB9ox7oZgA/4AP7hM9wGN2G/i4hiXtKiui+v+A2fNJirAUSoTLILM9FowF7ME/b49cxU0VhwqYDIq9EKbv8RIAHmjdewAAl2zEThS3S4oMiRfEBmR7PQ2tAK4wD90KCWTANykEWRJb7+rRZhZm8MoOQV70HLcrZPvb9470nAExo37F29utXlawt1sdaQpwwF5zcn6wy8wKWGCCwwb8FCmv5pBr/kMJYnb2/NTOZqVwBUBYXFdKyolH7KLuQXSwuW7KdVmw6XPwbQAzO7f3+6p0JbMhF5rfJPRX2v+B1trDv3FlKTBsn8K2HtgAsK8L1V01p0dZ9GVFxSSkePlVDt1GonNRGCHQkJ8ArsiBcqXoh2El4hOhu0PAA+8OGBWVsGi+hlpwDsZK9cSy//cjztKWD+ACw0rozDZ6y+ErlI7NAf7xmYsAxmtr/YYPECgH1ttAgrKmgWoFOliaLq+YjWni5gh5lk8w2yWtWTTQqszNPLc37mObM27ygzfbiiV0M699TacZsY+ZeyiwkZsCNzyxvNeRs5wPBSNt5+ok+zIAbRzN0EMbBBH/Lbigd5I6Eq5N7K3DutC1pxMF27rYDb6KMsYDes4jCDwx0OTwjqYCziwD1v8T5644ONVLtObdrN2hJJptPYofc8polryl7QuAGe/PZPFUzf0BYOZPgOB2Sxv5rlkRFjwOWYlZC5TucpkXu7uAgUYzCTXyu0AngatRWyz2K9LV+2nDJbdObh4WMV44VBvLYBoCAH8P/odzwZ6tvjTjtJGyEuL0RuPsiZsUD7Am1U5JqHxlE42ds5TAvfQaNPoJtrnWtvfizT3kQCi1+eVoe6d6xNvdg72I6prSyPo9UTNEMmx2OemRYpXq40YxtHjpYQDu2T2YXS6i35lM+eFaV7x3TatvsIu2Q6xs9/XtMlMydu8hv9I+8V1qLwqcLefPef19KvzqxH//lsL+F9BmDz7mcVwSFAT8smNTkJqzfnUTT5DsGOBIe9AjsYSt/hy/kmhc0cm55VgTeGo0Z7dhOO4pA9JvdC+rlmMz5DcAhF4kO7MeLjLRK83Dcy+1iY6CA8JG5L0Q82ufXbC+gQu3WGU6HVuZBgrXQVLLq3/rubjyMyKzdukzD2SKdCFRuDCEAhBupUYydNsMOKOoAdowmLbIK5eCAAU4ZEwWe0KqBRt55julagreHO7TaT20VjkTiQRH4HTQMOxjhMld3sNjXlsLBFj1YxXlAFFXJvOjhFFQAicbCMPBgamwd/cLARDsqYyxkRe6GgWWgBAIBgkmKlwEwxn5nL4PAEgBVZoNkADw+xMUMTh71S5aHfyliNdb3gNwJ5gAcwx8IcWAlCYJcumecE7QAgOMTiEgAgaNbHu6k906ZAE4piPAzjoPvj1hOaIsBrHHqFvwlCaAt/MNAKzSsizOFzFGhmZQoOgNA+on6k/4lVsGPcK9E3tCl4H/8icw/9vu/ZPDgKNM9OCvZWzN2nLDz0YnZxZCwN61bnJmUXdKvHtTd2zyFOxieeNcq72CPx/rdCf1FxKW3ZWUB/fmMbP5zjvfHm2NPo0b9tshyRVwVNsm2oWuvYJ/+3tMwvDpc8nbJSucYWZysAmr8zc1KUsdM300dfV/SfE2OFbEM7DhAUaSoYgh1ZjkbU8xLsCFUxhmB1AYlhw/zp8PLltH3yZG4C1Zklp7Sag+c/d4+nZ4ouoVTmk5nZqBYHI1DNQ8NjZ6OZMesz6tqtawWzDozXuImiXSwCHCYib3JwSEPOhMsUR46SFQnwBWNF/qTIG160gcgtH0w8vUJzqjYGhKY+9N135aGo6/ToQakdOjj2y5Kl3U49HcDOxH9uoznHzQdwMMhiN0ax/GvK5qCU8tlFxOadR06aEoSjv/nyTOrcKo3WrPhCymlZ7CsqD6wAO+IwztfXcfMbOxcn0fgubpXxHdakESQI0KZK7u3IncwzWMfQskCJs3t/mVkUDm8wh0BUOxRxsMSNPehEAa2xblyj0Yx+FjFzwBLW0Wxmvw8QY/SdgHnMp8edvkUkKDH+SDOtWCAbh2FcDhk1QzJzoLKOU35jjiE7kQWfY75wUBeaE7/deJvRbrwwAJhFQWSuWEXWyR3aFZj0rWWgCf56xoJk55Dj0Te34u/qaBpf2XnE+xgXMq/8ZyetYKAJewvkGdqHyCKjoTY+g7ZHMRBbzA7+MNmLnBfc4GNNQnvjxKpEpayjLSPPxbq0SrsYE55/+3+76YaLM7n/iZCXW69oStddlBk1iIFqeqy0ZybvxrawvxpDb4vvsC/CqkEEesDnWUwrg4se8RnWQS0GAPfmlMkZQC60XjgXoi7aHXF9Cy4XkG+0h0h7jesxHx4GnIS5m3E8oWZHgtNegh1jPHgMTXZTikbGxlGjuEmbHQd3AXZOY6a99w3pVEE4zULbRhvLbWOXUK3U+vwmEsIOp0EcKD5gNriRwEY8Lxyyv19/mFZsKLNzxa3O3f1O8Wzzw1gRxlLcNIkDnpgD48ss8oBiZWOQEENayQJPHN29u7yqXa2dTF9O6yQS7IjcGXgxP8SiENVMTuKZso3lr//6qdxOGremcEC1UuL5DMjyXRxCVIId2DLfw0yj3DRvMl7IGOesDDDWpNzcXKpd+4QJX5tmKezGuwk/kB+3EjspB4WVuXdaV4TeFu1ATiazvCyRmmMcxpBtXRRot98af1rU7s14jn0E8xbLHBiHHhxeRd4PaM6w1yHCFIoAZfj9IuYEDdO4Vz+o6DMiHKidzo/V581oj9eeAM/QikNbA/DXlZlJ7mTzMfuTivlPVGpArdIYq74M7cYLArSDdQINEPK8iAKZRHhjyOD8475duOzEexL706jjwAX1YbZm9fCP8Mq4MUcwEoBH2T0nUrsr3nvCL2bR0p2UzQI0cLrYuEYz/z6MW6ZEm5cujPe92cEW+5edS1WZfp3WieQ51jXAjtE/z24f4vwnzLKuZyDoAgb4/FJiXergMg38epdpWZauyeUA/JvVh5gpdx3q0jaVduw9yk2ED+YVcxNhlF+0TuOyDdNvYfqLzxswLZ4AOQ0YAIR53+jBrfgzRr8d45zEAlbGOiHYkZAiIYB2DvmieZlN0TgU2C7CbKJHlzpMHZ5qS6OBMMYrr72WO7bjYGwlYMHsAf9Hz6dfT12ykunFh07lAOXeZ9fx20lsarCrxKaJGxncXgJpN65fpmbHTYzRpMt4K4lNdvTUTdwMQxRojEbe1JLTCwAEczGeFMxgKoKNUURFwXPYUOEn4+ahjtvkstvFaCYu4mWBOjAnEbbQmBthZ22V52aiCJM2mCke+PRT2v/hh1xrl9ykCeVv2KA8qazZWMy+9xrswMQHpgEom9jmGc8syTh2cdDFrZFMgYziwPB2jEMv2rDCd2hiZA8eMuNz6owr2wecs43Rq2BXLa5VPSoAACAASURBVC4korWBFxi0Jy0a1+T7Rwo78P32/AYJMU0FgMH+gsMzDpdmJlHCvKYn23NiHcBkeA5wa3YgQl+Dx66KCb6Nl184ZJUwfzP4aMAEymgJIOPjJcNrmToytMdqpx8D57Euu4zPnMfegxPubCszHE/ryNIO3osSTd5Ejh+YbCPgBTRasCKAZtYOuIk1CWa5/CA3Q8atPinn0O97N2JRIE82HwT9p7Q9h3DBZDTbjBf9DbTey3LOIDAlfhemiWZrw1PGxukskufgrSrNOebjiemb6IeNeXwEDdme+ae72tApjcq0gjhniYN9jWrsko6tfey72AeOsfcfNCMLv8uhZ+5u6wpYjKR93bZ8uu+5ddxcsnnjZHrunxX9GmNNIy6yX330F+Vff706lwGiQkb3YXqYAZstzHoCZ81ftEpVxnbfgZ31zARrxIgRVFBQQFOmTKEOzFzHWPLy8uiZZ56hycxEqy9zvn/22WepcePGMSfkkUceobFjxzqaMLMNQqZx2U1RtGUEF/jMbjjC1UOGUAE7DKN0YokrU9q1kxkuzeo7hKa0vKtCwkMsREQiws2TWUGoR1FgfyxeaEIzAoDTtT27wTtu52y8qcKGi1vOyNurMsCznS8CFLSFG1C8DDC29uymDLfaVgvahYYJ4A2bB8aGm2jh5NmDOUNefl4Dftt48PAxqsqcHnAzZ+SVMSKTUGlb5bmVca+75x469P335Y8A0CKprIocS1bGEauu12An0ldFmELiUJ3CNDvRwn8iSSeSvlktZgdJK3xXeStolQ6V9bH+EHEIJi7fMxPa07uW+ZzgNm8Ms0OHiUJkUQnyzGgRYYCFozvW+PSH1YV3tcJzs7Fy8zd2iYIDDA45QuMUC5Rxv6NRKzhAgi/W0h9zaSMDP6AxrVYSNwHBPumWz6Nd2k+E8E6iVsc1r3VSq3P/BYy1oLCEB4ZwGhzHbL6dfG+X9nh9Qjs7jvm/WNXeyNAR7SwDPrzA3qs4RAM0i/eraC9efhpBP2QQ78t12/Iq3NKLNowgXWjeo30nQ0Oi67jBcyNNuLTbcDzkOXLuGJ3vjfWgFSkoLKUfDNHdxPe/69mQ7ruuuePAO5FzbaQ9lr/jr7rX4xdbZ7LQ2m8x3zXIVVtmbrZ5Rz4t+SE3amoEL3jqK7ADIANwcuutt1Iqu7WeOnUqjR49mv8uyldffUUNGzakZs2a0cSJEyknJ4eDmRo1Kib8EvV1BTsYPzYh3CR/wJxdARbshNuENiCbHYJzvviC0rt1o/YvvCAlVxOvfITmZF55Uv4ACPhglnAL48FtG8JawmkfBS+oWCE5k6uXUt305HLQY/egg0ML5gUOoNFukqHtiWb/HY1oYVoSTwtglt3e2K7RNhr05fz8rZTvhhRDolTaMX06ZbOQ1EK7U7NVK55nqWp6OqWwpKTFbD1B61O7e3dKY7xHOcx8f1AaHdf42e3b7DkvwY7QHALgPMByHMBm/ZRGyVxOIp1ZEQYU0dcAWKMldTOjS+Z7Ky9DaGLgi+ZXkw0ZeuO9EPEdLjR+3FJ2U/k9u4WEJhjg0+4eIDsmHJTfZ3vnobxj3B8AWvI8likdDtsq8o4Yx2GF57Ljt1IvXjAJtIN1IDRZVtqVqWuVdqxXXICBP/hRzQuZMauqY5V2mX7djLIXCXaM73Pj2GRNIqPRHwlm+PuGHX4bMn8KvGtxa49yyTn1maaiSnloe5m58UMdN3gejS7sm8/M3Erfsoh08Qou9KA5ByhCWXN8r4W/E3L59Opaj18Mq3jfGWmP5guGKKT339Ai5nARvQ4RKBPxvvMV2Fm6dCnNnTuXxowZQ0lJSTSO5YqB9qY7O6xFK5s3b6ZHH32Unn/+ecrIyIhaZ9CgQTTYYYLNGZ+k0pbsqjS4Tz5lNTphfmVl4W3dupVatmxp5ZHyup+sSuZJrLpmHaPfnxM7Q3CsxqscOUJpDBhWKSyk/Ouuo6JO5jeai1/8khY0vIR6n1pIfX5xIlO4DAG7cqrSzgNJVC+1zKxo2ebqlFV7K3Xr1Ij/Xngsic5tb63NyH6PHK1C4EvHU45RrepEdVKL6d9f1WJtl4UQ7pp1lH7Z4Rhl1j0R2lG0AV5ijJ+sqklHjofKx9z+skPZH+8vTeYun60bF9OvGP1Wyv8Ynz5l/EJ7Z2T+aJvnsn2Ct0kM8Kcw4AP+WilFTB4LL7uMilmYctVFyHtttpZRch9/XHUX5e1tya7GZCGFrU0GxPuUHaoTWaysdYzd7p6SSBrj9W1G/7xlNWnJuhrUt1uh430g3jjEvh2tzh2X5EXdG+zOqRnNdtuVfQ774eJ1yVwblMSAfOvj76kPvmMXTMd9KtAW9vOa1UrpCNsnf9n+KNWsUdG5XbY/Yz0rtGOcE99LK9+n0c515+fzpKw6Fiu0+4E+cZYQ73WxRhrXLaGLuxRQRu2S8ve2zHjN6I/Gb7SLy89RV8lFlZMZh5d1zGhWOZaS0iq0bQ8L3BTFynohO7/syU2iK84+Qqe3hMVJ2Vr+4sca9OH3ZWZvZXPN8i42LqK2TYrYOjvG/xZ1rY7VSLt474o2rmTj6NaqYu4hq+2rqt+nT5+TmvIV2Jk1axbX1Nx+++18oG+88QZVq1aN+vfvH3UO9u3bxwERwFGdOnWi1tFZsyMIOpF/h/mzjDvVljxAA4DobKKYObePu3o8Bzt2o4xEDtKL25BIMzcxBtxqwEEd6lTYtBptxKG5gf+RKhOPyKhJXjnVwj+rcGeZwzL/nf2gpLRtS4fYJcIhZlpUsGkT/6wGM/sUgQ7g99N82DAqPnSIajD/n7rnn29LvmLxe2mvXvyr7izhrVslVjJNt/oza9cLWTcbQyK/N6NfRcAXGfrELTZ8LeEMLvzq8KxM6G2ZPkQdM5qttKWyLm7uRSjkSE14tBDadvq2QrvQQOGmv1H96uzQlcSCQ7S3060vnrFCux8GLNYeNH0tWELLuYv2cI0AfBDt3LbL0I/zy4FDJ8AstA06FxmavaAP5m4400TT2MCXBiG8kRx6GzOFEwW87t4p3bbGx0i7MfcVTOrmPV9mPeLX4iuwA3CDMmDAAP5v5N+Rk7hq1Spaxsy0UB/q0GilMoAd0IX44zhIw/EfttjRkliaCdka5r8DsyYUHHLbs5DGsXx4dAQ7gn5hg4xw2ZH2x6iDlzwi/jRtyJK3uWBCJIJLoC8ALb/YnCOaGzwc4duDQAeI1gcQZCx1zjuPWjHTUae+P9gUz2MaRATIqMUAV4sX/0b//GgXDzOKm+ez2AtPlUOqMJvwizmMX16GZvuBW9+b0e812HHbXA7zaEazW3NtpV1j9Ks2LJEp9keAPlxoOSlmtJf5c2zmPpHioslJlFEnY1X9rBntqvtz2l5ktFe05+RCUzf6nc6fLmsd4wQQyi8spu0M7HzG3CFiAZ9TW6dSz9OZnw07F5mZuhn5LWQJgVEAlO0k5lXBD9k2fAV2oNkpKioqBzuvvfYaJScnR9XsoN6cOXO4mZvRpyeS8MoCdozhUiFYxqRzyPuCLM2yDo1bxo+nffPnc8BTq3Vr7uPR4De/4QdcrglgAHLK859pp9mJJfQAP4hYJIqqQ7bZIrvxka9pK1NBA/B0aZtGddOqVfAnMkZwk+WdWZ/xvs/57DMOcjLYmhFl37x5tO/99ymJ8f4wC3gAPx9o/VCvEcCRzYJN8cy6dWnmmDdoabM+lFO3RYW4+nZzSEUbjleHZ9mpCOIBwDg3ZvR7xS8RtMJqAkVZPluh2U6bbjwjgr8sZ4kqRb4wp5EtY/E7mk0/aIrn8O4GzW62aSbrbvZtp20j2GnN8tjAjw3O7HYtG3Sj386cRT6jK80FDPhsZf5S0YAPaDyThXg++xe14wKfaGAHYBl7iBdnGCf8SyjYgeZm4MCBfPwzZ86kjh070jx2+EJQApRYPjuI8PMpC7/buXNnatSoUVz6KwvYgVbnfRYxDJHQcDuGGznh5IkJ4KZaTOPTn2l+RDhmEYEocoJwkN3w0EN0eMWKk+YOTu4l+fn0bkm3SgN2nCwQJ8/OW7CQvtvRkhZ8dSIDsLjRjMwx4JW5Wzx6drDkszvZjygIZoGgFihG0zi2aZQHPIhs7+DXX/OPVjDZaluzJk3/9zYuRyiIsnTlBY3oHwvKTOxUHUK9OjzLyoKuL0NZ+szqmdHvldlhCHZicypaktLTmbYbiSjFwVdcxiAdQLzDcDR+44JpwqtbeUJKFOR4Gda/uTJtrpkMevW9max7NQ7ZfozBA+wEPIrsRzf6ZecpXr3KQLNd4GOkXVzAO0nJooIfsm0kFOxEDtIYja24uJimM6drRFozam4AdP73v/9RK3Yob820EruYb8Ih5m/QLkZI5coCdsRcRR6SozFahN3Fd22ZuUJPFo0DL6tI07d8FuYbwGcvu9lH8lFoeo7t2cOb/CjrKvogpacjFbdxbJVhg5BdVKKeoBkvGNym4PAgNBoi10cXFqIbmalFgYkizN5wSPhubVkiVYTB9qJAHtYMHVreFTR9tdg6g38PND74EeWUu+6i9DPOqGAGCZM1gCJjmd/wUg52kAjx1iuacTkc8uQaTp8q8yLhm6Hi5a1inoMo61bWegh2VEiZ8zZwWIGWG/xA8koUvDvgT2P0bUQy1emGnGeRPUfKe2SUS1gh2PEHcU6h+y3ottaN2jYVl0260a9CIiobzVaAz/sff0VZbcry48ycv4tH1lP1HlfBm3ht+ArsYKBr166loezAVa9ePR5aGiAmOzubHnjgAR557ZtvvqG72EFr//6y2/IePXrQP/7xj5hRryob2AHN0/+zg75jZggwykQOBWhykJcGQCheDpx4mxsOqTjcImFl4U8/0ZtFZ9HclaWkCrVXtg1CZmEaaS5LFria+xBB3YsDAQ7+0PSYAVjVOUHijR35e0pLSugoW3MiiIGoD5NHAXzEZ2lduhB+ENr8CIuOWDUlhWqyKG+5ublUu3ZtWpB5Of1rd7MKoFk4KTuRrWtH/8D8rVjWdeZ4PmrqRp4kUjZcqgzvnNQJoqz7Dex4BagE3brzHPsRfA2NwVsAeuAKi89wSQOb/GigRdCOPQ7vIeRCQ56fX7L8ZL3PqGfLv9TJ+vPyWd34LtaFKjNi3ehXIRuVmWYz4BNt/kKwo0KqFLRRGcFOvGnBZoYkm8joi0RzCNwAEze8sKwIpYpEqlYOQApY7bsmot14GpOPRjrUGw8cDVncfCTiWrH+MAdIMAO5vEcDnojVK9vY3G+/JRbLllhEAarGoh2KYBbw89nz7rtUwMANTB6NpTkDS/D1EbRHMzEzMzvDPCAfAyLllZlv7mOhxavSwbxilkMHWbfLgL2xeAkIzQStMr8MzWjH92b0CxMqAfZl2rRSB+0jEtGUd36qkBTZShtW65rRbLW9RNQXYEX0Da1PZHJrfIdLhrUs2pPI5H5em910pHpbmvFeWTRIFERnens8uwhh/qWVuejGdwF2nFw0he/1T1zNn+eX9QLgs/9gEUtwfIC+Xp3LkhUfovRaLNFx4zQ+xD0ssi3ypfnlktFs3nyn2TEbsNXvgwZ2jPODQyVucN5mJgrQ+JzOTKbO6JBO6ewFhIAG4kWEFxqK8RAdgh2rknZy/WgvQoRrRJKwxStyaLxEluxohw2/RDKC2dv2557jwQ0QsvrIxo3UlCUEhobQLtjhGjCWtBZgByY1CCwRK+lrK+Zgm8oyxCOJaP8LG5f7qjnnnLMWdDsAOaNWTu4ja7npT2NMsKnqBttsjiozz7EHjWPJADcxbU20gpwpIr8ZvofJKjQ6wnfUbO50/l43vguwo+odohv9KmQtiDQjGTfAz+fM3eH84+kpcA/6+YqD9Jvzoue4VDHXKtsIwY7EbKo4+CdygUQzk+Lhl9nNXW12Yw6fEhSj5kcFzcapTST9Eix2pYoqmgEA8JKa9u6OChHNVL2w3CA+HtiJZWI08i8b6Au2eUYWaLVw0MK/57HoQShVmYpnyG+bujF0x22q4rvjgSSoARn63QQ7wh/uqt6N6L7rmnsyCzI0ezIQFzsR+d7QBQKqcM3cx9lszebwXhFl7V6W06iya3N0fq/B3HcIu0x6i+XVUVGCIPeR8xREmsUc6Ex7CHYkVryKg38ihUQ4jEKbg4hYC5bsr3BoNk4BQlHCDwgACQ71Vkzf4k1lIumXYLErVVTTHBlByUl+BFcINjQqaBe37MZoc5FgB39PZs7SyMMhClTj0OrAHBOHKjhTI8CGVyZ8TuZHNd+djCURz8rQ7xbYGTZxHb8YwGUOEiV6VWRo9mosbvaDfG+IzoYgKig4PP9h/LdUl4WZH/q7ppUu2prZXOrId+yl916r5hJAR/rNeGr2fRBpDsGOmVT44HsVZmwioaeTm/RELxAAHuNBEeZUyLJbwgyvO7ZM5YdJo3MqDpg4XIdgx74Qu8FzkTMIhzoUvyTSjHX7Fe2iQNwQC58No9mRKnmzzzXnT7rBd+ej8q4FGfpVXCBFo0iAKK9zucjQ7B0H3OsJ7wmYpxlzlQWF9mizqiPtePerMjHUkX6nqyOINIdgx6nUePC8CrCj4hZShwUCbU6kqZSqw6cO9KsWRzdpHs9s6Ocv2cdvWd8ad6rqoTtuT9Ae61Ar1tRpbdJo044C7pejStYcD95hA27y3eHQPHlchn43wI7QGLZh4fYn3NHWdqJEO5MkQ7Oddv32DDQ5kWZqQaG9soAdlTIVRN4HkeYQ7KhcNS61FYIdaxMbmfVa1QE0iBuE2zQLjSMikcGkTdVtnTWJiV5bFuyIp+E/JkxjVPSfyDbc5nsiaZPpW4Z+N8FOImRJhmaZudOxTkh7Hx3ZpmTMQeR9EGkOwY6S5eJuIyHYsT6/lw1fzv0lUFQkHkM7Qdwg3KbZGHjCax8FM6kyAzsA1cYifHPM2tXhe7f57vc5kKEfOV0+Z4l2VSaC9Tq3jpEPMjT7nW92xxfSHoIdu7Kj43OhvOsp72GAAonVFhQzNjEVRh+KEOxICEiMKl5sisbcPCoPjvapLnvSDOw4bd/Pz3vBd93pF7mWrv11I7r214158srq1ZKobno126QJ8O+1v05QL3MEo4Is70GmPahyH2Se60x7CHYkXq1BAzu4IUUSqRrVqjDzKDXhfXVeJBIiErWKVzSbJem0O34nz4VgR8/bLyc8t3L4FTJ7Ve+GdHWfRvzR5OpJ1IhFUbNbErkOvFrrdufGzedC2sO17qZ8+a3tUN71lPcQ7EispKCBHYkpsVwliBuEVzQjus7oqRt5AlkkKvVDCcGOni8EFbIjI/cCmET258TfJgQ7KrhnvQ0ZfltvVY8ngkx7qNnRQ0ZVjlJneQ/BjoQkhGBHYpJMqui8SOxS7xXNJ0I5n4jMxkOLby+gUhZavE5qNRZ2vBal1qrKw4/jO+S06do+zbW8GCHYCcFOvHUjALpKsIOwyO/8L5vuYYkt+zHzOC+LV2vdS5pk+wppD9e6rKxUhnqhvOsp74EDO0iUiYIIVrKZnkOw43yLCuIG4SXNQkZbNa1J6anVaeNP+Tycc2Q5vV06fb/+RHAArANEQZNdC7KSEIIdPV8IsvyNV09W7nPziujg4SLe1Jot+fTkjM0MgJdF5QNwWb05r7ybzq1S4yZC3Lm3kEayoAebfi5ISAhzWZpVzK/f2ghpD9e632TSzfGE8q6nvFd6sDNwxD9p6pPX8sNcZFhl44I4vV0ajb65VdTcDCHYcb51BHGD8JJmY2Q2wS2YtUGjs5Yljz1cUEIrDCDn0nMz6Lu1hyj7wFFeHblJ+jNHcRw2cSHw6bID9MWKg+WMt3pbLmi/bASL7Mdyc3wwsatyQOVcKt1pwUu+u0OBs1Zl6Y8HdkRoauNIYgVLQfJjhGEXRVW4fCuzIEuzlTZ1qRvSrufhT4V8BZH3QaRZyIrOtFd6sAOgggNccXEp7ck5SngxptasSnlHTr71xuEQ0YFQkKwRGd5RQrDjfFvUeZHYpd5rmmHOJkKGY8ztIrSXkP2d+wpJhHkGCBnFfH2EtjMenVaTlwraVawdu/OfqOe85nui6IzVrx36hSkmzCynje5UvudOuLMN/W3ODp54Fp/jexTI7oqNTENZWoW+/OEgzV20h7Ka1KILutWly89r4GlCUYzHDs1+45vd8YS0h2DHruzo+Fwo73rKeyDAjnFBpdZMorfHd6lwyxx5M4j6RkdZFQe2IC+QoB4GdOI5NEOzPt5Nuxkgat2sFg8F3LRBMo26OYvfmmONWLkxD8GOni8EFYcPu3Jv3GeNv4tQ+Ddc3Ji6tE2nD7/eRys2HKa9OccqDDeRodft0qxivhPdRkh7uNYTLYNe9h/Ku57yXunBzo0j/kEFyafRsP7NmcN2PjfVieafAIfZ977YS4fyi+iHjXm8DkxvQs2Omm0kiBtEZaFZRLnq2bUujRyUJWWOFoIdPV8IKla7XbmPBXbe/m82TX57+0lDa1C3OjWuV6Z9r8py9Lx4f3sVw7fVhl2abXXms4dC2sO17jORdHU4obzrKe+VHuw88sgjNHbsWEvC33f4cu7cDbAzib1k57NbbxQnCTaDvEBCzY4l8fNdZaPmszHLg4Lw1sKcKNZgQ7Cj5wtBhfDZ3esE2MG+C18vRA+c91xXgonbc29uY6bIZaNLrZVE112USWd3rq1iuErasEuzks4T3EhIe7jWEyyCnnYfyrue8h6CnSjLRDjHXnxOffrwq/28hpP8D0E97BunNogbRGWiGdGxvvvxEPedwCF01E1ZBE1PCHZOnoHKxHc7pwi79AuwA3PJYRPXOd5z7Yzd7jN2abbbn5+eC2nX8/CnQoaCyPsg0ixkRWfaQ7ATZcWLfA3iq0t/mcEPd06KzkLihO7KsEjs0l8ZeT547GrayML7ovzytDrUizmEt2dO45GanlCzEx6ArK6bEOxYnTF/1K+M+5zszAaZ9qBe4gaZ5zrTHoKdKLsaQlQjLG9JSSklJVWhy3s4j+6js5DIbvzx6gWR/spKc+RlAPh+dZ9GNPS3Tcv9eUKwE4Idq/tGCHaszpg/6lfWfU5mdoNMewh2ZCSkctXRWd5DsOORLOosJCqmKIj0V2aacSGwY08hvb94Lw/ogZLGzNtgggQtTwh2QrBjdd8QvpKDf9OEZry3k1Ro1K2OwW79yrzWzeYkpD1c62YyUpm+D+VdT3kPwY5HqzDICyS8AfJIyBLUzVssWtb7n++hzTuPUEMWHasR+8nNPUh16tRhQOhwuaN5gobnebfhWv+E+vSx/kIUvpIisS1Az+DfNPWcf3Y6DDLPQ9qty7odGfPjM0HkfRBpFrKnM+0h2PFoB9FZSFRMURDpDxLNSPJ4159/pM07jpwkLk6De6iQPy/bCBLfo82rXfpDsOOllKrryy6/1Y0gcS0FmfbwEjNxcpeonnWWd9+BnfXr19OIESOooKCApkyZQh06dIjJ17lz51J+fj5df/31MevYCT3thiDpLCQq5iOI9AeR5q9X59KxohJauXIlbdyfSV+tytUqqlYo685nwK7cC7CTycKb79p/lO7p15z6/bqR8wF50IJdmj0YmutdhLSHmh3XhcxHHYTyrqe8+wrs5OXlEcDJrbfeSqmpqTR16lQaPXo0/z2y7Nixg/7v//6PLr/8chowYEAIdny0Gai87fU5WXGHF26KfRjwKaXq1arozEbLYw8y353c9gqwIyYc/l/d2qdbnv9EPBBknoe063n4U7FOgsj7INIsZEVn2n0FdpYuXUrQ1owZM4ZFQUuicePGUd++fal79+4V1mUxyy734Ycf0tatWyk9PT0EOyp2LZfb0HmR2J2aINJcGTZFu/wOaS+bAbtyH4Idp5KXmOft8jsxo1Xba5Bpd7LW1XLB29aCzHOdafcV2Jk1axbl5OTQ7bffzqX3jTfeoGrVqlH//v0rSPPq1atZNu1iWrFiBf88nmZn0KBBNHjwYG9XQ5TeAMxatmyZ8HEkagBBpD+INAv5CmkP17rVvWbGJ6m0Jbtq+WOP98+12kTC6ofyHkx5DzLfsdiCSH8QadbtvR4tQI6vwA7AjRG8RP6N7+DLA3R58cUXE8CRGdgJfXYS9v6v0LHONwJ2ZzCINIu5ErQv2DeP5u97n4pLi+n0tG7spyuvcmads+1Oq++fCzLfwRy79I9/dQvN/3JfOX8XTa2o0fcz4+3S7GeaZMcW0h6ascnKSmWoF8q7nvLuK7AD8FJUVFSuqXnttdcoOTm5gmZnyZIl1KRJE64liQaGIhdTCHb8sb0EcYMIIs2RYOe1HTPotZ0zThLC1KqpNLH9JGqT0s4fAqpwFEHmuxOwM+O9HTy/DgqCFLw1/jSFXHG3qSDzPKRdz8OfihURRN4HkebI97oK2fG6jYSCHYCVgQMHcppnzpxJHTt2pHnz5vGgBCiRPjvQ6gwfPpxeeumlCvOEZ2OZsoVgx2uRit5fEDeIINIcC+ycXftcOlxyiEpLifJL8mhrwZYKgnJhxsV0cf2+dEZtfW7zY62sIPNdFdjRLVx5kHke0h6CHX+cMrwZRSjvesp7QsFOpGgao7HBJ2f69Ok0duzYqNHY8Gyo2fFmcavoJYgbRBBpjgV2BjUZTIOalvnOHS4+TMPX3k2bCzadJFoNazSidkzb82DWaEqrmqZC9DxvI8h8dwJ28GzekWIqLCyh+nWqe843Jx0Gmech7Xoe/pzIe+Q+r6ItXdoI5V1PefcV2IGwr127loYOHUr16tWjiRMnUrt27Sg7O5seeOABHqWtdevW5WsiBDu6bA/27fj1ofDkkYabYh8SZmxGsBM5Uxvz19Ok7c9TduEu2nNsD/+6Va3W1LfBb5iPz+namboFme9OwY6u6z3IPA9p1/Pwp2KtBZH3QaS5MoBb34EdFQvQ2EZoxqZ6Ru21F8QNIog0R26KMmDHKFFf5HxGf9oynvKL8/jH0O7M6fqBPaFL0FNB5nsIdhIkdAns/jjyGQAAIABJREFUNsjyHmTaw7WewEWXoK51lvcQ7HgkNDoLiYopCiL9QaTZKdjB89D0LD+8jF5lwQ0Aep5t/wKdnt5NhRh60kaQ+R4egDwRMV91EmR515X2XUd3UWaNTMdypCv9TggPIs2hZseJxHj0bKjZ8WiiTboJ4gYRRJpVgB3Rxl+2T6LZ2e/wPxG97aXOM5S8oN1eEUHmewh23JYu/7UfZHnXkfadhTvp/nX30stsP3XqF6kj/U5XUBBpDsGOU6nx4PkQ7HgwyRJdBHGDCCLNKsEONDy3rxlaLl096p5PT7QZLyFtia0SZL6HYCexspeI3oMs7zrSftvqwbSpYCP9tuEVlFWrFW0/so3ubn6fLdHRkX5bhBoeCiLNIdhxKjUePB+CHQ8mWaKLIG4QQaRZJdgRbcHkYuDKa7Xx3wky30OwI7EZVrIqQZZ33Wj//tAyptUZdpIE2jUV1o1+FUsviDSHYEeF5LjcRgh2XJ5gyeaDuEEEkWY3wA7avGJ5X8pj/jszT3vL96ZsQeZ7CHYkN8RKVC3I8q4b7QLspDCz4BY1W/A9FZqdLizq5cQOky1LpW70WyYwygNBpDkEOyokx+U2QrDj8gRLNh/EDSKINLsFdh7dOIoW53xOF2VcQo1YLp6ikmLqnPYLOq9uT0kJ9K5akPkegh3v5MwvPQVZ3nWjXYCdLuldaWL7STzn2Q0r+/FAMNhPe9btTf0a95cWLd3olyYsTsUg0hyCHRWS43IbIdhxeYIlmw/iBhFEmt0COwhJPWbj6ArShtvJ3za4gqpWqUoX1Ovtm3w8QeZ7CHYkN8RKVC3I8q4b7ZFgB2Io0gMYRfKlTtOk9lPd6Fex7IJIcwh2VEiOy22EYMflCZZsPogbRBBpdgvsoF0AntV5q3gXPxxaQavyfiiXPnFTKSmOrlYLMt9DsOOqaPmy8SDLu260RwM70O78mLea1uatpVm73qD8kny6JKMv/0FpndI2ZtQ23ehXsYCCSHMIdlRIjstthGDH5QmWbD6IG0QQaXYT7BhFDS/oWbv+QSXsv//smcvNMIa3eIAaJ2dSUpUkaprcLGG+PUHmewh2JDfESlQtyPKuG+3RwI5RFCMjYHKwU6sN7T66m/n3HKYHskaWg6BwrVeiRSxJim7ybiQrTCoqyWSn1XQWEqe0h5uiihnUqw0h78JEYlCTwTSo6WBXiIhmhnFRxqX0x6xRrvRn1mi41j+hPn36mE0TFZUWUXFp8fF6pQykVqXqVaqbPufHCkHmeUi7uaz7RWbNwA7G+ciGhyin6CAf8taCzVzTI0qbWm1ZvrPp5X8HkfdBpFkwXGfaQ7Dj0S6ks5ComKIg0h9EmiM3RS/ADvqcsHks/Vz4E+/+x7w1/N8RWQ/SZRm/USG+ltoIMt8xUbL05xblUu7xQxWeS05KpoYs+ISORZZmHWkzG3NIe+UCO0Z+Q9PzyYH/UZ1qdej1Ha8y4JNHxjDVQeR9EGkOwY7ZLuiD70MzNh8wwcIByB+jVTOKcFPsU+786qZmJ5Jbj24YSYsPfsE/tps/wokEBJnvIdhxIjl6PhtkedeNdhnNTiwpFBdXuJC4u/kwHglTN/pVrLAg0hyCHRWS43IbIdhxeYIlmw/iBhFEmiM3Ra80O5G3ka/8/DJ9k/sViyjEzC46nTC7kBRXR9WCzPcQ7DgSHS0fDrK860a7E7AjkjtDSBEJ88qGV1HKxjS6rtf1Wsqt3UHrxnO7dEZ7TmfaQzM2lZIQpy2dhUTFFAWR/iDS7AewI8bwO5aIFIELHm39BPVioam9KkHmuyzYQYCJlYdXUF7R4XK2VKEqlFUrSyrkrVe8lO0nyDwPaa+8ZmyR8g+ztrd3z6KP93/Iv6pdUod+lXkh1/QEpYTyro+8G2UyBDserdAgLxDZA5BHrPCsmyDzXNCeCM2OYPDTW8bTh/vm8z9nnvaWZ9HZgsx32bX+r+y36a/bT87Y7qcQ4lY2iiDzPKRdn8OfE82OcT3M2/s+/Wv3W7TlyGb+8UX1L6E/tqqYB03U/y53KRWWFvI/q5QSnZreJWYoaytrLlF1Q3nXR95DsJOAVRLkBSJ7AEoAW1ztMsg89wPYwYv9qS1P0p6je+iO5vfQ1Y36ucpv0XiQ+S671gUIzqjegAUlaMjC2ubR9iPbKAQ7noio0k6CLO+60a4K7ECAoJ2d/NUL9GXK51yDHssv88KlvSrIW/f0s2hAkxv5Wtex6MZzlXOsM+2hZkelJMRpSzchwabYOLmJsttw3ehXIRZBpDnywJ9IzQ7GsmDfPHpmywRqwA/Vjahjame6q/m9Ktgbs40g890q2IHd/5WNrqYf89fQU5ufDMGOq5LpTuNBlnfdaFcJdsRar39mXbp/XZkZ26lpXegeZtLWJqUd/1v0l1I1hVrUbEnbjmxlwKgslPXH3Re5I5Aut6obz1VOh860h2BHpSRUMrCDg+KDinKV6LxI7IpIEGn2G9gxOtWKsbn9kg0y3+2CHRyCHt04ih+SXuo0ze6SS9hzQeZ5SLs+Zj1ugB3k1JqyfRL9O/sdvv6yaraika0e5mtZmKv+uv5FNKLlA/TRvg/p+W1/DsFOwnYqZx3rvNZtgZ19+/bRgAEDaMGCBdIzd8kll9Abb7xBGRkZ0s+oqBhGY7M3i2JTVOXroPMisTeD8vlG7Lbv5+f8YMYm5ue73G+psKSQpu/4G20u2ERPtfsznVn7bNemL4iybpxMGfqFxk9odvD8zasGaHsIkqHZNYFLcMMh7SHYgQgieMFTW8bxPRbR2rJqZtGRkiO0qWBjBRO3G1b2o+yjuz31o1S5REJ510fejXwPwY7KVRCnLd0WiAA7Nza5mW5qOsTxLOlGv2OCWQNBpFnMm5/AjhiTCFgAc4oOKR1jOtQ65X2Q+Y65k6FfgJ3+mTdQ/8Y38Cm/6vuyBLBua96c8jfa8zI0u9GvH9oMadfn8CfMei/OuFSJ1UYk77kfz7bn6L/7P6ogmsZ8ZyPW3UsrDi1PSA40FesllHd95F0J2Pnmm2/o0ksvlZad+fPn01lnnRVqdqRnLLEVBdhJZTc0b5z2tuPoKUHcIIJIs5/BjnjRizFO7fQKN7VAyGOVJch8twp2jE7NwpE5BDsqpdH9toIs77rRrtqHMhb90KbnFuXSbBZ1sWqVqjS27VPlZ4gQ7Li/Jt3qQTd5dwx23JpIN9oNzdjszaoAO3g6XlhJ2dZ1XiSyNEbWCyLNfgY7uHVcffgH/gL+NvcbPlSA+bld59llcdTngsz3EOwoFSUtGguyvOtGu1dgJ57ghmBHi2Vd6d5ttszYdGJVCHbsccsIdtDCA1kj6ZKMvvYaY0/p9lKwTajhwSDS7GewI8YWKdtwiBfRg0K+O58BGbmPdujyg2YHgHhT/gYqomIqKSmml37+C/dB+FX9C+nyBr+l09O7VbpDgFOOy/DbaR9+fV432kOw41ySdOO5c4pPtKAz7bbAzoEDB+j777+n3r17x5zH0tJSHpCgb9++npuuGQcVgh17om40Y0MODNyAv9R5hu1Q1DovEnszGEyApwPYwRi3HdlCr+98lT7Z/1/6XcPf05Bmtzo21Yyk3a7c6P6czFqPdugasPJa2n10F3dchrPzeXV7ejIVADh/YdGkRALaWJ3GM+mVodkTYhLQSUi7Pj4MfgA7qsfgtciH8q6PvBtlwxbYQTS2CRMm0OjRo6levXonyRqADgRi0qRJNG3aNEtgZ/369TRixAgqKCigKVOmUIcOHaLK8v79+2nq1Kn08ssvc1B13nnnRa0Xgh17W4ExRCVe8l/mfEFXNbqG7rSZoySIG0QQadYF7GCcRh8ep5pL4yoLMt8xDzL0RzvwCPOWx9uMo9d2/t2TENQIjfvqjuk8KSJKSlIKtazViqowN64qpVUorVo6DWl6C03e/gL9cHgFtWLfHS46THuO7eHjExpBGZrt7cT+fyqkXZ/Dn2qgYYf3qsfg9QqxQ7PXY3SrP51ptw12EHoa8dXvv/9+qlatWvncFhYW0iuvvEKPPvooD0hgJdx0Xl4eAZzceuutlJqaysEMABV+N5bdu3fTnXfeSeeffz7dfPPNUQGXqB+CHXtibwQ7d51yD92+Zig1rtGYByuwU3ReJHbolT302W3b788Jfvv5xYYcPA9v+CNtKdhMPeqcR0+0naBkWoMo61bBXjywg6AFr+2c4VpoWmhy3tr1TyouLab39r5LeezvlixM7rWZ18c01Y00fQS9Das3pFYpbahX3QsoeWUKfx8GsQRZ3nWjXfV+bId+1WPwes3ZodnrMbrVn8602wY7X3/9NeXk5PA5ve6669hNWBXatWsXByfTp0/nn1vNrbN06VKaO3cujRkzhpKSkmjcuHHcDK579+7lvCsqKqLHHnuMOnfuTNdffz3vN14ZNGgQDR482C3eS7e7detWatmypXT9RFfcWm0LzUyZQS2Ls2hg3mB6Mf05Olglh27Ju4MaF2daHp5u9FsmMMoDQaRZTIOgfVHyJ/RZ8kLqWdibehX67zB4pMoReja9DOSMzn1cBdspyHzHBMrQH00uZqbOoK1Vt/A9B/9eVNiXzi48VwlPjI28kvZX2p20q/yjFsUt6cY88/D6OVUO0L6kfZRUJYn+VetNKqxSWN7GlT/2o180PVX5WHVoUIbfOtBhZ4y60a56P7ZDv+ox2OGbk2fs0OykPz89qwvt0S6ebIEdMfkAHpMnT6Zu3bpRcXEx1/LAlwcmZTBhg8andevWlJaWJsWvWbNmcQB1++238/rQCqGN/v37lz+/du1aGjVqFDVr1ozmzJlDI0eO5Jogo3bJ2Fmo2ZGa+pMqRWZaFjlK7mh+D13dqJ/lRnW+EbBM7PEHgkizmCsdNDtirCPW3cPyPnyvLO9DkPmOOZWhP55mJzM5k3YV7qKOqZ1pTOsnOJvW5K1m/y/lv9eokkynpnex5WMl9rWGNRqyoAMXURILO9673q8sB6iAVvCnI9vopZ/KAhhck38d/aHnnXa3Cq2fk+G31gTGGbxutKvWqtihH6ajf90+mVTl+vFatuzQ7PUY3epPZ9odgR1MKHxrnn76aa5tQfm///s/DkDq169veb4BblBgIocS+Tc+e/fdd2nhwoU0duxYQqCEe++9l2uTjNofY8ch2LHMBv5AJNj5IuczGrNxNDsUtGW26mWaOytF50VihU5j3SDSLOjXCew4BfKR8hFkvmMuZOiPB3Zk1tuIrAfpsoyyJKRWiuqDlqADmssxPcqAWdCKDL8r65zoRrsfwI44W6QwX2AU+Ms5DYDkpXzpxnOVc6Mz7bbADgIUAHBcddVV3IwMvjYPPvggnXHGGdxkDCZoCFIwe/ZsHrEtIyNDar6h2YG2SICd1157jZKTkytodiIB0HPPPUeNGjUqfyayoxDsSE39SZUiwQ7s3BEtCfbtxkSAsq3rvEhkaQwPvSdmQCewIw4ACC/ch/3EK9WoKp1V55y4dYIo68YJkaE/2qELEdFmZ78TdW4zqjcgaGMQGXI706jgoHRBvd4soEDZgale9Xp0XWbZJZko2LPW5a/lIaRPqdWCR5J8avM4+nj/ArKroY4cnLgEgundtLNfs7tVaP2cDL+1JjDO4HWj3U9gJ3JaW9VqTQ9l4UK1na/FRTeeq5xMnWm3DXYASBYsWBB3Hs18dgBcBg4cyNuYOXMmdezYkebNm8c1NSjRfHY++ugjWrlyJQ0fPpwDLbSRnp5Ov/vd76KOJQQ79kQ9EuygFaOTLsLD4vAgW3ReJLI0RtYLIs1iDnQCO9Gcz+Px/JZmt9PvG11doUpyUs3yv4PMd0yCDP3RDl3iM7SBg8/4tk+Xz2ldBmaqV6nO/75+5TW052j2SSy6scnNdFPTE743f9oynj7aNz8qK1XlVoI520B2CYQyp+sHtkzr7O4vfnlOht9+GavqcehGux/ADtbM/L3vU0b1DGqf2pGaJZ9C9/14F205splfYjzb/gVql9JeNauUtacbz5URLrm3q+xPZVsJBTuRhBijscEHCIEOYK5mjMa2c+dO7hsEvx04/CME9m233UZZWVlR5yUEO/bEJRrYQUviANEl7XS6i4Whlr2FCeIGEUSahbTpBHagAXh4w0NUVHrMdLH8mLcmap3WtdrQyywPFUqQ+S5Lf7RDF/acLw9+QUUlRdQutUPMyGjr89fRjiM/05r8VXy+EQp6/r4PuCnM3K7z6O87ptFMlkNJlJa1WMCDgi3lf99+yp3Ur/F1pryWrXD/unvZRdDy8uqqtEay/Se6XpDlXTfa/QB2oskr9uAJm8fSVwe/5F+rTAWgen3oxnOV9OtMu22wYzRjizaZdszY0A4CEAwdOpSHk544cSK1a9eOsrOz6YEHHuBR2hDwYMmSJdxXBwWBEM49N3bEnhDs2BP1WGDHeJOJbOK4hZEpOi8SGfqi1QkizWIedAI7Vvg7/ee/8fw8+47tPekxrAWsiSDzHZMiQ78xp44xeWhuUS4dYj/Nap5ihS106+qbeaCAFjVbsoSxW8uf7ZJ+Ok1sP5m+y/2Wzqh9pqU2ZSsb8zXhmS7pXVmfk2Qf176eDL+1JzIGAbrR7lewI6YXgOe/+z/ifw5sehPd3GSo70RHN56rnECdabcFdlROnttthWDH3gzHAjtoDS/3Kcy+Ho6Fsrl3dF4k9mZQ7tBnt22/P1dZwQ7mvZT9d7TkRNjhN3a+Tv/Y9TqdxiKE3X3KMNr21U+BzbliFewIgCjkuai0iM+vMFmTlXMReEDU/zWLtHYa0z43r9mcA1C3C+T9rF5n0ZXLL+NdPd3+OWqa3MySqa/bY3Sr/SDu7WIudaPd72AH8/rBvvdo4pYyE9YL619MD7V62C3RtdWubjy3RWSMh3Sm3RbYQYCCb775hi699FLpeZw/fz5PMiobrEC6YZOKIdixN5PxwA5aNNrXI+O58XY2Wo86LxJ7MxiCHcS6V/1ytcsLN5+DCcYNK/tx8J9WLY2G7X8gBDsmCTaFZicS7NjlEzTO7+2ZS/WZH8ApzAegc9qpnvrPiP1N0AU6Lsq4lP6YNcouSdo8F8S9PQQ7ZTPgFu8R+ONPLJhIfkk+9997rsOLnq7neIvPLZp1WPA6024b7MgEKDAyzyxYgVuMDsGOvZk1AztoVdymIhz1s8xsI61q7HxKOi8SezPo3ovA7ni8fK4ya3aizSO0nS9ue4EK2Mv5hvybaMB5IjKYSHqMHDHGBMilLDllVcsaDC95aLcvmbWuGuzYHauq5wTNAL6Tt01kpjgf86aDELRAht+q5tlv7ehGu+rLJzfp35i/noYzfzhcImXVbEUjmYZH1kfYTTlxk2Y3x62ibZ1pD8GOCgmQaEM3IZEBO3ixj1h7D20q2GiaIEw3+iVYaloliDSLSQka2AHd8UInxxIWXRPrOb35rKxgR8zLoxtG0mIWbCEIwQrCfa6P6bvALxV0AjuYM5wxRKS2VHaZOpH5RSYa8ITyro+8G9edLbDjl4UrM45QsyMzSyfXkQE7eMoYsCBeOOogbhBBpDnIYMdqCGvMVWV0ZpeR+8oOdkT+nYY1GtGTbSYk/IBm7y0g95QMv+Va0q+WbrTrBnYE4Jm87bnywAVuR2oDwAqtVKKvRd3kPQQ7CdhTdRMSWbCDqRQZ6OPdUutGvwoRCSLNQQY7oB3O9R998hFdcEGvuCK0m/mYDFk1iL9UYepUmYqM3Fd2sAN+/m5ZX+ZzkMdzh2BvvLv5sMrE5nJaZPhdKQlnROlGu45gR8jOi9ufpznZs/mfv290DU99YafAPG5jwQYWPKQJD1dv1BThkuL1nX+nqZ2mxWxaN57bmaNYz+hMe6jZUSkJcdrSTUisgB0Z7Y5u9KsQiyDSHHSwA/pl+X7h0jJA9HH3RSrEzTdtyNAfBLCDG+LRG/5Iqw6v5LyprCZtMvz2jXAqHohutOsMdsA6Y5j3i+pfQne1GGY5cMGjG0fR4pzPyyUB/kCpLLAMyhYWvj6P+QjF0x7pxnOVIq8z7SHYkZAEM7WmRBPSByCZtryoYwXsYDxCuxMr947Oi8TufAeR5hDsyIOd21cP4TeMqiKS2ZVT1c/JyH0QwA7mFe+OeXvfo5d++gu/RX7jtLctH85U80d1ezL8Vt2nX9rTjXbdwQ74jrPJIwywIHCBlUhtQqPz9JYJXNvaioGczUc283ailViARzeeq1wrOtMegh0JSYBq0yy0slkzugmJVbDDw++uYOF3mdnGVUzFfGeEilk3+s34KfN9EGkOwY482ImVWFNGtvxcR0bugwJ2BJ8e2fAQfXlwcWB9tPwsr07GJiPrTtpX/WxlADuYEwCXhzeOpD1Hs6lRjcY0ts34uH5xkYl/xRkF5xa0xQsLlrks9zt+QTEn+1/8I/jcXdO4P13dqF85K3TjuUoZ0pn2EOxISAI2iIsb9HWUIE43IbEKdsQGdPuaoVH9EHSjX0IsTKsEkeYQ7MiDHdUHD1OB9KiCjNwHDewYczENajqYzqtzvpKgBevz19HBYzmUXr02M8HZTB/s/Q91Tz+L0IdXRYbfXo3F6350o131npNI+iMjtT3B8v1FSyCMBOj/zn6Hi8Yv0k6jaxtfZ3p5zfP8bBnPtT6ZyZk089S3QrDDZiCR/Ha6th2DHSQYRc4dlKlTp9L06dNpypQp1KxZM3riiSfoiiuuoCpVjPklnA7Z2vMqorFhg2jMBP6SjL7WOjfU1k1I7IAdkHvF8r7c5jUyMptu9NtmtMY8V0FzCHbkXwgiYldli8gms9aDBnawLiJvl69sdDW/Nc6skWlr6cWL/udlfh8ZftsiUIOHdKO9MoEdiAcAz4vbnqeP93/IpcVoevaX7ZPp85xFlH1090nfyYqWOM88yJID96h7Pr/I1Y3nsrTK1NOZdsdgp7S0lL799luqXbs2jRs3jl5//fXyObv88sv53/Xq1ZOZR1fqqAI7u47uJAi83aKbkNgFO7FMc3Sj3y6fjc8FkeYQ7MiDHbyor1x+WaWLyCYj90EEO1gbjzDTm12FO2kzc4RGMcuzBBObaHlF8PlTW55k7WymlrWyKK8oj/Ye28N9EXAb7WUwBBl+q9hP/diGbrRXNrAjZMKovbmKmZwZQY6T8O/G3GmnpXWhG5nGdPfSbOrb2/7Ftx/lWHZMusm7kS7HYEdodhYsWFDe7pgxY+iWW26hTZs2Uc+ePSuFZudDliEd2gq7RTchsQt2Ym2mutFvl88h2CmbAcFv1S9XFXxxuw0rsh5LE+r2GN1sX4b+oIIdMe9v736TBy0wFqENBwjelL+BJrNQuwBF59Q5l2WQb02r8lZSSlIKtUttz8xyZp/koA1NIcqYjaOpMfNjQDAEL4oMv70YRyL60I121fuxn+iP1JwC5CDcO0zb4uXNiSc3xsTpxnqPM5M5p37ciZBXp336id9WaXEMdqDZmTt3Lj366KOUm5tLI0eOpI4dO1Lv3r3pkksuoTfeeIMyMjKsjktZfVWandd2zqCXWOx1u9l7dRMSu2AnlmmObvSrEMAg0izmLQQ7clmmK9uh3wh0462hyka3nbUuIliKeYKZdMPkRvTR3vm0+7jpTbw5/HX9i+ieFsNPOshdwbSFeQwweRXlzw7tKvZXP7ShG+2VGexAHqDxnMQuCQqK82lih8m2QY5RtpBaYzfTxk7f8QrToB6mLSyCm5eXCX6Q88j3up/GJDsWx2AnVkc7d+6k77//ngOeyuCzA7DjxDRAt03RLtgROXcikyXqRr/sAopXL4g0h2BH3owNcyXMJAY1GeypU7kK+Y7Vhozch2DnxOzhgIbALpHlnDq/5M7US3O/5V+lV0unktISyi3OpVOSm1PfBpdHZYE40IovkY/k0gaXRXXeViEHMvxW0Y8f29CN9soOdryQkau++S3lJh307DLBC5pk+9BN3o10KQE7S5YsoXvvvZe++eabCnNWmXx2AHbgoPYEC3Fop+gmJHbBDuZmwMpr2c3krgqaMN3ot8PjyGeCSHMIdqyBnX9lv01/ZY60MLloWKMhUSmbQRbP5fw6vejazOtViKHnbcjIfQh2KrIFkZ9+OrKd30jj5rh1rTb0cucZtnl36+qby/2C0EhjFgQB0arsWibEG4gMv20T4vMHdaM9BDvOBerxxY/SZ8kLeY4faGMRZCQoRTd5Vwp2CgoKaPjw4fTSSy+dxO+HHnqIHnvsMUpOTk6YLKg0YwMR12cOpDNrn2X5lkw3IXECdkSGYmNkFN3oVyGwQaQ5BDvWwE68iFpONMkq5NduGzJyD00GNBpemVrZpUX2ORmaZdsCEMQhykn0T9EXAiJ8f2g59+9BUtOJ7ScpBzwqaZedI7/U0432EOw4l5x5C+fRX+tOKk9Gekfzu1kenmudN6xBC7rJu1KwgwAF//znP+kPf/gD/fTTT7Rjxw7q0aMHLVu2jJuvde3aNaEsVA12QIxZBJ1oBOsmJE7AjthQjclFdaNfhdAGkeYQ7FgDO3CAXZf3IxWWFJaL3A/MEX3Wrn840iSrkF+7bcjI/YVLe/HmP+6+yG43vnpOhmbZAcMU2G446mh9wI9yxs+vcI0RbqMRihfpAZCLB+aTTotK2p2OxevndaM9BDvOJQQ8P6vXWTT955fp3T1zeIOVyQw53gzpJu9Kwc7BgwdpxYoVPOpacXExPf/889xPB8EKZs+ezcNRVxbNDhJSrTq8ktKqpdGc0z+wtGp0ExInYMd4W90l/XTqmnYGNV+bRX36yDltW5pYH1fWjecqp1LQrvrlqnKMbrXllO9i/cDkCEFRdCsy9Idgx1uuAlQPX3t3BdM2jODcOj2YpqcNtU/paDu6lAy/vaXWu950o131fqwb/Sokw0jz33dMo5k7X+VmyJM6/IUFREinWlVrqejGl23ozG/HPjuIxvbmm2/yXDtpaWl0zTXX0I033lgenKAyRWMDev/i4GfM/GIDWQ09qJuQOAHECUHsAAAgAElEQVQ7WKXiMCNW7F2H7qPf977KlwvYrUHpxnOV8xCCHWfAXmcwICP3OtMXbZ3I0KxyfdlpC2aD03b8jfYczWYBCy7nvmKiwMTtj1mjuTbRatGBdqs0ydbXjfYQ7MhyNna9SJ7ftnowbSrYyB84I/1MeqjVaKpfXU0E4lLmxLn36J6og6ldrTYlJ9V0TpCFFnSTdyNpjsEOGoP5GgIUdOrUiYeg/uCDDwjmY0OGDKFhw4ZR1apVLUyn2qoqzdgAdlKZVoc7FFdvSJk1m9DdpwyTsoHWTUicgh1wEeYYs3e/RbOz36Eux7rSxHMnqWWuz1vTjecqpzMEO87AjgjyIXKvqOSN223JyH0Idtzmgnn72J/f3zOXVhz6nuXw+YE/kFWzFX/HoVzW4DflfkPv7J5FB44doDrV6tBlDX9bIaSvDL/NR6NnDd1oD8GOczmL5DkuER7e+BC7RCgDJUjs+/dfzGTRE2tT9SrVHXX41q5/Uvax7KhtVKWq9Ifmd9FRZgLtFejRTd6Vg51onIDGB2ZsyLdTWfLsAOxc1bgf3bCiH+WX5HGyZW01dRMSFWBHAJ6BLDpbTfbfe90/dLTwdXtYN56rnN8Q7DgDOyLIhx3/QJV8tNOWjNyHYMfOzLrzDEzcHmGHtQ15G6igJL9CJ7BgACgyaoEQ2e0NQ4JtGX67M/LEt6ob7SHYcS4z0Xh+rPQYrWW+l89u/RNtP7KNetbtRRksuuZFGZdQB2YiaqdgXV7JcmbFKzdk3kgtarYkaHnOZsmH3S66ybtjsIMIbA8++CBv549//CPdcssttGDBgpPmubIlFRXABkh++eHl/AXQJZ1pLFiEG7Oim5CoAjuYl9tXD6GNBRt4BDtEXwpK0Y3nKvkiaBeJEytL1C2ZOVLBd5GvCv3p5sQvQ38IdmQkyds6Inkiel1+aBm9vvPvFQZwRaPf0+KcL7gZnDFSoAy/vaXEu950oz0EO85lIx7PP9n/Xxq3+fHyTpBOYFKHv1Ld6vWktTwATtWqVKMV7Ix5/9phlFG9AQdPxrL32F76POdEcBdok/7c7jkWcTGNGiU3lu7L6mzoJu8h2LHI4WgbhBF1yxxGdBMSlWAH0YDGb3iCCqsUkjEctUU2aFddN56rnGBBe2XLpyIzR6r4rqspmwz9IdiRkaTE1hmx7h5u4oZyUcalzKdnFGEvH7NxNDfVaVWrFTWp0ZQ6bO0cOH9MwRkZWU8sFyv2HoId59ww4/nffp5KhcVH6DMGRvYxUILSPf0s+lP7Z007x4XDc1ueoeubDKTPD3xKc/bMpt80vIKGNL31pGfvW3sXbTuyla3FFBYGO59reOB7dz4DRrBAcmpCF22wZrSbEpjACo59dhB6euHChXTVVVfxUNOiVFYzNoTrFEVoLGRurXUTEpVgB/P1/OcT6b1ac7h/k44RpuysUd14bofGWM+EYMeZGRvmVVegKCP3IdhRudrcbQuWDMZkpEYQhJ57FvamMT2ecHcQPm1dRtb9NPQQ7DjnhizP39/7Lj239c/lHd7I3CAGNb2Z5Yw+cU4WXxaVFnHA8h/mQzeDBRExllgXxMidtf/Yfh4wa+zmMRWeubf5CDq/Xi9u3gYtkaoiS7uq/lS24xjsqBwM2lq/fj2NGDGCYCo3ZcoU6tChw0ldfPbZZ3TXXXfxz5955hm6+OKLKwAt4wOqAxQYwc5ftk/izvfGfDJmhz/V8+VWe6rBDhJxPZs+gQ93TtcPKji4ukVDotvVeWNwOnch2HEOdsTBBOHbJ7Y/ETnLKW/cfl5G7kOw4zYX3GsfVg1r83+kXYU7+GEuuTSZZnX7dyD29MhZlZF19zhhveUQ7FifMyc8zy3KpUUHFtLz2/7MtaGPtXmSRWzrzps8WJRDh4oO8eACK5jZKLQ4W5mmBiBGlLNqn0PDWt5vmnfrp8Lt9GPeGvrx8GreDvq6t8Vw6pjSiYfCTmPmbSqCGOgm70be2QY7e/bsodGjR9PcuXPp+uuvpzFjxvBEoo899hitWrWK7rnnHnrggQcoNTVVWrry8vJ4FLdbb72VPzd16lTeh7GNvXv3cjA0cuRISklJ4dHfnnrqKWrSpEnUftwEO1byYegmJKrBDuj/pMVHzOb788CYsunGc+mFKlExBDvOwc6/st8udwzXyfxTRu5DsCOxiDSoIsLuDmgyiC7NuJyaJEd/D2tAiq0hysi6rYZdeigEO84n1g7PH1p/P32b+w01YP43E9o+Q3uO7aGpP03hZmgwP8O/oqQkpdBfOpVpd+CvI5O3ByGqDxcdZv8vpYlbny7350F/Vza6mgOseiwcdiozeQMQslvs0G63L9XP2QI7SB76+OOP09ixY8vHA1Dx5Zdf0scff1z+GRKMIiS10bwtHgFLly7l4AnAKSkpiSck7du3L3XvXoaEUTZs2EAvvPACjR8/noe0Rh1oeZo2bRq16UGDBtHgwc6yRC9K/oQ+S17I1fW9CiseYsbVLlMfjs494ZQWbSBbt26lli1bquafa+1trbaFZqbMoJbFWTQwz9n8YZCgf3f7nfRR8jw6++i5dNGRvq6N3S8N68ZzlfMmaJ+ZOoO2Vt1CA/MHU8uiLJVd+LYtVXzPqXKAvkpeTN/W+Jrfnt9y+A6qW1rPt3SLgcnQL7tv+p7Y4wOUoVkXWqyM8/vqy7h5sijnF15AFxT+ykoTWtfVje/xzjJ2GKEb/XZojHzGDs0lVUro1ZRXaEfVn6lVUWvam7SXDiXlVmj6zKPn8L+x1/cu/LXtocI3emHyf2lt9dV0qMqhsjbZf62K2tCZR8+mOiV1qWZpLd5PNJO6eB3bod02IQ4ejJbA3hbYOXDgAA0fPpxrWE499VT64Ycf6LbbbqMuXbpwEJSZmUkrV66kadOm0ZNPPknp6elSw541axbl5OTQ7bffzusjIWm1atWof//+5c/DvA0R4M4991zq1q0bLVq0iEeDi5XLx03NDgYl/HbMQsTqhojd0OzUP7Mu3b+uLC9REPx2dOO51CKVrBRqdpxrdsRUD193N608tKJ85n9Z5zwa27bMJNSPRUbuQ82OHzlnfUwwabvn2z9QWp10WpO3ijcg48NqvSd/PiEj634aeajZcc4NuzxfdXgljdzwAPfNQWleswWNzHqYthVuo8bVM6ktOxeVUokjzYugDr48MIf77MAi+uLgIm7iJkqn1M50Xt2eLMLbBZTGcmohgpusX49d2p3PuvMWbIEdBCX497//TUOHDi3X2rz66qscfADwiDJnzhzq2bOndJ4dgBuUAQMG8H8j/xbtwq/nvvvuo3POOYcDn+Tk5Jgz4TbYEX47GAAO8EZHTuOgdBMSN8AO0HZlO+TEW4K68dz5dnKihRDsqAM7OFBO2DyWvjr4ZfkERzNr+3DfPPqU2Yf3qte7PBmkSp7KtiUj95VtH5ChWXb+dKsnaBcH6XPr9KAn2z6lGxm2xqsb30OwY4vNFR5ywvNvDn7F9/EMlpT+woyLqGGNRiRCTVvVsphRUlhyhPIYsCpgPzCbm5P9L/ru0LflYAsmbufXu4Aurn8JNWDjSK+WbhrBzQntZuN1+3vbYOe7776jiy66qHx88+fP50BHmJPZicYGzU5RUVE52Hnttdc4kDFqdtDu559/ToWFhfT6669zzRK0TNAARStugx1Eqpny0yQeovPqRv3oRhatDc5gkUU3IXEL7OgaYcrOQtSN53ZojPVMCHbUgR3jHC9ggOaZLRW1OriZw60g1qwoM1nSx0yW/DERRUbuQ7CTCM6406fgtzEdAw5xT7aZEPPyz52ReN+qjKx7P6rYPQqwY8yT5GR8utHvhFbxrBOaRdQ1ABuACy8K/HgAeBAMAUERluYuZUEM/lUeFhtjQB6f81j0ttPTuvHzayw/ISe0e0FrvD5sgx1oX6IlEjV2ZpZUFJqbgQMH8kdmzpxJHTt2pHnz5vGgBCjRfHZgM/jyyy/Tww8/TCUlJTRq1CiuYTJqlIxjcBvsoC+RewC/x9pEdBMSt8CO0ISJBK2JXgBu9q8bz1XORQh23AE74NGL21+gD/fOo/yIbPf4rnWtNrSpYCNlsRwoyLkALU9X9gKbsWManVG7O4sc2U8lm6O2JSP3IdhxnQ2edWDk95+2jKeP9s3nfSMPzzWNr0uoltHtSZCRdbfHYKV91ZeNutFvZa5i1dWZZmiRYN6GYAZr8lfTAvYeWXZoaTmpCJYAl4yzWRS4TBZspBYLaGDUOOlMe0LBTqQwGaOxIQjC9OnTeRAEYzQ2BCjAZwBCderU4cAIPjuJBDu40Rqx9h5+yOiS3pWFiZ100jrRTUjcAjsCGDZmt84vdZ5eqcOV6sZzFS8C0UYIdtwDO5F8grbng73vcWDTtlZb7hcXq8QztVXFfxm5D8GOqtlOfDvR+H3Lqptoy5HNfHCVOdWAjKwnnkMnRhCCHefc0I3nsSgG6MljPz8X/swTmH64f365iRsitp3P/HouybiMX1qks3w9AD06024b7ERLJGqcVDtmbHh+7dq1XFNTr149mjhxIrVr146ys7N5GGtEaWvRogX35cHvKAiIAC1ToszYBM1GFX40rYVuQuIW2MF8iXClbdjBDICnshbdeK6SDyHY8Q7sRPJNmLNtKFjPQle/yL/GywsvN5mcYE7lQEbuQ7DjdJb983w0fsO8e8KWJ2lLwWauZWyf0oEezBrln0ErGomMrCvqSkkzIdhxPo268dyMYmFah/fDJ/v/FzWgAbQ98MVbvHgx9ejRo7zJetXrSwc3MBuH29/bAjtuD0pl+16YsYnxishs+DvyNku3BeIm2Nl1dBfdtmowM8PJq9SRe3Tjucp1F4KdxIGdaHzE4fP2NUM56IF5Wxr7ccvEyEzuxcUQxjG36zyVYpewtsxoTtjAPOg4Fu2R/mWJ9CNzaxp043sIdpxLgm48t0JxQXEBP5etzfuRPmTmqJEBDZKP1KTatWuXNwlf0WEt7rfSRcLqhmBHYuplI5jgEP80s1lecWj5SYkzdVsgboIdTLnw3fHiplmCxa5U0Y3nKichBDv+Ajvg7VObx9HH+xeUs7lH3fPpiTbjVbKdt2Um96r3FuUE2GjQjGYbTWrzSDzav8v9lmZnv0NLDi6mi1jUp7taDKtUpsu68T0EO86XlW48t0OxSFK65+huWnjgE8LFxb5je6M29XibcTyUtd9LCHYkOCQLdtCUyHoeeYjXbYFYoVliCk86AImb5sqcc0c3nsvwUbZOCHb8B3agUXln9yzCvwhDGsu/UJbHseqZyX0IdpzOsL+eN+N3pIYHkdruaX4fBz2NkjMTFjVQxSya0a6iD5VthGDH+WzqxnOnFIsQ1svYxcWqNaupc+fOvMnPWQ6fz3MW0QX1fkUPtx5jOUGp03FZfT4EOxIzZuXgH+tFrtsCsUKzxBRGve0VdvuV1YFVN57L8FG2Tgh2/Ad2jLxz02fGTO5DsCO7ivSoZ8ZvAbJxOBJBC4yUDWx6E93cZKglYtFmtBQPlhpRUNmMdgVdKG0iBDvOp1M3njun+EQLRtrX56+jO9bcwr8cmHkT3dRsiK8BTwh2JCTBysE/BDvRJzTaBqF645VgpadVwk2xD1V2HkcTKB34fsXyvjwSD/wodrBoPOlV06ldSnsl68OM/hDsKJlm3zRixu/Igb64/XnmE7CWf7wmbxX/F87PiNC5m5mC393ivrjaHgCdP6wZQo+3HpfwPD5WaU8001Tvx7rRr2L+g0izmLdI2idsfoL+u/9j/nVWzVb0yi9ejTrFS3IWU2kVhKNvnTBNrhKws2vXLnr22Wdp/fr1NG3aNJ7/ZtKkSXTXXXdRZmZiEtuJGfcyQAH6hN/OwJXX8lsnaCxiCYmKRedmG1YAnsw4om0QlT3nTrgphmBHZm0koo449Bj7VqVhNZP7EOwkguPu9WnG73g943YYodIRCUoUBK6445S7WSqHTXRn83v4x/CDhdkling3od5LnWck7PCEsTih3T2OxG45BDvOZ103njun+EQLkbTDt2fenvdo6s9TeNjqYS1G0K/rX0Tf5n5NjWo0pqbJp9ArP0/lqRFQ2qSwCLydEhOB1zHYKSwspAcffJCDG5FEtH79+vTFF1/QBx98wENEJycnq5xvS215DXYwuGgmIrotEC/Ajsi5g4geUztNs8RXHSrrxnOVcxqasfnbjA2BVBBtB6VB9Qa0lzmfIqEcDpCdUjuzQ+a9tsXBTO5DsGN7an35oBm/zQYN/81PDyzk1b48+AVtZiBHFDg+r8tfS3uOZvNb4bubD6NHN47iWklRfsm0Qn9s9XBCzNqc0m42N6q/D8GO8xnVjefOKY4NdsQ3/9kzh17YNrE8xUG0PlNYglIAokRFZXQMdvbt20fvvfceXX/99fTpp59St27dqEqVKvTmm2/yz2fOnEkZGRkq59tSWyHYsTRd5ZW9ADvoTJjTPJA1stJl2g43xVCzY2/1efuUAB+iV6dBQ8zkPgQ73vLX7d7M+G2lf5ioPbzhISotLaFVeT/EfBSRBDcwkJTNokWhQOtzc5MhtKFgA4/0+Yu007j/QK96F7DcUv2sDMFSXZW0W+rYZuUQ7NicOMNjuvHcOcXmYAc1xm56jF1a/I9Xbl6zBY/eBnADkHNv8xH0Te5XzOTtI7qxyc10U9MhKocl1ZZjsFNcXMyTf0K7E1nuv/9+GjduXOA0O9E2FN0WiFdgxxipJ1GIX2ql2KikG89tkBjzkVCz42/NTiTjvj+8jI6VHKOH1v8f/+rj7otsi4OZ3Idgx/bU+vJBM37bHfT96+6l75n5GoANNI1///kVFjr9Q96ceFcYc7aZ9ePGhZpbtJvRYvf7EOzYnTm5A7/z1v3dQjx5P1R8iAasKLtYeLnz3znI2VH4E7Vkvjy1qtZia3kZN1lFrrcrGv6ehja7zVNiHYMdjBambLNnz6YXXniBvvrqK+rQoQPdfPPNdNtttxFM2hJZEqHZERuKMf64bpuiV2AHsjGF3cT9m+ViqGw5d3Tjucp1GoIdvcCO4L2KKG1mch+CHZUrLfFtmfHb7giFnJhdgsEMbsaOaXSoKJd31T61I53PzN8AhBBq3WgW92z7F+j09G52h3TSc27RrmyAEQ2FYMf5zOrGc+cUywO99/e+yyy7kuiyjN9E7Xb4urtp5aEV/Lt+ja+jX9btwX6rQrVZgJwmyU0pOammyuFWaMsx2MnLy6Phw4dz7c3TTz9NtWrVcm2wdhpOBNgRQMF4eNdtgXgJdirj4QeyqhvP7ayvWM+EYEdPsKPiMGQm95VxvZvRrHJt+a0tN2mHrKgAJ+J91qYWc5DurM5B2k3a3eCzivVtHJdu9KuY0yDSLObNKe24gIB/z6xd/ziJFdD4dE/vTl1rn0G/YkEOECFUZXEMdg4ePEi33HILtW/fnh5++OEQ7DDuiJe50fbdqZCoZLpMW16CHYxHxY2yDF1e1tGN5yrnJgQ7IdiJJU8h2FG50hLflg77HHyBbls9mPv4CHM2fLYpfwOfQPj84CCWXbiLJzr9/MCndKg4l5qxaFIXZ/SNOck60G4cfAh2nK8X3XjunOITLaii/euDS+hf2W/z9Qi/noKSfP6vKCJYTlq1dBrdaoyS4COOwQ4Gt2TJElq8eDENHjyY6tWrVz7gOXPmUM+ePQMXoCDa4V2VkKgU3HhteQ12BrBw3cixcEfzu+nqRtd6Raar/ejGc5WTEYIdPcGOCAd/Bwv5e7VNx24zuQ/BjsqVlvi2zPid+BGWjcDoH4qwuCK4Ab77faNrWHTCeRWivIlxX5xxKT2YNSoqGbrQLgYfgh3n0qgbz51TrB7siBaLSotY8OpSKiktpu1HttPyQ9/RaztnVAA+fer/mgMep8Ux2EE0tgEDBtCCBQtOGosIRR20aGyYCBFlTOSu0G2BeA12jKFwjb5OTgU8kc/rxnOVcxWCHT3Bjop1byb3IdhRudIS35YZvxM/whMjGLHuHpaz5/vyD2A6Y8zxI/7+df0LWZLTJjRnz2z+PcJbt2Y5QspKKf8/cojUWFGT+vTRZ62HYMe5NOok786prdiCF7T/mLeGVrNkw+lVa9OftjzJB9Crbm8anvWAI9O2EOxISIOdA0DkpuKFkEiQIl3FDs3xGpehX9y8IdfHG6e9rUR1KU2wCxVlaHahW180GYIdfQ5ARoFRAUTM5F5FH74QcsMgzGj223hVjkc32hHQYMpPk5i2ZjSfBiQBB8i5qelgblWA72GCjoLfh7OocEZAZJy7uw7dR7/vfZXK6XS1rRDsOJ9e3eTdOcUnWvCa9g/2vUcTtzzNB5DForo933GK7XOhErCzcOFCuuqqq3h+HVFKS0t5hLbevXsH0owtBDsVl5jsIhHhRgc1GUyD2MtH5yJLs840xhp7CHb0BDvwW8DhL7NGJg/va6eYyX0IduzMqn+fMeO3f0deNjKYbl7C/HIEwIkcLwDPFzmfV/h4OQvVvoKFxe5Q1ImmnPOS30ksH18IdpyzSnd5dzIDiaB91eEfaOzmMbT36B7mPxfbpNSMLsdgJ1YHQQc7kZqRRAiJGfPjfZ8IzQ7GIw5CmcxJdOap9g5bTuhW+axuPHeDdtUvV5VjdKst3fkugoXYDQVvRn8IdtySvMS0a8bvxIzK3V55fh8W8ECYuN3cdGhMsOTuSKy1rno/DiLvg0izkLJE0f5z4c900w/XE6x+5nadZ03oj9d2DHZCn53o8y7AAhwhET/8Nz9fqZVtb6LADmbzhpX9uPPoS52mafECibXyErUx2NoJFD8Uanb01OxADMSBKK1qGsHn0Goxk/sQ7FidUX/XN+O3v0dvf3Rf5HxGYzaWmcLhEDax/STfv69CsGOf34k+8DsfufMWErnWxbnwr51eoXYp7TkxCG5Qhf0nU0KwIzFLdg7+xo0QXYzOfTwEO5KOnCJYgZOIUBJsdb1KIjcG14kz6SAEO/qCHaOfggiwYkWezORe+Ob1qHs+PdFmvJWmfVvXjGbfDlzBwIJM+9TP/kI7mmynxQe/4PmAkLTUzyUEO865E2R5TyTt4lwI/7oJbZ+mn478RLN2/4N+0/B3PJqiGehRAnai+ewsWrSI1qxZQ7fddlsFXx7nomathUQkFcUIEcMfh4ant0zgIZV1c2S0A/DiccbKIqkshyErNFuTav/XDsGOvmAH0uXkUGQm96r3Fj+sBjOa/TBGt8YQdNrP6nUW3bCiH+WX5HGwoyIJqlu8crKuo40piLwPIs2C94mkHWfqYT/eSVuPbDlJFFvVakV/6/xq3GXjGOzEan337t00ZswYmjBhQoXcO24t4ljtJgrsiPGIzWVg/mC6uac+DveqDyRWFolwkrZrRuO1jMXqzwrNfhmzqnGEYEdvsCPy7dgJFGIm96r3FlUy66QdM5qdtO33Z0Pa+5CQab9rK0Ow43w1hfKeuHfb+vx1dMeaWzgTO6Z2otSkVFqTv5rn5elZtxdl1GhIbWq1pb4NLj+J0Y7BTjyfnWuuuYZeeeUVqlOnjnMJs9lCCHbsTZzqA4nVDULkKUJEKESG0rFYpVlHGs2AnuqXqw5zVBn4juzWf90+2Vb0GzP6Ve8tfpAJM5r9MEa3xhDS3odbcly5/DI+xXZMP93iTWS7qvfjIPI+iDQLOfID7cdKj9GxkqNUPakGVa9SnT49sJDGbnq0gqh/3H2Rd2DnnHPOoWeeeYZ69uzp1TqO2k+iwY54sfcs7E1jejyR0Lmw0rnqA4nVRSI2ZYSfvoplcoeWR7dilWbd6Is33lCzk7jbLxVy5CSIgJncq95bVNDrtA0zmp227+fnQ9rL1vqjG0fRYhai2s/BCkKw43wlhfLuv3fb1weXEH5QfsxfQy92PDkcvBLNTjSfHecipaaFEOzYm0fVBxKrG4QxwEPrWm1oYofJ2gEeqzTb45Q/nwrBjv9eCFYkBf6Gt68Zaivfjpncq95brNDlVl0zmt3q1w/thrSXrXXha4rfG7MorEiM7bcSgh3nHAnlXc93m2OwE0t0vvrqKyosLKRevXo5l66IFnJzc+n111+nzMxMuvrqq+O2n2iwIzbA2iV1qGWdltQtrbsWyTJVH0jsbBAvbn+BPtw7jzl+5pMd3wHlgmexQTs0W+zCt9VDsKPnC8EoUCLfTjSTgHiCZyb3qvcWPywCM5r9MEa3xhDSXnGtixC5j7cZR+fVTaxlSyTPQ7DjfBWE8q7nu80x2IHPzuzZs+nWW2+tIEU5OTn03HPP0YgRI5T77Lz66qs88AGAzIABA3wNdoQ5iBgksjQjf4zfi+oDid0NQufIbHZp9rtsyIwvBDt6vhCMvB2w8loeSfKaxv35x0nsv3PqnGsabcpM7lXvLTLy6HYdM5rd7j+R7Ye0V1zrwt8N5mwvdZ7hK5/TEOw4XymhvOv5brMNdnbs2EEjR46k1157Lab0XH755VwDU69ePecSFtHCG2+8wT/xO9gRIaiXLV9OM1Nm8DFbvSlVPnkSDao+kNjdIJyY00iQ6WoVuzS7OiiPGg/Bjp4vBKN4iIOR8bMu6V158sR4xUzuVe8tHom0I5r9MEa3xmDGb7f69UO7sWh/ZONI+jLnC0JS8bua3+sbDU8IdpxLTSjver7bbIMdiExBQQE9/fTT9Nhjj50kQR06dODalyuvvNKVPDuyYGfQoEE0eLCzkM+Lkj+hz5IXEoIM9Cq0x+itW7fSZ53/R1urbiGEoW5ZlOV81bnYggqajcMD/S1btrQ14nG1x/Dn7j80kmqW1rTVRiIeckJzIsarsk9B+8zUGdrIvCr6Kwvfv6++jPZW3UMl7D+Ur2t8STXZf/fnjow7VWb0q95bVPHNSTtmNDtp2+/PhrSf/F7LqXKApqQ/z1mXXJpMtxy+g+qWqr/0tSobqvfjIPI+iDQLOdOF9j5REtg7AjuYAPjPzJ8/n6699lqr685RfVmwk2ifHUEkbgPWtF1Jsyqk89sAACAASURBVLPfoTua30NXswhjfi6qb1+d3Iaovo3yat6d0OzVGN3qJ9Ts2LsUcYsfKtoVvggww4U5bqxiJveq9xYVtDltw4xmp+37+fmQ9uhrHVYJf98xjb48uNg373zV79Ig8j6INBvPsdGAhJ/3JzE2x2Dn/9n7FviqinP7LwWhIUTEFMKjykvgylWBUqt/UAttBdFbtaBWTMw1oliloICggCQiDVhpkEerxRYRCSjiA61SwUflpXK1BaH4ABGoFUIUDI9AsYT8z2y740lyTs6cPXPO2d/+1rm/+7teMjN71vetNXvWntmzo4Hcs2cPvffeezRgwICUruz4yex82nUnPb5nPouX7W1PSEwGCNsDdLKEaYI5WX1M1HVgdoJndtyjdce2H08DsgbC7IRFAFoPHt91xsZYeXdPFe3U5IzQu7qP6jSZ0DK276Wx8CcUTIoal4gZZuc/EXj77bdp5MiR9M4779Sgn413dtQKTm5urtNuSUlJ9Ts6HFd2GvVsSIXbJ5LOvvcU6bj6sn4yO7b7kqzYYlDsR7ZvrsnKncl1gpp397CQDukdQocWXBvV8MTCz1XP9XEiFmYTPvm9LrDXb/SuCH1stCL00VH1U9+LUx8dTdXP9ngsMfcSMcPshCKg3tsZNWoUzZ1b9yM+d999t/M+T+PGja1rm6PZOfX7p9CYrbfD7MTJBq6TIwyKMDtxUt3XxcO/El/fA5tYvOeqZ5idyBGIlW9fk9qwczrYa5/IGmsbqGGX6q0Os2MeXZ2cm1/Fny1wxm68jU0dPf3EE0/QL37xC/rnP/9J6pS23r1704YNG5ztaz169LCetWirPZEu5KdtbGf2OZNyQ8e5pvrpjk5CbE9ITETibgXofcoFdF+nqTrd90UZE8y+AGDQCWxjC+a2ngW7H6WFex6r94FNLN7bHlsMaGqtaizM1i7kw4aAXU/rD30623ln92ctr3JOaEvFD2bHPOrgux7fzSNttwVjs3PgwAHatGkTXXjhhVRZWUkzZ8503tNRBxeo7+8UFRUlZGVHNwx+MjvqxS6vH+rTxWurnO0JickAEf5kjMPhDm4OTDDbymOq2oHZ4XlD0OFLrDEsFu9tjy06fU50mViYE339VLYP7Hpadx/aqVzFeu8tUfmE2TGPLPiux3fzSNttwdjsVFVV0ZNPPknvvvsuNW3alK666iq6/vrrqw8nUKswWVlZdnsdR2t+Mzvuh/pKzn7KVx8bqx1S2xMSkwGiNPRhQ7Uipn6cVndMMMdBcV8WhdnheUPQIRPMTt0oQevB5Xt9mog3778Lre48F1rdSdV9DGZHZ4Srv0y8OTe/on9a4Izd2OyoNKjta+qAgjPPPJMKCgpo+fLlpEzGjTfeSLfffjs1aNAgZdnym9lxB5vJnYp886GxSMnxk9lR/XMND4ctgG48OQ8MpoKF2Qnu5O+KjQNDL1xXOC9aKz3W/sXive2xxZSrNurHwmzjGn5tA9j1tR7+4M7Np/v+mzoApM8pF0bUlK3cw+yYRxJ81+e7ebTttWBsdioqKpwDCtQhBOoDo+np6fZ6Z6Elv5kdLjd62/20MUC4kyy/r4rB7BDB7PC8IegMubEmTLG0/sDOqbRy38sp28qjgzHeMrEwx9sep/LAHp/Wb3n/Rtp+9OMaKc4IPTRQJ7bltc6nvDZmH0GvjzuxtBsv7yTmXiLmIMxpjM2Oemfnpptuoi5dutA999wDsxNltHAF4u7b9fvx0340O+4kqX/WJTSu/YR4x+Wkl8egiNPYkk66JFywesLUdRZ1b9oz7pUd2xOuJECOeQloPb4Jf8yAMilgmvfaJ7VlNMigRWcvTdjqjm3tmeJnkuYa3ZSIGWbnPxFQ39l58803KT8/n5o3b15NjGXLljkHF+CdnW+edKuvKt/ywVDnC+TqCEq//vxodtwtAIm+IdjKCQZFmB1bXPJTO+5Dh2g6rM3741XHqWFaw2oItidcfogNtA6zY8JD9S7Pm+VraW/o/dREHsJjW3sSeS8RM8xOKALq6OmcnBxasWJFHa2rU9lwQMHXYQkXSKwXfE0GTVt1/Wh2FLYxW0fSe4c2stgCg0ERZseWHv3Ujjs2qD79sPmPqEWjFtSkQRM6dPwgVYX+Tb3D+d3vfre6y+X//pKGtMpxHvCon+0Jlx9iA63D7Jjy0N31oba03XbaiKgf7TW5jm3tSeS9RMwwOzA72uMOzM5fSB29bfpzv+LOYSsbBkWYHVO++7X+n794iYp3/Vq7e+HvItiecGl3IoEFoXXzsT2B6UlY07bzPnrrCNp06D1Sq6Zzu823fmKrbe3Zxp+wRFlsWCJmmJ3/mJ033niDBg0a5HxE1P2pI6nVd3b69u2LbWyhoIQLxD1+OpVfUo6lfb+u7Lh7nP3+zpOKLwZFmJ1YOuP893mfzaWjlUdpTflq2vfvL5zVnf6nXkL//Owz+m7btg60L0L/vjb09/Cjdm1PuPwQQ2gdZscWDws+Hk9vHljnnMymTm21+VOfcFDbwV/ttdpKsxJ5LxEzzI4VuSS2Eb+dxqbQcrjZ+9XsqPhx2AYIs/P1Sh4HrtsegaTdDN3V1iGtcim3dR6tWrWafvjDi5ywfnJ0O4348FY6/dvtaHqXBynrpO8EkhPSch6uGWC3a/SUGRn2fj4dCR3vbvvkUdv3Tom5l4gZZuc/ESgtLaXi4mLatm0bzZs3j06cOEGzZ8+m4cOHU6tWrWzPJeJqD2YnrnBVF/az2XGPoE7VV6h1I4pBEWZHlyvcyylNuqdI1ea9O8FSGO84/U567cuVtPnQJiruEjrNLbPuaW4cYwGt253wc+FAovLuHgJi+7ACmB1zZiUq5+Y9S3wLnLEbHz197NgxGjdunGNu3AMJTj31VFq3bp3zcdHCwkLnGzyp+vnR7Ng2EomIre0+2hSJu1qgcEf7sGEiYhJvmzYxx3vtVJd3sWNlJ9WZSM711SmT7gEEtXmvnlKrFR7165nZi46eOEIfVnwAs5Oc1CT8Khjn7Bs997AC26e2wuyYywF8t89386zEbsHY7KjT2F588UUaMmRIaPvCKurZs6fz7s6TTz7p/HtJSQne2QnlIVwgz5QtpYc/nUN+fsnez2ZH3QgW7H7UmUDZfvIVWzL6JTAoYmVHny3BKRmJ91srPqTbPhxWAyRWdoKRc4xziZn8ucbE5ru9MDvmmgPfE8N388zU34Kx2amsrKQZM2Y4qzu1f2PGjKGioiKs7NQyO+73Ytx4JfqryV5I5Gezo/Bw+DgrBkWYHS/a414nGu8nfnwXrT/wVjU8mB3umf66/xjnEjP5K9g+wfn2jjqZbUaX2dUrpyasgdkxiR74zlnrxmZHpV9tZVMnr82aNYvWr19PXbt2pRtuuIGGDRtGaktbKn9+3Mam4uEOZOq//bjC43ezc7jyMF258VKHWrZOlrHNU84Dg2kssI0tMRMg07wko3403leFvsLz2b/+6XRBfZun8be+nYzuJOUa0LpMvicy7+rgj6WlT9LOf+2gDukdacoZ9xsfRQ2zYz4cJDLn5r1LbAucsVsxO4kNr1nrfjU7CpWfj1H2u9lR8bvl/Rtp+9GPfbv3n/PAYKa6b5724p0d00jyq18f7/9d9W86UVVJjb7VmNJC/xOUH7QOs5MILquHeqM/GuFs2VaGp/cpfahZw1NoUMurPV0OZsdT2GpUgtZ5at2K2am9snPeeefR7bff7nx7J5WHEyiG+tnsuNvZmoa+mKxetPfTj4PZeejT2fRs2dO+fW8HgyK2sflJ08nqi0TeS8Ts8gnYEzv5Czc8bsw7pZ8R+ujoo3FLGmYn7pDVqQC+J5bv5hmK3IKx2VEfD1Unsd1xxx11rjBz5kwaOXJkjY+NJgpItHb9bHZUn20PPrbiy8Hs2O6jrdhhEoCVHfWNIak/iZMBiZgxziXvfSVleFbsW04H/n2AXtm/gj7/qozOadqd7jtjGqmHpbo/2/MNibyXiDkIWjc2O19++SXdeuutzjs6P/rRj6hRo0bOd3Y+C31F+7HHHqNf/vKX1Lx5c10tWi/nd7PjbsWyeeKKjSDaNhKJGCD8vA1Q5SARmG3kNhlt4J0dmJ1k8Mwv14DWZfI9FXl3D+cJ5/6VLQc5Bxmo3/cyv097Qx8mzW7Uqs53rGB2zEeMVOTcvNd2WuCM3djsqKOnH3roIbrzzjspPT29RkRXrlxJ5557LsxOPRNfv77TwMHsqG973PLBUOeUGmUW/fbjPDCYxhJmR+bkT6rJh9Zl8j1VeVdb4NX3q45UVkQdqiOd4gazY3pnw0NMrrsWjM2OOnr6D3/4A/Xq1csxNu5v79699Ne//pUGDhzo/JP6wOj555+f9G/u+H1lx/1S8tj242lA1tex8sOPg9lRcbI9eNuMfapuhDYxeG0LZkfm5A9mx6ti+NbDOJcarautbWoLm9rh8NeD7zoEqjhxmJ4ve66aTBmhv8/oMqv62Grb90uJuZeI2SUUZ+zGZket7OTk5NCKFSvqHa0HDBhAixYtgtmpFSXbpsLWLdN2vxIlkpzN1zhL9n7bBih10ld7UPTryqUtnURqJ1FcT2SfbbYtEb9EzEGYAJny3q95V0bo1zuL6K3ydc52NnWYgTJGMDumGcfKjtiVHZgdPfFEGxRtmwq93sQuZbtfibopuN8r8tvKGMzOX0gNijA7sbUWtBKJ0rqf4yQRM8yO/ye+oz76JW0+vIkuPnUA3dVhIsyOhUEEWk/NSqZp6qys7LzxxhvOMdNpad98N0Gd0qY+NNq3b1/nw6Luf2dlZZn2Oa76ft/G5r5s2PuUC+i+TlPjwpbIwlzMzjNlS+nhT+dQy0bZNCUUP/X+jl9+GBRhdvzCxWT2QyLvJWKG2fG/2XEP8VG5Ug8Ep++c5qTN1oe4JfJeIuYgaN3Y7ChT8/zzz1NBQQFt3ry5xj01VVvXwjvhd7Pj1xPFuJid8ME8r3U+5bXJT+a8rt5rYVCE2fENGZPYEYm8l4g5CBMgU1lwyPszZU+FHgj+lpqETmtzDzSA2fGeeQ45946u/pqcsRubHXX09PXXX08vvfRSnSh5MTsHDx6khQsXUqtWrWjw4MF12qyoqKDp06fTnDlznMMPiouLKTs7O2qGuJgdtSIxuVMRtQrtr/XDj4vZUbFyV3f8diob54HBlIM4oIDnUr9p3lV9ibyXiBlmhw/XR20NbWc7tKla3jA73kc6aJ3nvc3Y7Bw4cIAefPBBuv32260cMb1gwQKaNm0aKZOiDj6o/Vu/fj21aNGC2rZtSzNmzKDy8nKaMmWK832fSD+/mx3VZ/elwf5Zl9C49hO8q9BiTU5mJzyGy3osj+sjaxZDVqcpDIpY2Ukkv/zatkTeS8QMs8PH7KgDC5aULqYTof9pnNbY2g4IibyXiDkIWjc2OyoI77zzDp100knUo0eP6vtv+Ds78b6no05tU79IZif8Br9jxw5n+9zMmTOjnvKWl5dH+flmW5tWN/4LrWn8Bl14rC9ddMybq921axe1a9cu4vykJGM+7Wqwk06pak7DD93hizmMDczhQOrDbwOwG8OrjlxLXY+faaNJ4zYSjdm4gwlswMXu5iX3SD61O94+gVf0T9OS866yIBG/RMyu4oA98n3dPyNS4noiMfcSMXPTeqQT44zNjjI1y5Yto/Hjx9NHH31UQ1VetrGpBnTNjjoJrqioiAoLC6lZs2YRFc1hZUd1/IqNA6ki9IGwkrOf8sVWNm4rO25/B7W8im47bWTiRvc4WsYTIKzsxEGXwBSVyHuJmF3CAru3B6BBELzE3EvEHAStG5sd2+/sxGN2tmzZQhs2bHBWgMJPggsfRLiYHb8d0cvN7LgHFfjpvR0MijA7QZjQxItBIu8lYg7CBChebtcuLznvKhYS8UvEHAStG5sd2+/s6Jqd48ePOytK6pCCjIyMqGMWF7Nj21yYDuK2+5OMAcJ998kv7+0kA7NpnhNVHwcU4Glvorjlx3ahdZl8l5x3mB0/jkSJ7RNnvhubHRXa1157zTmc4Hvf+151pHXe2VHb1XJzc506JSUl1e/oxNrGptpetWoVdevWjVq2bFlvdmF2vJGfo9lxV8fUqXZ9TrnQG3CLtTgPDKZhgNmROfnDBMhUOfzqY5yD1vmx1nuPwXeefDc2O+q9GbWNbMWKFXXYk4h3dpTRef3116lDhw7UsWNHKi0tpUOHDlHnzpE/JsnF7LjHJ/vlnROOZsfts19OtcOgiG1s3m+pfGtK5L1EzEHY2mKqMsl5x4MNU/bwq8+Z774zO5FWe8rKymjs2LHOyWvq5Lfhw4fT/v37Hab07t2bFi9eHPWkMy5mx28fF+VodrYf2Ua3fDCUMkIfTxuQNTDlBxVwHhhMh2Gs7PB8+mWad0yAbESQVxsY56B1Xow16y34zpPvVszOG2+8QYMGDapxSIDONjYzyunVhtnRi1PtUhzNjsJwywc30vYjHzvf2lHv7qTyh0ERKzup5F+qri2R9xIxY2VH5gv64eOKRN5LxBwErRubnVTdUHWvy8XslH5VSrmbr3GOnVbHT6f6x9XsqDiO+Wgk7Q3937lnziN1OluqfhgUYXZSxb1UXlci7yViDsIEyFQnkvOOVVxT9vCrz5nvVsyOem+muLiYtm3bRvPmzaMTJ07Q7Nmzne1mrVq1SmlGbZidhz6dTc+WPU1j2493tkd5+emQxD1N7NVeq71cwmodrmZHBcHN162njaDBLa+2Gpd4GtPJeTztcSqLbWw8l/ptcEwi7yVihtnByo5E3kvEHAStG5udY8eO0bhx4xxz4x5IcOqpp9K6deto+fLlzgc/GzdubOMe6qkNG2bHxjdwdAQCs+MpxXUqrStfQ4XbJ1LvUy6g+zpNtdOoh1Z0cu6hWRZVYHZgdlgQ1VInoXWZfJecd6zsWBo8GDXDme/GZkedxvbiiy/SkCFDnOOge/bs6by78+STTzr/ro6UzsrKSlk6OZmdnNA2NrX9Sm1jU9vZUvnjvLLjbglM9Xs7nAcGU+7B7Mic/GECZKocfvUxzkHr/FjrvcfgO0++G5udyspKmjFjhrO6U/s3ZswYKioqwspOKDA6ArGxguRdwjVrcjY7CskVGwdSRWVFSo2jTs5t5ctv7cDs8Lwh2OCRRN5LxOxyBdihdRvjBpc2wHeefDc2O4qgaivbs88+S7NmzaL169dT165d6YYbbqBhw4aR2tKWyh+nlR2YHXtM8UMsMSjigAJ7jObTkkTeS8QMs6P3EJOPcuPvqUTeS8QcBK1bMTvxSyR5NWB2vMWa+8qOe0hBXut8ymuT7y0IhrUwKMLsGFKIZXWJvJeIOQgTIFOBSc67ip1E/BIxB0HrnsyOek8nJyeHVqxY4byTo/7brz9OZse2wTDJie2+JHuAsN1/L7FMNmYvfUxUHWxj47nUb4MPEnkvEXMQJkCmfJecd5gdU/bwq8+Z757NzhNPPOEcSqC2qakDCfz6g9nxlhnbZiHZInnv0AYas/V2OiezB83oMttbEAxrJRuzYXetVofZgdmxSiifNwaty+S75LzD7Ph8UEpA9zjz3bPZ+dvf/kYXX3xx1HBWVVU57/H07dsXp7FpLvfaNhgmXLfdl2SLxDU7bgxSccJdsjGb5Nt2XZgdmZM/TIBsK8n/7WGcg9b9z1J7PQTfefLds9lxt7HVRyH3uzs4elpvb+uKfX+m6Tunpfz7MCqn3M2OwuB+t0j9d/+sS2hc+wn2RjyNljAo4p0dDZoErohE3kvE7BIX2HlO/mwMPBJzLxFzELQOs6OheBsne+kIxA9br9xwBMHsKCzuN3fUfyd7dUcn5xr0Y1kEKzuYALEkrsdOQ+sy+S4571jF9ThYMK7Gme+ezQ62scXHWB2SwOzEF1Pd0g/snEor972c9NUdnZzrYuBWDmZH5uQPEyBuSjXvL8Y5aN2cRXxaAN958t2z2VEHFKitbM2bN/c1SzkdULD9yDa65YOh1KlJZ5p75ryUxjUoKzsqiKmKKwZFbGNLqYhTdHGJvJeIOQhbW0wlIjnveLBhyh5+9Tnz3bPZwdHT8RFVlyTueyav9lod3wUslw6S2VGhceOqTmbr2OQMatqgqeWI1W1ON+cJ70gKLoCVHZ5Pv2xQRSLvJWKG2dF7F9eGpvzahkTeS8QcBK17Mjt+FV6kfnFa2QmflMPs2GWZ+96VajW7USsq7jqbWoX+byJ/GBT7OSuVamVtWY/lSTGYicynbtuS846nvbosCU45yXyXjB1aD46GdZFw5jvMjkaWk3VAAcyORjI8FlEn3f35i5do71el9PlXZZTXOp/y2uR7bE2vGueBQQ9h9FIudr+sVJriiae+5LxjAhQPU4JRVjLfJWOH1oOh33hQcOY7zI5GppNpdmxcSwNSzCJB28bmAk7m8d6cB4aYBIlRAGYH29hMOcSpPrQuk++S8w6zw2mEstNXznyH2dHggA0DoksSG9fSgBSzSFDNjntYgdrCpo6iTuRPN+eJ7EOq2obZkTn5wwQoVYpL3XUxzkHrqWNf8q8MvvPkO8yOhlZsGBBdgbjXGpA1kMa2H6/Ru8QUCarZUdFyt1bd12mq8wHXRP10c56o66eyXZgdnjcEG5yRyHuJmF2uADu0bmPc4NIG+M6T78ZmZ9++fc4R1Or3+9//nh599FH63e9+R23btqX77ruPrrjiCkpLS0sZj7kdUOB+E0YFLJUvdQfZ7Dz06Wx6tuxph5M/a3kVDT9tZEL4iUGxX7WxTPWBGwlJcJRGJecdKzvJZJo/riWZ75KxQ+v+0F8ye8GZ78Zmp6qqit599106+eSTqaioiBYuXFgd+8suu8z5/1P5LR5uZkd9WPTXoY9gln21l4q7zKLumT2TyeXqawXZ7ByuPByKcRG9Vb7Owau+aaS+bWT7x3lgMI0FVnZ4Pv0yzTsmQDYiyKsNjHPQOi/GmvUWfOfJd2Oz467srFixoppBhYWFdNNNN9Enn3xCF154IVZ2QpGJRyAF2yfQm+VrnW1sajtbKn5BNjtuPN0Vnv5Zl9C49hOshzmenFu/eIobhNnheUOwQRuJvJeI2eUKsEPrNsYNLm2A7zz5bmx21MrO888/TwUFBXTw4EEaP348/dd//Rf17duXBgwYQIsWLaKsrCxtHqs21GpQq1ataPDgwfXWU9c9cuQIDRkyJGo5bis7Cohto6Ed/LCCtvvgxwGiNHQMde7ma5zvv6gtg7Z/fsRsG2O09mB2eN4QbPBDIu8lYobZie8hpg1t+a0NibyXiDkIWjc2O7bFt2DBApo2bRopk+K+CxTpGrt376Y777yT1Fa5+spxNDvJPB45Wv4kmB2FPSdkdtS3d9TKzjmZPax+aBSDIt7ZsT0+cmhPIu8lYg7CBMhUT5LzrmInEb9EzEHQurHZScQBBWo1yJmI/ufgg9oDUmVlJa1cuZJ27dpFmZmZgTM76r2dMVtvd94jUe+TpOLnmh1bW+n8OkCEHwjRpEEGDc6+mv639Y1WQu5XzFbAxWgEKztY2UkGz/xyDWhdJt8l5x1mxy+jT/L6wZnvxmYnEQcUxDI777//PinDs2nTpnpNkfpjXl4e5efnG7GhJGM+7Wqwk3KP5FO74+09taWMWbt27bTrFp1c6JSdeHCydh2bBZemP0FbT/rQCHN4f+LFbxNLfW191PADWvntP1Pjqsb0eYMyp2j2iVZ00+FbjbvgV8zGwDQacLGnmscaXbVeRHLeVTAl4peI2RUOsOvf160PNiluUGLuJWLmpvV+/eo+fDE2O4k4oKA+s3P06FFn6bR///60ZMmSmGaH4zY2BcrGt31MxkHb1+fwRECtqN0fOqXt86/KaEz7u6hLepfqU9rUStvkTkXO+z26Pw6YdbHEWw4rOzKfdCueSOS9RMzumADs0Hq89wfO5cF3nnw3Nju2DyhQIqjP7Lz99tvUunVrZ5Uk1gqQaour2XFPCrv1tBE0uOXVSR8bJJodFWR3+54b8HMyu1P6t9Jp/YG3Kd5cYFDEOztJF64PLiiR9xIxw+zINPbhQ4xE3kvEHAStG5sdk3urMiu5ublOEyUlJdXv3kQzMWpVZ9SoUTR37twalw2vW7s/XM2O7QMC4s2TVLOjTmj79c5f0YkTJ2jH0U/oyIkj1aHLbtSKFp39lHYoMSjC7GiTJUAFJfJeIuYgTIBMZSc571jFNWUPv/qc+W7F7JSWllJxcTFt27aN5s2b50wUZ8+eTcOHD3eOkI73p7NiE2sFyL0mV7OzrnwNFW6f6JwQNqPL7HhDaFxeqtkJD9wzZUtpwe5H6cen/sRZ2VEfelVb2fqccqFWfDkPDFoA6ymEbWw8l/pN844JkI0I8moD4xy0zouxZr0F33ny3djsHDt2jMaNG+eYG/e7OqeeeiqtW7eOli9fTuoDo40bN9ZmV6TVnrKyMho7dqzTVseOHavb0jFFXM2OeyIbzI42dRJS8HDlYec9HWV8Hv50TvU1SkIrPK1CKz31/TAoYmUnIaT0eaMSeS8RM1Z2sI1NIu8lYg6C1o3Njjqg4MUXX3Q+7Llq1Srq2bMnpaWl0ZNPPun8u9piFs9HRW3fx7maHTXJvnLjpU44Xu212nZYYraHlZ2aIQrPh/qLzpHcGBRhdmIKLYAFJPJeIuYgTIBM5Sc571jFNWUPv/qc+W5sdtQR0DNmzHBWd2r/xowZQ0VFRXGt7NhOP1ezo+Lwk79e5IRDvSQ/IOvS0P8OtB2eqO3B7EQOjbvC0/uUC+i+TlPrzQfngcGUaNjGxnOp3zTvmADZiCCvNjDOQeu8GGvWW/CdJ9+NzY6ijdrK9uyzz9KsWbNo/fr11LVrV7rhhhto2LBhpLa0pfLH2ezc8v6NtP3ox0748lrnU14bs+8FxZMHmJ3I0VIHGORuvsbZ2rasx3KYnSgRgNnheUOIZ4yIVlbiZEAiZjf/wA6t2xg3uLQBvvPkuxWzE4mkzENT9wAAIABJREFU6khqZYD69u2LbWyhAHkRyPYj22jj4Y3OuyLJfncHZif60OuuuCmzU993d7zknMuAH6ufMDs8bwix8qrzd4m8l4gZZsfbfV1HQ1zKSOS9RMxB0LoVs/PKK6+Q2rK2efPmGhp1DyzAOzveB0VleG75YKjzMrx6KT5ZP5id6JHWjQ0GRbyzkyy9+uk6EnkvEXMQJkCmupGcdxU7ifglYg6C1o3NzpdffknXX389vfTSS3XGDZidb0JiIhB3JSGZBxXoTuh1bxYm+HWvkaxy7gdf3a2F7oltta8fJMzxxhYrO1jZiZcznMtD6zL5LjnvMDucRyxvfefMd2Ozc+DAASooKKAJEyZQdna2twgmsBbnd3bcsLjv7sw9cx51atI5gdH6pmmYnehhdg8paNIgwyl0SejgiNtOG1mnAueBwZRkMDsyJ3+YAJkqh199jHPQOj/Weu8x+M6T78ZmR1HmT3/6E51xxhl05plnVjMI7+zUFJOJQFzjEc8HLb1L+euaMDv1R/Dm92+gHUc/cQpFe5/KJOem+Ut1fZgdnjcEG7yRyHuJmF2uADu0bmPc4NIG+M6T78ZmR31nJycnh1asWFGHq9jG9k1ITATy+O759Pie+Uk9kQ1mp/6hV21d++jIh3TX1tFOwUhbDE1yzmXgj9ZPmB2eNwQbvJPIe4mYYXZkvrMSPkZI5L1EzEHQOsyOxt3dxsTfRCDutqn+WZfQuPYTNHpsXsQGZgmDorvFMNKqm0nOzTOY2hZgdmB2UsvA5F4dWpfJd8l5VwqTiF8iZpidUATUys4bb7xBgwYNorS0tOo7DLax1bzZmgjkvUMbaMzW25N6/DTMjt5kyT2soGnD0Hd3utf87o5JzvWu7t9SMDsyJ3+YAPlXk4nqGcY5aD1R3PJju+A7T74br+xEI6P6uKj62OhFF12UUr4G4YACtWXqyo2Xan3I0lawYXb0I3nd5qup7Ku9VPsACQyKOHpan0XBKSmR9xIxB+Fpr6nqJOcdDzZM2cOvPme+G5sdtbKjPh56880318hceXk5PfjggzR69Ghq1qxZyrIaBLOjgpfs46dhdvQpG+0ACc4Dgz76yCWxssPz6Zdp3jEBshFBXm1gnIPWeTHWrLfgO0++ezY7u3fvpvHjx9Pjjz8elTmXXXYZLVy4kJo3b27GLoPaQTE7OZuvob1flTofFlUfGE30D2ZHP8LRDpDAoIiVHX0WBaekRN5LxIyVHZnvrISPVBJ5LxFzELTu2ewo8EePHqUHHniA7r333jp36q5du9K0adPoyiuvrPEuT7Jv6UExO7bNR6w82L5ekAeIFfv+TNN3TnNCWtxlFnXP7On8d5Axx+IPVnZ4Pv2KlVedv0vkvUTMQZgA6fC5vjKS8y71Hic555yxG5kdRfaDBw/Syy+/TNdcc43puJGQ+kExOwXbJ9Cb5WspWd/agdnRp6N7gISqEf7NHc4Dgz76yCVhdmB2TDnEqT60LpPvkvMOs8NphLLTV858NzY70UKI09hqRsaUJO5WqXMyu9OArEtD/zvQDnujtAKzE1941SES6qCCI5UV1VsNTXMeXw/8VRpmR+bkDxMgf+kwGb3BOAetJ4NnfrkG+M6T71bMzpo1a2js2LGkTmAL/+Gjot9Ew1QgrtlxW4z0EUubgwHMTvzRrB0z05zH3wP/1IDZ4XlDsMEgibyXiNnlCrBD6zbGDS5tgO88+W5sdg4cOEA33XQTPf3003W4CrNjz+yUhg4nePmLl6hkzwKn0WU9ljtHUSfqB7MTf2Tdb+7ktc6nvDb5eGenHw4oiJ9F/GtInAxIxAyzI/u9TKzi8h+r40XAeZyzYnYKCgpowoQJlJ2dHW/sEl4+KO/suIGybUKiJcD2dTiLRJekz5QtpYc/nUP9sy6hce0nwOzA7OhSJ1DlJGi9dsIkYobZgdmRyHuJmIOgdWOzo4Kwbt06JxZ9+vSpvgfgnZ2at0NbAknWQQUwO/HPP92DCjo16ex8YNRWzuPvSeprYBsbz6V+G8yRyHuJmIMwATLlu+S8Y2XHlD386nPmuyezoz4kmpOTQytWrKg3W9jG9k14bJEk2jddbMsGZsdbRN2Pv6pthu+sfof6hVY3JP5gdmTmHRMgeWq3dW/jGDnJ2KF1jow16zNnvsPsaOTexsTfFklqb5XS6L6nIjYwh1/YFn5PYJJYKTxu+98th9n560VO9BN9oEYSUxzzUlK4Hi0QEvFLxIyVHWxjk8h7iZiDoHXPZueNN96gQYMGRf1gKLax1ZwK2BKIOqggd/M11LRhUyo566mEHVIAsxNzThuxQPghBad91B5mB2bHG5EY17I11nEKgUTMQZgAmXJMct6xsmPKHn71OfPdk9kJT9HRo0fpN7/5Dd12222UlZVVI3vqXZ6hQ4fS97//fSouLk7JAQZBO6BABdg1ImPbj0/Y93ZgdrwNRCv2/Zmm75xGvU+5gPr942KYHZgdb0RiXIvzDdFr2CVihtnByo5E3kvEHAStWzE7hYWFtGvXLlLf2xkxYgTdcccd1KBBA7r77ruprKyMpk2bRm+//TZdddVVUVeC3GAePHiQFi5cSK1ataLBgwdHvffs37+ffv/739MjjzxCixYtqnE4QnilIJodd0LdPbMnKcPTqlErr/foqPVgdryF1D2k4JzMHvTTz34GswOz441IjGtJnAxIxByECZCpzCTnHSs7puzhV58z362YnVGjRtHcuXOdzGVmZtITTzxBF110EQ0fPpyaNGlCDz74IL355pv0gx/8wPl7fb8FCxY45kiZFHUIQqTf3r17nZWkCy64gG644QZq3rx51CaDaHbcrWwKtFpBuK/TVOuqgdnxHlL3kIJrj1xP1/YekrCtht57mPiaOKAABxQknmX+uQLnSYBpFIEdWjflEKf64DtPvhubnS+//JKeffZZuu666yg9PZ3U///yyy/Tj3/8Y8rLy6P27ds7Zmft2rX0ve99r85Wt0gkVys16hfJ7Bw/fpzuvfde6tatGw0ZMiTmSpHqQ35+vpGWSjLm064GOyn3SD61O97eU1tq5atdu3ae6kaq9Kf052jTSRudPw0/dAedUhXd8Hm5qA3M4de1jd8LpmTV+W3TB+nAt8qdy/3gq/Pp4n8NTNalfXMdN99FJxc6fZp4cLJv+pbojkjieqRYSsQvEbObe2C3d19P9Nhku32JuZeImZvWI52Ca2x21DHUTz/9tGNsXLOzZMkS+p//+R+66aabqs3OqlWr6NxzzzU2Ox999JHzAdO2bdvSsmXLaPz48XTzzTdTw4YNI+o4iCs7LtAHdk6llftepltPG0GDW15tdRzDyo73cKpDCj488gG9f3gLZYe2GC46+ynvjTGtiZUdnk+/bNBN4pNPiZhdrgA7tG5j3ODSBvjOk+/GZqeyspImT55MU6ZMqeaq2lqmDInaapadnU0PPPAALV++nHJzc+nb3/52TE7Xt7LzwgsvkDoJTl1PrSKNHDmSJk6cSL169RJndhL5zR2YnZg0jVlg8LuX04G0cucDo+pDo5J+MDs8bwg2OCpxMiARM8wODiiQyHuJmIOgdWOzo4Lw+eefO4cRLF26lK699lrH6MybN4+ee+4557CCxx57jO666y766U9/qnUvrc/s1P6b2iLXsmXLqO/3BHllJ/zkL9vv7cDsaFG13kJD/y/P2f5Y3GUWqcMkJP1gdmB2JPJdEuYgTIBM8yV54qtiJxG/RMxB0LoVsxNpwND5zo4yLmq1R/1KSkqqDUt9ZueVV16hzZs3kzoUIS0tzTmJTR16cPnll4tb2Qk/+WtGl9mm43aN+jA75uGc8NY4+r9Gb1Ne63zKa2P23ph5b5LbAswOzE5yGZfaq2ECJJPvkvMOs5PaMScVV+fMd09mR31bZ9y4cU6s1YqNejdnxYoVdWI/YMAAx4zU/v5OrCTVZ3b27NlDY8aMcVaP1Av/6uS2YcOGOe8GRfoFeWXHPZVNHT1dYvm9EJidWCyN/ffJbxbQmsZvwOyEQvVqr9WxAxaQEpxvCDZSIBG/RMxBeNprynfJeYfZMWUPv/qc+e47sxNptUd9q2fs2LGkvufTsWNH55s96l0d9Zs9ezadf/75UVkTZLOjQLvHHNueTMLsmA9EM9fOoBfTl1H/rEtoXPsJ5g0yagErOzKfdGMCxEiklrrKeQJkGgLJ2KF1U/bwq8+Z757MTniK1Gls6sCAQYMG1TgGWmcbWzJSHXSzk7P5Gtr7Van1l+BhdszZ+dia+VTSZD6pD4za3mZo3rvEtgCzA7OTWIb5q3XOkwDTSAI7tG7KIU71wXeefDc2OxUVFc77M40bN3ZOXVPHT/vpF3Sz45qSyZ2KqM8pF1oLPcyOeShds9M9ZHaKLb9TZd67xLYAs8PzhmCDFRInAxIxu1wBdmjdxrjBpQ3wnSffjc3OgQMHnHd2unTpQvfccw/MThTFJkogiTp+GmbHfOhVOXc/qqneqVLvVkn5wezwvCHY4GeixjobfUtUGxIxw+zIPI0sXEMSeS8RcxC0bmx2VBDUOzRvvvkm5efnU/Pmzau1oD76eeGFF8Z9QIHNG1LQV3bc46dtvxcCs2POQjUo/uX0V+jN8rXUpEEGDcgaSMNP+/pds6D/YHZgdoLOcemTviBMgEw5Knniq2InEb9EzEHQurHZUe/s5OTkWD2NzXQACq8fdLOTqOOnYXbMWagGxUY9G1Lh9onVjUn55g7MDsyOuYL4tIAJkEy+S847zA6f8clWTznzHWZHgwU2Jv6JIol7/HTTBk1pWY/lGmj0itjALP3JZ3jOH9s9j0r2LKCM0ArP3G7zA7+lDWZH5uQPEyC98TVIpRJ1b+MQI8nYoXUODLXbR858t2J2cBpbbEIlkiSJOH4aZid2TmOVCM/54crDNOqjX9KOo5/QWU3Pofw2Q6l7Zs9YTbD9O8wOzA5b8nroeCLHdw/dSWoVYIfWk0q4FF8MfOfJd2Ozk2Lexbx80LexqQBcsXEgVVRWOCs7aoXHxg9mxzyKtQdFtQo37P18OhLKVXajbFp09lLzi/i0BZgdnjcEG3SSOBmQiNnlCrBD6zbGDS5tgO88+e7Z7Hz++ec0ceJEev7552nIkCHOBz83bNhA9957L23ZsoVGjBjhfAg0IyMjpRyWYHZsGxOVMNttShwgImFeV76GfvvpLPr8qzKyfVx4SoVW6+IwOzxvCDY4BK3biCKfNiTmG0bv6whIzL1EzEHguyezU1lZSZMnT6YpU6ZUj8jKVLz11lv06quvVv/bzJkzaeTIkTU+NprsIVyS2Rnbfrxz4peNH8yOeRSjDYruCXpBXt2B2YHZMVcQnxYwAZLJd8l5h9nhMz7Z6ilnvnsyO19++aXzIdHRo0fTWWedRX//+99p2LBhdM455zgmqFWrVrR582aaN28e/epXv6LMzExbsY67HQlmx/3WjgqOrdO+YHbiplqdCvUNDNdtvprKvtpLF2cNoO5Ne9Al37nM/II+agFmR+bkDxMgH4kwSV3hPAEyDZFk7NC6KXv41efMd09mRx03/dxzz9HQoUOrV20WLFhAPXv2dAyP+8N3dr4hcyJJolYKntn7FH1ydLvz0rsyPKY/mB3TCNa/xO+u7rhXGdTyKrotQN/ggdmB2TFXEJ8WEjm++z0KwA6t+52jNvsHvvPku2ez87e//Y0uvvjiag69/PLLjtFp06aN829VVVX07LPPUt++ffFR0VA8Ei0QddrXlRsvdWJv46ACmB3z4TFWztVx1OXHy+nFz593Lnb/Gb+h76afHohjqWF2eN4QzFmf+LHORh9ttxFL67av56f2gB1a9xMfE90X8J0n3z2bnWgfEg0n2oABA2jRokUwO0kwOyrurkE5o0ln+k1odcfkZDaYHfMhU3dQLPh4PL15YJ1zwexGrUKntD1lfvEUtwCzw/OGYIM2ury3cS2/tCERsxt7YIfW/aLDZPQDfOfJd5gdDXXYmPgnQyA2392xgTk8tMnAr5HKpBbRxfzeoQ306Gd/oL2ho6m/+PcXdH3rG+h/29yY1L7avhjMDs8bgg0e6PLexrX80oZEzDA7MlcxcV//C/XrJ3N85zzOeTY7kT4kGi4CbGOreRtOBknUVraC7RNo06GNxscaw+yYT6PizbkyPWO23u5cuFP6GTS326PmnUhRCzA7Mm+Gim7x8j5FFLV6WYmYYXZkch1mB2bH6uCZpMY8mZ0k9c3KZSScxhYeKHd1J691PuW1yfccQ5gdz6GrruhlAnT/jiJ6df8Kp42S0Ha2VqFtbRx/MDswOxx567XPXrTu9Vp+qwfs0LrfOJnI/oDvPPkOs6OhChsT/2QJ5JmypfTwp3PI9HQvG5jxBMjbEyC1Ovdm+Vr6yan96e4O92gw1H9FYHZ43hBsMClZY52NvtpqQyJmrOxgZUci7yViDoLWYXY07nY2Jv7JEoi7FapT6JCCyZ2KPK8M2MAMs+PN7IQfS831/R2YHZgdjaE1MEWSNb77MWDADq37kZeJ6hP4zpPvMDsairAx8U+WQLYf2Ua3fDDUQWWylc0GZpgdb2anNHRQwUufv0BPlJY4IbRxlLgGza0WgdnheUOwQYJkjXU2+mqrDYmYg/C01zT/kvOuYicRv0TMQdA6zI7GaGdj4p9MgQx7P9/5wOg5mT1oRpfZGgjrFrGBGWbHm9lx4+YeST22/XgakDXQUx5TVQlmB2YnVdxLxXWTOb6nAl991wR2aN1vnExkf8B3nnyH2dFQhY2JfzIFEv6B0Vd7rdZACLPjKUgxKpnm3N3OZmJaE4FLp02YHZ43BJ3cxipjyvtY7fvx7xIxB+FprymXJOcdKzum7OFXnzPfYXY0+MbN7ChIt7x/I20/+jEVhz4u2j2zpwbKmkVsYMbKjtnKjjKt122+mo5UVtA12UPo/YotNOK020m9j+X3H8wOzI7fOWqzf5wnAaZxAHZo3ZRDnOqD7zz5DrOjoTIbE/9kC+ShT2fTs2VPe35vxwZmmB0zs6Pi98DOqbRy38vVoeyfdQmNaz9Bg7WpLQKzw/OGYIM1yR7rbPTZtA2JmLGyI/OdFdzXze/rpuNNqupzHudgdjRYY2Pin2ySrCtfQ4XbJ3p+b8cGZgyK5oOiWt1598D/0bajW2lJ6WLKaJBBi85eSk0bNNVgbuqKwOzA7KSOfcm/crLH9+QjjH5FYIfW/cTHRPcFfOfJd9+ZnYMHD9LChQupVatWNHjw4Ii8XbNmDQ0fPtz52/Tp06l///6UlpYWsay0j4q6QTB9bwdmx3zItD0ojt46gjYdeo8uDq3u3OXz1R2YHZ43BHPWy3zabVvrNvKQrDaAHVpPFtf8cB3wnSfffWd2FixYQNOmTSNlUnJycupw+4svvqDRo0fT+PHjqUmTJlRQUED3338/tW7dGmanVgR+8teLnH/xcnQxzI75sGp7UFRHUquT9tQ7PNe3uYH+t/WN5p1MUAswOzxvCDboYJv3NvqU6DYkYnZjCuzQeqL15af2wXeefPed2VGkXrRokcPtSGbn448/plmzZtHUqVOpQYMGVFRU5KzytGnTJqIe8vLyKD8/30grJRnzaVeDnZR7JJ/aHW/vqa1du3ZRu3btPNX1Wsmk3yZ1I/U3Ffi9xs1WvURg/lP6c7TppI1OF686ci11PX6mre5abcfFXnRyodPuxIOTrbbv58YSkXc/463dN4n4JWJ28w7syb2v+2kskJh7iZi5ab1fv7qGjJ3ZOXr0KN111110/vnnU8+ePWn16tV00003OcYn0k/qNjYVC3d1ZnKnIupzyoVxjZFY2YkrXBELJ+IJkFrdmfOPB2n9gbeoQ3oHurv9Pb48nQ0rOzyffpmzHtvYbMSQUxuJGOe44JeMXeVIIn6JmF09csbOzuyooG/bto3uuOMOOu+88xzj07hx46hjo2Sz8/ju+fT4nvmeTmSD2TG/3SZqYAh/H6tlo2z6xXeH0/dO/r6vDi2A2YHZMVcQnxYSpXUOEQB2aJ0DT231EXznyXd2ZqeqqorWrl1Lx44dcw4yOOuss2jUqFHUsGFDrOzUisAzZUvp4U/n0KCWV9Ftp42MS+swO3GFK2krO+6F1ArPPdvuop3/2uH8k98OLYDZ4XlDMGc9nvbaiCGnNjD5g9Y58dW0r+A7T76n1Oyod3Nyc3Md7pWUlFS/o1PfOztqv+QjjzxC99xzD504cYImTJhAQ4cOpXPOOQdmp1YE3ju0gcZs/fojlHPPnBeXxmF24gpX0s2OuqBa4Xn0sz/QC58/51z/nMzuNKPLHPOOW2gBZofnDcFC6rG1xUYQGbWByR+0zoiuxl0F33nyPaVmJxrrYh1QMGXKFOdggmbNmtHEiROdd3ZgdiJH0z2RTa3sqBUe3R/Mjm6kopdL1qBY+8OjLRq1pOzQ9ra/H97sdG5s+/E0IGugOaA4WoDZ4XlDiCPFUYsmi/c2+mqrDYmY3dgBO7RuS0cc2gHfefLdd2Yn0mpPWVkZjR07lgoLC+n00093TmtT/61+kydPdlaEsI0t8jDhmhb111d7rdYeS2B2tEPli0nf9iPb6JYPhkbtyxUtBlHrxq3pquyfmwPTaAFmh+cNQSO1MYtInAxIxAyzI3PLZvgAIJH3EjEHQeu+Mzsx76RxFpB8QIEKldrK9uudU6nsq73OVja1pU3nB7OjE6X6y6RqUPzbwXepKvSN3a5N/otW7Fseem/rt9Ud7ZDekW5oexP1aXaBOcB6WoDZgdlJKMF81niqtO6HMAA7tO4HHiarD+A7T77D7GgoxMbEP5UC8XIEtQ3MeAL0F4p03rsG5awW+d2nsyn9W+n0yv4V9PlXZU7bid7aBrPD84Zgg3ipHOts9N9LGxIxB+Fpr5dcS7+vSccPrfO8t8HsaIx2Nib+qRSIlyOobWDGoOgPs+PmQR1o8NjuebSs7Bnnn3qfcgHd12lqRAWosk0bNNVQR+QiMDs8bwieEx5WMZVjnY3+e2lDImaYHWxjk8h7iZiDoHWYHY07m42JfyoFsmLfn2n6zmnUP+sSGtd+ggbibz5IWtxlFnXP7KlVp75CqcRv3HmPDfgV8+itI2jTofccVNHy+1BoNej8U/rQsRPHQh8wfZP6Nf9xXDyA2YHZ8SgbltX8qvVkBBPYofVk8Mwv1wDfefIdZkdDQdzNjnsE9TmZPUJHE8/WQAyzoxWkGIX8PCi6q33KyCrDE76S45rjcHgZDTJo0dlLtVd7YHZ43hCCznsb+CK14WetJwpzEJ72msZGct5V7CTil4g5CFqH2dEY7bibHTWRvXLjpc5EdVmP5RqIYXa0gsTY7ChOXLfpajpyosJZ7Vu690nq3KSL8985m6+hvaGPlqrfd076DqWlpYXe9fmc8lrnU16bfK3QwOzA7GgRJSCFMAGSyXfJeYfZCcjgFQcMznyH2dFINHezoyC639vRPX7aBubw0HIWiQZFIhbxO2Z3dac+fGrV5+OjH4dOdJvjfKdJfa9J5wezI3PyhwmQjjqCVcbv41wioy0ZO7SeSGb5s23OfIfZ0eCUjYl/qklyy/s30vbQpFX3HRwbmGF2/HVAQW2qq9WdSR/fTSeqTlBmw5Pp7dC7ObV/yhx72QYJswOzozG0BqZIqsf3VAYS2KH1VPIv2dcG33nyHWZHQyk2Jv6pFki8GOItHyuMqcYfq3+J+Ds3zOqI6nXla+iRbvPpgR1FdDi0xU2941Ua2tKWG9raFs97OzA7PG8INnTAjffAbBYBifl2IyYZO1Z2zHTDsTZnvsPsaDDOxsQ/1SSJ9/hpG5ixsuPvlZ1I1FfGplWjVqGPkf6Z9h4rrX5Hx90G2SR0UMFZGWfRhI6F9R5WALMDs6MxtAamSKrH91QGEtih9VTyL9nXBt958h1mR0MpNib+qRaIemJfuH0idWrSmYZ/dwSpk9nq+9nADLPDz+y4OVNb3LYf2VZ93LQ6ivqvh96lXUd3OkWineyneNbnlAurT+lRJik7ZJ4Wnf2UhtKCUSTVWk91FCXil4gZqxsyTyPDfZ3vfd303sB5nIPZ0ci+jYl/qkninsjmwh3bfjwNyBoYFb0NzBgUgzcoKsMzefskOlJZQRM7FNC3GzShxt9qTN/L7OVsgVP/q050U3w/9fun0Jitt0c1RhrSY1kk1VpPddAk4peIGWYHZkci7yViDoLWYXY0ZgY2Jv5+EMgDO6fSR0c+dJ7Ox3rabgMzzE7wzI7KqeLRyn0v11COOvjiz18spx1Ht9Pcbo/C7PTjudSvMRzGLOKHsS5mJy0XkIg5CBMgUxpIzruKnUT8EjEHQeswOxqjnY2Jv58Ect3mq6nsq731nsxmAzPMTjDNjjqdbd5nj9CJ0P+o7+/s+/cXzrHU6j2fitCKjzrBDSs7MDsaQ2tgivhpfE92UIEdWk8251J5PfCdJ99hdjRUY2Pi7yeBqPcvni17ut6PRNrADLMTTLMTnlf3XbDwf1OrPPvfLcc2No2xJYhF/DTWJSu+EjEH4WmvKT8k5x0rO6bs4VefM99hdjT4ZmPi7yeSuBPUaC+Zq5DYwAyzE3yzU/tdMJXzHzbvR1mftaBTOzenP342F+/saIwxQSrip7EuWXGViBlmR+Y2LtzXg39fjzZuch7nYHY07oY2Jv5+Ikn4BPW+TlOpY5MznOOGw382MGNQlDEoLt37pLOV7ct/76fX9r9aR1H1mWoN+bEr4ietpyJ4EvFLxAyzA7MjkfcSMQdB6zA7GrMBGxN/vwmkYPsEerN8rYM+u1F26GjgpRHNjnr/wsbPb/htYIrVhjTM6qjq2f94kCpD//PZ4X/SobRDTohgdmIxJVh/l8Z7lT2JmIMwATJVnuS8S+W95Jxzxg6zozHaBdHsqJfMH939R9pxZDsdOXGkzmEFV268lNQKEMyOBkGiFOE8MHhFfbzqeOhY6iP0xFuLaWmTxTA7XgPJuJ5E3kseoZQMAAAgAElEQVTEDLMj2+TC7DAepD12nfM4B7OjkfQgmh0X9uO759Pje+ZT/6xLnO+juD/1MUj1g9nRIAjMTp0IPLn6CfpjxsMwO97pw7Ym5xui16BLxAyzA7MjkfcSMQdB6zA7Gne3IJsdtcKjPvzYqUlnmnvmPJgdDT7oFpE+KBadXAizo0uWAJWTyHuJmIMwATKVneS8Y2XHlD386nPmO8yOBt+CbHYUfHcVZ1mP5dS0QVMnIljZ0SBGjCKcBwZT9Ar7H77zkPM9J7yzYxpNXvUl8l4iZpgdrOxI5L1EzEHQOsyOxjzCxsTfzwKJZOZsYA4PrZ/xa1DAUxGJmMMHxQ/O2EwfVHxAZ2acSbedNtJTDDlWkpx3PO3lyFizPkvmu2Ts0LqZbjjW5sx3mB0NxtmY+PuZJJE+MmoDM8yOjKOnI0nI5fvRyqOU3iBdQ2XBKeJnrScjyhLxS8QchKe9pnqQnHeYHVP28KvPme/szE5FRQVNnz6d5syZQwMHDqTi4mLKzs6OyppJkybRlClTjFhlY+LvZ5K4HxltGTqC+q7QIQXdM3tiG5sRY76u7OecW4BXbxPA3i/RIfZt+xJzLxEzzI7sMV7qPQ5a53lvY2d21q9fTy1atKC2bdvSjBkzqLy83DEzjRo1injzh9mJPScK/8ioMjrFXWbB7MQOW8wSGBR5DooxExujgOS8YwJkyh5+9SXzXTJ2aJ2fVk17zJnv7MxOeLJ27NhBBQUFNHPmTMrKyoLZMWDyM2VP0YLQMdRHKiuo5OynKHfzNU5rOHrae1A5DwzeUWNVS3LeMQEyVQ6/+pL5Lhk7tM5Pq6Y95sx31mZn3759VFRURIWFhdSsWbOIeczLy6P8/HyjHLtH6E48ONlzO7t27aJ27dp5rp+Min9Kf442nbSRLjzWl9Y0fsO5pAnm8D5zwG87xhIxuzEEdn9r3TbXoXX/j++Jyjm0Dq0nilt+bBd89z/f+/Wru6uEtdnZsmULbdiwgXJycigtLQ0rO4Yjg/vNnezQuzt7Q0cGY2XHLKCcn4KYIZe9l11y3vG011Q5/OpL5rtk7NA6P62a9pgz39manePHj9OyZcucQwoyMjKi5hDv7MRH7ys2XkoVlYerK2EbW3zxCy/NeWDwjvrrmsAu830lqbkH32XyXXLeoXXTuyS/+pz57nuzs2jRIsrNzXVYUVJS4qziVFVV0apVq6hbt27UsmXLehkDsxOfoNxv7ri1YHbiix/MDswO5xuCd7Z/U1MifomY3YwDu0yjB7NjY7Tk1QZnrfve7NSmgjI6r7/+OnXo0IE6duxIpaWldOjQIercuXNE1sDsxCemB3ZOpZX7XsbKTnxhi1ia88BgCh/YMQEy5RCn+uC7TL5LzjvMDqcRyk5fOfOdldlRRmfJkiU0fPhw2r9/v5O93r170+LFi6O+/A+zEx/JHw+dyPb4nvkwO/GFDWanVgQ4D4qmqZeMHRMgU/bwqy+Z75KxQ+v8tGraY858Z2V2vCQKZie+qLmHFLi1sI0tvviFl+Y8MHhH/XVNYJf5pFtq7sF3mXyXnHdo3fQuya8+Z77D7Gjw7Sd/vcgpZTLx50KS0q9Kq7+xY4pZ+sSfS841JBB3EWCXOfnDBChuqbCvAK1D6+xJHAcA8J0n32F2NEguyeyocFyxcWDoRLYKY4MHs/MXinTeuwbl2BfBDYHnDcEG8STmXiJmlyvADq3bGDe4tAG+8+Q7zI6GwqSZnfAT2UxWs2B2YHY05BW4IpJvhljZCRydYwKSzHfJ2KH1mNIIXAHOfIfZ0aCjNLMTfkgBzI4GQaIU4TwweEf9dU1g5/n0yzTvUnMPvsvku+S8Q+s2RktebXDmO8yOBtekmR0Vkn9X/ZtOSjtJIzp6RTiLRA9h3VISMbtRAHaZkz9MgLyOFnzrQevQOl/2xt9z8J0n32F2NLgu0exohCWuIhIHCImYYXZkr2rB7MQ1LAaiMMY5npM/G+STmHuJmINwX4fZ0VA8zI5GkGIUkThASMQchEHRlO2S8w6zY8oefvUl810ydmidn1ZNe8yZ7zA7GtmH2dEIEsxOnQhwHhhMMw7seNpryiFO9cF3mXyXnHeYHU4jlJ2+cuY7zI4GB2B2NIIEswOzExYBzoOiKdslY8cEyJQ9/OpL5rtk7NA6P62a9pgz32F2NLIPs6MRJJgdmB2YHScCnG8I5kqXiV9yzoFd5qqW1LEOfOfJd5gdjbs7zI5GkGB2YHZgdmB2hJo9TIB4ToBM72yS8w6zY8oefvU58x1mR4NvMDsaQYLZgdmB2YHZgdkxHyyZtcB5AmQaasnYYXZM2cOvPme+w+xo8A1mRyNIMDswOzA7MDswO+aDJbMWOE+ATEMtGTvMjil7+NXnzHeYHQ2+wexoBAlmB2YHZgdmB2bHfLBk1gLnCZBpqCVjh9kxZQ+/+pz5DrOjwTeYHY0gwezA7MDswOzA7JgPlsxa4DwBMg21ZOwwO6bs4VefM99hdjT4BrOjESSYHZgdmB2YHZgd88GSWQucJ0CmoZaMHWbHlD386nPmO8yOBt9gdjSCBLMDswOzA7MDs2M+WDJrgfMEyDTUkrHD7Jiyh199znyH2dHgG8yORpBgdmB2YHZgdmB2zAdLZi1wngCZhloydpgdU/bwq8+Z7zA7GnyD2dEIEswOzA7MDswOzI75YMmsBc4TINNQS8YOs2PKHn71OfMdZkeDbzA7GkGC2YHZgdmB2YHZMR8smbXAeQJkGmrJ2GF2TNnDrz5nvsPsaPANZkcjSDA7MDswOzA7MDvmgyWzFjhPgExDLRk7zI4pe/jV58x3mB0NvsHsaAQJZgdmB2YHZgdmx3ywZNYC5wmQaaglY4fZMWUPv/qc+Q6zo8E3mB2NIMHswOzA7MDswOyYD5bMWuA8ATINtWTsMDum7OFXnzPfYXY0+AazoxEkmB2YHZgdmB2YHfPBklkLnCdApqGWjB1mx5Q9/Opz5ruvzE5FRQVNnz6d5syZQwMHDqTi4mLKzs6uwQidMuEVJk2aRFOmTDFiFcyOUfjETgA5DwymGQf2fqYhZFtfYu4lYnYJCuzQOtvBykPHwXeefPeV2Vm/fj21aNGC2rZtSzNmzKDy8nLHqDRq1KiakjplYHY8KDjBVSQOEBIxYwJEJDnveNqb4IHUh81L5rtk7NC6D8WY4C5x5ruvzE54nnbs2EEFBQU0c+ZMysrKiphCnTJ5eXmUn59vRIGikwud+hMPTvbczq5du6hdu3ae63OvKBG/RMwuT4EdWuc+ZsXTf/BdJt8l513pQyJ+iZi53df79au7+uRbs7Nv3z4qKiqiwsJCatasWcT7jk4ZbGOL55aduLKcnwh4jYpEzFjZwcqORN5LxAytQ+sSeS8RcxC07luzs2XLFtqwYQPl5ORQWlpaxPmmThmYHa9Tdbv1JA4QEjEHYVA0Zb7kvGNriyl7+NWXzHfJ2KF1flo17TFnvvvS7Bw/fpyWLVvmHFKQkZERMT86ZVRFmB1Tetupz1kkXiMgETPMDp72SuS9RMzQOrQukfcSMQdB6yk1O4sWLaLc3FwnjiUlJc4qTlVVFa1atYq6detGLVu2jDjP1CnjVoTZ8TpVt1tP4gAhEXMQBkVT5kvOO572mrKHX33JfJeMHVrnp1XTHnPme0rNTu3AKxPz+uuvU4cOHahjx45UWlpKhw4dos6dO1cX1SkT3i7Mjim97dTnLBKvEZCIGWYHT3sl8l4iZmgdWpfIe4mYg6B135gdZWKWLFlCw4cPp/379zux7d27Ny1evJjS09Np7Nixzuls77zzTsQy0U46g9nxOlW3W0/iACERcxAGRVPmS847nvaasodffcl8l4wdWuenVdMec+a7b8yOaRKi1YfZSVRk42uXs0jiQ/pNaYmYYXbwtFci7yVihtahdYm8l4g5CFqH2dGYyf7krxc5pV7ttVqjdOQikgWCJ0CeacO2omS+S8YOrbOVrOeOS+a7ZOzQumfJsK3Ime8wOxq0g9nRCFKMIpxF4hW9RMxBeALkNd/A/nUEJPJeImbwXSbXw8dHibyXiDkIWofZ0ZjZwOxoBAlmp04EMCjW/YqxOZP834LkvMPs+J+ftnsome+SsUPrtpXk//Y48x1mR4NfMDsaQYLZgdkJiwDnQdGU7ZKxYwJkyh5+9SXzXTJ2aJ2fVk17zJnvMDsa2YfZ0QgSzA7MDsyOEwHONwRzpcvELznnwC5zBVvqWAe+8+Q7zI7G3R1mRyNIMDswOzA7MDtCzR4mQDwnQKZ3Nsl5h9kxZQ+/+pz5DrOjwTeYHY0gwezA7MDswOzA7JgPlsxa4DwBMg21ZOwwO6bs4VefM99hdjT4BrOjESSYHZgdmB2YHZgd88GSWQucJ0CmoZaMHWbHlD386nPmO8yOBt9gdjSCBLMDswOzA7MDs2M+WDJrgfMEyDTUkrHD7Jiyh199znyH2dHgG8yORpBgdmB2YHZgdmB2zAdLZi1wngCZhloydpgdU/bwq8+Z7zA7GnyD2dEIEswOzA7MDswOzI75YMmsBc4TINNQS8YOs2PKHn71OfMdZkeDbzA7GkGC2YHZgdmB2YHZMR8smbXAeQJkGmrJ2GF2TNnDrz5nvsPsaPANZkcjSDA7MDswOzA7MDvmgyWzFjhPgExDLRk7zI4pe/jV58x3mB0NvsHsaAQJZgdmB2YHZgdmx3ywZNYC5wmQaaglY4fZMWUPv/qc+Q6zo8E3mB2NIMHswOzA7MDswOyYD5bMWuA8ATINtWTsMDum7OFXnzPfYXY0+AazoxEkmB2YHZgdmB2YHfPBklkLnCdApqGWjB1mx5Q9/Opz5jvMjgbfYHY0ggSzA7MDswOzA7NjPlgya4HzBMg01JKxw+yYsodffc58D7zZyV+cR/Ove9yIVTA7RuETOwHkPDCYZhzY+5mGkG19ibmXiNklKLBD62wHKw8dB9958j3wZkcZlVd7rfZA6W+qwOwYhQ9mxzx87FrADYHnDcEG0STmXiJmmB0iyXnHyo6N0ZJXG5z5LsLsFHeZRd0ze3pmFcyO59BVV+QsEq/oJWLGBAgTIIm8l4gZWofWJfJeIuYgaB1mR2MmC7OjEaQYRSQOEBIxB2FQNGW75Lzjaa8pe/jVl8x3ydihdX5aNe0xZ76LMDuTOxVRn1Mu9JxnmB3PocPKTj+Z25k4D4qmbJeMHRMgU/bwqy+Z75KxQ+v8tGraY858F2F28lrnU16bfM95htnxHDqYHZgdc/Iwa4HzDcFGqCXil4gZq7jYxiaR9xIxB0HrvjI7FRUVNH36dJozZw4NHDiQiouLKTs7O+r99/nnn6cjR47QkCFDopZRRgVmx8YUxqwNiQOERMxBGBTNmI4JkETeS8QMrUPrEnkvEXMQtO4rs7N+/Xpq0aIFtW3blmbMmEHl5eU0ZcoUatSoUZ35x+7du+nOO++kyy67jHJycuo1O/2zLqFx7Sd4nsNgZcdz6LCyg5Udc/Iwa0HyzRBbW5iR1UJ3JfNdMnZo3YJ4mDXBme++Mjvhed+xYwcVFBTQzJkzKSsrqwYlKisraeXKlbRr1y7KzMyMaXbOyexBM7rM9kwrmB3PoYPZgdkxJw+zFjjfEGyEWiJ+iZiD8LTXlO+S8w6zY8oefvU58923Zmffvn1UVFREhYWF1KxZsxqseP/990kZnk2bNjn/Hmtlp11le8qt8P7OTtHJhc51Jh6c7Jmdypi1a9fOc33uFSXil4jZ5SmwQ+vcx6x4+g++y+S75LwrfUjELxEzt/t6vwgPmX1rdrZs2UIbNmxwjExaWlr1fefo0aPOh7z69+9PS5Ys0TI7qpDJh0WxshPPbT9yWc5PBLyil4gZT3uxj18i7yVihtahdYm8l4g5CFr3pdk5fvw4LVu2zDmkICMjo8Zc8+2336bWrVs7qySLFi2C2fE6E09yPYkDhETMQRgUTaUhOe8qdhLxS8QMrcvkevj4KJH3EjEHQespNTvKrOTm5jpxLCkpcVZxqqqqaNWqVdStWzdq2bJljXmHWtUZNWoUzZ07t8a/u3UjTVIuW9OfjjX5F5Wc/RS1atTK0zwGKzuewlajksQBQiLmIAyKpmyXnHeYHVP28Ksvme+SsUPr/LRq2mPOfE+p2akdeGV0Xn/9derQoQN17NiRSktL6dChQ9S5c+eIOdJZ2Rm08nI6mFVOxV1mUffMnp5yDbPjKWwwO6HtlpH2jppH0/8tcB4UTaMrGTsmQKbs4VdfMt8lY4fW+WnVtMec+e4bs6OMjnoHZ/jw4bR//34nJ71796bFixdTeno6jR071jmsQJkg9wezY0rd5NXnLBKvUZKIGSs72NoikfcSMUPr0LpE3kvEHASt+8bseJ1Qxqp3/VNDaE+nz4w+LIqVnVhRjv13iQOERMxBGBRjs7n+EpLzjqe9puzhV18y3yVjh9b5adW0x5z5Hnizc9OCG2nnWR+TyYdFYXZMJSLzCRjngcE048DezzSEbOtLzL1EzHiwIfO+Fj4wSeS9RMxB0Hrgzc7ts0bQlgveI5MPi8LsmM+7JA4QEjEHYVA0ZbvkvONpryl7+NWXzHfJ2KF1flo17TFnvgfe7EyaNIneunKVk+Pep1xA93WaGne+YXbiDlmdCpxF4hW9RMwwO3jaK5H3EjFD69C6RN5LxBwErYswO59c8xHt/arUOXpaHUEd7w9mJ96I1S0vcYCQiDkIg6Ip2yXnHU97TdnDr75kvkvGDq3z06ppjznzXYTZmTJlCpkYFpO6mPx9HQHOIvE6QEjEDL7L5Hq4RiTyXiJmaB1al8h7iZiDoHUxZmf01pG06dBGT9/bgdnxOt3/pp7EAUIi5iAMiqZsl5x3PNgwZQ+/+pL5Lhk7tM5Pq6Y95sx3MWbnoU9n07NlT9Otp42gwS2vjivnMDtxhStiYc4i8YpeImaYHTztlch7iZihdWhdIu8lYg6C1sWYnWfKltLDn87xdAQ1zI7X6T5Wdvr1k3kEMW4IMvOOp73mYyW3FqB1aJ0bZ036C77z5LsYs/PeoQ00Zuvt1KlJZ5p75ry4uA6zE1e4sLLznwhgUOQ5KJqyXXLeYXZM2cOvvmS+S8YOrfPTqmmPOfNdjNlRSfZqWrzWCycWZ5KYCgSDoo0I8mpDMt8lY4fWeenURm8l810ydmjdhnp4tcGZ76LMzi3v30jbj34c9yEFMDvmguQsEq/oJWJ2YwXsMle1MAHyOlrwrQetQ+t82Rt/z8F3nnwXZXbcQwryWudTXpt8bZbD7GiHKmpBiQOERMwwO3hpWSLvJWKG1qF1ibyXiDkIWhdldlbs+zNN3znNydvY9uNpQNZArVk8zI5WmOotJHGAkIg5CIOiKdsl5x0rO6bs4VdfMt8lY4fW+WnVtMec+S7K7JR+VUq5m69x8t0/6xIa136CVu5hdrTCBLNTKwKcBwbTjAM7z6V+07xjAmQjgrzagNahdV6MNest+M6T76LMjqK4a3gyGmTQlS0HOaxPS/sW9Wz6Peqe2TOiCmB2zAYHTIDM48etBdwQeN4QbPBMYu4lYna5AuzQuo1xg0sb4DtPvoszO0pQ122+msq+2ltDW/Wt9MDsmA9DEgcIiZgxAcI+fom8l4gZWofWJfJeIuYgaF2k2VHv7nz6r39QVeh/lOn5y/7X6JzMHjSjy2ys7Jj7mogtSBwgJGIOwqBoKgHJeccqril7+NWXzHfJ2KF1flo17TFnvos0O+EJP1x5mK7ceKnzT6/2Wg2zY6qGKPU5i8RrSCRihtnB016JvJeIGVqH1iXyXiLmIGhdvNlRSbxi40CqqKygkrOfolaNWtWZ22Ibm9fp/jf1JA4QEjEHYVA0ZbvkvONpryl7+NWXzHfJ2KF1flo17TFnvsPshLI/eutI2nRoY9SPjcLsmEpE5hMwzgODacaBnedLnKZ5xwTIRgR5tQGtQ+u8GGvWW/CdJ99hdkK8f2DnVFq572W69bQRNLjl1VjZMRsLItaWOEBIxIyVHZnGPlz0EnkvETO0Dq1L5L1EzEHQOsxOKIuP755Pj++ZT3mt8ymvTT7MDsyOlQhgUOT5BMg0+ZLzjpUdU/bwqy+Z75KxQ+v8tGraY858h9kJZV+dzjZ957SoHxrFNjZTich8AsZ5YDDNOLDLNHqYAJkqh199aB1a58da7z0G33nyHWYnxPn3Dm2gMVtvj3r8NMyO94EhCMufXtFjUOQ5KHrNt2SuYxvbX6hfP/DdVDvc6kse4/FggxtbzfvLme++MjsVFRU0ffp0mjNnDg0cOJCKi4spOzs7Yob2799Pv//97+mRRx6hRYsWUZ8+fSKWmzRpEk2ZMqXeLG8/so1u+WAodWrSmeaeOa9OWZgd2SLxip7zwOAVMyb8MlcxYXZgdkzHDI71JY/xMDscGWvWZ85895XZWb9+PbVo0YLatm1LM2bMoPLycseoNGrUqEaG9u7dS7fddhtdcMEFdMMNN1Dz5s2jZlDH7KjK9RkamB0zgWBQNI8ftxY4D4qmsZaMHVo3ZQ+/+pL5Lhk7tM5Pq6Y95sx3X5md8ETs2LGDCgoKaObMmZSVlVX9p+PHj9O9995L3bp1oyFDhlBaWlq9+cvLy6P8/LqHDtSuVHRyofNPYw6Np29XfbvGn92/TTw42TNXdu3aRe3atfNcn3tFifglYnZ5CuzQOvcxK57+g+8y+S4570ofEvFLxMztvh5pS7Fvzc6+ffuoqKiICgsLqVmzZtX3nY8++ogmTJjgrP4sW7aMxo8fTzfffDM1bNgw4r1Jd2Wnvm/tYGUnntt+5LKcnwh4RS8RsxsrYJf5/gae9nodLfjWg9ahdb7sjb/n4DtPvvvW7GzZsoU2bNhAOTk5NVZvXnjhBXrjjTec7W1ffvkljRw5kiZOnEi9evUyMjsF2yfQm+VraXKnIupzyoU12oLZiX9AqF1D4gAhETPMDt7Zkch7iZihdWhdIu8lYg6C1n1pdtRWNbVqow4pyMjIqDFvVocRqJ8yQer34IMPUsuWLav//9qTbN2Vnfq+tQOzA7PjJQIYFHk+AfKS6/A6kvOOlR1T9vCrL5nvkrFD6/y0atpjznxPqdlRxiU3N9eJf0lJiWNYqqqqaNWqVc47OcrE1P698sortHnzZho1apSz4qPayMzMpMsvv9xoZeeZsqX08KdzqMVJLahzRhe6r9O06vZgdkwlIvMJGOeBwTTjwC7T6GECZKocfvWhdWidH2u99xh858n3lJqd2nRTRuf111+nDh06UMeOHam0tJQOHTpEnTt3ri66Z88eGjNmjPPejnrhf9q0aTRs2DBq3769kdlxv7XjNlLcZRZ1z+zp/L8wO94HBremxAFCImbJ+Qb2ryMgkfcSMYPvMrkePhuQyHuJmIOgdd+YHWV0lixZQsOHDyf1DR316927Ny1evJjS09Np7NixzmEFygS9/fbbzrs66jd79mw6//zzo87GdbexHa48TNuPbqPVX75Bz5c9R/2zLqFx7SfA7Jj7HEyALMWQUzO4IfB8+mWDYxJzLxFzECZApnyXnHc82DBlD7/6nPnuG7OTqLTrmh33+u4KzzmZPWhGl9kwO5YSw1kkXkMgETMmQHjaK5H3EjFD69C6RN5LxBwErcPs1JrJqhWeKzdeSk0bNKVlPZbD7Hid6deqJ3GAkIg5CIOiKeUl5x1Pe03Zw6++ZL5Lxg6t89OqaY858x1mJ0L2a7+jg3d2TCUi8wkY54HBNOPAjm1sphziVB98l8l3yXmH2eE0QtnpK2e+w+zUY3bUyo5a4YHZMRcKZ5F4RS8RM1Z2ZBr7cI1I5L1EzNA6tC6R9xIxB0HrMDsRZrKjt46kTYc2knsiG8yO1+n+N/UkDhASMQdhUDRlu+S842mvKXv41ZfMd8nYoXV+WjXtMWe+w+zA7JjyX6s+Z5FoAYxQSCJmmB087ZXIe4mYoXVoXSLvJWIOgtZhdiJMUh/YOZVW7nu5zl9e7bXa67xX5LcnsLXlL9SvH/ayexYN04qSb4Z42suUtAbdlsx3ydihdQPRMK3Kme8wOxFI9/ju+fT4nvkwOxYFyVkkXsMgEXMQngB5zTewfx0BibyXiBl8l8l1PMTEQ0zTe2Qq6sPsRIn68arjVBn636s3/YyOVFZQdqNWtOjspzznSPLNEBMgz7RhW1Ey3yVjh9bZStZzxyXzXTJ2aN2zZNhW5Mx3mJ0YtFtXvob+fngztU/vQAOyBnomKWeSeAYdVlEifomY8bQXT3sl8l4iZmgdWpfIe4mYg6B1mB0bM3mNNiQLBE+ANAgSsCKS+S4ZO7QeMCFrwJHMd8nYoXUNcQSsCGe+w+wkiYycSWIjRBLxS8QchCdApnyXnHdMgEzZw6++ZL5Lxg6t89OqaY858x1mxzT7mvU5k0QTYr3FJOKXiBlmB1tbJPJeImZoHVqXyHuJmIOgdZgdGzN5jTYkCwRPgDQIErAikvkuGTu0HjAha8CRzHfJ2KF1DXEErAhnvsPsJImMnEliI0QS8UvEHIQnQKZ8l5x3TIBM2cOvvmS+S8YOrfPTqmmPOfMdZsc0+5r1OZNEEyK2sdWKgOScA7vMj8liAmRjtOTVBrQOrfNirFlvwXeefIfZMeO9dm3JAsEESJsmgSkome+SsUPrgZGwNhDJfJeMHVrXlkhgCnLmO8xOkmjImSQ2QiQRv0TM2MaGl5Yl8l4iZmgdWpfIe4mYg6B1mB0bM3mNNiQLBE+ANAgSsCKS+S4ZO7QeMCFrwJHMd8nYoXUNcQSsCGe+w+wkiYycSWIjRBLxS8QchCdApnyXnHdMgEzZw6++ZL5Lxg6t89OqaY858x1mxzT7mvU5k0QTYr3FJOKXiBlmB1tbJPJeImZoHVqXyHuJmIOgdZgdGzN5jTYkCwRPgDQIErAikvkuGTu0HjAha8CRzHfJ2KF1DXEErAhnvsPsJImMnEliI0QS8UvEHIQnQKZ8l5x3TEi6vzMAACAASURBVIBM2cOvvmS+S8YOrfPTqmmPOfMdZsc0+5r1OZNEEyK2sdWKgOScAzvPbxFA694iAL7L5LvkvMPseBsrONfizHdfmZ2KigqaPn06zZkzhwYOHEjFxcWUnZ1dhxtr1qyh4cOHO/+uyvfv35/S0tIicmjSpEk0ZcqUlPOLM0lsBE8ifomYsbKDffwSeS8RM7QOrUvkvUTMQdC6r8zO+vXrqUWLFtS2bVuaMWMGlZeXO0alUaNG1fPtL774gkaPHk3jx4+nJk2aUEFBAd1///3UunVrmB0briRBbUgcICRiDsKgaCoByXnH015T9vCrL5nvkrFD6/y0atpjznz3ldkJT8SOHTscIzNz5kzKysqq/tPHH39Ms2bNoqlTp1KDBg2oqKjIWeVp06YNzI4pkxNYn7NIvIZFImaYHTztlch7iZihdWhdIu8lYg6C1n1rdvbt2+cYmcLCQmrWrFn1fPPo0aN011130fnnn089e/ak1atX00033eQYn0i/vLw8ys/P9zpftVZv165d1K5dO2vtcWtIIn6JmF1eAju0zm2MMukv+C6T75LzrvQiEb9EzNzu6/361X2H0LdmZ8uWLbRhwwbKycmp8z7Otm3b6I477qDzzjvPMT6NGzeOep/COzsmt3B7dSU+DZGIOQhPgExZLznv2Npiyh5+9SXzXTJ2aJ2fVk17zJnvvjQ7x48fp2XLljmHFGRkZNTIT1VVFa1du5aOHTtGCxcupLPOOotGjRpFDRs2xDY2UyYnsD5nkXgNi0TMMDvY2iKR9xIxQ+vQukTeS8QcBK2n1OwsWrSIcnNznTiWlJQ4qzjKzKxatYq6detGLVu2rDPPVEuIjzzyCN1zzz104sQJmjBhAg0dOpTOOeccmB2vs/Ik1JM4QEjEHIRB0VQOkvOOp72m7OFXXzLfJWOH1vlp1bTHnPmeUrNTO/DK6Lz++uvUoUMH6tixI5WWltKhQ4eoc+fO1UXVAQXqhDb1Po96l2fixInOOzswO6Y0Tmx9ziLxGhmJmGF28LRXIu8lYobWoXWJvJeIOQha943ZUUZnyZIlzslq+/fvd2Lbu3dvWrx4MaWnp9PYsWOdwwpOP/10UitC6r/Vb/Lkyc6KELaxeZ2SJ6eexAFCIuYgDIqmipCcdzztNWUPv/qS+S4ZO7TOT6umPebMd9+YHdMkRKuPAwoSFdn42uUskviQflNaImaYHTztlch7iZihdWhdIu8lYg6C1mF2vM5k46wnWSB4AhQnWQJQXDLfJWOH1gMg3jghSOa7ZOzQepxCCUBxznyH2UkSATmTxEaIJOKXiDkIT4BM+S4575gAmbKHX33JfJeMHVrnp1XTHnPmO8yOafY163MmiSbEeotJxC8RM8wOtrZI5L1EzNA6tC6R9xIxB0HrMDs2ZvIabUgWCJ4AaRAkYEUk810ydmg9YELWgCOZ75KxQ+sa4ghYEc58h9lJEhk5k8RGiCTil4g5CE+ATPkuOe+YAJmyh199yXyXjB1a56dV0x5z5jvMjmn2NetzJokmRGxjqxUByTkH9n42ZMOyDYm5l4gZDzawjU0i7yViDoLWYXaSNJ2QLBA8AUoSyXx0Gcl8l4wdWveRCJPUFcl8l4wdWk+SwHx0Gc58h9lJEpE4k8RGiCTil4g5CE+ATPkuOe+YAJmyh199yXyXjB1a56dV0x5z5jvMjmn2NetzJokmRGxjwza26ghI5rtk7JgA2RgtebUhme+SsUPrvHRqo7ec+Q6zY4MBGm1wJokGvJhFJOKXiBkrO9jHL5H3EjFD69C6RN5LxBwErcPsxJym2ykgWSB4AmSHQ5xakcx3ydihdU4qtdNXyXyXjB1at6MfTq1w5jvMTpKYxpkkNkIkEb9EzEF4AmTKd8l5xwTIlD386kvmu2Ts0Do/rZr2mDPfYXZMs69ZnzNJNCHWW0wifomYYXawtUUi7yVihtahdYm8l4g5CFqH2bExk9doQ7JA8ARIgyABKyKZ75KxQ+sBE7IGHMl8l4wdWtcQR8CKcOY7zE6SyMiZJDZCJBG/RMxBeAJkynfJeccEyJQ9/OpL5rtk7NA6P62a9pgz32F2TLOvWZ8zSTQhYhtbrQhIzjmw97MhG5ZtSMy9RMx4sIFtbBJ5LxFzELQOs5Ok6YRkgeAJUJJI5qPLSOa7ZOzQuo9EmKSuSOa7ZOzQepIE5qPLcOY7zE6SiMSZJDZCJBG/RMxBeAJkynfJeccEyJQ9/OpL5rtk7NA6P62a9pgz32F2TLOvWZ8zSTQhYhsbtrFVR0Ay3yVjxwTIxmjJqw3JfJeMHVrnpVMbveXMd5gdGwzQaIMzSTTgxSwiEb9EzFjZwT5+ibyXiBlah9Yl8l4i5iBoHWYn5jTdTgHJAsETIDsc4tSKZL5Lxg6tc1Kpnb5K5rtk7NC6Hf1waoUz32F2ksQ0ziSxESKJ+CViDsITIFO+S847JkCm7OFXXzLfJWOH1vlp1bTHnPkOs2Oafc36nEmiCbHeYhLxS8QMs4OtLRJ5LxEztA6tS+S9RMxB0DrMjo2ZvEYbkgWCJ0AaBAlYEcl8l4wdWg+YkDXgSOa7ZOzQuoY4AlaEM9/ZmZ2qqipaunQpjRs3js4++2yaNWsWdezYMSqlJk2aRFOmTEk55TiTxEbwJOKXiDkIT4BM+S4575gAmbKHX33JfJeMHVrnp1XTHnPmOzuz88knn1BZWRmde+65VFJSQvv376dRo0bB7JiyOMH1OYvEa2gkYobZwdYWibyXiBlah9Yl8l4i5iBonZ3ZCZ94vvXWW47xueKKK2B2vM7Ik1RP4gAhEXMQBkVTSUjOO572mrKHX33JfJeMHVrnp1XTHnPmO1uzs2fPHlq7di1deeWVdNJJJ0XNYV5eHuXn55vm2Lj+rl27qF27dsbtcG1AIn6JmF1+Aju0znWs8tJv8F0m3yXnXelEIn6JmLnd1/v161dnGGdpdj766CP6+c9/TmpL2yOPPELXXnstVna83KGTWIfzEwGvYZKIGSs72NoikfcSMUPr0LpE3kvEHAStszQ7KvBHjx513tlRqzu//e1vKTMzM+Kc9KKLLqIf/vCHXuer1upJfhqAJ0DWaMSmIcl8l4wdWmcjUWsdlcx3ydihdWsSYtMQF75HOpTM92Zn0aJFlJub65BBmZucnJxqYuzbt4+Ki4tp/PjxUc0OGxaho4gAIoAIIAKIACKACCACiAAiYDUCvjc70dCqI6jVcuJnn31G119/vdWgoDFEABFABBABRAARQAQQAUQAEeAfAXZmZ+XKlTRkyBBnJUcdOT1s2DBKT0/nnwkgQAQQAUQAEUAEEAFEABFABBABqxFgZ3asokdjiAAigAggAogAIoAIIAKIACIQ2AjA7AQ2tQCGCCACiAAigAggAogAIoAIyI4AzI7s/AM9IoAIIAKIACKACCACiAAiENgIwOxopvb48eP0wgsv0MyZM2nNmjX0s5/9jAoKCqhHjx6aLdQsdvDgQVq4cCG1atWKBg8e7PyxoqKCpk+fTnPmzKGBAwc6J81lZ2d7at9mJXWMn8Kqfvfddx9NmjTJc/ORcKvDJpYuXUrjxo2js88+m2bNmkUdO3b0fA2bFZ999ln605/+5BxvnpGRYdw0J/y6eXdPTFTHwPfp06dGjDjhdTueDK37lfO6OdcRQqTch9d7/vnn6ciRI847mH74JUPrfsWvm/d4te5XvMnUul9joJtzHW1G0/qXX35Jt9xyi3N/v+GGG6zdR3X6VF+ZZGndj/h18+5F637E6/IAZkdDNZWVlc4EXH3M9N5773UMyP/93/85R17/6le/qjPBc5tUE5q5c+fS1VdfTVlZWTWutGDBApo2bZpjHNzjtNevX08tWrSgtm3b0owZM6i8vJwUMRs1aqTRy8QWUcRXv/Cjv71cMRJu9XHYsrIyOvfcc53jxffv3+8cPpHq31dffeV8tPbvf/87jRgxgv77v//buEuc8CuwOnlX37xS+VKnItY2O9zwJkvrfuW8bs51hBAp92693bt305133kmXXXaZ8Zii05dYZZKldb/i1817vFr3M95kad3PMdAZ32NpR/09mtbffvttat26NbVr106nmaSUSabW/Yg/kVr3K16FGWZHQ15btmyhMWPG0MMPP0wdOnSorhHr6YA6FluZo/vvv7+O2YlFuB07djirKWolqbZR0uiy9SK2BsVYuN966y3H+FxxxRXWMcTboJqQKVN74sQJUk8shg4dGm8TEcvXF0s/4Y+VKxdcfROgWG34DW8qtO63GCRa62qSqU7VVB+oU6dqmj5AsSHKZGrdj/hj6dRE637Fm0yt+zUGidS6Wu1RDwnVw8uJEyfSeeedR2lpaTbkatRGsrTuV/yJ0rqf8cLsaEpmyZIl9OqrrzqrO02aNKmu9eGHHzpiVlucunTpQmpbhrvd6ze/+Y2zdPvHP/6RunfvTqqNrl271rhifQON+mBqUVERFRYWUrNmzTR7mrhi4X1VK07KxD366KP0gx/8wDFkKgY7d+6kX/7yl85WN/WEf+rUqRGPBY+Ge8+ePaS2Ql155ZV00kknJQ6MZstqu2Lz5s2d7WsKn8Kl/tud3G/fvp2uuuoqZ9vhgAEDnJW+e+65h95//336/ve/T8qwqhipNsJ/XPCHD4qDBg1yVm9UjlX/H3roIXrmmWccXp9++ulRV3bqG1j9lm/V12Rr3Y8xSLTWlT7U5G/Tpk2OLPxgdpKpdT/iT6TW/Yo3mVr3awwSrXW1JXjDhg3OXEbdP374wx9q3n0TVyyZWvcj/kRq3a94YXY09aQGBCWQBx98sMbkXW1rGzlyJM2ePduZAD/22GPOtjMlbvWehxK3miAroUdananP7KinTqodNRHww9OQ8L6qpcrXXnuN7r77bme1S03m+/XrR7fffrvz3k3nzp1pwoQJzv9f2+BFm/yqWP785z8ntb1HbR279tprNbOTmGLuOxXq3Sm1jXDy5MlOLtytbOrpkMKn/v20006j0aNH009/+lP6f//v/9HYsWOdf4+2dB8p737D70Y1vK/hq40NGzZ0zJ2KgRez42e8ydK6n2PgmhDbWlfjpPoYdP/+/R1j6Qezk0yt+xF/IrXud7zJ0LrfY5AorYffmT/44AOaP3++c19M5XcRk6l1P+JPpNb9jBdmR3OerG7KL730Ev3ud79ztl24P7Wyc8cddzhP/dX7Ni1btqSLL764+u9qdUYt38ZrdpQ7XrZsmXNIgY2X4jVh1lus9gRdYVu8eLETE/Xe0SWXXFKNVa1+qRUpte1L1+yoi6ubgnpnR63uqJiGx9oGhnjacLetPffcc9XV1Cqdu5Wtdm7V4RXKoKqP3NaX82hmz2/4Iw2K4ZjDc+zF7PgVb7K17ifOR8q5+jebWg/f021zC0082q5dNpla9yP+RGrdz3iTpXU/xyAZ93XFL/WejHoonJ+fn9Jt+cnUevg44xf8idS6n/HC7GjeIdUk9tZbb3VWMcJfUg9/Z0eZEzU5v/zyy43MjnrysGrVKurWrZtjnvzyU4OiepqvVl/UUxplctQpK3/729+cf7dhdtyJlTqFTq0apNLsvPfee07o1RZE9VPvF6jtaurJlDKgtc3OK6+84qxKqW1tXs2On/CHD4pu3m2bHT/iTabW3RiruPqB85FyblPr7vZPdWhL+E894EjlVrZkad2v+BOldb/jTYbW/R6DZN3XVRzmzZvnmJ1UPsBNltZrz9v8gj9RWvc7XpgdTSeh9per09G2bdvmTHbd09jUioY6fKBXr17Oi+zqPR211a1NmzbOew3qvRV14ppa2VGnrNX+1X6qoozO66+/7hyCoI5eLi0tpUOHDjnbwlL1+/Wvf03f+c53nMsrnOqobdVv9TLajTfe6KzAKGwXXnihs8Kj8KvBTG1xUwNbz549Y+J2Cyj8aouLOthBneyVqt+xY8ecLTZqW5r7vo36N5X7Sy+91MmreulSvZ+ktuu1b9/ewZ6bm+scJa7+W3Eh2sES0Z5o+wW/inukvKtJuTpBS23VPHz4sLN6p2KiVnbUdjaVs4suuohdvsM7nCyt+43z0XKeKK2r6/lhZSdVWvcL/mRp3U94Xe0lW+t+ikEy7+vqgB91X//Xv/7lnL6Yql+qtO4X/MnSup/whnMNp7FpKk9tLXv66aedl/HVy4ZqJUNNdN3v7Ki/q5u3mgCqo6PV3370ox8577Ds3bvXWRUI/2aOe4a5urx6snndddc5E+zhw4c7E2n16927t7NVLJXHNqpDFtRJdGql5eabb3ZWcdSLxXl5edS3b1/nhBW1wqW2NT3++OPOas/JJ5/sfC9IvbSvcIZP+mvjVk901clM6lsbaiVHveektoKlal9v+JO48G8KrVu3ji644AInLypfKv9q4q+wqoMp1KRfvcSv3td5+eWXnePGVf3aOPyO35VDpLwrjiszq44ZVXhXrFhB//jHP5xvTv3iF79gme9I8k+01v3G+fpyblvr4fFOtdlJhdb9hD8ZWvcj3vA+JUPrfoxBMu7rGzdudN5lVYcNqXmBOnjoW9/6luaMy26xVGjdT/iToXU/4oXZsasjtCYwArHexxIYEkBGBAIZAWg9kGkFKESgTgSg9eCSAis7wc0tkCUwAv/85z+dY6bVClakLYoJvDSaRgQQgSRGAFpPYrBxKUQghRGA1lMY/ARfGmYnwQFG88GLQPiSuFqer30kefAQAxEiIDMC0LrMvAO1vAhA68HOOcxOsPMLdIgAIoAIIAKIACKACCACiIDYCMDsiE09gCMCiAAigAggAogAIoAIIALBjgDMTrDzC3SIACKACCACiAAigAggAoiA2AjA7IhNPYAjAogAIoAIIAKIACKACCACwY4AzE6w8wt0iAAigAggAogAIoAIIAKIgNgIwOyITT2AIwKIACKACCACiAAigAggAsGOAMxOsPMLdIgAIoAIIAKIACKACCACiIDYCMDsiE09gCMCiAAigAggAogAIoAIIALBjgDMTrDzC3SIACKACCACiAAigAggAoiA2AjA7IhNPYAjAogAIoAIIAKIACKACCACwY4AzE6w8wt0iAAigAggAogAIoAIIAKIgNgIwOyITT2AIwKIACKACCACiAAigAggAsGOAMxOsPMLdIgAIoAIIAKIACKACCACiIDYCMDsiE09gCMCiAAigAggAogAIoAIIALBjgDMTrDzC3SIACKACCACiAAigAggAoiA2AjA7IhNPYAjAogAIoAIIAKIACKACCACwY4AzE6w8wt0iAAiICwCR48epVGjRtHcuXNrIG/Xrh0NGDCARo8eTV27dk14VBYtWkS5ubnOdV577TV66qmnavSpe/futGTJEvriiy/oggsucMrdcsstdN5559GNN94YtX+qzIMPPkjp6elUUVFBTz/9ND388MO0fv16+vGPf0x33303tW3blrZu3UqbNm2igoICp621a9dSnz59Eo4bF0AEEAFEABHwVwRgdvyVD/QGEUAEEAHjCFRVVdGCBf+fvfMAs6wo2nBtzjnnHMg5qUQJAiJZAQUx/YrkHCQpUZJkFSWICCoiimSQpOSc2Zxzznn3r7dn+9pzpk+419nZZa3zPDzs3HtOd5+vq6rrq6ru+zv5zne+4wjE9ddfLxMnTpQzzzxTPvroI/fd7rvvntsP7Tz99NOy/fbbS4cOHXLvD2+A7EC47r//funZs6eEY4LM3HjjjdKqVSv3yLhx4+TZZ591433ooYekXbt2stdee8kDDzzgCJMnOPPmzXOf/ehHP5L58+fLySefLG+88YZcfvnlcvjhh0ujRo3k3XfflQsvvFCOO+44+eY3vykvvfSSe1cjO2VNn91sCBgChsBGg4CRnY1mKu1FDAFDwBD4DwI+sxJmQsiwHHrooS57cu+990q3bt1SIYOcPP/883LzzTfLnXfeWRHZ+f3vfy+MwxOl2JgYwKxZs+Sdd96RffbZp9p40u5fuXKlXHLJJXLllVfKHXfcId///velXr16pWchQGPHjpWvf/3r8vLLL7vMkZEd0w5DwBAwBP43ETCy87857/bWhoAhsJEjECMKM2bMkGOOOcZlUcjY7Lnnnq4M7Fe/+pW8+OKLrgzsmmuuEUrMHnzwQVcSRtaF67777nOZkgkTJrjMyaOPPipnnXWWnHbaaa6kLHnR/7oiO8OGDZNvfOMbsnr1alceN3To0NTZNLKzkQu6vZ4hYAgYAjkIGNkxETEEDAFDYCNEIEZ2FixYICeeeKIjIZCX3XbbzZWOHX300W4/C5mQXXfd1ZW9sR8GcsPlszNz5sxxJWVdunRxRAiiQ5nZwQcfXKdk55lnnpF9993X7UEKM0exaTSysxEKt72SIWAIGAJlIGBkpwyw7FZDwBAwBD4vCMTIzuLFi+XUU0+V3/72t6VMDe9Dxgfyc9NNN8lXvvIVdwAA9ybJzmuvveZIBgcCHHbYYe4ghObNm8vVV18tjRs3rgbNuszsPPLII45g7b333m5PUKdOnSyz83kRTBunIWAIGAJ1jICRnToG3LozBAwBQ6AuEChSxgZZoHyNwwLY7M8BBjvvvHMq2eH0tKOOOqra8I899li57bbbSocN+C/XJdl5++235aCDDpKOHTtaGVtdCJP1YQgYAobA5xgBIzuf48mzoRsChoAhkIZAjOywcf+QQw6RzTbbzB1QsHTpUlfCRjaH/7MPJovs+JIwDgY4//zzM8GPkR1/MhoHCpBFIivENWbMGPnss89k//33r5EdCk9j83uDKLE76aST5J577okeUDB+/Hhp2LChdO/e3Q4oMBUxBAwBQ+B/HAEjO//jAmCvbwgYAhsfAuExz55YzJ49W84++2x59dVXS0dPe/JyzjnnuMMJjj/+eDnwwAMdEeH3eihjW7VqlfB9586d3X8c6czeH0rh2LvDiW0c+9ygQYMaRCV5QMGUKVPc8yNGjHDPc7w0x0nz7yOPPFL69u1baiPrqGpu+vTTT91+o7lz57o9Ruzf4XrrrbfkiSeecGNu0aKFkZ2NT7ztjQwBQ8AQKAsBIztlwWU3GwKGgCGwYSOQ9qOi/JAoRIZyNU8qpk2b5g4cgNCwl+euu+6SkSNHuuOmOZ6asjV+hBTCRCaHzAr7diASH3/8sTvsAALlfy8nRCaW2eF7Mjj80OeTTz7pbucobE53GzRoUOnx2Dv4HyENfxCVvUYci82JbPy+Dt+dcMIJbrwQHS47oGDDllcbnSFgCBgC6xoBIzvrGmFr3xAwBAyB/0EE0shOXUNhZKeuEbf+DAFDwBDYsBAwsrNhzYeNxhAwBAyBjQIByM7dd9/tjoam3G19XZTZUS5nPyq6vmbA+jUEDAFDYP0iYGRn/eJvvRsChoAhsFEi4A9I4OXWF9G47LLLXMnc+hzDRjm59lKGgCFgCHyOEDCy8zmaLBuqIWAIGAKGgCFgCBgChoAhYAgUR8DITnGs7E5DwBAwBAwBQ8AQMAQMAUPAEPgcIWBk53M0WTZUQ8AQMAQMAUPAEDAEDAFDwBAojoCRneJY2Z2GgCFgCBgChoAhYAgYAoaAIfA5QsDIzudosmyohoAhYAgYAoaAIWAIGAKGgCFQHAEjO8WxsjsNAUPAEDAEDAFDwBAwBAwBQ+BzhICRnc/RZNlQDQFDwBAwBAwBQ8AQMAQMAUOgOAJGdopjZXcaAoaAIWAIGAKGgCFgCBgChsDnCIGyyM7qpUtltP5A27zXXpP6jRvLwGuvlVbbbPOf112zRib+6lcy7YEHpGnv3jL45ptl3quvysRbb5XG+gvavU49VZaOGyedDjmk6hm9n+8n3XGHLBk9Whp37Sp9zj5blk+fLi2GDJFmAwbInBdekPE33CBrVq6UniedJB0POECkXj33+Kwnn3T3NurQoUYfHb7yldJYk/PRZuedpe8FF8jYK69078LlxnvLLe7fw08+WZaOHy89TzhBFrz7bumehm3ayMCrr5Ypv/td6TPfdoMWLaTTYYdJt2OPdR95nPg3zw3+xS+k2cCBFYnGilmzZOwVV8iC995z7Xc7/vgSBhU1WAsPhbLQ6eCDpfeZZ5bd6qpFi2TMT38qrbbbTrp84xvVnp/+l7/IBJWfrLbLlked30bt2uWPc/VqmfXMMzL5zjtl+dSpUr9pUyd33b79bWlY5Pm1PSA74665RgapnjTp2bNGvzP/8Q+Z9sc/ytIJE9x3MTlJbUN1Z+bjj+fKfazNELeOX/2qrJg5s4Y8M56Ynvj2VsyeLSPOOsuNO9STXLvQq5c06txZFrz9dg086K//z34mMx991M197Bp03XXSeocdou9esis5+HvZSmt/7r/+JTP+/nf3/own1Oc0vEL9R17CK1MOdB4XfvihTLztNlk8bJizEb1OOcXJRJsvfEGm3HVX6lhC3agNfcxXDJHx11+fPZ4zzijNTcO2baXv+edLyy23dE0z52P0Rz65+l10kdP75dOmORuw6LPPpPX22zu8HX6BfCfb4Xlv+1tutlmNNlkrpj/0kNNf/g1OPX74w6p21z7LerPoo4/K7tdjFHuXtHeM4VqXz+fOWYbtjo5T5ya2LrNOF9Wbomupn7NyxgHefnz1GjQoyVouDimymydP9Lfo449l2p//7OS9hv4n5L6FymzMP6Cd4aefLivnzXP+SItNN3Vy7u1Qst0i+mr3GAKGQBUCZZEdD5o3Gp0OPVR6n3ZayfHGARrO3+osQhxW6EI2Th29/rqYNerYUSYpEVqzalXJMZ7x8MMyQYlQ9+9+VzofeaR7Dkdn2p/+JAOvukpWKblatXChU3oWRJyywTfdJCx+a1askLF6D2Rrxt/+ltoHY8XZYDw4ujivGGQcV4zY6EsukUWffiqD1VA3HzrUveKyKVNk3r//LR11kcR5S7bBPeFnDVu1kul//atMuv126a1kreOBB7p2Ys+VLXhrCeSSkSOdAcQQYlDrE36kswAAIABJREFUNWpUdlO1/cCKOXMcMWQOaoPsrF6+XOa9/LK023NPKaftovKYRnTCfnGymMvJv/mNe6f2X/6ykwcWp3oNG8pAJS8s1LlXQPz7nHtuSSb8c15+ccRmP/tsNRkttZ3RxmJ1DrN0K0v2vGPcescdpfMRR0RlNdQTFtlYe8gkOtpy881LbaBbeXaBecjSyznPPy9N+/Z1wQ/kq0n37tLv0ktdYATsG7ZsmfnubjAZ2M164onM9nG6IUTz33ijGtlJwytN//PGwffzXnlFxqiD3/FrX3NBDOzN7H/+U6ar4zRQiR1Y5Y3Fy0s5OpMrvxk3ZI2HgMzIc84RZIyr1bbbygAN1KxevFhG/eQn0kMDSFwTbrzR6RJBMC+PfO7JTlo7kEqvO+12312m/uEPNdpcNnmyjFQ73AeipY7lCNVjyE7b3XYrPYveNdeAGnpdtN8SzjNmRN+lXv36qe8YwrliPTxfVIaKjHO5jj9tXc7rp5K1NA2vtHGsnD+/av7V7kJq8ScGqR/A+lmJ7C4ePjxVnsCLoN1otU/1NAhbIutrgUwbO3KfxAJ/BHvQpEcPadqnj1tvwvEa2flvrJY9+7+OQEVkZ5I6gjM0ckZGZZCSBBSXC1JBhJLFC3KxZMQIGa8ZDR/ZXjl3rsx66ikXxSeiN0IjKSh2NQOhTsrU+++XNjvtVMqELJs0yS1KLE699RmMAM4Y0d/2++4rk37962gfjCmPcMx96SXXdvcf/EC6fvOb7j0Wvv++MzaQqrQ2ku1i1IZpRJYoDBmsIn0XEb6YI1Dkubq4p1adq7Ukg4xab41uldN2UXmMkp1Ev/QPYYdg91O5wPnkIlKInOA0eTnJwhjiP0NJE8QJhy9si+e8/PY57zxHrEJCXnKqMtrAEU/TrTzZK0J2ku9WhOyUMw95ekn/XgYgO6GNyHt392wO/lnt8125TltM//PGwTMj1CFr2Lq1IwQ48u5CJtW+tlOi/XkjO9j3Vlttpa+wRkapbHMRoCJrRXCKzBwXWUGCNq3VzsdsXFo72OSS7d9nH5mgbSfbRG7I2vfTQFZbzY4R0Op8+OGur1Dv0O0k2cnq1+vE/Ndfj74L36e9Y6hP6+P5PHmO2bK0cYIjV2xdzusnj+wg70ldKnccBI/wQ6imIJCFn9FLbTrVHlnjS5t7qj/S5AkcCE5A3ltsskkNspM19hALF+R4+mlpt8ce1aoHjOzEJNM+MwTKR6AiskP2BYcDBxAnBAXFqMx57jlHFCjLgOysWrDARdWIArHYdNL/vMPpncfu3/++dDvuuNSRe4dn2cSJ0pUSLs3IQHYgKfM1PdxZS8dYOGN90GjJoOiiSNQEgxSWk7H44dwSRcbhIGPCu7X94hdLGas8A01kd5aWFE3W8jbK3JoPGuTeJ8uh86U0kKPW+h+O8QAt8SDLNPGXv3REksWaz4mWc7myFTXcRKbDe0jxQ/zy2vL3kTkhizb/rbdcRoyINQ6Wb7dUMrj//i6NHvZFdIyMHI4t/TFeiGmY2fFzBnHgngYaiWcBIirf88c/lomaAWMeKWl0mQCirJpVw3HB8eEZCM8Ijc5RyshFpJdsHyQkeRWVx0bqKFXDTskL4w/7bbvrri5rkJRLshiUGLTQLAbOHO/QrF8/WaURa8bcV6PWjNtfkJcGzZu7UprF+uxgXQzBzl9efsmMUv4RIztZbYBtmm7lyV4m2UnRkyJkp/A8hJmdlP54hzSyk/fuTl5y8M9qn+/KcdrS9D9vHGSqRirZybOBWWMhU56qj4FOe3sS2gDkk5I9IuALtaQLW4N++nJAryu8B6WKHdQeUEKch42XcWQGW9Jb7TNjpPwXB5QLXcIGkFnMC+iE7VCW5HWnqZZExtps+6UvuTWB8l8ys/WaNJEeGswiMh7q3eply2qQndC2JPv13/H+sX75PvY5WTvKWcluEfRAT+ryeTBOmzMItS/bxj6xHkAOCTAQpCFzFpuztHU5TzYqWUvT8Oa9YuOg0mPyb3/rArGQiFDW8sYXk10XlEiRJ/wH5wupHsUyO1lj91iAOUSr67e+5QIf4WVkp8Zybx8YAhUhUBHZYRFsoEo5Ro0ijjoGfJk6XyweOMeh4+ZrbYm0Ernk3ja77OKMLw469em+lCbtDahfH6ckgugg6WhqwMer80jUjihTWh/e6fNkIbZ/AWdh3M9/LnO1bI1StgZKXFYvWVKNEKUZaN8u/bCo9tIFPDRWRUqJlqmx7KsRUOp9KbOgFA6SgxNOqRJOv69zh1guHTtWRl14YfSevLZ6/OhHLsqFk0O53RhNvUN0yETR10gdB/MDCVqmmFNaSIlNOB5HLrVMBXIDceWZDvvtV6OMbbFm9XDkKDXpqmTWlyP11bEv/OADN3crtCTPl8F101LGsCTOL2KNu3WTXlrKNIoo8NqxJuWkqDxSVpnEzmPiS/HS5LJEdpQseyLG2Nh7QFQPMk7ZEfOPTEH8CQIgIzXkXJ3QUH5jcpLbBg792lrwpG5VSnay9KQI2Sk6D76MLau/PDKS9e5FsMtrP88p8qWTXhZj+p83jqI2MGss6O1w1emYPvJdmryTjSdwQiYCewdZJxrONeDyy10gAt3mc4JLo1XOB6gNpmQxDxvagMCMU33oeswx0qx/f/dMJWQn2Q5BGa87rAtpbWInGT8lbZA0dLa+kp5Q77JIVo1+A6OzMZEd1l5sF4ElgjXsi2X/CZUNs3XfYhq+wFFjXdYgUJ5sVLKWZslObBxrNJBHGRu2HV+BoFD3733Pkfi88cVk1/URkScCo2DE3rPxGiDjSpax5ZEdnseXWqF7jwk6uIBCQtZ8Oa2VsVXk49pDhoBDoGKywybhMbooLhk1ykV+lut+mpZbbOH25SSj1CwcpGgn62ZbCA8RF+4hNRxGNZMOhNuMTNZBL+9sYrTa7bWXIz8QJTIy3kAl+6hWF5sRQQ5LlMgckE3IIy3eaEMEIEuU5UHEmg8eXBKtImQHhwjnon6zZm7vEVF+f5E5GKht+88wpJDJtHvy2iKChPODY58kF6FR9pmv2HgoBaDMkDlvqNmntD07nkSy34WoMG0teOcdoWyLPRdkcsJStTSyExtrUndxsovI49wXX6yBXYgJDmNaxtHLH9HOniee6EhjSJC8UwB2PluIo+WvcJMpNeWh/MbkJK8N325Mt2L14CFm6yqzU3Qequ3ZqSCzk/fuRbFLyxzRfp5TVET/88aBLmMDKYukPDLtyhqLi2Jr9jCmjzH9DeUdOfZlXOxvGafEB5klKz9HS3PSHN08bHgPMkVkMrz9rpTsJNsJdYcAVWyMOJ8cisNhNwSRyFhhO1tuvXU1vcsiO8l+kw5oOZmZZDCvXLJUG8/nZQdZwzgkguw55IcgYh7JSK7LRchEVmYnbS0tdxwcIlIqqdW9wpTP43Owtlciu0vGjInKU8P27Z1YNFebnyyH9PKSR3bwgyjnxJciWMx67ytDknbIyI557YZA5QhEyU5IOmKnYeHUUApFXTn7ZTDGlA7gCIbGDCLEgkfGwi2AWt42VpXalYuRXo7sjYg53Y7MaPSR9Dr7fYg0EhXGSCzQsrm0PnA8Y8aVkrtVmlVo1KmTG5d3SiA4vAv7gMIrL/XuoqCa7WihDryrvdfsEFcRssN9PhrEu/v0uy/XSi7IlEDk3YNRjLWVRS5i96d9xkLP4sGhE1kHFLgSOI0WQ2hxwEcr0aJ0BcIE9rVJdorIIw5cErvk3iBfIsX+sNieHaJvnJIVvndSZilPIprtNl+rrJEdg+j5QzAo9fTyS3QwJid5bZB9K1fuQ5LA4px1QIHTuUBPptx7r3MaB3GqoJJwLlcqBnFdW7ZZ1C7EDihI9sffqXt2ct49DzuPQ22QHYhBmv7njcPvD6N8qNqenbU2idIz5CPLQfOyF9PHPBuwrsgOZT9s6kZPCAKtUGcTe1vOnh03/5F21qhDWLL9qlOxNsk4+Gg4jrsvY0JOQ71LIzuxfrHt/lofe27C9aiS/vOcfII8rM1k+VtqhgaZzNsrk1yXIZl5/VSyllYyDsZGCSUlyZAITl+lpC1vfLG559S+mDzRR/LUyGSlStE9O4u1koNDDsC+v/7f798Lx2tkp5pbZn8YAmUhUHFmB+eSY5/d6Wt6+T0J1ciOljJhDPooEaD8gUgckTYWdogFm7fZ+9BdTyGiZApjNFWPrZ7+4IPuWGuOsKZsgUWZUh0yCkTrIFmN9fhanGaMUGofukeE8czTDaVskm2iZUec5DNbS4yaaEYIw+KM4tpSNkqPXJnc2s89knkGmr0gjIlxdDn6aFcfDiErl+wQTSRjQGSKk5nY59J+773dIsQFKWL/R949GMVYW+xDIqUfy5bguJL676AnyRFlXqh/k22iFCQcD4sgG48p2cN5oD3KtWKnsS365BM3Vk7nYn6RFXD35C5GdsC+D/XR6iCllbglJdw72XnyyIbaJHYeE98vbaedxsaRyf2UsEECGBtkhr85bn2pRv8oY4OAuPpr3V/G6UxcPltE5JMyEY6b9vLL90k5gXzntbFQ9zDlyX1sH5BzUNYeIZ8kO1l64uRj7f4SShk5CcmdhKWy7k+nKzoPnuzk6WXWAQVp705QJA87f+hEbZGdmP5zcmTuOCAyCRvo9iNq/f8SLZthLyN7VLIcNIgzOhjTxzwbkEV20BX0nGg7F6dhFiljw8GcoASQPTpcvnSY/3MaGwfB8I7haWzuNCstk0OvBmimy5WCprQzV/ddet3xJ10l20RWWTtYQyBdrhRX9RRMQ70rp99wn2dav/40tuR4OK4+3LPDXtYYFuvqeexUnpPvA34EaShdxNmOvSdrNxUasXWZZ/L6qWQtXakHTiTxyhyHrltLNABJIJZ3QG4brw1sZma4UmSONTcmTz6ImyTN6CQknCwqe5/S5D7EAplnXWDMHQ86SHpqCR5BUyM7ZfmzdrMhkIpAWWQn/C0H97s0GuV1hk8vnDgWxPB3ayg5I4NDdA0l9obUR4YxmES8ITxkgbiX/TxkAprq75LMeOQRlxlg4WuvJ+9gAHDAWThcLbhmblyEWyM3yT4gNuFZ9iECsb07OKTTlEz5fRehU+jfKfbbAL4t9m+QiuboZF+6ARELF/xwwcSI+aiQL9fjPXEg+c8dtxs5oIDIW/Iev+mYvrLa8vcxZsq+IFP+Gb8Z1ffNgsc8JftiU7AvEWij5Im9RSyUYcmhx9ofAcrR4q30OF9KJfi9GX8ghc8gMh6eZzw4SThhEFDwiY3V41uuPA7SvTWzHnusGr7ufVQ2fb9uc7bKJcScgxlw+txvqChhYwMp+528k8weAMZJmQR7d8LfT/Blaz6yzJHhTk+0pI/9TMgvWCR/byH8Hae0NogecjRzEbnP+p0dcITIFtITjoXXjC5lqjhrZL4oSURGypqHjN/ZCccaHnIBbmEZYBGdz8Iu3NhMdiXZPn+nOUVJvPL0P28cHBSCAz/l7rudDcS+dTnqKBc08aQsz0FL08ekTmNPQhtAAIJMJxc2lyATcuqi03qYjP8dJ8hJoQMK9BlH3pTssG+Cy/9+GQQ39lspvjzU64f/fTaOH0+2A3nh5EJv+2k/1iYkhjUF8o2OYn/YC0H5r3+2nH79zxaEa0g5v5MDiQvJDsGounw+S559iRxBQNYv1p2wpLLGOLV6I7Yu+98fK0dvkr9ZF9Mlrz/sI6r2G00Z42AMyDLB0M5aCYLN9leqLmXILnqYlCfWA/Qi9BP4N4G8kOwQREtiGPudnQFKjqZq9tz7Gn5dxj7Znp1Q8+zfhkBlCJRFdirrwp4yBDYuBMo5FntDfPNYZmdDHOf6HFNehLoux7YhjaWI41yX2FhfxRCoKxmqq36KvXXNuzb08SVHbJmdSmfanjMEqiNgZMckwhAoE4GNhewQRYztySsTjo3udp9x9FFlXtBnv+oarw1pLOCwoY1noxO+dfBCdTVnddVPpRBt6ONLvldyvLZnp9KZt+cMgQpPYzPgDIH/ZQTCEsQiR6f/L2Nl724IGAKGgCFgCBgChsD6RMAyO+sTfevbEDAEDAFDwBAwBAwBQ8AQMATWGQJGdtYZtNawIWAIGAKGgCFgCBgChoAhYAisTwSM7KxP9K1vQ8AQMAQMAUPAEDAEDAFDwBBYZwgY2Vln0FrDhoAhYAgYAoaAIWAIGAKGgCGwPhEwsrM+0be+DQFDwBAwBAwBQ8AQMAQMAUNgnSFgZGedQWsNGwKGgCFgCBgChoAhYAgYAobA+kTAyM76RN/6NgQMAUPAEDAEDAFDwBAwBAyBdYaAkZ11Bq01bAgYAoaAIWAIGAKGgCFgCBgC6xOBssjOoqWr5JxbRsqHoxZKwwb15LIfDpAvbtmmNP41a0Su/cM4efTfM6VL+8Zy29lD5YV3Zstv/z5Z2rduJKd8o5eMnrREvvWVru4Z7v/nW1XfT565zN1zxtG9ZersZbJ5/5aySd8W8tjLM+W2v0yUVavXyPcP7i5H7tVF6tWr6vIvz02XabOXS6d2jWr0cegenUpjTQK8xYCWcukP+smlvxnj3oWL8d5+zlD37x9f85lr99j9u8l7wxeU7mnRrIFcoe985z8mlz7zbTdtXF++sksH+dGhPURfq1rfPHf9KYNk034tKpprxnLxHaNl2PjFcpi+18lH9iphUFGDtfBQKAt7bd9OLv1+/7JbXbhY5em2kbLt4FZubsPrnsemyF2Kc1bb5coj89upbaPcca5WWfvbSzPk3senyuz5K6RRw3qyx7bt5ITDe0rHNvnP+w5e/mCeXH//OLnu5EHSv0ezGv3e/9RU+cvz02Xm3BXuu5icpLWB7jz43LRcuY+1GeK22zZtZc78lTXkmfHE9MS3N2Pucrno16PduEM9ybMLnds1dnr+2bhFNfCgv2tOHigP/nO6m/vYddkP+8tuW7eLvru3K3n4e9lKa//5t+fIc2/Nce/PeLi83UvDK9T/5k0bVGs6Sw6Yxzc/nS+3/HmCTJi2VHp0biqnqp0cM3mJyn57tX0TUscS6kZt6GOuYugNl/52dOZ4Lvle/9LctGreQM49rq/suGlr1/S/358rV987zv37vOP6yJe2aiuTZiyTC345SsZNXSqbqX0E7xaKXyjfyXZ43tv+rQa1rNHmipVr5HePT5EHnp6q64bI3ju0c+uKnxeeHTVxiXwydlHZ/XqMYu+S9o4xXOvy+bw5y7LdsXEyN7F1+ad3pstGUm+KrqV+ztLwAttFS1a5NfmZ12fL4Xt1lm8f0C0qg3k4pMlu2vt6PyTZ//EHdqs25cmxbzOkVdQ/4KEzbx7h3gd/ZGDP5vLyB3NLdgi9sMsQMAQqQ6AssuO78EZj7x3ay0Xf7VdyvKfPWS4nXTvMOfs4llOUwFx971i54kcDnPJef/94R1q8cf39E1OdU/ONvbvI8V/tJjiZf3p2mvztxRly1Y8HymIlVwvUId5GneHzbx8psxeslNvPHiId1OFctmK1c7a2GdxS/qHkKq0Pxvrx6EVuPDi649Wh+LP2geO6atUaOffWkTJKHQsc0i0HtnSvOF4X3mffnC3H7NdVcGKSbXBP+Fnblg3l3iemyO91gT3hsJ7yjX26uHZiz5U7TZ5AjlGS2KNzE5m/aJWSzP7SpFH9cpuq9ftnqJMOMdysf4taITtLl6+WfyruB36xo5TTdlF5TCM6Yb/gzVzep7L54yN6ysG7dnQOEQ4ZjvxNZwx2znreFRL/E1XWvEz457z8Ql6ffG1WNRn192S18cHIhZm6lSV73jHeQZ1QvzBn6QmLbKy9T8Yscjq6/SZVzmw585DV3xOvzJIBPZtJT3X8kS8I0jUnDXSBkbatGgn6lmVXGEsWdji7We3vtnVbgRC9+cn8amQnDa80/c8bB99jZ36uBABbetKRPaWx6vU//j3DEb6bzxzibFbeWLy8lKMzefKb9X3WeF77aJ785FejBMLBNbRPc7nh1MGyUB24s24Z4ewj181K7m44dZD06NREvDzyuSc7ae20VALldWfPbdvKH55WW55oc+yUpbo2jJLTjuolW+vacfqNI+QHX+vuglGh3m2h9h4SW7Rfj8nUWcuj79Kgfr3UdwzxXB/PF5WhIuNkXU9bl/P6qWQtTcML2SFIeuZNI1yg6ES11wRJ3/5sflQGkZ1KZJfATNr7xvonOJYnK4w9iQU6w/rXp1tTR3RoJxyvkZ3/xmrZs//rCFREdm54YLzgkLRWp+Nmdf5QXC4imLc/NFGWKxGBXHwyZqHc9KcJLqvRr3szmTVvhTysROb7uvAQ0TvlhuHSVUmQX+C8c/DrhycJkSCfCSHKibOJAbj4e/2cEZg4fZlce9842XfnDnLnI5OifXgHLCQ7yQl/8tVZznE6et+u8kPNynCx0A7q1dyRqrQ2koaKBeCk64YJUZsLv9Mv9blyBS7mCJTbxrq6vzadK08yxqmjwhyX03ZReYyRnWS/IyYsljPUOcIZvvrEgY7scj32ykznlH5TCbCXkyxcIf5/0MzNEypfm2qGMmyL57z8XvqD/qoj46NkJ6uNF9+dk6pbeXJfhOwk360I2SlnHooEArwMOLKzNuLPuPLenXvy8OeetPb5rlynLab/eePAiTv9xuFC5gJCgDPmbSD9f/VLHT93ZOevL0yvIr/Kdc7WQBIXASoy6NjrazWoxHW2Ep+zv9XHZUxjNi6tHWxyyfbv1EHXmwk12iRTCpk665u95cuaHWMcX/9yZ9dXqHeNG9WrQXay+vU68cI7c6Lvwvdp7xjq0/p4Pk+eY7YsbZzgyBVbl/P6ySM72OikLqWNY+fN28iFSqwhsFedMLCkP1lzmDW+vLlPvi+B21j/ReYaDEMsmuk689cXp8sBX+hYrXrAyE7WKmvfGQLFEaiI7PzxmWnyhkY939Lyi3O1HOFAVVCi45SvvTdigQwbt9iRnXkLV2rUZbgsWbZa9teo2re0LMw7nN55JKtDRCbt8g7JDHUeD9m9s7sXsgNJeUP7P3qfrnLWzfE+aNMblFvPGuLKLyh7CMvJWPxOvn6YGxcOR0Nt+6V358o+O7YvZazyDDSRXUqKHtAo41UnDJDNtfwl7DtWPuVLaSiV2Wmz1i47dblmwD4YsdBlu9pomzjCf3xmqhs3F2UrpNqJTIf3QM74O68tfx8RarJokMCffKev7L5NOxcJ9+36ksEj9uwiD2mZVdjXQCUBZORw5LfSyOgozThtrdm1sBTCzxnld4yJqBt98//vHdTdlRww72OnLHHvxntt0qeF3PH3SS4izDPIFRG73l2bunf/VEtOKCGETCavovJICVqI3SWK7wdaphj2+8Wt2siv/jrJjS+US7IYlBjw/lsNbOWyP906NpGly1YpuV8j5xzbR/bcrsoJ4IL448RC3MkU3nDaIEeg/eXl9yIlxpR/xAh5VhsjtQwnTbfyZC+L7KTpSRGyU3Qe0LU8veQd0shI3rsXwT+rfb4rx2lL0/+8cZCp+ulvx9SQtaR8Z41lpWan0/Qx1GlvT0IbgINFCR0lXu9rpvApzTAef2D3Upmx1xXG813V2yO0RIjSnTxs/PiZY8aHbbjvyakua0/giwtdchl9LfnJC+iE7ZBd9brTWzN/f/pnzTbJkp32i+GaBV8pu2zRRproe56mpYGURIV6t1h1N5nZCbFP9uu/4/1j78L3sc+P0kz/pb8Z7dbBK388wGXt6vJ5ME6bM7Lovmyb6ouf/V9/VzJNgAG7/tcXZkTnLG1dzpONStbSNLxZf85RIsu6wlx/Qef6PC2b9EEDbwe9DCI7eeOLyS7Pxd73IyXwef2njZ058ViA+SP/min/p6Xc7RJVA0Z2aiz39oEhUBECFZEdFkEWz6t+N9aVfhG1xuldqsacEozQcfP1qhgjouQ4sUTbvLPPIpqscU2+CW1fdtcY5zReqWRip83ayGV3j9Ha/bYuWpfWhzd2nizE9i9gCCl5eHvYAlfKhoPKohQSojQD7dulHwjLBcf3k3atGpaGX6SUCBJ3/rf7OvKwhzrLd/xtkuAAf6CGFNJ4/rf7aPSoam8E0W1qzS/U8cbuyWuLvQA4ASz+5+uicLEuwJQBkomiLIpSwQuO76vEZL5GQJfKMZrtAuewr6/v3dll2U5S0kmUlYVxV52HZN03C8H5t4+SnTZvrZmQnqVyJAgd5UHU0c/SvSK+DO7EI3pVK4nzi0tHdYzPPKaPnKt7e/xYk/JRVB6JGCax85j4Urw0ufRkp79mKD0RY2xX6vtcpRkfyhlu0bIj5h+Zgrwe8IUOjgBDFkM5xwkN5TcmJ3ltgEGe3KdlNNPITpaeFCE7RefBk52s/vLISNa7F8Eur/08p8iX7HlZjOl/3jiK2sCssaC3lIfF9JHv0uQd4s9+mp8p0cbeXaLZVLLwXNcpIcHmYg/OPbavNFBnj/soFSZrk4cNbSBjl905xtn2oZrZzHL6sshOsp1QdyhXSyNQw3V/IzaDagL2BhHUad6kQTW9K6ff0OZsTGSH+SFjAfncVgNJkIV3dC0kqIMDnoYveCTXZTItebJRyVqahjck5A9KoiGQBMPu0MAS46dcMSaDfJY3vrTnYu9L0CWrf99fGoZg8fL7VUHAuQtWaBlrLxdQSMqaL6e1Mrbkym9/GwLFEaiY7HxJHdyL1emeoJkRonVE8XfQhfA63ZCddLKo62fD9/1PTXOONqVvr344z5UahBH0pAPB3hSyDlze2aSMiGgUkTLKIHrqPhauWB9hXWxaxJpnwxIl6rg5GCGPtHijjZOAs8tGdvYVkJXwVxGyQ4YF5wKDR/QTsuMvMgfXKcHxm3ohOw9rpC3tnry2LtMIEvX0OPZJchEuKJ7oxcbzZc3CUIrInHfS6F/anh1PIqfPUSOuxOjPGoH9WLMjZ32zj9tzAUkOS9XSyE5srEnxxskuIo9ErpPYhZhA2NIyjl7+KEk745jejjSGBMkvaGDh+h1HAAAgAElEQVTns4U4Wv7ym91ZsObo3rNQfmNykteGbzdP7mNZxXWV2Sk6D/9tZifv3YtiVxtlbFn6nzcO8MIGfk33haEXaVeWg4aOEiiJ6WNMf0N5x376zAZZZGSS8j9khg3oaU5aEYeRrD9y5u13pWQn2U6oO+x3io2RbM6NWmp9vgZu2Hv39OuznBO8kzrjod5lkZ1kv0kHtJzMTDKYVy5Zqo3n87KDBPwIpP1c1zD2KBJEzJozj0e4LnNASJ5sZGV20nSpUrxic5g3Pt4ra+7D92WNyyKDRcgOvhLBzss1qLhCKwSuUuLmK0P880Z2iju0dqchkIZAlOyEpCN2GhaL9P4atWYhYaHdT2un99iurZ7MphH+4EAAoi2LdWOqj7SgtFfcM9ZlZyhFi+2NiDndDJ4TSqi9PmbfLm6jOOl1yNDrH89P7QPHM2ZcKbmbqw5n1w6NHS7eKYFwHL5HZ+Ekt/DKS72PmrjYkQj2JeF0kPXiKkJ2uM/vR+DdiRRBmny5VnJBpgQi7x4c6lhbWeQidn/aZ3/SMkYIWmcte8g6oAA5oWTtW0pQIW4YdCJXhynGYF+bZKeIPOLAJbFL7g3yJVLMZWzPDocN7KVlMuF7J2WW8qShWpYH2UbWztMIMyc/+UMwKCXy8stBEzE5yWvjpffmli33XqaL7tkJ9YQTER/XfUs3nDZYhvSuKscjYNG6RUNH+riK2oWQ7IRkLKmXaWQk793zsPM41AbZYfxp+p83Dr8/rFvHxtX27HibxCmTyEeWg+ZkL0Uf82zAuiI77EUis/tl1ZMJmiGeraR/rpY0l7NnBwxi7SAjXneQv1ibZHy8g8geQF8yx2EJod6lkZ1Yvxx04K/1secmXI8q6T/PySfIc/0fxssPDu6h2btWruQ2b89Ocl0mg5bXTyVrado42JtFmTDrJUHUsDQybQ7zxpc396Efwr1p/efJSnLPzvta/k+lzGC1rdeeNKhUiheO1zI75sgbApUjUHFmB+dysh4yAGHh8nsSQmPGAQW3/Hmi28+w/dBW8pQeDfmgRvhxlNvpqUrse7jn0SlypG4eJXpFmdtv9BjqR/41QyNMg/To3ym6l2SNnKlRT0q0fqcLO9F3jhWlvhjHmc3KaX1wahbjeW/4QpdNYv8Hmxlxerur803anctnISBOEDH/uYc1z0BTEnLPY5Plbn0XNhWfflRvR+bKJTtuD5Q6xpT5nXBYD1cKRXv+iF9I0aeaHcm7B6MYawsn/fS1GYlkJoX9IUT3MMJnauYCR4Ia94vuGFVtPJCASzQC/MNDesim6uRSs0wJT+z40ne1HILv99u5vRynx4FyUh/ZIE/uYmSHrNpPNco8Ux2ktBK3pLh7JztPHsfpHqEkdh4T3y9tp53GRtkaG2GXqMPF2Jj3y7S05wY9ZZBT/ihjW7B4pTzy0kw97a+HcDoTl88WMa+UwN35yOSS/PJ9Uk5oK6+N1z+elyv35ZaxZekJ8nGxygInFB6ne+8oCYTIUgboT6crOg+e7OTpZdYBBWk6z6lfedj5Qydqi+zE9H/KrGW544DIJG1go4b1XSaCEqEfK7HO22cAcaasNKaPeTYgi+ygKwRwfqKluVxX3DOmUBkbe+5w2si6cPnSYWSEcrv/U2easrjwNDZKnM/WU9FWrFztSF9bLQVNa4djwb3t96d0JdvEdj2ogRZOe/to9EK55vfj5GxdQ8DUP8vYyuk3LGtO69efxpYcD+W+4Z6dBXqiZgyLdfU8QZc8J98H/Hp3aeqCiAQxYu95tWYefql7GmPrct5pZzFbl/wspktkyGN4UX7JvsX99JAiyisJpl2u+zqx5TEZZA6zcIjJ3NV6KiwB3dj7TtVqllj/VHlcp8Txwu/0lb7dmqXKfWj3qSRhXXDl7GvXYIKmRnYqd27tSUMgRKAsshP+lgOLBs7drfo7EFznaEkEezTC3635thIYFnSia/epEmN0OaqaCBsX9decI88JbjiqLIJbD2rljvxlbwS/Q3LXo5PdbyWw+ZDyoWZN6rtNvZAjjBdR3mXqfCb76NWlServ7MT27uCQsr/C77tgfOH7+oU7+Ts7vi0WifN/OVLe1wMG+L0IDl4l5R0u+OGCiRHzvyXiy/UwtkSKHtZTWTq1bRw9oADnI3mP33RMX1lt+fsYM2VV/O2f+cIWbau1yzwRZUr2NUB/L+YXfxzvNvpyJDgOBMY9LDn0AkbJySl6+MP39PQ9on6QKY4T9hv/fQaR8fxc932ROXhaCfF3vtrdHQvO3MfG6ktjypVHjvJ9SJ2gEF/eh9/C8f1SisHCBjH/rR6YgEOMc8yCym8oMR7vJOOIIsM42PxuSPj7Cb5szUeWiQhy8Zs0RPSRX44Y9b/fEpOvtDbY/8Pv9hSR+6zf2eGgCgIN4RhC4xA+S4kkWUXkdolu7O6l8v4T3euFLpczD1m/sxP2Fx5ywZjCMsAiOp+FHdhntU9/aU5REq88/c8bB7g+++YcFyzBBnL09Nd27eR+d8qTsjwHLU0fkzpNqVpoAw7SQAqHSnCxiZ7gCnKKfIW/VYITXuSAAp6BvN2tJFhfy13+98sguLHfSvFlQV4//O+zPfHqzBrtXK/k5dYHJ5ZsP+3H2uT3u67Rk9+Qk8YadOLdDt+zs6sq8OtGOf3GSkHL+Z0cslEh2SEYVZfPZ8mzL5EjCHiBrt9kGcOSyuQ4qd6Ircv+98fK0Zsia6nXHwJnyd9oCuef9QIZZZ5//2S6DKaNL012+a3AZzT4kPRD/Pt6fHz/PgDryQ6B0yK/s0N5KcFS7z/5dXnM5P9kKS2zE65O9m9DoDwEyiI75TVtdxsCGycC5RyLvSEiECtj2xDHuT7HlBcJr8uxbUhjKeI41yU21lcxBOpKhuqqn2JvXfOuDX18yRFbZqfSmbbnDIHqCBjZMYkwBMpEYGMhO0QRY3vyyoRjo7vdZxx9VJkX9NmvusZrQxoLOGxo49nohG8dvFBdzVld9VMpRBv6+JLvlRyvZXYqnXl7zhAQMbJjUmAIlIlAWIJY5Oj0Mpu32w0BQ8AQMAQMAUPAEDAEagkBIzu1BKQ1YwgYAoaAIWAIGAKGgCFgCBgCGxYCRnY2rPmw0RgChoAhYAgYAoaAIWAIGAKGQC0hYGSnloC0ZgwBQ8AQMAQMAUPAEDAEDAFDYMNCwMjOhjUfNhpDwBAwBAwBQ8AQMAQMAUPAEKglBIzs1BKQ1owhYAgYAoaAIWAIGAKGgCFgCGxYCBjZ2bDmw0ZjCBgChoAhYAgYAoaAIWAIGAK1hICRnVoC0poxBAwBQ8AQMAQMAUPAEDAEDIENCwEjOxvWfNhoDAFDwBAwBAwBQ8AQMAQMAUOglhAoi+wsWjFTHhp+qsxdOkHq1asvX+pxgmzT5RuloayR1fL3EWfL+PlvStOGbeSQQdfLxzMflU9mPiaNG7SQ7bt+S2YtHSN79znXPcP9b0z5nXww/WFZsnKuu2cHvWf+8mnSo+WWMqj9XvLyxF/L+zMe0pvXyKYdD5Q9ep8m9aS+e/7FCTfKwuUzpHmjDjX62KX790pjTWLVtmkv2b/fJfLEmJ+6d+FivIcOusH9++ERZ8jSlfNkYLs9ZOaSUaV7GtZvIrv2/LG8O/0vpc982w3qNZKerbdb+25rqvXNc7zz4PZ7VzRt0xZ9Kk/qWOcvmyr92u4iBw64ooRBRQ3WwkOhLHRruYUcOeS2sludv3yq/G34GdK5xRD5is5HeD099gr5bNZTktV2ufLI/HZqPih3nKvWrJB/T/ylfDrrCVm+apHUr9dAurXYXHbrdUqh530H7077k5Pv/fpdJH3b7FKj32fHXS0jZj8vK1Yvcd/F5CStDXTnhfE35sp9rM0Qt84thrp39HoQDjKmJ749dPSVSb92t4d6kmcXmjRsJY3rN5cF+nxMLw8ffJO8rO0y97HrCz1+KNt1PTr67t6u5OHvZSut/THzXpEpCz8U3p/xcHm7l4ZXqP8t1B6FV5YcMI8fzvi7vDnl97JoxSy1Ze1kx27flllLRsvmHb8mL6iNSxtLqBu1oY+5iqE3PDjsxMzxHDHkltLcNKzfVHbp8X3ZstOhrul3pv1RXp98l/v3Tt2/K9t2OUomLXxfnhrzM1m0fJa0adrD4d2iUUe3Nnj5TrbD8972g0GyTfTpn+OulZFzntdlY41013u+0v9SbbdqXnh2xuKRus5MKbtfj1HsXdLeMYZrXT6fN2dZtjs2TuYmti7/ZdjJhfWm6Frq5yw2jokL3pVHR13g7Je/OjTrJ4cNvlnennp/Db8ha3zIUZbsfjTzH/Ki2lvWBq7NO31N9up9lqR9Hs55cuxD1A/w9oT7vE3l38+O+7msXL3M+SOtGnWSGUtGluwQemGXIWAIVIZAWWTHd+GNZ3clJIcPubnkeE9f/Jn8TckOF47lTFVUHJd9+pwnHdXJfHL0pWomV5cc42fHXq0O5ZMyoN1uznBUOZm3y5h5L7u/l6kR86TjHyPPdX8fOvgX0rHZAP18vpKS06V9074yYcHbqX0w1jlLx7vx4OhyL4Zwn77nq5O5VB7R8S5YPl326nOWbNJhfzf2CfPfkk9mPS679zpNjU5rt8CHbXBP+Fnbpj3lOV1ch83+pxrBg9zYk/cUcbJjU+gJ5Pxlk50TsHz1Yn2XX7hxre9rxuIRjhi2a9q7VsgOc/r2tPvliz1+pM5I8baLymPaHIT9gjdyOVzncotOB8sXe54gExe8I8+MvcrJ+SGDrpMOzfrnQh8Sf78whg95+d1UZW64OmVJ+eLerDYgYlm6FZNZ3793jLu22FT27fuTqKyGeoLcxdobPvtZ1cmFitMhpTZwzPPsAvOQpZc4/p2aD5bO+h/yhayjv+9pkKF5w3aOEGS9ex52L4z/RWb723U9RiBEUxd9Uo3spOGVpv954+D716fcLW9Nuc9htnff89y7vjLpNzJiznNy8MBrnc3KG4uf13J0JleAM27IGg9z9O+Jt8nqNatcC62bdFPn8yZH5B4fdaEjOFxvTf2DHDDgMg1qbaXfVQXRuDzZSWundeOuJdvfs9XWqqfP1Whz+qLP5N+Tfilbdz5Sgww7a78XK+E6RInXD0rPoneQ9HL69ZBMWfRx9F3q12uY+o4hnOvj+aIyVGScs5eMTV2X8/qpZC1Nw2umrhEvTbxVCe3q0rCHdtjPBabS/IZKZBeZCwMkYQAp7fM8WUHuk1hA0rEFHZoPkH4aHGtUv1k13Tey899YLXv2fx2BisjO30eeIxPnv60Riaby1YFXugWLiwjm29MecAsdzsm4+W8osfiDRu0vlj666JAlYZHjbyJ6j468QJo1alta4Lxz8ISSooFtdytlQsbNf905mxgdyA5GgKjOC+Nv0HZ30uj249E+aC/L6eP7V9WxeHPqfbrw7S4H9P+Ze4/3dcHu0WobR6rS2ki2O2XhR/KIErKO6ggfrtHNIn0XEb6YI1Dkubq4pzadK08y5impO2LIrWWRnaLyGCM7yX5Hz/23izTjpB0++JYSqcS5RpZxkLycZGEM8X9No9gTVE9whsO2eM7L7wEDLtco9DVRspPVBnqUplt5sleE7CTfrQjZKWce8vSS/r18QQC8E8znee/OPXn4Z7XPd+U6bTH9zxsHTtxjagMbNmjqCAH2zdvAZ8Zc6bLmnzey8+KEm6V/2y+6TPyTqkdc2GyyZZDYvfuc4z57VmV+h27Haib/2CjZSWsHm+x1p3frHV1kPdnmYiVW70//q8Nvm85fl78qkdqk4/6ur1DvmmglQZLsZPXrdeLNqb+Pvgvfp71jqE/r4/k8eY7ZsrRxgiNXbF3O6yeP7CDvSV1KxUtljKqAPq13cjLE+rtdl6Mz/Yas8aXNfTPNsrw6+U7Zo9epzufxF33GPi8y12AYYkHG+/XJdytBP6Ja9UA4XiM7MSm1zwyBYghURHaeG3edTFn0oZZajNGSkm9qJP6HLmL2+pS7ZJpG1eYum+TIzsIV09VxvExWrV4hvbTEa5fuPygpsnceB7Td1ZVlpV3e4aF9onT7azkCZAeSAmHatutR8vSYy6N90KY3KAcPvMaV1PVUEhOWk/lUOA4VDgclNu9Nf1DLLL5TyljlGWic2Zcm3OKyAXv2OVOGtt/XvU6WQ+cjQpTKdGuxmToDr7rs0sT578jHs7TsT8exR+/TXTSbaDmXT7W/OP6mavfgSFD2k9eWvw+HASd/7tKJrpxke51D/vbt+pLB3XufKi+Nv7laX0ScmP/hGnkmo0M5EpmOsBTiP3M2z42pkS4QfEZEbNMOB7isGaQBYsO78V6UH1DuCFHmmT00q4az1HJt6n7usomujGzzjgfVEJWi8thRI2YhdrtrSSRZm7Df7i22cONLyiVZDEoMWjXuomMd4EpkmjVsq9nI5frfStmx63HqvB1XGhvEn1IEFupFWmq5nxL8/m2/VPreyy+ZUcorYpmdrDbIfqbpVp7sZZGdND0pQnaKzkOY2Unrj3dIIzt5786zefhntc935ThtafqfN443ptzjCHGeDcway0rNTqfpY6jT3p6ENqBB/cYuAEW2hVJZdGFo+/3ky32rCEnJHui/N+twoGAPyG7mYeOFHJlZo/p82OAb5bnx16vOvFAqYUaXsAFkFvMCOmE7OJted1o36aptvlijTWzM46MvkhWrljhnuEG9xq6UlJKoUO8Wr5hdg+yExiXZr/+O94+9C9/HPt+t58la8XCGK0+C+LH21eXzYJw2Z5BBX7aNvWLNIfPJekjgbuy816JzlrYu58lGJWtpGt4+Kw3uBKleU0Ly1YFVQdFKxxeTXXwEyshZmzo3H+JIOgRrrK7Zsc9DGcoau8cCzPFNkBPWweTzPsNsZKfG0m8fGAKFEaiI7FQZQxy5e7WMrI+LWpPFWbFqsXw6+6lqjpuvV6VkjLp2DMWO3Y4vpYVJO4dGKzZyFmiyOAs1krJbz5Nky86HyUPDTnFZHSIkaX14p8+Thdj+BZwFnE1q5CEbzRu1l2UrF1QjRGkG2rdLPx2bDdS68EscHqHBjDmxfO8XeEjcF3r8n9u3RG35Z4of+xJoe/bScbJf34vk0dFVpUZEt9kP9eKEm6L35LW1q2L3+OiLdR4aypd07xE18T4TRVnU8zqvO+teJ8r4IKqbKbF4bfJvq/WF0/MvLVNhDjC+r0z6lXTRcqhk3fdns5+W55UUsThAUnw50lcHXKmk8FlHDCiH8GVwkJuwJK7k6DZoKbv2OkkJ7ZXVsmahnBSVR8oqk9h5THwpniehSbn0ZKdl484lItZUx3agvs/TYy8XHKdD1alj/pGpVybd4eT8pYm3OCIatocTGspvTL7y2uD98+Q+T/aSZVlZelKE7BSdB092svrj/dLITt67F8Eur/0iTlue/ueNI03WkjYwayzoLWQnpo98lybvyO7u6mQ9pxkWyPruGrV+VWWWiz0PExa85ezBTrp/iPKsVyb/xtleShbzsPH27R8jz3PBsEHt9nTPVEJ2sJNhO6HuIN9pbY6a+5KrBmA/R+fmQ+UgrUDAtod6l0Wykv0WcWC55/NGdlh7xymhIbBEEOzgQddqsOcJV61BlUYavrxrcl3eSrMSebJRyVpahOywD2uR2uAw617J+GKy6wOzXgYI3u2tZfDTFw932fXk58i7v/LIDiWXBB2Wq+9EqSXEJylrRnaSFtH+NgTKR6BisoPzRlQDJ4+NwUTph3TY10Wbk04W9dpEXXAY6yvhofSNyDilBmFU0++98K+B00/Wgcs7m2RliERS/71H7zNcpqbKQNXsI6yLzYoghyVK1PtCovJIizfau/U62e0zYlHdU/fqbKK4+KvIvgnRemOci5aNO7nMAVkGf5E5gEA9r0SPC7JD2jz1npy2ONwBBwbHPkkuQqPsM1+x8UDIILbMeTt17NP27HgSuUQPeoDgfjTjEc34TVByepzbc8H+qLAMLo3sxMaaFHOc7CLy+P6Mv9bALsQEwpaWcfTy16ZJD+cYQhpDguSdArCLbZz1m90hiJDYUH5jcpLXhscgT+5jhzKsq8xO0Xn4bzM7ee9eFLssMlXUacvS/7xx4KBhA3u33sEd5pJ2ZY0FHUU2Y/oY099Q3g/o/9NSZmP/fpfqgS2Xugw9MvPu9D+nOrp52PAeHLrAfi5vvyslO8l2Qt0hAxtzxvu3+aI7PGNPDV69OeVe1cf33ME3rE+h3mWRnWS/SQe0nMxMMphXbmaoNp7Pyw4S8OPAmP36XeiceIKIRUhGuC4jg3mykZXZSdOlvHEgs38bcZbbL5vM/Jc7vpjs8hkkG3vBfl+ySByexLykfV6U7OArfUH3kr088VeaOVrpZNZXhtCGlbGV79TaE4ZADIEo2QlJR+w0LJwaHFhqXDH6PXSjaD9dYLbVGunQmJGFgASwMZTrgxkPu4j3Xr3PdLWvsb0RMaebZzl1jdprNnuTmSD6xEZ90r9pfeB4xowrxnGOOt6Uj3F5p4SIzUCNyuyumYjwyku9U07HptyWenoKTguOLVchsrOWxOAE8+4jdMMt5VXeaCcXZJzxvHvS2soiF7G+Uz9TosrCxuEQWQcU4Mx9rOSNeaC0gM3Y/dt8SUsPj3bY1ybZKSKPOHBJ7JL7jnyJFOVqsT07yN8WHQ+u9t5JmaU8iT1fkG1k7aHhJ7uSQX8IBnvCvPymHYCR1waLbrly/x+SULUhPOuAAu4N9eSxURoBVn3et+8FrvyIi3JPCPmQ9vu4v4vahdgBBcn++DuNjOS9ex52HofaIDsQgzT9zxuH3x/WTMl/uGfH2yQi7chHlgPpdDRFH2P6G8r7uiI77EUaP+8N2bH7t51tXaCnSC5aObusPTtgEGuHTdxedz6cWXWKXXLPDg6kj4ZPUqLjS+a6aJY51Ls0shPrl5NA/bU+9tyE61El/eeRENaVdzSTQ+aekyMpuc3bs5NclwlC5vVTyVqaNw5kjDLyA/XAC4JR4RX6DUXGlzf3tI3fgl5ygFF4xT7PGnuIxeh5/3bEnHXyEC119Pv3jOxUg9j+MAQqRqDizA7OJftzUHAuvychVGAyABhQSqM26/hVtwFvmJY3fU33z7Rv1tedevXZrKedYSV9iwEhM0Sd8J5r96twdChO4hw9Ipo6fLJC/1LDRiYEY8Nm5bQ+2EvCeChRO7D/ZbpvaPu1e4vukbZNugtpdy6fhZixZIQr1fCfe1TzDDR7QZ4ec4W+2zMuSnugbjpnX1G5ZOfDGX9zZSeczMS78V7bdTmmWhkbDlLePZCdWFtkU3xGIplJAVtOMCKzRX07hz6wcZrSlnA8ZDNe1dI25rOb7m95fvx17mSr2PGl/lhOyDDRK07qCzebx8hO2yY95ciht8nMxaNSS9yS0u6d7Dx5nKpOWBI7j4nvl7bTTmNroqU/B+tpbJQ5urI8/Xt/PdSCY24XrZjhythwoN6f/pAebX6pK0/g8tkiAgcHDbhK7/95SX75PiknnISW1wbY5sl9uWVsWXqCfLysJYuUaOzV52yZuvBjl63l3/50uqLz4MlOnl5mHVCQ9u6LV87Jxc6fZFhbZCem/zjbeXPYpGHLGjawcYPm7rjy2UvGqWxd4oJCWQ4kxJkTqWL6mGcDssgOukK7O3f7jpPh1zRQUaSMDTLCzw9MXviBe86XDrfSAz/IqrABm7K48DS2ebrH828jznSR7UOUPGJj0tqB2Hnb70/pSrZJ1QCntGGHx+saRF/Y0dlLx1bTu3L6Dfd5pvXrT2NLjqdD037V9uxwbHsMi3X1PEGXPBLiA37skTxo4NWONMTek/ItSptj67I/tazoKYb+wJjQ/sV0aaau32my4+3rDM1GEWj0p1xWMr40meN9CKry0xmQXgK2BHb5LPb5aN1P+ZaScMrTO7fYJHXs4Xu30wDp02OpeHlBg1CbuaASQVMjOxX7tvagIVANgbLITvhbDuzZwShCPKrIzkXCaUzh79YM1YhvY3UIKV/i90Q4eY0SIF/TSgr43Wl/dnsPFq+Yo4tgfVcahZHgMAKcyM/0aGoMFw71l9WxogQqPHWFKC/7gZJ9UG4VnmUfvnVs707Vb3s8Wdp3wf3h+/qFO/k7O76tri0310UeUjZeT/Lqrht5xZX2hQt+uGD6en2+9+V6GNsqsveqNGnQKnpAAUcfJ+/xm47z2vL3MWYcCpw9/8xWugcnbJeSAkhosi/m5TF1WnDIyexwQAEZhrDk0GNNycnDw0/X/QSH6qlIR7q9Ua10z4s/kMJnEBnPnr1O1/1KT8vEhe/JJu2/opKx0hHh2Fh9aUy58gjR4GjrEF/e59GR55f6ZXM2G1Eh5lWlLAvcXrOerbZ1pJuMj3eS+f0djj2FLHPQQ/j7Cb5szUeW2ZzMVXUwwyR3ahAkMPl7C6F8pbVByR4OVBG5z/qdHTI7HC5SRE84Fh6iyFHxHDjCZm9kBF0uZx6yfmcnHGt4yAW4hWWARXQ+CzvKT7Lap7805zCJV57+540DXInoQl6xgWStKaPdW4/r96Qsy1HFZqTpY1KnCSiFNoBN1uxt4Rqgp19yuhZyinxxNL//nRv9UbVCBxTwTNXPCfAbSWtcu/73y3BsY7+V4suMvH7432eDxCXb4RRPCHd44lasTcqxnhz9U3foAjrKSZvo5xOjLyk9W06/sVLQcn4np6rM6j8HFBCMqsvns+TZl8hVZaBPcXodllQmx7lNl69H12VPXMrRmyJrqdefYVqqmfw9Jd4L2/uwEuXBaocIUuJTxPyGvPFlyS7rGIEc1jnvh9AeY4p9TjbHkx3GVOR3dnbteaKWjj5Y7ffOWFMh6LZnJ/Te7N+GQGUIlEV2KuvCnjIENi4EavPI7fWBTGzPzvoYx4bcZ14kvC7HviGNpYjjXJfYWF/FEKgrGaqrfoq9dc27NvTxJUdsmZ1KZ9qeMwSqI2BkxyTCECgTgY2F7JCFje3JKxOOje52n3VaRf8AACAASURBVHH0UWVe0Ge/6hqvDWks4LChjWejE7518EJ1NWd11U+lEG3o40u+V3K8dvR0pTNvzxkCIkZ2TAoMgTIRCEsQixydXmbzdrshYAgYAoaAIWAIGAKGQC0hYGSnloC0ZgwBQ8AQMAQMAUPAEDAEDAFDYMNCwMjOhjUfNhpDwBAwBAwBQ8AQMAQMAUPAEKglBIzs1BKQ1owhYAgYAoaAIWAIGAKGgCFgCGxYCBjZ2bDmw0ZjCBgChoAhYAgYAoaAIWAIGAK1hICRnVoC0poxBAwBQ8AQMAQMAUPAEDAEDIENCwEjOxvWfNhoDAFDwBAwBAwBQ8AQMAQMAUOglhAwslNLQFozhoAhYAgYAoaAIWAIGAKGgCGwYSFgZGfDmg8bjSFgCBgChoAhYAgYAoaAIWAI1BICZZGdVYtWyshz3pWFH86Veg3ryYDLtpI2X+z0n6GsERl37Scy89FJ0rhLUxl6244y+4WpMvm3o6RR+8bS65QhsmT0Qun6rX5Vz+j9s//J9yNl2eQl7p7eZ2wiy6YukZabt5UWm7SRmY9Nkom3DZc1q9ZI9+8PkC5H9tGfQq16fPpfxsvyaUulUacmNfrodGiv0liTWLXcoq30u3QLGXPph+5duNx4b9/R/fuzH7/h2u12bD9Z8N6c0j0NWjSUAVdsJZPvHFX6zLddv2kD6fCVbtLjR4Pce3mc+J7nBl2/rbTYtE1F08ZYRl/8gSweNl86HdZLep08pIRBRQ3WwkOhLLTbq6v0VzzLvVYtrJKnVtu207kdWO3xKfeMlsl3jZKstsuWR51fZCXvWrN6jcz420SZeu9oWTF7udRrVF/a7dFFep4wSBp1zH/etz/v5Rky7vpPZdB120qz/i1rdDv1/rFOhlfMXOa+i8lJahsqY9MeHJcr97E2Q9za7tZFVs5ZVkOeGU9MT3x7y2csk9EXve/GHepJrl3o3NTp+aLP5tfAg/4GXrONTH9wvJv72NVfbU673TpH371kV9Y+mIadl6209uc8P03mPDfVvT/j4fL6nIZXqP8Nmjes1nSmHOg8zn9zlky4ZZgsnbBYmvZoJr1OHSpLxiyU9qpXE9T2pY0l1I3a0Mc8veD70WozM8dzyRaluWnQqqH0PXczab1jB9f03H+rPlz9sft3n/M2k7Zf6iTLJi2WURe8L0vHLZIWm7VxeCNj2FAv38l2eN7b/pZbtavR5poVq2XK78bI1AfGiui60W7vrrquDBU/Lzy7ZNRCWfTJvLL79RjF3iXtHWO41uXzuXOWYbuj49S5ia3Lo3+aLhtJvSm6lvo5i40jbZ5Xqs0edvJbsmJWlV3larVte2nYqpHMeXFaVK+dLqXIbp480f6Cd2bL1D+Mlf4/27JKfoMrOfZW27SL+gc8MuLMdwRdxh9pPrCVzNU1xNuhZLtF9NXuMQQMgSoEyiI7HjRvPNvrItLvInVy15KP5dOXyrCT3nQLFcRh2ZTFMvbqTxxBQHnHX/+ZIy3eMZ76+zHOqenyjT7S7fj+gpM57U/jnKM58KqtZdXiVbJqwQpxxuH89wQjNuT2HaRRhyayetlq52y11O9m/mNSah+MddHHc914cHSXjl8k0/483jmujGXkue+6hW/QddtIyy3buVfkntnPTpWux/QVnJhkG9wTftawbSOZcu8YmaLvQ7u8T/KeIk52VCjXEkicnyY9msuq+SsEh69+k/rrXYZXqMMLMWyxWdtaITurl65y5LfjgT2knLaLymPaHIT9IrtTlORMvU/n8seDpePBPZ1DhEOGIz/4pu2ds557BcS/54mDSzLhn/PyC3md9eSUajJaajujjYUfzMnUrZjM+na9Y9x6hw5O72KyGuoJi2ysPZzFVYtXSuvtq5zZcuYhSy9nPTFZmg1oJU17Nnfy1VgJEk4wstGobWNB37LsihtMBnY4u1ntt1UyBSGChIRkJw2vNP3PGwffY2fG/fxjab93N+l50mCp37i+zFB7BuEbcrPKmtqsvLH4eS1HZ3LlN+OGrPHMe22mjPrJ+4KDyNV8aGsZfMN2smrhChlx1rvOPnJNuHmYDLph2yqbtjaIxuee7KS106Blw5Ltb7tnF5mmDmayzaVjVV91beh12lBptXU7GXH6O9L9BwM0GNW99Cx6hxMJiS3ar4dkuQbjYu9Sr0G91HcM4VwfzxeVoSLjXDZlaeq6nNdPJWtpGl5p89xQbcSoC96TNSvVCKy9un93gLN1lcjuwvfnpMoTzRO0G3H2O1Kvfr3/kPW1/aaNHblPYoHOYOOa9mnhiA5BtnC8Rnb+G6tlz/6vI1AR2Rl/w6eCQ9KwdWMZfPN2bsHiIoI58fbhsnr5akcuFqozNOGmz1xWo1m/li7SMuPhiS5DQ0Rv+ClvS+OuVY5MSZHVPk369QjB4fCZEBx9nM3mA1tKv4u3cEZg2cTFLovUYd/uMunOkdE+GFOW08f3s56c7Bynrkf3kR4/rFqIWWibD2rlSFVaG8l2l01Z4oheq23aS78LN099rlyBizkC5baxru6vVedqLcmAWDDH5bRdVB6jZCfR7+IRC2TEGW87Z3jg1Vs7sstFJHPcz1VOvtm3JCdZuEL8ifShJ8hx2BbPefntf+mWMv6mYVGyk9XGnBenp+pWntwXITvJdytCdsqZhzy9pH8vA57seBuR9+48m4d/Vvt8V67TFtP/vHHgCA0//W1poBFnCAGOvLuQSSVbHb/a43NHdqb/dYKS3/buNUaeXUUkCFCRQR93rWY5r63KlI3Q7/qcvYnLmMZsXFo72OT/2P5uMuH2ETXaJFMKmep91ibS/std3Tg6f7236yvUu3pKLJNkJ6tfrxNzXpgWfRe+T3vHUJ/Wx/N58hyzZWnjBEeu2Lqc108e2cFGJ3UpbRxp84z+NO3bwvkcyNYYzThBdLDDWeNLm3syvWnyBA4zHpkok345wmXvq/ky+l0WhiEW9Zs1EPrveED3atUDRnZikmmfGQLlI1AR2Zn2x3Ey/42ZMv+t2dLn3E1dJJ7oOOVrlH1RbgXZWTlvuQzXtOzqJaukw/7dpZuWr3mH0zuPZEGIfKdd3uGhbKbzIT3dvZAdSMr8N2YpSekrw8+K90Gb3qAMuXWHqvILLXsIy8lY/Eh5My4cDqL3c1+aLu336VbKWOUZaCK70zQSO+2BsTJAM1KU4IV9+6xS+I6+lIboYuudOlRlpy7fShZ+MNdluxq2aaTZki1lqmLNuLl8qp3IdHgP5Iy/89ry9xGhJou26ON50vcnm0u73Ts7B8u3WyoZPKKPTH+oel/NNOJERm7qH8Y4LJeMWiAtt25fLbNTmjMtv2NMOKn0zf+7f2+AKwNk3pdoBJZ3471abNJaJt0x0kWEeQa5IqXftHcL9+6LPp3nsneQyeRVVB4pQauG3SVbygLNkIT9UpY56Vcj3PhCuSSLwXh4/1ZbtXWZvCbdmskqlfs1Su77nLOptNNIs78g/jixEHeyJINUtiDQ/vLyS2aU8o8w+1ikjSUjF6TqVp7sZZGdND0pQnYKz4PqWp5e8g5pZCfv3Xk2D/+s9vmuHKctTf/zxkEUF0cszwZmjYXodao+Bjrt7UloA3CwyF5ROkz0etZTU6S7OoW+HNDrCu9BZLzzEb2dTczDxssvc7xm5eoqO6aZUrL2BL640CWf0c8L6ITtYJ+97mAbYm1ScTD8tLdlpWbB2+zSUbPgDTTLM8SVsYV6R1YySXZC25Ls13/H+8f65fvY512O6uPkffWSlTLgyq1d1q4un8/KaLB2+7Jtqi8ow6JkmgBDS82KzVAHPDZnaetynmxUspam4Z01z36uCF5hz/v/VMvLNJiQN76Y7LqgRIo8YdspU5v7r+nRzE7a2JkTjwWYz3xkknT/v4HSqF31qgEjOzWWe/vAEKgIgYrIDosgi+fYqz52pV9ErSkFg/BQghE6br5elYWHKDlOLNE27+z79HLW6Gl7zGUfOqeRxaLNTh3d32R/iDKl9eGdPk8WYvsXcBYoeVjw9mxXyoaDCjkLCVGagfbt0k9rHVO/CzaThoGxKlJKtHzGUul7/mYuC8C74Hj3u2hzR3ogjX30u9EXVu2NIGoEuRh14QfRe/LaYi/A8NPecos/fbKoUQZIJoqyqJHnvy999R3mKzFZqiSQMr4xl31Ura/OX+/jSgQouSHKShttd+1co4xt4UdzZZSWHoJLT82Y+XIkCB0OFnX0K2ctL5XB9VISG5bE+cUUgtLnzE203PC90liTslJUHimrTGLnMfGleGlyWSI7Gr3zRIyxIY/jVA/Yczbklu3d/CNTM/8xUToc0MMRYIhoNTlXJzSU35ic5LahIOTJfYxAgV0a2cnSkyJkp+g8EFjwJW+MJ21PWxrZ4Zmsdy+CHW1ktZ/nFIXjT9P/vHEUtYFZY0FvXUlVRB/5Lk3ekV3204z+GU74Kumn+xXIwnOxxww74+yB2mvKs7iPYAMli3nYeBnDdriIupayZTl9WWTHReaDdgjKeN2hjCmNQC0ePt/ZDKoJ2BtEUAeyE+pdWf0GRmdjIjvMDxkayCf7WvrqXir2nxDUmakZizR8gaPGurxzx1zZqGQtzZKd6DwHe2bcnkiVAV+1UYns8q6xflhHZ/xtgrT5QicZe8VHpTU6LDfLIzvzXp7u7N+KuSukl+qwCygkZM2X01oZW5aXaN8ZAtkIVEx22n6ps4y6+H1ZpptqifywiZ6MwbjrPq0RpSaCxj6cabohGwNB6du8V2e61HAY1Uw6EG4zMlkHvbyzSRkR0ajRl36gZRCbShOt63eLa6SPsC42LWLNs2GJElkFDkbIIy3eaOMk4OyykR0ywvP+KkJ2yLDgXGDIiH5CdvxF5mCgfuc39dL+jIcnpN6T11b/y7Z09fQ49klyERplT/Ri42mnRJUxMOeNOzVN3bPjSeQKLefCEWOfFJmkPlpaQiQckhyWqqWRndhYkyLNglZEHmc9NbkGdiEm7CVLyzh6+QMbIuGQxpAgeaeA7322MNwgG24yXTlneTX5jclJXhsegzy5j2UV11Vmp+g8eLIDGcvSyywykqXzRbH7b8kO48/S/7xxgBc2sOPXejq9SLuyHDR0lEBJTB9j+hvKO2VkPrNB9gWbSvkfMoMepDm6RRxGsv7ImbfflZKdZDuh7rDfKTZGsjnjb/ysKoik+Mx6eqo68Zu6IFm4bmSRnWS/SQe0nMyM3xfn2yiXLNXG83nZQQJ+ENyBP9/G7VEk8JY1Z/5dwnWZjGCebGRldtJ0KW0cafPM3iwu9kWOUZmmhNFXBOSNj+eSc0/QMSZPjTo2df1QlZCWIcwjO9gQ5HTM5R+5qoawMoS2LbNjLrwhUDsIRMlOSDpip2GxSFOW5hfaDvt1k7ZqHNtqCVBozCg9whnzxocIBREQouGUosX2RsScbufYsIlVa6+7aLaBUgbS65Ch+a/PTO0DxzNmXMlArZy7XPcLNXMoeqcEwtH58F7CSW7hlZd6X0y2RUkENcI4HWS9uIqQHe7zdb68O+Vh/O2Nc3JBpgQi7x7eI9ZWFrmI3Z/2mVvolYRR6pB1QIErg9GSNRbBJt2aOoNO5Kqzbg4G+9okO0XkEQcuiV1yb5AvkWIuY3t2KG3jlKzwvZMyS3kS0WzINrI28rz3HFn3h2BQSuTll4MmYnKS1wallmm6lSb3JYK0dkN41gEFzlkI9IQTEWc+PllLPbeV5kNau6YIWDRs3cidosVV1C6EZCckY0m9TCMjee+eh53HoTbIDuNP0/+8cfj9YY01qFFtz85am9RIgwnIR5aDVpK9iD7m2YB1RXYo+1n40TyXwV86YZELBGFvy9mzwxzF2nHVA2tt/7xX9XS3yD4gMj4+Go7j7kvmOCwh1Ls0shPrl4MO/LU+9tyE61El/ec5+djG8XpyZI8fDJRWmr2j5DZvz05yXSaDltdPJWtp2jjS5tmTQ9Z19kNSKYGd4sobX2zuF2ppfkyeaC95amSyUqXonp0FWkZKpUzzwa10D5oGP9fu3zOyU80Vsz8MgYoRqDizg3NJ6Q6EhcvvSQiNGQcUTNQjVdnP0Eo3rc7WmnD2tuAoU5vKqVcoc+cje7tyB8rcJv9mpG74mySDfr612xexRssWKGOiRGvK70a7+m/+T30xjjOblVP70FOzGM/C92ZrNml7t/+DaA+GvUn3ZtJG0+5cPgsBcXJlcms/96jmGWhKQibfM0qm3F21qbj36UMdmSuX7Mx/a5YrvWj/5S7S44TBrhSK9kZf9IEbCiQIApl3D2Qn1hZOOhuiY9kS9jgQ3SOi11vxxpFt0LyBfvZBtfFAAkZf8oErC8CpJqJFqVrs6OkF785237ffT/drHdfPHeBANsiTuyjZ0awa9dVsPvWEIpn1SUq7d7Lz5HHJuIU1sCthsrZftyCmnMbGPHNKIGU/jM2VsSnhZmP+0vGLXRnbSj09kPrrHnrqFOU/XD5bhPNHCRwE0Msv3yflhHLNvDbmvT4rV+7LLWPL0hMnH1qySGkjc8kmYt6DMkB/Ol3RefBkJ08vsw4oSNN5Tv3Kw84fOlFbZCem/+CTOw7NctewgexHfHqKKxHiNEACO1kOmju1TMtKY/qYZwOyyA66QgCnn5Z/cY0hSFWgjI3oNE4bWRcuX6KIjFBu10P3JaAX4WlslDgTyFqtz0KmOU0rrR02i3vd8SddJdvEdhEUYk2inHbcNZ+4wxDANNS7cvoNy5rT+vWnsSXH48p9gz07nDAaw2JdPU/QJc/J9wG/pr2buyAi5CD2ngO0ZJ3N+LF1uciemErWUjLkMbzS5tkHV7G7iz7VUvAga5qZ4UqRXQJVMXny/SRJM8RovFa49NXy8GZ6UEKa3IdYUEkyWQ9a8uXsrMEETY3sVOzb2oOGQDUEyiI74W85sGjg3E24dbhrEELDHo3wd2u6fVsJjEYmia5NvW+sRrqbuaOqibBVsQytvV97ghuOKsaeCBqLPCeb8DskLnKiR0S3+UJHVz7EptrwdBWivKuXrarRR5NezVN/Zye2R8CVbTwwrrTvguGF7+sX7uTv7Pi2IFIcj81GXxfp1nfDSIYLfrhgYsR8VMiX67HAT/r1SJmuZWKNdV9D7ICCfj/ZrMY9ftMxfWW15e9jzJRV8bd/pq3iG/bt5kmjTMnxNBvQUsb/4jO30ZfsE6UPRG7DkkMvYZScDDvlLXcogSszUzLFccJ+47/PIDIeyidmPj5JZquj1/07A9yx4OATG6svjSlXHofcvIM7cCHEl/fht3B8v2Sh1uhKDjGfpL//hEPsfkNFs5f8hpKrr1575Ha9hnr8t97L0aP8bkj4+wm+bM1HlhkrF79JQ0Qfcs8Ro8nfYwrlK60NoofoRxG5z/qdHTI7BBrCMYTWIXyWEkkWfOR2lZK9pqpfOMLoclnzkPE7O2F/4SEXjCksAyyi81nYgX1W+/SX5hQl8crT/7xxgOscJQaTFVdsIEdPd9KyNk6s9KQsz0FL08ekTmNPQhvQ8SDdU6YHoHCxiZ5DUphLF51W2+1/5wa7XOiAAn0G8jZZgz6i78Xlf78Mghv7rRRfBuX1w/8+28wnJtVoZ9D128nEW4eVTtai/Vib6CMEBznhxDXejYz92Cs+Lj1bTr+xUtByfieHbFRIdpCZunw+S559FoQgIKSZLGNIDmqMU6s3Yuuy//2xcvSmyFrq9WfBu3Nq/J5SbJ6xrwQaCWBSScBv34XBy1RdypBdfI6kPPl+Qj+BfxPIC8kOfRf5nR3KSwmWev/Jr8tLdT+V7dkJVyX7tyFQGQJlkZ3KurCnDIGNC4FyjsXeEN88tmdnQxzn+hxTXiS8Lse2IY2liONcl9hYX8UQqCsZqqt+ir11zbs29PElR2yZnUpn2p4zBKojYGTHJMIQKBOBjYXsEEWM7ckrE46N7nafcfRRZV7QZ7/qGq8NaSzgsKGNZ6MTvnXwQnU1Z3XVT6UQbejjS75Xcrx2GlulM2/PGQL6qwlasvOfnxk2RAwBQyAXgbAEscjR6bkN2g2GgCFgCBgChoAhYAgYAusEASM76wRWa9QQMAQMAUPAEDAEDAFDwBAwBNY3AkZ21vcMWP+GgCFgCBgChoAhYAgYAoaAIbBOEDCys05gtUYNAUPAEDAEDAFDwBAwBAwBQ2B9I2BkZ33PgPVvCBgChoAhYAgYAoaAIWAIGALrBAEjO+sEVmvUEDAEDAFDwBAwBAwBQ8AQMATWNwJGdtb3DFj/hoAhYAgYAoaAIWAIGAKGgCGwThAwsrNOYLVGDQFDwBAwBAwBQ8AQMAQMAUNgfSNgZGd9z4D1bwgYAoaAIWAIGAKGgCFgCBgC6wSBssjOzBVL5dThr8mEpYukfr16ckKPofKNLv1LA1sta+TsEW/Im/NnSpuGjeX6QTvJozPHy2MzJ0iLBg3lW10HypilC+TcPlu6Z7j/d1NGysPTx8rclctL90xbvkS2bNle9mrfTX498TN5aMZY4adPD+zYS07rvZnUl3ru+RsnfCwzli+VDo2a1Ojje90Hl8aaRK5X0xZySb9t5Kdj3nXvwsV4b9Dxcp0x4nWZp+PZo11XGbVkQemeJvUbyI97biJ/mT6m9Jlvu1G9+rJd6w76blvpW62p1jfP8c57t+9e0SR+umiuG+vUZUtkl7ad5YoB25UwqKjBWngolIUtWraT24Z8oexWp+o8nzH8dRnSoo2bj/C6Yux78tSsSZLVdrnyyPwOat46d5wr1qyWX078VJ6YNVEWrVopDVTWN2/RTk7ptVmh530Hf5o22sn3Rf22ll3adK7R79XjPpDnZ0+RJatXuu9icpLWBrpz4/iPc+U+1maI21DFnnf0ehAOMqYnvj109NeTPnO3h3qSZxdaNWwkzes3FJ6P6eVNg3d27TL3seuHanOO7to/+u7eruTh72Urrf1X5k2TDxfOEd6f8XB5u5eGV6j/2KPwypID5vHvM8bL71VOZql9bafPfrvbIBmtdudrHXurjfsodSyhbtSGPuYqht5w4rBXMsdzy5BdSnPTVO3e93sMkUM79XFN/1H14a7Jw92/v6v2+ShdO95fOFt+prZt1vJl0qNpc4d3x0ZN3drg5TvZDs972w8GyTbRp2vHfSjPz5ni1g3uubT/tm6d8M+OXDxfpixfXHa/HqPYu6S9YwzXunw+b86ybHdsnMxNbF0+edirhfWm6Frq5yxvHPgEXqbeXTBLLhj1lrNr/urXrJU0U3n8RNfSmF4jI1mySzvYLOTubfVvdlff4KuqnzHZTc53cuz4Ad6ecK+3qfz757omLFu9yvkjnVQPRi6ZXxovemGXIWAIVIZAWWTHd+GNJ4Tk5iE7lxzvzxbPc2SHC8cSRcVxOU8JAE7mpaPfcYuYN65Xj/1AnlSHcjc1HGf13lxW6Mp0uzqZL6uzcVbvLdRYrVDSscI5U+eOxHitkF8M3kkGNGst8/Xz00e8Jn2btpK3F8xM7YOxjldC4x1d7r1/6mg5v++WslSNytkj3pTpasTO6rOF7N+hpxv7W2rMHp81QU5T57a1Gp1kG9wTftZTF2kW13/OniwHdertxp68p4iTHZtCTyAnK9HpqIv1Yl3IfzFoZx1Xo8pmvBafGqEOA8SwtzqFtUF25ivBvF8doh+pQ1tO20XlMW0Own7BG7lkLg9WJ+2EnkPlHV08rxr7vpPz6wbtKP114cy7QuL/tUAm/HNefvfv0EudssnVZNTfk9UGRCxLt2Iy69v1jvGmLdrKT/puHZXVUE9YZGPtPasYLVSdPGStM1vOPGTpJY7/4OZt3H/IF7KO/v5FgyLtVB8hBFnvzgtlYfeL8R9ltn9M1wECIcIxCslOGl5p+p83Dr6/e8oIuU/fF1t6ntok3vU3k4bJc+qoXztwR2c388bi57UcncmT36zvs8ZDIOg2teGrYBl6dWtSRWAgcheOetsRHK4/TB0ll2nQZit9by+PfO7JTlo7XRs3K9n+rVt1kOdUBpNtfqbz9ktdd47s3E92btNJLh71jpPRHyjxCvWOdQWns2i/HpOPF82JvktDDYqkvWOI5/p4vqgMFRnnWCXiaetyXj+VrKVpeC1QH4D+jtfgwHBdi/AbCCxN0bXy1omfyOq1Msg77dehh7N1lcguMkfw46LRb0tjDWoSjCAQ20yDNjHZLYIhcp/EApJ+35RRMqB5Kxcco/1wvEZ2/hurZc/+ryNQEdk5Z+QbGt2YJUTcrhy4vVuwuIhgPqD/sdDhnLwxf4Zb1C7WqD2LziglP/5vInoXKIFp26hxaYHzzsGlo9+V3dp2LWVCXtd2cDYxOpAdjADRmxvUadlJ23185sRoH7SX5fTxPY7FfVNHaqSmm/xMo39cOFXbtGrvSFVaG8l2P1JjeO7IN50jTISoSN9FhC/PmBZpY13dU5vOlScZk5ctllsVv3LaLiqPMbKT7Pffc6e5aB1O2i3qpEF2uXCukd09AjnJwhXiT8SZKGBPJYNhWzzn5fdydfiu0WheSMh9u1ltMJY03cqTvSJkJ/luRchOOfOQp5f072UAAuCdYD7Pe3fuycM/q32+K9dpi+l/3jhw4rCBTTXrzfth37iQySvHvO+y5p83snOzRr6/2LaLy6igR1zY7FfmTXfZq3PWZvWR+WO7DZRjNdsfs3Fp7WCTve7s2LqT/EMrB5JtzlqxTP6qNhz8vq6EB0Kzf8eerq9Q76g2SJKdrH69Tvxe14vYu/B92juG+rQ+ns+T55gtSxsnOHLF1uW8fvLIDvKe1KW0cTDPVI2Q0YUokAkk2Ni+YRNXLbCTygeyxbp8dJcBzp/IGl/a3JNhOU0rEJZrxp9gl9dTMMhbn7MwDLEg4323rhdHqLyG65SRnaxV1r4zBIojUBHZuU6zGB/qQj1GIzzf1CgopSVEx+/SKCVRtUnqsEJ2pq9YIpeNeU9WrF6tJV4d5Qfdh5QU2TuPuyqpoSwr7fIOD+3vrNGO7e48EwAAIABJREFUS/tv48gOJAXCdJSWtFye0gdteoNyzcAdtKRugpKYDtXKyXzKG6cWh6O5ErgHdaH8TvdBpYxVnoEmsnvLhE80GzBFzuyzuezbvod7nSyHzpfSkFLfTEukXlVngOzSO+ocP6ZZJUp9TtdsFxFOokpcPtV+E+VLwT2U3VD2k9eWv2+AErLV2t5EzXiR+mcOcbB8u75k8NTem8rN4z+p1hcRJ+b/Oc1G9G7a0qX2IXhhZsfPGaWAjAlSzGek6w/Q7NnjmpUgqgqx4d14L8oMWLggyjxDVu1nOq9ks7gm6r2n9NpUDtLSgeRVVB6JmIXYnab4vqOZvrDfLXQuGF9SLsliUGLQRR1S8KNEpq3KDAvgSv3vuK6D5Dh13vwF8acUgcWOUksI/5fUCfSXl18yo5R/xMhOVhtEMdN0K0/2sshOmp4UITtF54HFPE8veYc0spP37jybh39W+3xXjtOWpv9547hH7SWEOM8GZo2F7HSaPoY67e1JaAMaqz4SgCIzQqksGcz92veUc/pWZaa9rvDvAzUDeeraEuI8bLyMM8fo841qV68f/6G8MGdqqYQZXcIGEG3PcxjDdrAlXne6NmkmL0baPEDHShR+yapVzuklGn+R6h8lUaHezVZnOUl2QtuS7Nd/x/vH3oXvY5+f3HNTzVC+4cqTIH6sfXX5fFZG4+ud+5fKtrFXp+sc/0LXFwIM2PXX5s2IzlnaupwnG5WspVl4P6drLqXt+AShTPm5Inh15+RhcpWu/5CUvPHFZPeZ2ZMckWpcv76SKpUpzTj/VAOjtJcnu2ljZ048FmCOb4KcsA6Gl5GdGsu9fWAIVIRARWSHMhAM473qyPVRh5eo9RvqpC/WGtmnZk+s5rj5elUWZeraieaRdvbOvk8vZ42eqCBZHAzLSWoQDuvcR04Z9prL6hBlSuvDO32eLMT2LzAunE1q5CEb7XVBJD0e7q9JM9C+XfoZqBHHS5SIgUdoMGNOLN97I0lZxf9pecXD08c5p/8pNayQxw+VyI1bulAu6ruN/GT0W1XOh+LMfqibNHoauyevrZN6biYXqxNAuQV7jzDgPhNFWRTzyl4nyvimK9YH6R6p36ozFvZ1YIfeWqbyic5BX0dEfqULN+U9yTK2p/U9cMJYGNjr4suRrhywvUAcIAZjlywslcGd1mvzaiVxfjFt2aCRnNRrExfpDrNmobwUlUfKKpPYeUx8KV6aXHqy07mxRvnWEjHGdqUS9cvV+cFxwqlj/pGpO5SMI+e3TPzYEdFQznFCQ/mNyVdeG7x/ntznyV6yLCtLT4qQnaLz4MlOVn+8XxrZyXv3ItjltZ/nFPmSPS+HMf3PG0dRG5g1FvQWPYvpI9+lyTuyi5N1jT4LWT9VZRqZ5bpZ5fgtDQIwn5TsYC9+ow4jtpdysDxsvH07T7NWBFL21GxoltOX5TDyXdhOqDvj1T6mEaiX5k511QDs2xiqNogKBGx7qHfl9Jt0QOuSrPy3ZCmvfAtCQxaOIM61mrlAbqjWeGDaqFR8wSO5Lh+ha0KebFSylqbJDjpHueKX23WXHTWYeq0S6n000Bju3WOPDbbZV23kjS8mu5AoCM/pukaRjSU4xv5jyiL/W7Lz2aJ5jkThO6FbBDiTsubLaa2MrSIf1x4yBBwCFZOd/TRCz6Z5DAnGhSj9vloXe5l+lnSySDcTXcFhhPCw8BAZp9QgjGomHQicbBZLLu9sQkKIRFIbfYYaBjI1XLE+wrrYtIg1z4YlSmxEh0TlkRZvtE/WbAP7jFhU2XcELv4qsm9itZZ74Fx0Uicao4oh9ReZAwgURI8LsnOnko+0e/LaIgJG1A7HPkkuwgXFE73YeCBkEFvmHIzS9ux4Ekl2B4L7iG7CnrBskWZABro9F+yPCkvV0shObKxJ3cUpKyKPf9WDLpLYhZhA2NIyjl7+emh526m66EEaQ4LknR+wi22Q9ZtiWbAgsaH8xuQkrw2PQZ7cxw5lWFeZnaLz8N9mdvLevSh2WWQqzykqov9548ARwwbuoOU216uTmXZljQUdRTZj+hjT31DeiU77zMal/baVS8e84/a0IDN/nj461dHNw4b3+PuMcbqfa2XJfldKdpLthLrDvsoY6fhimy6qx8M0eLW53Kulc+9pxgrnlPUp1LssRzXZb9IBLYfs+H1xvo1yM0O18XxedpCAHwfGXKh7XoZrCS5BxKw58+8SrsvIYJ5sZGV20tbStHGw/jOfb+v8cvjAcq0gQb599h9ZPkv3/FHa5j/LG19tyi5tFcnsQJp+pQcxEXQg4OorQ/zzRnZSTaN9YQgURiBKdkLSETsNC6cGB/ZmLd16QUnL1rq/hQWGGunQmL2pe20gASgz18O6AN6hkZgzdQM/5QixvRExp5tnKQViYWazd0MlTE/oQsdGfU57S+vj/9u7DjArimx9YIY8QxxyGhiCijnHdV2zGNe4uubVNaGSBFERzAoCYtZd3XXXnMOa87LmnInDMMQBhhwHmHf+Gs+lbk91V/f1MszT0/u97+Hc7qrqv06dOv8J1TA8XcoVKXEwvJE+hkuMEowJXkhEIuzLF3r/evlCU5SL3F6cQAfDFlccsoP7pB4B7y5heVHOwQ0ZxrjvHhjUrraiyIXr/rC/gahiY8PhEFEHFMCYA7nAPCDkj2LsvVlOcJoWsM8m2YkjjzDggtgFa4MkRQrpaq6aHcjfUQVd0947KLNITwIJB9mGrPVjuUXKoByCgZowkV+ki7jkxNfGI1yzk1TuRabj1uzY6+QKNiqwnocVbmfqlnA9ySmWIOTwpuKKqxdssmOTseC6DCMjvnf3YSc4ZIPsYPxh6983DqkPA/m3a3ZEJ6E+BfIRZaDht7D16NMBm4rswPv9CUcLTudUYOhWnCJZvm5NopodYOBqB2lEsnaeX1DibBMRHzEQv1pWnkpv6t24edq6CyM7rn5xEqhcm6Pmxt6PMunfZ+RjX0G9LdIVkaqMlFtfzU5wX4YT0tdPJnupbxyo17mEMz3WmZTJ3VJ1lpA9pJfjIAw4qXD5xuea+8mcEfAiO+tc6XK+yE7cmp0JnJb8EO8b7eo3NqmOUhdkj1cjO2lmmf6HIpAIgYwjOzAuEYKVIlSpSbCVGQ4oQCj8bK7VOZw3iwdnTyakNyHKUtgoz5x69Tqn+ECxInyLjR11CB9x2hpSLGAUon4ERmIpb2CPzys2USEoMERCkE6EYuWwPpD2hPEgRe3a7jvRzhzqhrfnH3MmUYcGTbgYsNCAJVEIKDWkasjfBUmfgkYtyPWcZoVQ9y7cB4rOkUOclOw8x2QQaSc4mQnvhs3nZN5AruAogpAiGEi+e6AUXW0hmjKcT8RzRUtQ44CUAES2cKLNy0xSUDgNcmqPB88itQ3zifqW0eZkq6bO09hQPIxUOZyaBMKLk/rsYnMX2enEm9KdW+xJU1cuC01xC0q4GNk+ecRGFsROMJF+0XbYaWxI/UGBKtIcQfLw30iPGMXe9fmcboM0Nmx+T7PcwlOO9ARcEi2C4+BGTuO7mVOHRH7xe1BOcBKar40XeX58cp80jS1qnUA+kLIIZ8BgXo/fL19sooz4t5xOF3cehOz41mXUAQVh776IjWofdnLoRLbIjmv9w9j2jSOP9V1QBzbOyTHHlZdwiieiunDARBlo0JE4ecq1Hn06IIrsYK2g3TPb9zIy/CDrzDhpbDA8ccLlN5yGi0tSh9tzfQ288CjARlqcfRobajwH8nqCsTqG1xdqAcPaAbGTtSOndAXbxD04pQ16WA7JOZkL1KfzHmKvuyT92mnNYf3KaWzB8XQzEfCNNTuoc3Rhsameh9PFZ+SLww97x028P4McuN7zcnZ2/I2zNFz7cpyamEz2UugJF15Iw5WaHEQRscdDx8oFvYtT2uyoaRQOYTLXiNck7JKd8wtM7THaRdon9g6XDAnBOZczU7bkmrEwubexgIP0Bk67hPO4D7/XMK7pwd+U7CSyZ/VmRSAUgURkx/6WA2p2bvqZeKB1FIDiNCb7uzXw+OaxwYwoCr4ngpPXoCRgMOFC/vUTTGBQe7CIU93wjQ6kRkFJ4PQ2HOeMo6mhWGFQD+ZoQgtuwz5dBV5ekJVgH1B69ln2NgKu2h0oMPQldRe4335f2biD39mRtrbm/gbxhgavYoefvUhI7bM3fHvDhBKTb4lIuh6ULZQqDivINzn11Q8ogLEdvEeKjtFXVFtyH8YM0gJjT55BHZTdLlIKQEKDfWFeJHWg8OcDChBhsFMOBWuknPTnU2yO4bZxDCxSJdqgSPTnAykkgojxIB/6da73+oqNpEO4SHodSweIsGusktqYVB5BNB5h8m3ji/e5nGsLpF8UZ6OoGsQcqSzL+GhlpF7uyIQNpBsRHzGS8f0dHG8K+cNBD/b3EyRtTTzLKE7GhaJsbJA4HQgR0eD3Fmz5CmsD9T/dOKoWR+6jvrMDYwHzFmed4NtDIIpYIzhwpBUbRZARrOUk8xD1nR17rPYhF8DNTgOMs+ajsENaUFT76C/MKAri5Vv/vnEAV6RawTEAHYioNdJoh7KuE1LmM9DC1mNwTUOf2DoAp1WhtgUXTr/E6VqQU8gXjFr5zg2LeawDCvAMyNtr0Nk/KwH5fhkIrutbKZIGJetDvs+Gg1mC7cChds+sH1Mna6ELV5tIxxrJTp0f2RmHNYpvomB9Xs1/k1O5kvTrSgVN8p0cRCxtsgNCUZPPR8mzpMjBCXjxpA/NurbJQXCcJ7Tt5tyX5QSxJOsmzl4q6wfzFfyeEvoC2YEzDc5B6Ga5oBtBoPfjeh7beRk2vriyC5tFDutAloB8Fwf9iqx/tLTq5EHYMeg7znd2LuQaWkTK7e+dQddM5+8Sahqbbb3pvxWBzBBIRHYy60KfUgR+XQgkORa7Nr65K42tNo5zc47J5wmvybHVprHEMZxrEhvtKx4CNSVDNdVPvLeufldtH19wxBrZyXSm9TlFIB0BJTsqEYpAQgR+LWQHXkRXTV5COH51t0vEMexL65l8QDdTkGrTWPAOtW08meL6W3qupuaspvrJdO5q+/iC7xUcr9bsZDrz+pwikOFpbAqcIvBbRsBOQYxzdPpvGSt9d0VAEVAEFAFFQBFQBDYnAhrZ2Zzoa9+KgCKgCCgCioAioAgoAoqAIrDJEFCys8mg1YYVAUVAEVAEFAFFQBFQBBQBRWBzIqBkZ3Oir30rAoqAIqAIKAKKgCKgCCgCisAmQ0DJziaDVhtWBBQBRUARUAQUAUVAEVAEFIHNiYCSnc2JvvatCCgCioAioAgoAoqAIqAIKAKbDAElO5sMWm1YEVAEFAFFQBFQBBQBRUARUAQ2JwJKdjYn+tq3IqAIKAKKgCKgCCgCioAioAhsMgSU7GwyaLVhRUARUAQUAUVAEVAEFAFFQBHYnAgkIjvrVi+lSY9fSqvKplCdujnU9ZCh1KrPwdb4K2na88Np0aT3qF6TltT75Dto4Xev0rxPH6Ochk2p4+/+SqvmT6VOv7/g52cqaf6Xz9Gcj/5FFcsX8D355re1S+ZQXqftqGnhzjT3k0dpzgf/IKrcQG13OYk67H02P1vHPD/7fw/S2qVzqX5+62p9tNv9z6mxBgFu1KYHFR11LU19/irzLriqxnun+ffERy6kihXlVLDdkbRizg+pe+rWa0iFh11Bcz78Z+pv0nbd3PrUvMc+1OXAAVTJ/xOc8DueKzr6en6fXTKa69XlM2jqc1cS/n+rrQ7kMQxLYZBRg1l4yJaFpt12pZ7HjU7c6rqVi2jSEwMor+M2Bjf7Kn17PJV9/hRFtZ1cHu+kBs07esdZuWE9zWWZnPf5k7R+9TKW9Vwzd533v4Sf7+B9Xm5Y+P1rNPOdO6jHH2+iJh36VHtu5nv30IJvXjR9hMlJeBuVNHvC371y75I9G7f8rjvSulVLq8kzxuNaJ9Le2qXzqOS1W8y47XXi1QuNW1BOo6a0emFJNTzQX68Tx5n1jrl3XV0PvowKtu3rfPeNeqXqyTDsRLbC2l806V1aWvyJeX+MB5es5zC87PUPPWZf0XJQSYt+eodmvn8P67Iyo8s67Xs+68lp1GqbQ2nGm2NDx2KvjWysxziCPfmpQZ7xjErNTd36janL/pdSiy3+UDUf371CpW/dZv6NtdRq60PNfgDdtoZ1fqPW3Q3eubxXsMIPbQfPi+7P77x9tTY3rFtLM9+9kxZ8/SJV8r7RrPvu1I31tswLnl1VNplWLShO3G9qbTveJewdXbi6sNhUz/vnLFx3u8dZ6dyXJz81OPa6ibuXYs7CZcQtU2HzP+2lkRnJrk+e1q1cbORt8eQJZs12/sPF6es/ICvNeuzltA/w0NTnrqANFauNPdKgRWdaPvPrlB6qWhd6KQKKQCYIJCI70oEoT2wiPY69mf9cRT5WLyqlSY/2M/8GcYBBM+ONMdT9yJHUsGUXKv7Pdbz5rE8ZxjPfvYvKPnuCFcRh1Gm/i4jYyJz9vwdo4Q+vU/cjRtD6NSvYEFtCzYr2pCm8ya5joxDtNmjWnjasXUWTnx5MTdpvxcbC26F9YKwgNOY5NnRXzptEcz9+mLocNJAqeVOc/ORAWrN4tnke/eBaOW+i2Zg77HMu5fCGHWwD99h/q5fX2ii7+V89T+12O4U67nOOacf1XPJJqiKQIDr1+b3Xr1lOPY8dRXXrN0reVJafWLN4liGGMAqzQXbWr11JCxjDtrv+ieckfttx5TGM6Nj9wsgqffsOnsvnqP0ep5v5hDxMY2JMTPB7nzie56FdDCQ3Ev92u5+akgl5UOS39fZHs1H+apqMbmw8vI0lUz+IXFtRsieGMQxF2Zij1gk2WVd7S6d/auSxRe/9UvIOkuDTC5iHqP5AdBq36WmMX8hXLm/8vY4fw8TwJf53C6rHhClKr1ThF44ddExU+wXb9GUZGE/LSr9KIztheIWtf9848Pv8L5+lUibEzbrvQV0PGsTrujHN++QRQ4J7nTTe6CzfWERekqyZGAIcekvUeMp/eIOmv3Ij+6bWmecbtupKvfk9QKhhDFc5q4hmvX8v64xRPMdFrNernGi4hOyEtZPLcy9rp3mPvansi2eqtbmS9X3JqzdRh73ONs4SyFq73f5MbXc+IfUs1h1+S9KvAIJ9zfUucIqEvaMN5uZ4Pq4MxRnn6vLS0H3Z10+me6lLRsJwjJr/TGR3Ceu0MHkCYYZtUrdeI+PMbdptN4LjwycrkPsgFiBV2Heg9/I6bmvascerZOeXaC199reOQEZkp/jFkbRo8vuU06AJ9TphrNmwcMGDOXvC36hyfYUhF8tmfGk2NfFsw3uHKE+XA/obb82kJ/pTvbwCy5tXZaSUvDbKGFASCUF0BcZmw5ZdqYi95FACIDDTX73ZeA1hHLj6QGs+wjGPyRZIFwycrgcPNu9R/uObxhMPUhXWRrBdKL1Jj19iyBfGEqfvOMLnUvJxnquJe7JrXFWRjDVMmHsce0sishNXHt1kJ73f5TO/oSlPD2FZ60w92csMsosLcmvkZNsjUnIShTGI/xz2IC+e/F9qVNAtrS08J/JbdMz1JkJiE/LURhnRBgz/sLXlk704ZCf4bnHITpJ58K1L9C/yZchOyuNPhvREvTue9eEf1T5+S2q0uda/bxww1hDZzGnQ2BACGPJVF8vkW7dTm52O/X9HdhCVq3IaVdKUZy43b2P2gpLPOMp5J3XniDou6PNO+11o1pNLx4W1A528UffvR3M/fKham2uXLeDo4IPsYDjXRB2hl9vs+EfTl73uEF0Ikp2ofmVNgIi63gW/h72jvZ42x/M+eXbpsrBxAkdcrn3Z14+P7EBHu9aSS0bCxhc1/1HjC5t7ZKe45KnFFvsbZ2nl+rXG2bdx/W5EMwpDGwvsM3M/foRa73BMWvaAkh2XZOrfFIHkCGREdmb99z7evD5nZfejSTtDehm84/M+fZyWz/qGVrPhjw0OqWBTnhnKEZQ11Lzn74wHTgxOMR6RylB4aNWm6LrE4KngUHHLLfdnQ3OIITsgKdhAka6GTdXVB9oThQIvKaI1+V12TEsnw+YH0pXbuLkxOOrkNuD7XubN8Vh+uipi5VPQ8OxCGcIr0+2Iq6lZt91Dn5N3lFQaREWa8phAsLodMZzf6Ut+t8fZAMqjbn2v5HSBR0zoHVdV2grSRB5Iu2fxlAkm7cfXltxnUqo4irZqwTROJ7mUjYDDuXWkjVS1uzFl8Cz+24NpfSHlbOa7d9P8r5833nEYlU3ab5kW2UnNGc8/xpTDXq/ls7416XyQFcw9+kS0Cu+G92rctjeT1keNRxjPFB4yxJAORLNwIa2nW98rjBwFr7jyiBS0dOyuoKUlX6T127RwV0Oeg3KJKAZSDECCmrTvY+YaRH0DyzbIfaffX0ittz8qNTQQ/1xO15r13/tp7eI5JgKa12nb1O8iv/g7vMEushPVBvAMW1thMiudR5GdsHUSh+zEn4eNkZ2w/jDWMLLje3c868M/qn38lsRoC1v/vnEgqoM0NZ8OjBoLZC98PW5c06JPbB1Ql3Xditnfs0f6XE6X+YYWT/kfE6zjWJbPN6KS0gf877Y7n8j6+yyjE33YiJxBZpAS2pOdFzPfu9uQVKTz4sJagg5AZNHn0LHbqZNTL6X7G7To5GyzYOvDaBIboRvWrjDp0NgvCg8dZtLY7HWHTIEg2bF1S7BfW3e73gW/u/7eYe+/sC67jNOT1lDPE241aZo1+TwwDpsz7HOSto3UqULec6ZzBgYcDHDclXOWhWvOwvZln2xkupe6ZAR9uXCMmn/f+Fyya5wSDnlaVvolTWPHL/a1DWz/QNa68/5vk56wMWJOBAtgjv2kM2e31G+anjWgZKfadq9/UAQyQiAjsoM0kNxGzUw9AgxeeMBXzPqO1lesMukXtuEmOb8gQ9h0jFHI3gsx9rG5BnNcg2+ynNue/sr1XMsz19TMgPTAEG7ecx/jrQvrQ4w+IQuu+gUYC/Curpz7k0llA+lB+pxdXxOmoKVd9JPXcWsmKyM4575NavhxUonWMSFAvQpqk5oX7WXIDSJMSKFB9Kt73+E0+dmhpk14t4Ez0gFd9/ja6nLAAPZEDaA6OfU5ZWYgFb98fSoShbSo4peuMeRnSfFHbKDPNsSk5PXRaX212fE4ms7PIcULxj6iEqhjCKaxoY3iF0ZSXufteH77pdKREPVazFHB1tsfY+qtJA0O0T47JS5l6PJ8dDlwoDGO7KiZLSNx5RGbVhA7wURS8cLkUsgODCwhYpAVvA/aRL0FatQw/5ApzGfbnY6nWRPuN0Q0Xc7Z623Jr0tO/G1szFcPri2RexeBwm9hZCdqncQhO3HnQdLYovrDOMPIDn6LWvNxsPO17zOKJHVS5NC1/n3jiKsDo8aCdTvthaud69Gs6YCuEHmH/u7KTqZirmNAOi/IAPoxeuak25kEsZ5hfdCJ1y7Ss2awHkCtICLuPmxExqY+O4w67Hkm64edzDOZkB3Iqt2OiRj9vHYQAQhr0xiinP6LNOj8zjtQ96Ov5Vqg/LR1F0Wyqve7UeOEvcv/R7KDvReEF44TOMFQy4poNHTtvM+fCMUX71p9Xz7AKxuZ7qVJyA7eyT3/Tb3jc8ku/uZqb+5H/65ycPa9ykS5oPON85fTJeXykR1kv8Augc3Rfo/TOPUSDoV0WZN0Wk1jS4NG/0MRSIRAxmSn5ZYHGAMUhcrw/KDupUWv3xkDOmhkoQAbRjw8mXWY8CD1bdGk9000xPZqBg2IqmJkRB2IxNhErjUMx6nPXmGMThipuFx92HmxUR5kO0UJ3vf8Ljt4SYso7a6HDmVD4FazqXY/8hpTryBXHLKDCAuMC0QBkCaFscgFMgHPP3LgjRHCZAcKNvQeT1vdDh9OxS+OMJgFyYWtlIXoucaD2oLyH98wc45ISVjNjpBIELCO+/6VPapPVh1OwakrqLlAqoudBhdGdlxjDUo4jOw48oiaqiB2NiYgbGERR5G/RgXdmfxdZkijTZDE6AJ2Ei2ETMglxe7YsNYuK0uTX5ec+NqQdn1yL7VqNmabKrITdx7smp1MIju+d4+LXRSZ8hn0cda/bxwolIcOBIGAoyXsihoL1igMLtd6dK1fW97xb4lsyIEtWK+QmbIvng41dH3Y4D0WTXzX1HOJ/s6U7ATbsdfOAo7Au8gODoopfWtc1WEyjO/iqR8aI7RF79+nrbsoshPsN2iAJonMBJ15SclSNp73RQfh8EMKcdExNxg9DSdi1JwJHva+DIx9shEV2YnaS5OQnbD5Bwnxjc8luyAkLnmCsy6MbAs+PrIDHQEHRMnro9hJto66HbkxMwRtaGQnkT2rNysCoQg4yY5NOlynYcGoAeGY9d69JpLTjCMSLXrty8TlkLSUL3gk4LEQT8eiie8YYoBUL6RQuGojXEY3Ro8CV+Reoy2kMmCDR6F++cS3Q/uA4elSrvCEVyybb4pncYlRgiJDnPSEqIV9+ULvK2b/YAgJjP9eJ47liEdr83gssvMziYERjHeHQY5QuKRrBZU8UiB894S1FUUuXH2H/c0oePYAIsoRdUABjLl5nz5alYfM6Wg4ialVn0NMxAjYZ5PsxJFHGHBB7IJ1R5Ii1ZBzx101OzhsoIAP1LDfOyizIPUgzSDbkLXJOMGQvdByCAZSFkV+cdCES058bSz49j+J5V5kOm7Njr1OIN+L+ZTFomNuNM4AXEhxQYQARbm44uoF1wEFeD64LkNrdjzv7sNOcMgG2QExCFv/vnFIfVi9/IJAzU6VTgJOkI8oAy0le4716Fq/trxvKrKDCOpSTnNus+MxfLjHZEPucfJikpodzJGrHZxUldL9P73pbBNrTbzhK+dOTKXMIVphr7swsuPqF4chyLU5am7s/SiT/n1GPpw8qIODboZDC/rLV7MT3JfhuPT1k+lemqRmJ2z+o9L5hFC65n7ZjC+c8pTTIJ/rbP5t9mvYDnaeQtfQAAAgAElEQVRqpk9WQCZtLBDlLn37dt4XuxhnsKTCKdlR610RyA4CGUd2YFyuXjDdEBZcUpNgL2BzQAHXLHThY0abMxkq++Ips9n0On4s12K0rTr1ig1QKEl4hXASEU5ZWvTTWyYlDIoE9SM44hqRIxz53IM9TziyF7mtHfY6s6pYObSPdkahoLao1wljTF0ITvJBXQoMdUQDcEkUAqkbVWlyVX+Xy6egQXJK3+KjkvldQPoKOayNlL2kZAdksPila3mz2c0czVqV/nQ8TXm2qqYJkR3USvnuAdlxtdWScZ7CuceuaAlqHHDiDAgiUlrK+YQ7FE6XvHpL2ngacrE9Ulra7nqyOTJ62gvDzcboOo0N6WrIaYah0GGfv5iT+uxicyfZYYLQ8/jRZr7DUtyCoi9Gtk8ecRJfELsUJj/3i7bDTmND2hreE0a5OSWMDX0Y/yV8UAYO30AaG44hhZwj+oP0H1wSLQIpAOEB6RP5xe9BOcE4fW3gBEKf3CdNY4taJ1XycTMXfB9hUlFXLyxm4+g+ToccnDqdLu48CNnxrcvIAwpC1jyMIh92cuhEtsiOa/2vXjg9xjhAZNJ1IGoGoRNXsncdkWs4dqIMSBBnpJW61qNPB0SRHcjg9JdvoM4HVJ2SVvomIiX+NDacKDXt+StpybSPzHOSOoz0TtSmtd/zdLMu7NPYUNuJCFPlhgrWcXzaIR+/HdYO3lfWjpzGFWwTWQMw1LFWYagiwtVx3/NMxMJed0n6tdOaw/qV09iC40HdoV2zs27FIicWm+p5OF18JEQcfsAHeznqd1zvWXT0dQZP174MA93XT6Z7qWuuks6/L7ITJnNI13PJE2pVkf7XgutIIR9I+UadbcWKhYaEd+HTFZHmHyb3NhZYHzN4jaGfqj14qHGaKtnJjqGrrSgCiciO/S0HKMNeJ95GMzhdABfyVmXx4r/xOwx1bHZQSvO/fsFsYjiMAIcEVF2V5js8+F7IWv7OTp06dZmQ9DLHUOd17GNITRmnP+FbCflc/NeVN/+chnk0lQ8kaL/nGUYpwMMNb1+wDxj09rdu7Kl21e7AIMUxplJ3gfvt95WNO/idHWmrMfeH94cnE4QARxvAw2Rv+PaGCSUm3xKRdD0o2xlvjGaP+Zumdsh1QEHR0TdUu0eKjtFXVFtyH8YMJYwohjzTcquD0tqFoZXHue7B8TTpsDUXsHJeNx+KAPKIAwqQSmWnHArW8OhOfPQias/REER0kCoBw1AOpJAIIsbT/YiRPJcvEeoMIDc4qAD4uMYqqTFJ5dGkAXI6pY0v3gd1C9IvirMrN2wwhiqOKAd5AXFtxoQN3wzBvIiRjG/KVFZWmuJUkFP7+wmStiaeZcgoLpwOhQM8IL+N2/Wu9r0FW77C2oCjAQZMHLmP+s4OjlLGOOKsExSag8yU8beHIKf1m7ZhY3yoWcuJ5iHiOzv2WO1DLoCbnQYYZ81HYQcvblT76C/MaAvi5Vv/vnEA1/lfPcuHYjxmdGDdnFxzwiRq54SURRmQmIuw9Rhc09Antg5APwu/fdnIJY7/B4GGTFXVl/VLfeeG2UnMAwr6GfIGpw+MYdkHJJXS9c0WSYOS9SHfZyv74tlq7cAIh1NJdD/ad7WJKBJqlRBdAp7QF+12O9U4ZuTZJP26UkGTfCcHzhGb7MAZVZPPR8mzRDTgBMRBPfWbtk1Lqaw+zkOc+7J8fyzJuomzl2L9INMChD5dRqo+JRF3/jvuy87UwFHOwAW6r+pI+XDZxToMypO0J/3DRpFDPOCAFbIDx2lwjK7v7GBPxPcG5bt/si/jECGt2bGtN/23IpAZAonITmZd6FOKwK8LgeweuV3z2LjS2Gp+FLW7R5+HuiZHX5vGEsdwrklstK94CNSUDNVUP/HeuvpdtX18wRFrZCfTmdbnFIF0BJTsqEQoAgkR+LWQHXgRXTV5CeH41d0uEUeJyogHeHPgVZvGAhxq23h+dcK3CV6opuaspvrJFKLaPr7gewXHq6exZTrz+pwiwB9N4DScSgVCEVAE4iNgpyDGOTo9fst6pyKgCCgCioAioAgoAopANhFQspNNNLUtRUARUAQUAUVAEVAEFAFFQBGoNQgo2ak1U6EDUQQUAUVAEVAEFAFFQBFQBBSBbCKgZCebaGpbioAioAgoAoqAIqAIKAKKgCJQaxBQslNrpkIHoggoAoqAIqAIKAKKgCKgCCgC2URAyU420dS2FAFFQBFQBBQBRUARUAQUAUWg1iCgZKfWTIUORBFQBBQBRUARUAQUAUVAEVAEsomAkp1soqltKQKKgCKgCCgCioAioAgoAopArUFAyU6tmQodiCKgCCgCioAioAgoAoqAIqAIZBOBRGRnzeoNdPfwafTNR0uoXv261H9UD9pih/zUePB50qfumUmvPDqP2ndpSJeN70XffLiEHrtjJrVqW59OvqQzzSlZTfsd3do8g/vx+9P3zaKZ01ZRq3b16YzBXam8bC0V9m5CnYoa0WfvLqJ/jZlB69dV0kkXdaK9DyugOnWquvzfqwvNvc1b1avWx56HtEqNNQjYtrs3o7OHFdLfb5hu3gUXxjvk9l7m3zf3m0RzZqymE87vRD99uSx1T16zXLrkph704j/npP4mbTdqkkP7/7E1HX5qe8JXWgUn/I7nBo/tRZ17NMpo7pYsrKD7r59OE79aZto/8oz2KQwyajALD9my8PujWtNpA7skbnXVivV0z8hi2mqnfDr4xLZpz7/5VBk9Mr6UotpOKo+Y36Yt6nnHWbmB6MM3FtKzf59NC+eupfoN69I+LHdHnN6en8/1Pi83QHb+cUsJr5Oe1LZTg2rPvffiAnr1sXk0r3S1+c0lJ2FtYO1MeHmBV+5dbdq47XN4AS1ZUFFNnjEe1zqR9paUV9CYQZPNuO114tML7To3pJZt6tEPny+rhgf6O/+a7vTflxaYuXddA0b3pD67NHW+u+gVH/4iW2Htf/HfxfTu8/PN+2M8uGQ9h+Flr3/Ii31FyQHmccq3y+mxO2dSycSVRkecfHFnmssysd2ezei5B+aEjsVeG9lYj3EE+6FbZ0SO59QBXVJzk988l86+vJB6bptnmsac339tsfn3OVd1M+t+4by1dC/rgOKfVlCfnZsavBswfrZ8B9vB86L7i/rkVWsTe8WbT5eZ9Yt/78f66bi/djTrWJ7FfjP1uxWJ+xWMXO8S9o4uXGvyed+cRelu1zgxN659Gft03HUTdy/FnGUiI65x+3AIk90oeZr2wwoaPWAyrV653kzzmUO60j59C9KmPDiWoj5NnPYBHhrVfxItX7LO2CPdt2pi5Fz0ENaFXoqAIpAZAonIjnQhSuMPx7SmUy7tkjK8YQCNunQSwViEYVk+r4L+MaqEzh/ZnVoU1KMn75lF69dXpgzjt5+dz8ZaKR19Vgc68Pg25rn32NB5/fF5dPGNPWjN6vW0avl6s+hhFC9mo+yy23oRNr91FZX0wI3TDdl6+7n5oX1grBPZ6BRDdwEbr1DIMFyhxO6+ehoV/7iCBo3pRYVbNDavuGDOGvpywhI2tAsMqQu2gXvsvzXJz6W3nimjJ+6aRacP7pJSdq7nkk6TEMgZU1YZBQhFeBYbELn1fmZ8SRvM4v1LF1UYYtib5yAbZKdi7Qb66n9LaJf9WlCStuPKYxjRsfsF3pjLZ+6fbd5pt/1b0nyWh7uY5Ofk1qH+t/QwpMR32cTftQGK/MJg/ejN8jQZlbaj2pj+08rItRUle2IYb71rUzrguDamu6h1gk3W1V4pyyTWaI+tq4zZJPMQ1d9n7yyiDoUNjfMD8tW6QwM6b0Q3+podI8C+SV5u5LtjLFHY/e+VhZHtw+gGIfruk6VpZCcMr7D17xsHfv/6gyV07zXFtO+RBXQUOzGgbz5+q5xef6KMBozuYci5bywiL0nWjE9+o36PGg8cMmMvm0Jr2TGGa8sd8+mi64vYGNxAd1wxlY4/v6P5+8PjSulSXktwgok84u9CdsLaAamUtbPTvi3o5YfnVmtz/uw1NHbwFNaTXQlkaMzAyYbs7Pi75qlnse669m5sjM64/Qomi+ZXON+lbt06oe9o47k5no8rQ3HGuWj+2tB92ddPpntpEhmJkrVMZLdk0spQebIdJy7HUthcQ+6DWMAegT5o07EBte/a0Ow39niV7PwSraXP/tYRyIjsPHP/LPaczTcRlYFjepoNCxc8mI+zhxIbHcjFjMmr6N9jZ6Q828sWr6MPXltovPjw1tzKHhEsbNngxDh45ZG5tM1uzVKRkLJZVcZmIW9O8L5ACcDjDu/vHge1pKfuneXsQwwwm+wEJ/yL9xebtv94Tgc67JR25udJXy83ygakKqyNoKKCUrv54onGC4MIVpy+4wifS8nHea4m7smmcSUkYy5H1P7cv0sishNXHl1kJ9gvInog7EVMsM8d3s0Yn7jgyYScwGgSOYnCGMT/7WfmG+IEg89uC8+J/J41tCs9zcTKJaNRbcAQD1tbPtmLQ3aC7xaH7CSZhziOAJEvkB1bR/jeHWP34Y97wtrHb0mNNtf6940Dz4wbMpnymuYaQgBDXnQgIhO77d/i/x3ZgX7vtR1H+3lh3TZ0qnkfOKimc9Tq7zdOp4EcmcN1K0cFEfXZZremTrIT1g50sqyd3Q9sSQ/fVlqtTcwrovZ/vbobbb9nc7qLHVoHHNvG9GWvu1xe20GyE9WvrIlvP17qfBf8HvaO9nraHM/75Nmly8LGCRxxufZlXz8+sgMd7VpLrn0wE1mLGl9Ye8j+cMlTr+3y6AOOvOx7RAHVzXE7H6MwtLHAPvPh6+W08++x5jc605TsRO2y+psiEB+BjMjO+xx9gcEBA/ACTjvAAoV3/JO3FxmigLQMkJ2Vy9bTrexVW8nRmf15szng2NapNCIxHo/5Swc64rT2oSMWg2TezDXU99R2dCRHZEB2QFJ++Hwpp461Mek0rj5sow8b7lfsNem+ZZO0dDJsfrewcVvAXmQYHIiY4N2236t5KmLlU9Dw7E54eSG98M/ZJs2tS8+qCFGUQSceIZCjbXZvagzjC64tMlGmJ+6eaYgkNuu3+O+IROGCNxJkD55p+54fOT0ExM/XltyHyMkGdrz+8Bl7rjnqBo81jH5pV1IG9zq0wChzuy9El97iiBwMW/Q3jccLYmpHdmTOQBxwT6O8HPqYoxfwfJ14QSd6/K6ZZh5nc0oj3g3v1Y2jajBcQJTxzClMeMYNnmxSGXHB04toH6J8wSuuPOY3r5eGHQgI8Lb73WGf5vRPjkYG5RJRDKQY9Ni6iTHmnuB36NitkUlfwEZ8zhVsuPG45QLxb9g4h57jVJoZU1bS4HG9TGROLpFfREaR/uEiO1FtgBSGrS2f7EWRnbB1EofsxJ0HGDTSXlh/eIcwMuJ7dzzrwz+qffyWxGgLW/++cSCFd9yQKdVkLSjfUWPZwJHysPVor2nRJ7YOgHwiZQ+Rx6nfLTe65gRen5IOKPoA40Gq4l6HtjI60YeNjB9zDF1y+qAuhCj+C5z+i3ReXFhL0AGILPocOnY7MCpl7bTllEikFAfb3GHv5oZMIf0Xkdl6DerQsedUpbHZ627tmqq0bFw2mXaN3zZm8f6ud8Fzrr8jaod0VkQcoHOQplmTzwPjsDnblQm1pG1DP2E/QLYDHAxbsJMGkTPXnIXtyz7ZyHQvTSIjUbLmG59r7kG+XPK0iDNN4BhbV7HB2EAHndDWOG/tK0xWMCeCBTAH0Trsz+2M4yP4vESYNbIT1Iz634pAfAQyIjvYBJs0zWGlWMyGaVOjwOfOWEPYPJBjahtukq8KTys8l3/le7fdo5lRvjDQkZ8uqTRhw0b++oM3lRjv4MBbe5oc8IfHzeCc9ubGWxfWhxh9QhZcYWYYCw/cXEJfTVhsUtka5+fQmlUb0ghRmIKWdtEPNtU/9+/MuGxUVnFSiRbMXUNnDS3ktJV5Js0CqXAgOTDCkaoEo1/y3LEhz5m+mu64cqrzHl9bx53X0UTTYOQg3e6eEcWG6CAShb7GDZ1i5gckaG7pGjqIUwuRYmOPB+Ry7GWT6VRO8YLRehs/s+fBraqlsc2YzO2xIbczp5ocflq7VDrSOVcW0qRvlhuP67IlG9Pgjj6rfVpKnGymBe3r05/6dabxl09NjTUoJ3HlEWmVQewEE0nFC5NLITsgy0LEMDbUHjzCKTkg40g7wvxDpkD8sQFCRoJyDiPUll+XnPjaAAY+uQ+LaIaRnah1EofsxJ0HITtR/eH9oiIvUe8eBztf+z6jSFL2RBZd6983jrg6MGosWLejB0xyrkf8FibvLTkaD8cJIhHQd39hso6oPK6LrisytZXQByDxcC7dedU0duQUmZRFHzZoAzL20OgSOvTkdtSpeyPzTCZkJ9iOvXZQ6xbW5mzWk9BNSGnbm0ka1mz9BnXT1l2UAR3sN44B+/+R7GDvhe4ay44lOJlQFzv1+xUms+GjN8pD8cW7BvdlRDp8spHpXppkrqJkzTc+l+ziby55+pYjPoj2y9WcU/VRUwh5l8tHdoAxbKlFZRXG6QCHQlDWlOzEN2j1TkUgDIGMyQ6KhO+/rphKp64ynp/FC9ZSj23yTF1O0MiCtx4h2ucemG0ID1Lf4HlFaNj2oAcNCCgOGOO4xNg85uwOtOsfWtADTH5AlJDXj8vVh50XG+VBtlOUEDnozNEEH2kRpQ0i8CCTJaTlgYh17VUV1cEVh+yghgnGRYNGdekdrj2Cl18uRA4uvblH6m8gO4i0hN3jawsepDuZKMGwD5ILWynLQQqu8eDgB6QZYs6btcoNrdkREon6J3iFUVf10xfL6ExO20LNBeqj7DS4MLLjGmtQmGFkx5HHz99bXA07GxNEp8IijiJ/SEk78cJOhjTaBEmMLmAn0UIYWnLZRaYrlq5Lk1+XnPjakHZ9cu86lGFTRXbizsMvjez43j0udtlIY4ta/75xwDEEHYi0SKRHhl1RBhrWKArxXevRtX5teYccS2QD9S0P3FhiyAFk5pO3FoUaunEMxikcKUIkQ/R3pmQn2I69dr5kB5WL7GzJBx/gUJzT+bCbN9iJhIgVMhB6b5+Xtu6iDOhgv0EDNElkJujMSxoZysbzvuggHH7T+ZAIRM9BfuBEjJozwcPelxER9MlGVGQnai0lmatfSnaCcz+reJVTnuCcBPletriC9+VyevGhOQT7xJ4vH9mBrYQaXNhScBZjv5fMEGCsaWxqvCsC2UHASXZs0uE6DQtGzc6cCvUW55WjXgaLG6kDMARtZQYitIY3PCgFXJM5ve3+66ZTP6SL1a/jrI1wGd14Ft5H5F6j3ieXPY3wCkNJTPx6WWgfMDxdyhUpd8uXrKcWratO5hKjBCFkvAvqgOzLF3qHFxRFud22aGJS4ZpwdCgu2cF9kkKBd3/mb7M5wtQzla4VVPJIgfDdg3C3q60ocuG6P+xv2OgxRniyog4ogDEHb/EfOVURnuQ7r5xmDobYiwkTsM8m2YkjjzDggtgF644kRQr1Ya6aHXjfcEqW/d5BmUV6Ukf27oFsQ9bu4+jYj0z05BAMpHqK/CJt0iVfvja+5+hb2NoKk3uR6bg1O/Y6wUYOo3Hw2J4mfQ8XHBaNOUVRNue4esEmOzYZC67LMDLie3cfdoJDNsgOxh+2/n3jkPowpA/ZNTuik5pxKivkI8qAFNlzrUefDthUZAdpPyjqxjqBEwjGIPRtkpodYOBqp2JNZWrtYE252kTER7zhZWy4S8oc5NRed2EGtKtf6Ha5NkfNjb0fZdK/j4TAyYO9GVF+RGggk76aneC+jNP1fP1kupcmmasoWfONzzX3OLXPJU9BEorsDDhJsb/5ZAVk0sai+MeVdPeIadSbsT9vRPdU/Z6SnewYutqKIpBxZAfGJY59Rs4qLqlJsBcwDihACs+Zl3U16Q9fsCcOCgFkB0qh6gQzrt84o4NJmUKR3iuPzqXXnywzx1q/xkdYw3OCTRlpcIgowFuH4t2WbeobpQIlFNYH0tYwnm8/XkJDuGanoH0DcxrPJ2+Xc41OA6PUcUkU4lNOPUJ0Rv4u4uFT0KgFwZge5Xc99E9t+bCDjib1I05kxyY78CjhGMt9+TjgI/hkJtS57HZAS/obb0JyXynXf/juAdlxtYU6JJxM5IqWwHDFCUb79G1lvMw/fbncRJuQCmKPB5sgCo+RsgfjAXUjSNdyncYmx3Li1D6ctgdZAe5C7lxkB9ifNqirMZCEUASjPsFlK0a2Tx5RUBvETjCRftF22GlsODL5nCu7GQKDsYHA4b9x3Pqs4tUmjW0Vk/sPOf8a9WU4nQmXRIvg+USaCI6bFvnF70E5wYmBvjYmfrXcK/dJ09ii1gnkA2mJIK5IZcSJTP/hfH7UQsjpdHHnQciOb11GHVAQtuZXs1PEh50cOpEtsuNa/8jn940jt17dajrQ1CNyHc3s6atMLSNqRaIMNBBnrEHXevTpgCiyg7WCdX4eR65x4TTMOGlsqNF59PZSU6ODS1KH8f9xGhsOgsE72qex4Qh6pMlhXV18Q9XeENbOVx8sTq0dOekq2CZk9VXeO7CHgHQhFfdcXqezGFN73SXp1/5sQFi/chpbcDwoOLdrdlDL6sJiUz0Pp4vPyBeHH1KwkNKIDAzXe4KUP88ZGq59Gc/4+sl0L00yV1GyFjW+MJlDzaVLnhCJQT0r7Jve2+fTBHYCI+ukmNNHcVIsoqiofQqTexsLOFqxL8B5jAMPjjuvk3GaKtlRI10RyA4CiciO/S0HGL2DOJUJqWm4YMThewn2d2uO5pBuPY7gICyORSyKVDzDUJjwzoHwzOQoEKI923E9D1Lb2nZqSO+9wEdTc2QASmgPPnkHCgAGODaOwzgXHBsQvLwVrHSCfYDY2N+6seFy1e7AIH3lkXmpugvcb7+vbNzB7+xIW6jfQCgaRydL6gaImL3h2xsmlJh8S0TS9fCeKAiFEdmGlaTrgIJT2PMWvEeKjtFXVFtyH8aMtC+QKXkGUTm7XWx4mKdgX/hOipy6tf1eVQcUYKO0Uw4Fa6ScjGEChaPF++ycb2qj8L0ZOZBCIogYD57HeGAkwQhDSh7Io2usgm9SeRw0ridN+M/CNHzxPpBN6dcUZ7Ncgpg/yRsZjD5s4iBsfbmAFPVOYiTX4xoAEGWcMojaHfv7CZK2Jp5lHBmOCyl9JVzPBPltw1gEv8dky1dYG0jfbM9HM8eR+6jv7ABHfDcmzjrBsfATXllg0lRhrOHYXpwkBxlJMg9R39mxx2ofcgHc7DTAOGs+Cjt4ZKPaR39hRlEQL9/6940DuMKAf/7BOUYHQr8dclJbOoSdJkLKfAZa2HoMrmnoE1sHwMGESCcukFg4mSCnkC8cKCPfcQI5iXNAAZ6Bo+Cx22fyASj42tjG75eB4Lq+fSJpULI+5Ptsn/Lx48F2QF5wcqHofrTvahOGMfYUGJ+o04H+QS0E0n/l2ST9ulJBk3wnByTOJjtwRtXk81HyLNEJOAGxf8E4t1Mqg+OETLn2ZTlBLMm6ibOXYv3A8XcbO1riyIjMVRi+YeOLkl2sw6A8YT9AHc+dV0010UuxT4ADImJCduBEi/OdnYtvLKKXHpqb9r0z7InINNCanewYu9rKbxuBRGTntw2Vvr0iUIVANo/c3hyYutLYNsc4anOfPg91TY69No0ljuFck9hoX/EQqCkZqql+4r119btq+/iCI9bITqYzrc8pAukIKNlRiVAEEiLwayE7iMK6avISwvGru10ijhKVwQtK9Kum8apNYwEOtW08vzrh2wQvVFNzVlP9ZApRbR9f8L2C49WjpzOdeX1OESBSsqNSoAgkRMBOQYxzdHrC5vV2RUARUAQUAUVAEVAEFIEsIaBkJ0tAajOKgCKgCCgCioAioAgoAoqAIlC7EFCyU7vmQ0ejCCgCioAioAgoAoqAIqAIKAJZQkDJTpaA1GYUAUVAEVAEFAFFQBFQBBQBRaB2IaBkp3bNh45GEVAEFAFFQBFQBBQBRUARUASyhICSnSwBqc0oAoqAIqAIKAKKgCKgCCgCikDtQkDJTu2aDx2NIqAIKAKKgCKgCCgCioAioAhkCQElO1kCUptRBBQBRUARUAQUAUVAEVAEFIHahYCSndo1HzoaRUARUAQUAUVAEVAEFAFFQBHIEgKJyM7CigU0cNIlNHN1KdWtU5fO7Xg+Hdf2xNRQKmkDDZ08mD5f+ik1zW1GN/e8lV5e8BK9suA/lJfThP7U7s9UvLqYBnUdYp7B/f+a8096oexZWrxuMTXme07me+atnUfb5G1L+7X8A90/8156bv7TtKGykg4t6EsXd7mU6lBd8/wdpeNo/tr51LJeq2p9nNnh7NRYg1h1atiZrux2NV1XPNK8Cy6M95aeY8y/L5s8gJauW0K/a/F7mrZqauqeBnUb0F87XUDPlD2V+pu0nVunHu3YdCfzbpX8P8EJv+O5gfz3P7Q8IKNp+2nFj3Q9j3Xemrm0e/M9aGTR9SkMMmowCw/ZsrB13jY0rvediVudu3YuDZk0gHo16U1X8HzY183Tr6c3Fr5GUW0nlUfMb4/GPb3jXFdZQffOvJteW/gKrVy/gnLq5FCfJlvThZ0vpqIYz0sHT817nP7N8n15t6tot2Z7VOt3dMlN9F75O7Rqwyrzm0tOwtrA2hk/Y5xX7l1t2rht0WQLWs7vKOvAHqRrnUh7ZbxG/zbrXnO7vU58eiE/N58a121s1rhrXd7a6zbTLubedf2l41/pxHZ/cr676BUf/iJbYe1/tOQD+m75t4T3x3hwyXoOw8te/9BH9hUlB5jHF+Y/T4/M+ReVVyykFvVa0CntT6fpq6ZR34IjjY4LG4u9NrKxHr0Lg2+4dOKFkeMZ2/v21Nw0qtuQzuj4Fzqq9TGm6SfmPUYPzX7A/Pu0DmfRCW1Pom+Wf003Fl9DC9cupA4NOxq8W9UrMHuDyHewHYvqTL0AABY+SURBVDwvur8P655gm1hPY0tG0XuL3qFK3jeA05XdR5h9Qp6dunIKzV07J3G/gpHrXcLe0YVrTT7vm7Mo3e0aJ+bGtS/3n9gv9rqJu5dizqJkJMo+AO7/WfACPVf2DN3UczRdO+3qjGUXbUHnQe6+WPo57dNiXzqk1WE0fOowWsH6U67CRt1oTK/b2Z5omvpbEMP92Q5w2Qd44NaSm2nNhjXGHmldrzVNXTUlpYewLvRSBBSBzBBIRHakC1GeWzMhGdt7fMrwnrTyJ0N2cMGwxEKF4TK461BjZF43bQSryQ0pw3j09Jvo9YWv0t4tfkeXdhlEVUbmXfThkv+Z/4YSEdJx5ZQh5r9v6TWWujcqomXrltLgyf2pa8NC+mLZ56F9YKwzVs8w48EYvuR7H5/7CA0uvJxWb1hNw3i8ZWvL6NKug+jgVoeasX+x9DN6deHLdFHnS43SCraBe+y/dWzYyWyu75S/RX1bH2HGHrwnjpHtmkIhkHPXzDZGwMoNK2lUz7GUbynTzKb+lz81ZeVkQwy7NOySFbKzlOf08XmP0Dkdz6MkbceVx7A5sPsF3rewXGIuj2x9FJ3b6XyWmS/4bzcyxa5rNs1ujbp7wbOJ/+Gtj0zJhDwo8guZg1Fmy6jcE9UGiFjU2nLJrLQrhvGWTbaiIYVXOGXVXieQO1d7b5e/yWtyOR3R+uhUGzDMfXoB8xC1LmH492jci3ry/0G+sAaxfuFkaJHbgpozIYh6dwwmCrvbZ4yNbP/EdicTCNGPK35IIztheIWtf9848PtDcx5kovNv49wZXDjUrOsHZt1P7y56m27sMcroLN9YZF6TrBmvAEfcEDUezNG9M++k9ZXrTQvtGrSn0UxgQORGTL3SEBxcj819mIYXXUvb5m1HIo/4u5CdsHba1W+X0v3b5W/P6/Ttam1OWvET3Tfrbvpjm+PZybA7XTN1uJHRszqek3oW6w4kHUZn3H4Fkh9WfO98l9w6uaHvaMO5OZ6PK0NxxlmyanrovuzrJ9O91CUjL7KTIMw+wHtUOdP6Ux12zIpcZSK7kLnvWa+NmHYVNahT3zgjfs+O2FfZiXv3zDvYEbshBduBrQ5O6VT8MWyuIfdBLEDSH2Vd0L1xkXGONarbKG3tK9n5JVpLn/2tI5AR2Rk25TLj3YDHbWSPG8yGhQsezCfmPcqkZb0xTj5b+onZ1IZ1G0678qaDKIn8N7w1V08ZRs3qNU8pIjEOrmVStHfz36UiIZ8u/dgYm1A6IDtQAl8v+5JumzGG292Nlc7Lzj7QXpTRh99hWDw699/GUzO8+zXmPZ7lDXu7/B0MqQprI9ju98u/IxAyGMJj2LsZp+84wudS8nGeq4l7smlcCcmYw6RuXO87EpGduPLoIjvBfj9YPIFuYE8zjDTbQwfjGrILA0nkJApjEP9/shcb6wTGcNDbJ/I7oug6GlNyi5PsRLWBsYStLZ/sxSE7wXeLQ3aSzINvXaJ/kS+QHTFW8Hffu+MeH/5R7eO3pEaba/37xgFDaDjrwIY5DQ0hgH4THXhz8Q0mav7/jezcWTqe9my+l4moYB3hgs5GtOxhJrEDu15m/nYry/wp7U/lSP6pTrIT1g50sqydnZvuyp77F6u1CWIFbz7wO7bNCTSICc3BBYeavux114QzCYJkJ6pfWROPzP2X813we9g72utpczzvk2eXLgsbJ3DE5dqXff34yA7k3bWWovZB1zgwvnuYdL84/zlqXb9NLLITNvcFHGEZPOlSqqhcSzews0vW6cNzHjJZCbs03c3I8DDe/09s+6e0DI4oDG0s8jji/a/ZDzJBPy4te8DGU8lOTVg12sevFYGMyM7YktH0/YpvOdWimE5qdwohtQTe8YfmPEAT2as2a80sQ3bmV5RxisK1tHZDBe3EKV5ndjgnlUYkxuNezfcxaVlhlxg88ISDMCEdAWQHJOVbJkwntDuJ+7jO2QfaFIVyQ49bTErd9kxi7HQybH4IRcOjCoMDKTbPlD1Jp3c4MxWx8iloGLN3l95uogGXdB1IB7Q8yLxOlEEnqTRIldmqSR82Bj6k/hxd+nLpFxxV+o8ZR78u/Q3xgrccF9IxkCZy+4zb0u6BIYG0H19bch8MBkTYZq6eSWdwOgnmEEa/tCspg/26XEJ3zBif1tfu7HHC/MPz3JkjOkhH6s4Ez06FkDmD1w1jasCkeCpHgZC6gNA/omYgDSA2VZGAbQjhf6Q7wiOMZ/pxVO16NpYKfg7dz1oz06SRHVZwRDVRiSuPRewxs7G7iFMiv+Kojd3v1k22MeMLyiWiGEgxaFu/LY+1iN7naEzz3Oa0ljfAdZXr6JR2p7HxdlpqbCD+SEXAZreAUy1B+Pdsvnfqd5HfMRwZRfqHK7IT1Qain2Fryyd7UWQnbJ3EITtx58GO7IT1h3cIIzu+d8ezPvyj2sdvSYy2sPXvG8e/5vzDEGKfDowayxqOToetR3tNiz6xdUD9uvWNA+p4jrYgVRZr4cCWB9PAwipCImsF/z6kVV/WR5cYnejDRoQcMoP1PLrXOBo341ZeM++adF5cWEvQAYgs+hw6djvQJbJ22jZoR/9d9F61NqFj4IVftX4V9WZjtB5744dxKilSoux1V15RXo3s2Mol2K/8hvd3vQt+d/39/E79aAhHKJGeNIqJH/a+mnweGIfNGcigpG1DX13Me854jnzCwQC9/vGSj5xzFrYv+2Qj0700TEbCxoHINPZj7O9xIzthc/9W+RsmpRLrZTVHX3o17s12yMgU6cFzcJL9Y/bf6ZoeVU5Zn6xgTgQLYA7b5AKWE+yD9qVkp9p2r39QBDJCICOygzQQKMaH5z7EKUxdjdcaUZyV61fSm+WvpRlukq+KlDHktcObd2r7M4zyhYEeDPu63gIbNKI4UHjnd7qIjm7zRxow8WLahaM68DKF9YG2JMUJ/3bVL8BYgLFZzDnySGVrWa8lpzosSyNEYQpaSAjaLmrUg67ofrXBw97sXUYsfhflDZL4l47n0vNctwSj/w3GD+QRbc9YXUKXF15FV0+rSjWCd/szroe6s/Q25z2+toDdyGnDeR5yTe3RHazAJRKFtChscmdwrRPS+EBU+zKxeHD239L6OpSNHnjMjuI5gKfpb7PuIaT3BPO+3yx/ncYxKcLGcAGTFElHuqboBgJx+DMTg+mcDiFpcEgZtFPiZBPLz8mj8zpfRLewp9uOmtlyElcekVYZxE4wkVS8MLkUsgMvoRAxjG0kv89N06/jNJ1yY9Rh/iFTf591n5Hzu2beXk3OYYTa8uuSL18beH+f3PtkL5iWJfLsWidxyE7ceRCyE9Uf3i+M7PjePQ52vvbjGG2+9e8bR1wdGDUWrFusM9d6xG9h8g7ZhTMFERaQ9Ys6X8JE4D6zrEb3Gs+pwZ8ZfXAqp+xAXzww+36je5EO5sNG9NuVU4YaR8q+LfYzz2RCdqAn7XbstVPK6clhbU5Y/D6N4mwApD73arwFXcsZCNDt9rqLIlnBfoMGaE2SlV9KlqLIDn77hAkNonBwgt3YcxQ7e14x2RrI0gjDF3gE9+VjOCrhk41M99KouQqO47CCw+l+3pf2a7E/jeK6SNk7sV/5xueS3dFMzN9mwtOvc39Obf3eOMdQf4y0SLlQy4M9IBj1j5J7YPETO4dBolax7XQkry2syaCsSTqtRnbSoNH/UAQSIZAx2TmAc1NRNL8I3jH21sFLv3+rg+gmjuQEjSykFcDrAYOxHhMepL7BM45UA9uraRMTvAWMfmyWuMTY3I+L+5D3jfzvS7oMMOlmuFx92HmxUR5kO0UJheggUT7SIkr7gs796D6uM8KmilodkDe54tRNVHK+L4yL1vVbE5Qq8oDlQuRgGBOo8Uz0RGE/yDiG3eNrC5EMGDAw7IPkwlbKEvlyjQcFwSC2mHNgFFazIyRyCUd3QHBfmv8CzVxTaiIgqLlAzrydBhdGdlxjDUo4jOw48vjc/GeqYWdjAsIWFnEU+evQoKMxDEEabYIkRgGwk2ihXbgqxe7YsEBibfl1yYmvDcHAJ/euQxk2VWQn7jz80siO793jYhdFpnxGUZz17xsHDCTowJ2b7sK1YLeGKu6osWCNvsN61bUeXevXlver2DstaVxXdhvBB7aMMBF6yMzTZU+EGro+bPAiqKdAPZfo70zJTrAde+0gAusyxvdothc7G+41zqt/c6rRN8u+MsbpAbw/2esuyoAO9hs0QJOQHamLkzaSRoay8bwvOgiHH2pcLu92JU1eOck4EaPmTN7F3pdxQIhPNqIiO1F7qS/6Z4+jN5NbXEinDKYp+saXVHZxP7JOhkweRIdzvW4w88BHdmArnc2k6f6Z9xinA2RWMkPQtkZ2EtmzerMiEIqAk+zYpMN1GhaMmpPZgEWOK5T+tlwoig3meM6RtpUZTmWDwScekBfmP2s83pd0GUgNOR3BVRvhMroxepy6htzrvlzsXY89jfBaolAf4d+wPmB4upQrNnQY3kgfwyVGCVIk4IVEupR9+ULvqD9CUS5OT4HRAsMWVxyyIyRGvE4ouMWJc6I0g0oexrjvnrC2osgFcA+2G/Y3FNTDuMLhEFEHFMCYgxcMBBWhfRRj79VsbzqeT9MC9tkkO3HkEQZc8B2DdUeSItWG09VcNTs4bODwgqPS3jsos0hPAgkH2YasDZjUj2ZxyqAcgoHURJFfpE+65MTXBg7ZSCr3ItNxa3bsdXL11CtMVHFI4TCTfoTraU73BCHfv+WB5r/j6gXXAQV4Prguw8iI79192AkO2SA7IAZh6983DqkPA/m3a3ZEJ8HTDvmIMtDwW9h6dK1fW943FdlBLdJnSz6hUzuczqlxX5pTJMvXlSeq2QEGrnZQxC1r58UFzzvbRMRHvOFfM9GRlDlEme11F2ZAu/o9hE8ClWtz1NzY+1Em/fuMfOwriOQgXRGpyki59dXsBPdlOCF9/WS6l/rIjm0fFHNqZvA0R8kg8Y3PNfdTVk1mZ92LZl9uyCn0dgqmrNW7OI39aj5wA86wOHMFMmlj8cGSCSzLD5l98mZOdZRUOCU7aXDqfygCGSOQcWQHxiXqc6QIVWoS7AWMCMDjrECRGtWXQ8v/5AI8pDchylLYqNCcevXWwtc5urO3Cd8iT/gGjgwhTxh5rDAKUegKIxFH4yIPH1Eh1McgEoJoAIqVw/pA2hPGM41T1EZ0v5aPht7ZeGEeYmO0Q4MOhLA7LolCQKkhVUP+Lqj6FDRqQW4qvp6Q27sTe2lRdI66oqRkB8WUd3CKGk6zQqoUNp8T2p7M+ecb09hgIPnuAdlxtYVoikQkgpEUYIsTjLbiyBby23HoAwqnQU7t8aBOB6ltSBXow/Ut42aMNqdmuY4vfZmLh5HrvD2TYRBenNRnF5u7yE7HBp1o/BZ3co3P1NAUt6C0i5Htk0ekIASxE0ykX7QddhobUn9QoLqc0xxB8vDfSFu4lU/iW1Ax36SxYVN+tuxpPtp8hElPwCXRIjgOrim60WyWIr/4PSgnyDf3tQFsfXKfNI0tap1APpAaAmdA/66D6cfl35toLf4tp9PFnQchO751GXVAQdi7L163yIudHAubLbLjWv8/8UluvjnMz82rpgMb5TQ2x5XPWFXCdQFXm3q3KAMNOhInQrnWo08HRJEdrBW0e1r7M40Mw1ERJ40NZORyXuffLf/GPCcpkTjwA1EVFGAjLc4+jW0213gOmTzQeLZBHqFjwtoBsZO1IyddBdtE1sC77DS6mvWwHJJzIuvRktXT09Zdkn7tOs+wfuU0tuB4Cht2S6vZQZ2jC4tN9TycLj4jXxx+2Duu63GTMdpd7zmITzH9B+t/175sDPUEpxjKgTG2/gvbS4NzBScLTmMNGwdkz0WQosYXJnONchqZ+sid8nem7bn2GFHDCzm6L6e3Qr9P4WiYRGdBEnGi5Nmcnt67yZahcm+/d2d2kN48HRkv73JaeB/jVILTVMlOxratPqgIpCGQiOzY33JAzQ6UIogHLnxLBKcx2d+tOYA9vk3YIEQUBd8Tac4nr0FJwGDChfzrJ+c9wf/3GC2uWGS+3YPUKCgJHBkKI/INPpoaCg1H0Q5kwwpeUPvUE3h5UQ8U7AOGpX2Wvf3WrpoEKCwcgy11F7aylHdyfRtA2toqj0kCh7JhYLZnIoULqX32hm9vmFBi4n2SdD0oWyjVj/mwgvycfOcBBTeysR28R4qO0VdUW3IfxtyJDQocGiDPIOffbvd8Ts+Ddy/YFw6JwEYNgxyRHWzc+BaNnXIoWCPlZDAf/XlUm2P4VKTjTW0Ual7kQAqJIGI8yId+i4nw18u/ooNaHkLr+H9vMhF2jVVSY5LK47VMNHC0tY0v3mf4lMtT/aI4G0XVIOYvcSrOsvXLTK3ZDvk7mgMkEPERIxnf30HqIOQP3w2xv58gaWviWUZxMi5ERXCAB07twdG5we8t2N9xCmsDXkoYUHHkPuo7O6jZwbzFWSc4Fh5EEWukgg8cQbE30k6wlpPMQ9R3duyx2odcADc7DTDOmo/CDmlBUe2jvzCjKIiXb/37xgFckWqFU8WgA3OYCOCEyUF8XL+QMp+BFrYeg2saDiVbB+AUKdS24MLplzjVCnIK+bqMjVr5zk3dOnViHVCAZ+AoeJNrMfGtMVzy/TIYtq5vtkj6kawP+T4bjp4OtnMFH/JxHxNu+8QrV5tIx7p+2kh2xv3Ie0oOr7l9+cCZs+ga/s6KPJukX1cqaJLv5CBiaR9QAEJRk89HybOkyMEJOGDSxVyH2SotpTI4zuPbnuDcl+X7Y0nWTfCbda61hPUD8ohPUgRl5HnOFAnaB/Z30JKQnbiyi4N97MM64CgFUYceFCepTXbwtzjf2Tmv04UmUm5/7wy6BgRda3Zs603/rQhkhkAispNZF/qUIvDrQiCbR25vDmRcaWybYxy1uU+fh7omx16bxhLHcK5JbLSveAjUlAzVVD/x3rr6XbV9fMERa2Qn05nW5xSBdASU7KhEKAIJEfi1kB14EV01eQnh+NXdLhFHicrgBSX6VdN41aaxAIfaNp5fnfBtgheqqTmrqX4yhai2jy/4XsHx6mlsmc68PqcIECnZUSlQBBIiYKcgxjk6PWHzersioAgoAoqAIqAIKAKKQJYQULKTJSC1GUVAEVAEFAFFQBFQBBQBRUARqF0IKNmpXfOho1EEFAFFQBFQBBQBRUARUAQUgSwhoGQnS0BqM4qAIqAIKAKKgCKgCCgCioAiULsQULJTu+ZDR6MIKAKKgCKgCCgCioAioAgoAllCQMlOloDUZhQBRUARUAQUAUVAEVAEFAFFoHYhoGSnds2HjkYRUAQUAUVAEVAEFAFFQBFQBLKEgJKdLAGpzSgCioAioAgoAoqAIqAIKAKKQO1CQMlO7ZoPHY0ioAgoAoqAIqAIKAKKgCKgCGQJASU7WQJSm1EEFAFFQBFQBBQBRUARUAQUgdqFgJKd2jUfOhpFQBFQBBQBRUARUAQUAUVAEcgSAkp2sgSkNqMIKAKKgCKgCCgCioAioAgoArULASU7tWs+dDSKgCKgCCgCioAioAgoAoqAIpAlBJTsZAlIbUYRUAQUAUVAEVAEFAFFQBFQBGoXAv8HpRdazSTJSdE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558" name="AutoShape 6" descr="data:image/png;base64,iVBORw0KGgoAAAANSUhEUgAAAzsAAANnCAYAAAAWY0ajAAAgAElEQVR4XuxdCXxVxdU/2fcFEhKSEAgECIQtCAqyiguK+waIfFoBKV9VcKlowVK0FGlrqwW0n1oFa1XcBRdQsSqICAIS9i1AIJBAyL7v+c6Zx7zcvLzlvnfvS959M+OPn5DcmTtn5py58z+rTzM28OK2aNEiWLJkSYdT+N1338GECRM6fB4dNQER6ReRZs5fknYp6x111nTEeyW/i8nvIu87yZmI9ItIszd8130k2GmfT6PIAiIPxfbhMU96i8j8LjLtUtY9SQrbZy4i87vItEtZbx/58qS3GJnfJdhpJ04yMpPosUQi0i8izd6gAdLK7yLvu7wAaeUe4/UXmd9Fpl3KuvFkVeuMjczvEuxo3X2V/Y3MJCpJtPuYiPSLSLMEO2K6diiFX0S+F5FmKetS1kXkexFp9gZZl2BHj5u8ijFEFhCpAVLBIF72iMj8LjLtUta9TJBVkCMyv4tMu5R1FcLhZY8Ymd8l2GknZjQyk+ixRCLSLyLN3qAB0srvIu+7vABp5R7j9ReZ30WmXcq68WRV64yNzO8S7GjdfZX9jcwkKkmUbmwWKyDynkvaxcxOJS9AepyWxhpDyrqUdWNxrLbZSn43Jr97HNg5duwYPPbYY1BdXQ0vvfQSpKWlteHMH374AR588EH28+eeew4mTpwIPj4+VjlYpp7WJth69RbxgBCRZmnZkX78IvK9iDRLWZeyLiLfi0izN8i6R4GdyspKIHAye/ZsCAsLg5dffhmeeuop9nfeCgoKGBhasGABhIaGwh/+8Af485//DAkJCRLs6IVM3DCOiAeEiDR7w6Golf1F3ndp2dHKPcbrLzK/i0y7lHXjyarWGRuZ3z0K7OzatQvWrVsHixcvBl9fX1i6dClMmjQJhg0bZt6jrKwsWL58OTz77LPg5+fHniErT2JiotV9vPfee2HGjBla91hz/1OnTkGPHj00j2PUAUSkX0SaOX9K2qWsG/WscmXekt/F5HeR953kRET6RaTZaN/1CRPautp5FNh57733oKSkBObMmcPW9u233wZ/f3+YOnWq+ftD7m1PPvkkjBw5EoYOHQqbN2+G+++/nwEfa026sbny6da/j5E1Aq6uhog0S8uOdG0Rke9FpFnKupR1EfleRJq9QdY9CuwQuKE2ffp0M9hR/psvOMX1PPLIIzBixAgGfIKCgmzeRyXYcfWqrm8/EQ8IEWn2hkNRK+eLvO+0diLSLyLNUtbF5HXl+Sgi34tIszfIukeBHbLsNDQ0mMHOm2++yYCM0rLT3NwMW7ZsgdraWvjPf/4DAwcOhEcffZRZgKRlR+s1zX39RTwgRKTZGw5FrVIg8r5LsKOVe4zXX2R+F5l2KevGk1WtMzYyv3sU2KGYnQ0bNrCkBNSsxeyQv+Srr74Kv//976GpqQkWLlwIs2bNgsGDB0uwo5WT3djfyELi6rKISLMEO1LbKyLfi0izlHUp6yLyvYg0e4OsexTYUWZja2xshFWrVsGSJUtaZWOjBAX0MwJCUVFRDBhRzI4EO65eydunn4gHhIg0e8OhqFUiRN53qe3Vyj3G6y8yv4tMu5R148mq1hkbmd89CuzQRhw5coRZajp16gTPP/889OnTB/Lz82H+/PksS1v37t1Z4gL6O7VnnnmGub1JNzatbOze/kYWEldXRkSaJdiR2l4R+V5EmqWsS1kXke9FpNkbZN3jwI6rF0tb/WSCAr1X1LXxRDwgRKTZGw5F1zi8pZfI+y61vVq5x3j9ReZ3kWmXsm48WdU6YyPzuwQ7WndfZX8jM4lKEu0+JiL9ItIswY7U9orI9yLSLGVdyrqIfC8izd4g6xLs6HGTVzGGyAIiNUAqGMTLHhGZ30WmXcq6lwmyCnJE5neRaZeyrkI4vOwRI/O7BDvtxIxGZhI9lkhE+kWk2Rs0QFr5XeR9lxcgrdxjvP4i87vItEtZN56sap2xkfldgh2tu6+yv5GZRCWJ0o3NYgVE3nNJ+wQ9xMaQY4i49yLSLBUb0o1NRL4XkWZvkHUJdtrpOiGygEgNUDsxmQe9RmR+F5l2KeseJITtNBWR+V1k2qWst5OAedBrjMzvEuy0EyMZmUn0WCIR6ReRZm/QAGnld5H3XV6AtHKP8fqLzO8i0y5l3XiyqnXGRuZ3CXa07r7K/kZmEpUkSjc26cZmXgGR+V1k2uUFSI/T0lhjiMzvItMuZd1YcqrHbI3M7xLs6MEBKsYwMpOoIM/hIyLSLyLN0rIj/fhF5HsRaZayLmVdRL4XkWZvkHUJdhxe0/V5QGQBkRogfXjISKOIzO8i0y5l3UhSqs9cReZ3kWmXsq6P/BhpFCPzuwQ77cRpRmYSPZZIRPpFpNkbNEBa+V3kfZcXIK3cY7z+IvO7yLRLWTeerGqdsZH5XYIdrbuvsr+RmUQliXYfE5F+EWmWYEe6tojI9yLSLGVdyrqIfC8izd4g6xLs6HGTVzGGyAIiNUAqGMTLHhGZ30WmXcq6lwmyCnJE5neRaZeyrkI4vOwRI/O7BDvtxIxGZhI9lkhE+kWk2Rs0QFr5XeR9lxcgrdxjvP4i87vItEtZN56sap2xkfldgh2tu6+yv5GZRCWJ0o3NYgVE3nNJ+wQ9xMaQY4i49yLSLBUb0o1NRL4XkWZvkHUJdtrpOiGygEgNUDsxmQe9RmR+F5l2KeseJITtNBWR+V1k2qWst5OAedBrjMzvEuy0EyMZmUn0WCIR6ReRZm/QAGnld5H3XV6AtHKP8fqLzO8i0y5l3XiyqnXGRuZ3CXa07r7K/kZmEpUkSjc26cZmXgGR+V1k2uUFSI/T0lhjiMzvItMuZd1YcqrHbI3M7xLs6MEBKsYwMpOoIM/hIyLSLyLN0rIj/fhF5HsRaZayLmVdRL4XkWZvkHUJdhxe0/V5QGQBkRogfXjISKOIzO8i0y5l3UhSqs9cReZ3kWmXsq6P/BhpFCPzuwQ77cRpRmYSPZZIRPpFpNkbNEBa+V3kfZcXIK3cY7z+IvO7yLRLWTeerGqdsZH5XYIdrbuvsr+RmUQliXYfE5F+EWmWYEe6tojI9yLSLGVdyrqIfC8izd4g6xLs6HGTVzGGyAIiNUAqGMTLHhGZ30WmXcq6lwmyCnJE5neRaZeyrkI4vOwRI/O7BDvtxIxGZhI9lkhE+kWk2Rs0QFr5XeR9lxcgrdxjvP4i87vItEtZN56sap2xkfnd48DOsWPH4LHHHoPq6mp46aWXIC0tzer+FBUVwcsvvwyvvvoqvP322zB69Girzy1atAiWLFmidY819zcyk2gmHgcQkX4RaZZgR0xeV54RIvK9iDRLWZeyLiLfi0izN8i6R4GdyspKIHAye/ZsCAsLY2DmqaeeYn9XtvPnz8MDDzwAY8aMgfvuuw86depk8z4uwY4eUEX7GCIeECLS7A2HolZuF3nfpbZXK/cYr7/I/C4y7VLWjSerWmdsZH73KLCza9cuWLduHSxevBh8fX1h6dKlMGnSJBg2bJh5jxoaGuDpp5+G9PR0mDZtGvj4+NjdPwl2tLK3Pv2NLCSuroCINEuwI7W9IvK9iDRLWZeyLiLfi0izN8i6R4Gd9957D0pKSmDOnDlsbck9zd/fH6ZOnWq+bx45cgQWLlwISUlJsHbtWliwYAGzBNFz1tq9994LM2bMcPW+qlu/U6dOQY8ePXQbz2gDiUi/iDRzvpS0S1k32hmlZb6S38Xkd5H3neRFRPpFpNlo3/UJEya0Oc49CuwQuKE2ffp0M9hR/pv+/umnn8L333/P4nCKi4th3rx5zNVNaf1RUiktO1o+4fr1FVEbIiLN3qAB0sr1Iu87rZ2I9ItIs5R1MXldeT6KyPci0uwNsu5RYIcsO+SmxsHOm2++CUFBQa0sO5aA6IUXXoC4uDhzH8uLigQ7Wq9u+vQX8YAQkWZvOBS1crzI+y7BjlbuMV5/kfldZNqlrBtPVrXO2Mj87lFgh2J2NmzYwCw11KzF7GzcuBH27dsHjz76KIvXIfATEREBN998s9V9lGBHK3vr09/IQuLqCohIswQ7UtsrIt+LSLOUdSnrIvK9iDR7g6x7FNhRZmNrbGyEVatWMXc1ZTa2vLw8+O1vf8vidigGZtmyZfDrX/8aUlJSJNhx9VbeDv1EPCBEpNkbDkWt4iDyvkttr1buMV5/kfldZNqlrBtPVrXO2Mj87lFghzaCEhDMmjWLpZN+/vnnoU+fPpCfnw/z589nWdp69eoF27ZtY7E61FasWAEjR460uYfSsqOVvfXpb2QhcXUFRKRZgh2p7RWR70WkWcq6lHUR+V5Emr1B1j0O7Lh6sbTVT4IdvVfUtfFEPCBEpNkbDkXXOLyll8j7LrW9WrnHeP1F5neRaZeybjxZ1TpjI/O7BDtad19lfyMziUoS7T4mIv0i0izBjtT2isj3ItIsZV3Kuoh8LyLN3iDrEuxYuaKX1Z2DyMCuetzxzWOILCBSA6QrKxliMJH5XWTapawbQjx1naTI/C4y7VLWdRUjQwxmZH6XYMcKi23OWQEZ8VN0BTxGZhI9pFBE+kWk2Rs0QFr5XeR9lxcgrdxjvP4i87vItEtZN56sap2xkfldgh0ru7/m0CzIiLsT+sdM0sob0rJzcQWMLCSuMoGINEuwI11bROR7EWmWsi5lXUS+F5Fmb5B1CXYsbrLkwvbGvikIdK6Da1IWwufHF8KJki2QFJEBd/Rd4eq9V8iq4srFEvGAEJFmbzgUXRZygYG9lPXvYMKECVpZx5D95Tkn5r5Ly44hxVXTpI0s6xLsWGx9Zv4HsDlnJUQGdYX7Br4Pr2ReD7WNFeypecM2u8woRmYSl4lWdBSRfhFplmBHantF5HsRaZayLmVdRL4XkWZvkHUJdi7u4oWqY7D5zEooq82D8rrz7KcjEmfA9tzV5iu7BDuuwx4RDwgRafaGQ9F1Ljf1FHnfRaVf5D2XtEvLjtYz00j9Jb8bk98l2LkoZYcKN8DG7GV2ZU6CHdePJBEPCBFplmBHgh0R+V5EmqWsS1kXke9FpNkbZF2CnYu7SBnYMvM/ZLE6XUL7QFbxJmhubgJfX184W75XurG5jnOE1XbLQ9GYGiCNrC4tO9+JF78iZV3KutZzw4j9ReR7EWmWYMcA0rlo0SJYsmSJw5l+dHQegppMuL3vcugWMbTV8yt2jZNgx+EK2n9AxANCRJq94VDUyOoS7Eiwo5WFDNVfnnNiAj3psmooMdVlskaWdWnZucgCHNDMyVgPQX7hEuzoIhotgxhZSFxdChFplmBHuraIyPci0ixlXcq6iHwvIs3eIOsS7OAuUnICqq0TEdgVZgx6v83dVlp2XL3uS7Aj09Fq5x2jjSDyx1Bqe43GrdrnKzK/i0y7lHXtsmO0EYzM7xLsILfxdNO8to4lA0qwo10kjSwkrlIvIs3eoAFydb8l7aYVEJHvRaRZ8ruYvK48H0XkexFp9gZZl2AHd3Fj9rNwqPBLGJc8FzLiJkvLjtbbnpX+Ih4QItLsDYeiVvYXed8l2NHKPcbrLzK/i0y7lHXjyarWGRuZ34UEOxzcWG78fejCFomubNKyo1Uk2vY3spC4uhoi0izBjtT2isj3ItIsZV3Kuoh8LyLN3iDrwoGdz48vhBMlW9rcX0ckzGBFRK016cbm6nW/pZ+IB4SINHvDoaiV20Xed6nt1co9xusvMr+LTLuUdePJqtYZG5nfhQI723NXw/a81Wy/7YEbadnRKhLSsiPqh0CCHantNfIH0dWTT0SapaxLWReR70Wk2RtkXSiw88b+KVBWew6uSVkAvaLHtkkxbetDJy07rl4BpGVHZmPTzjtGG0Hkj6GoIF/kPZe0yzo7RjujtcxX8rsx+V0YsFNWdw7e2DcFAU4YzMnY4BSvS7Dj1HJZfVjEA0JEmr1BA6SV20Xedwl2tHKP8fqLzO8i0y5l3XiyqnXGRuZ3YcCOo/TS9phAgh2tIiKmud/IB4PWHZe0G1P7pXXf5QVIjxU01hhS1qWsG4tjtc1W8rsx+V0IsJN+dy4rHEqNXNj6x0xyitsl2HFquaRl5+IKyEPRmIeiVm4Xed8l2NHKPcbrLzK/i0y7lHXjyarWGRuZ370e7CxeNh9iJm5ne9wzajTc1HuZ0/stwY7TS9amg5GFxFXqRaSZr5WkXUygJy9Arp4Wxu0nZV3KunG51/mZS343Jr97PdhZ9u+ZEDYwC60516FVZ6HznI09JNhxadladRLxgBCRZgl2xHTZVAq7iHwvIs1S1qWsi8j3ItLsDbLu9WDnuc9vg6CEQpfc1/gGS7AjwY4rKyAPRWNqgFzZa9Ev+6LR31hRAVVZWeAXFgahffqAlHUp61rPDSP2F5HvRaRZgh03SOexY8fgscceg+rqanjppZcgLS3N5lvWrVsHVVVVMG3aNJvPcKAyJ2O96lTTloNJsKN9o0U8IESk2RsORa3cLvK+e7MbGwGcioMHofyXX6AAvz2NlZWMVQK7doWC3/wGZJp5rZJjvP5S1r8Tju9F3nMj0+5Rlp1K/HgsWrQIZs+eDWGoMXv55ZfhqaeeYn+3bLm5ufD444/DDTfcANOnT7cLdmJDesPd6atcPkkl2HF56cwdjSwkrlIvIs0S7EjXFm/i+6qjR6GxvBzq8vMhe1nreM+A2FhoRGVbE/6pmjEDxuIfEZs37bez+ycy7d6o2CjPzIQgVF6QAsNWE3nPjUy7R4GdXbt2AVlrFi9eDL6+vrB06VKYNGkSDBs2rBXfNTY2wtdffw2nTp2CiIgIu2DnhZ/GQzyMgIQa5zKwKV+4L3Ix++egsmecPQvNz9Nce/To4XJ/o3cUkX4RaeZ8KmmXsm6kM8vv3DkIOHCATbkhNRX8Tp4EX1S+BezY0frb06ULNMXHQ2NCAtSNGQMhn3wCAXhByhsxAsKuv95IJOs2V6Ws+xQXgx/+geZmNn5j587Q3KmTbu/ytIFEPudoL4xGP8krcWbNbbcxVvLPzoag//6X8atvWRn4lJayn9ePHAk1+CdkwwaoGzoUGvr3l3c5A+23NSu7R4Gd9957D0pKSmDOnDmMsd5++23w9/eHqVOntjrjDqIrAQGevXv3sp/bs+z84Y8L4PHfPQyRgbaRuqMDVFp2HK2Q498bWSPgmDrrT4hIM18JSbuYMQy0/0bc++MLF0LJli1WBZnicshlLXr0aEi1sO7kf/AB5KxcCfUZGTByxYo2/avQLbv4u+/APyoK4i2+Y66eK57Wj+93+e7dcArXpxaBI2+0dnG33w5B3bpBDCouva0Zkdf13AOj0J+3ejXk4h8zX4aHA7mlWrYAVGbUX7jQ5ucRgwdD+JAhAD4+kIWK+HEzZ5qfIRkPQuWHH47p7c0o+21tHzwK7BC4UYIXy3/T7yiWhxZ84sSJQOBI+bw1AsktbsmSJZp4UIIdTcvHOhtZSFylXkSa+VpJ2iXYcVVu2rtf9rPPQuGXX7LXKi87UaNGQQSCmNgbb2QXI2uuLXTBP/rww9AcFAThvXszlzZyeQvp2ROS0B373PvvQ+mPP7KxO19zDYT27QuNpEFGJV6Cjm5vNL/j6PKdsmABmyddwOrRwuLj5wd00es0fjyEIy2UTEHvRrLe86efzGtIACcY6a/HdaC14C1j/XqvuxCKfM4Z5bueg0qI/A8/ZGzIFRdKGej2wAMQejE2PAKtOCQ7R+fNYwqOqMsvhwpUqvP4PN6PZDcR/9Czx1D+u82d2yFgvrmhgZ0l7dWMzO8eBXYIvDTg5nFLzZtvvglB+BFRWna2bdsGCYiiySXMGhiy3HQJdtpLDOy/x8hC4uoKikizBDtiAnuljBiJ7zlYoflHk1saggECB3QpGoRWGzXa2pPobl301Vdtjgnlxco3NJQBIWVLxX7RY8faPV7q0EpiL36Afk9zPIKXrerjxxkNpIE+g8l9LBs913f5cs2Ahy54BNhKfvgB8j/+GJrQauV70f2H3hlz3XWQgpYyAmDnyVsDn6s+cQJIOx53110MQKpZV1fP3fbsZyRed8e6eCr9JBeFX3wBFINTvmcPI514n8AMBz9q5I/6ER/n/utf4Ivy04R/z0dXOGpxd97JkpUQb5PVt/tvfwsBMTHM+qNnI6DVjJ5Mlq0RZY7Onh5PPAEhvXrp+UqbY3nqfqsh3qPADsXsbEAfSUpKQM0yZoesOo8++ii88sorrWh76623bLqySbCjhg3c/4yRhcTV1RGRZr5WknZ1lh36kHrLxc8oe08XoZN/+hPeYhqhFi0P5LZCrlbxeBG3ByzsnQM/vP46DBk0CHzQxYX28zxadIq++YZ1oct/3OTJcH7NGqg7fx78MM60dOtWdulPULjD0L+V7ThaaUrQKkRWEn/sQ2ApIC4OEmfNgmpMe52L76SLUCKOQa50li0QnzXzFsYkVGMcEgGwZNRa1+XlQThe/Mh1Lx7nZo1uWidySQtFixW3bBXi99kyUQN/L13+6Pd9UZOutCAR2CGrE290MaPLIV0KG5D/g5OS2PoYsYl8ztF+aaW/AsFIY10d4+/g5GSoPHTIJhsQDxKgt2zNTU0MDJB8EPAgvmrCuyKBct64JYb+zcDLqlVMDlxpW9FbKGjTJqtdo8eNg04TJrBzgLdmlL0wVKIEIX2qG/Yh2aC5nnruuTaKEhqHrKb1BQUQjIr/HpjBmOTZ3U3rfrt7fvbG9yiwo8zGRjE5q5AhyQXNWjY2IkpadjqSdZx7t5GFxDlKW54WkWZOvaRdHdihWBH6ELvDvchVvtXaz9P3Xum2RrTS5TvtxRc1gU5rNBd8+ilbytibb261pHSB2YeXe0vXGLKGEOhglzEEMtYudvb2hvoSQCFwRBe/dLJQKeIIjqL1h2u51ewxH48/G45gji6TNG9aMwJOifffD7sPH4ah/foxrTldMK3xMlnQSAtOYEjp2sbHpotnCIIqAlZGAv+ezutq9lnLM1roJ17dN2WKltfb7Uv8STJF/ES8qVcjmoei6xgBeHpHIHoakfLBXiNA0ueFFyAQMzjabQhyKMPj6b//Heoxfr0KwZ/lOWGtP80jA2XL3U3Lfrt7bo7G9yiwQ5M9cuQIzELNVSfM4PL8889DH0TE+Yhg58+fz7K09VKY6yTYcbS9nvN7IwuJq6soIs18rSTt6sBO5sUMXj2ffhoVkj6YFMiUxYq03UH4x4jN0/c+EwPl6QJBax4QGQmheFHXesF2lmYCBTl4+aH9bsK5VGNWKGuNXG1obgXokkOxP4GYCY4ABwMaCJIp6JpfhhzFxNA7z7/7LgNTlF6X3HGsxTAo50HWIUtwQnMgFz9XZJ27tpE2nloN0kLWK97IDS/u4gXY0tLlibLg7L57Ig1a5qSFfrKuFmFWXUrhTo0AOgF1y8bORfwhyUGo0l0L49GUjXg5DGPisv/yF2ZBpfg1dyTFsKSZxccVFUENWk4LPv+cyZSy1aHlmCwwZPXpjp5JzNVN2fAMqNi/HwIwc2EZKgTy0Spcg9l7eQvu3h0S7r3X6jYF4e+OPfIIA0iDsJ+rlmm1PKBlv9W+w13PeRzY0ZtQPdzY3jk4Ewqqs2Ba/9ehS2gfpo0grQQ1tQJlZCbRY09EpF9EmjmvSNrVgZ1d+AG01egyW7ZzJ3OJ6Iaab6NYfzx577lLVQimlybLh15NK83ke1975gyQt38FpsAOx/gWsnZQQgPeeHwOz/6k9WLD3Xys8RX9jlx9epL2Gi+ZLE7nYvYqel4JDrXSTpe7ou+/Z5dFpRZb6Xqk1z7pPY5W2vWeT3uP5yr9echbuW+8waar9yWdrIjU9LTmKNfVHs3Ev5QUhBq51tEf4uusJ59kgIQSoAzGZAkNGG/ThO575HJHa0HKDAJ9BIp4i8CSKwScuj30EARER7fZWkpMQH+4xZZkNRKTqpBLoLuaq/vtrvk4M64EOypW66Oj8+BseSaMPXwVROyphFJMkqBsaoTVyEyiYokcPiIi/SLSzBlB0u4Y7NAF8hBasVn2qpSUVjJUebHmC/+h2mBah4LYDg9Y2/ummhr2YW7PzEHWSOXByXpfpPXkdw5qtFqb2mGr2Sv0op0uqeS+R40yYFEjSw+BPnJ/o7geT1sTvWhvr73S+z2u0K9MCqJWWaz3vLWM5wrNFZgk4cQzzzAwE3fHHSw2iaw31lzUyAJESq7BaD31DQ4Gn4AAu9Ml6y4lVSGwRJbYLrfcApFY94uAli/1vZgwwScw0BxL5IuJv1xprtDuynvc0UeCHRWrysHOQExwE3XRNZMye9ABTClLefYZe0MZmUlULJHDR0SkX0SahQU76IpArhMnMcawFLV2A9Hl1pElhn/0yV2HgrqVjQen85/pfTl3KLAaHrDkezonq44eBR/8wEbhR9hdGld7UyaLDllMijFpALll8cxMGshs1VXKumNw78xa8/pFyj48BoMy2FFCBrJ8djT4EXnfXQW6/HJOCS1cTRLgDC/p/ayre573n/+wrG7WGqW/JrBC9agobo0SiKhNaKBMlU1jk5wwqxBmgFS61FHcEGWF5C2MCqUiEOLAh9wFObBSKqZ8ESRxwOQq7XrvgSvjSbCjYtXe/el/ID/wNAz7JBFS02+GyOHDmXuBMsAuCrPL9LYoOKcc2shMomKJHD4iIv0i0mxEsEPuOfmU9h4z+FhrylgaclGoRP9qy1SglVjoWBn/oAac8MxWNpUlCKBImULZr0jDnYr1YPRqyixwdLGkS6Ne/u2WfL8H45IosxA1NeuiF418HMuEAHq7sLl66dObzo4az13nnDKRBCVEYJm2sNFlsAoDwgk0E2jVsxGvULpikjc1zV20q3m3JzxjjX6eYY3mF4IxJQ0YaF9fWMimSzFqdOGnzIBGslbrcZcj3jqDiVAKsN4UxeF0x5TRFDtHYMLfipuaM/tLChxa9/yPPrKb0c7WmMy7AMEQb8xKhC53yn+TC94htEj1J5BEDcFR1KWXap67M3RqeVaCHRWr9yGhTLIAACAASURBVM6mKVAQfg7GH58EQ6YsaNVDeSCTpslWoTh5KH4HEzAlo0hN5D03Eu1Ktwq9+JMu1Em/+Y15OAJM/GPP/16ItVkoQNceAOBzIytR/4suPvbmSBc1R4Hd9NE9iGcVgSfy76a/kztF+IAB7AMWgR8wOstcbcq9p3fxJAw0nlKbS+9kbhzczQL/r2edCnp3FSa8OY1WM/KbpwszFQrtevfdulsEjMTvru6rrX7uop2UieR2yDNqWWbRo/kQn1LKXUc8T8+Sda9k82aIxgKrBJh4zBOrq4RywFN507NqL+Luol3vPXLXeJb0W2ZYs5bggs9Fjfu/u+atZVwte96ICrXG8nKmGLNMZKBlTuzbUl8P9ehVcOFiHSD6mdJNjtzmlLW+7KX5VjsXOlP7I3glZVYAJhXz5CbBjordsQd2WHYZ1IzSgUmNNEJ0kIag5UepHdIiICqm6DGP8CBWS/cCUehXboSINHP6jUS7OWgd42YiL7vMrixRth0KNKVMXv6KtL7kclCbkwP+eOBTHI4zzZHfOk9iED9tmkmbhq5gJF/8Q1aB9cnq8QN6AQs8UnPkokXprqm+Cv/gWmbbIrqGoPbR1abce0sgqXTZoxou9IFWNnKj8MXYHp6hyZU50IWLNMdFGzeaa93QR7n3n//stmxFRuJ3V9bUXp/2pJ34idL80uWKf3Mt50aW0piLWQ7pWQLY1Djf09/pG03PEJiy1ri1ldzl6O+2XFLbk3a9902P8Tj9dOb5YzYxukxX7Ntnll8ecE+WDOXlnjKPpdrxhNFjbu4aw9P3nOIjWfIDi9aMP+NZEJW/aqqtZd+S2tOnzT+upQxy+Ic32kf6dxkWE47EDJbUWMwRJV1AKxDVNaJvIn2bPLVJsKNiZ+yBHd4963e/AwpCUyJp5aXD0wVEuQxnynfDqdLt4O8XBCMS1Gl46SNEZtQC9M+nD0PCffexOhF0AST/z2z0l09B82f4JZd0iM++im3W/REj7bnexBuJdu5DrsbFimJPiM95elxr67YNA6qj8QOippH7AqUjtZdZiwfVqxmPnrFHh7XaFpTuNRlrsACmA6YCdhR7pFazbW1Oyr3nsRe8ZosZ7KA7Sw1mH7PV6APqFxKiluRWz2VhyllK00yNfNQjhgyBnlgI0J3xHUbid5cW1U6njqKd5KIa5bEKvzNqapFwEih1NvE4b/wSTq7o8VOnmpKGIOAntx2yCNLvLQul8r4dRbvee+jqeET/aPyuW9bLIasNtQtr1zIFTdKcOeZX0GWcAu+N2oTYc0qJb+Ubtgkto+MvZhAtQyUbxZYqW+Ls2ZBwzz3kr8gKJ1Na/zaptjto4yXYUbHwasAODUMa4kossEaXfFYhW+FTbCQB2Zj9LBwq/JKtzLxhm1utEAXDlSKdxMxRyPSUNpR+xv2pVSwnq1buHxXlkdl11Mxf7TNG2nO1NKl9zki0czBBF349KrnrTbuyNgn9nbspkLWCLvNBWNSOAlvJPSIf05pai++hfrUY9Er/P/rww6yAYzIGxVJT1pnhwE9N0hUlL7AEAKjRJc1hDio4ki9WCy/7+WeowRoyNB7FHxHooYsQnRen/vrXVuxEF1ZeXyIsPZ0BSl6JnBQoauoOERg9hIUuqZFbHhX01CsWyR7v673nauXME57raNp5GQjiLZYyG909G1ADTe6iBGqUlkuSDVIG8GfC8DJmGSSvtADZW19yVS2YOBHGkcVV0EZ73xvlns4dSpceg+tB54kyZbq3LU1H83tHrqcl7ZR0gax0dMafx7hXap2uuILVDaOfUaNYIH6uU9bRRFSEkwcFudE1kEcCpeK+WPuLihS7i3ck2FHBOW9/dRMUxpbC1cXTIf3qFg2Fra50odiLaTKpWBxVnSbt7emrrzZMzArPPkf03R/2KjQgHZWozQ5MTGRmf2taNNJ+0aWCaKdLDf07HDWqoWlpDBhlI+Mno7aWDkXenL1Qqdgqj3pEHorGiNE6ipYYinVx5P6llrncve8ELMiSanlJ41Yb0kqHUHE+vOx1wvgE+j931yHQQBdCW9Yf8xgov+T+k6hwyaOECmdfew06X3NNm6xqfA2trRGdBVSEksfuDEX3Mqo+TkBIbSPf/wFvvcUe55mCyAVOmSiiGNclBwtR0/lkLcOd2ne58py799yVObVXH6PQTkCeAsLVgF9eV4gUCRQrROeDtVaPF/uRr77aXkvtUe+hs2LXP/8JITt2MJmjmEJHGSg9igAXJ2MUfneRPLvd7NF+4dNP4SzyA7m2UbOsG6RmPrwMA1lfKQU3eRtQtjjKwKi1SbCjYgXfWn89FMVXwCSfudDnkskqegBYps4sR3PfFQgGjNDe2DcFyupMRVNHP9p2xqRRJq0W+cSTNocuRPRRsOeKw4WELmn04eD+1o7iFYywXrbmKA9FY4Adcluhy41eH+uO3Hd7oEPJp/bkjhIWkHXaXqOYhwAEII0YEEuN0jpTi0drjNKyQz/rjIoe0vby2CNyaTn7yissNSr9XenLTxXByT0iF3/PUqNi477hfD6sUjpabWyBJfrIJqE7hZpLrV7nS0fuuV40uDqOiLQrE29kYHybO10kXd0Xd/Yj9yX6jnPFpzsyHLpz/lrGFpHf+Xo5op0sOgWffcasOr0whqcOs/ARKOYJRM689BJT1NVgfFAIWnnoLCf30RBUwpEyrfjbb9tsjT03Umf2UYIdFavlCtihYWlTKcCRgiSr7roLxl50G1Hxyg59ZMWulqruw5fgZSVhAAtAI5cA0ia7comwFBKedpcIpTHJvUBrRfAOXTQrL3d0MHjafPWcj5Fo55fwYeiPrEfraNq5VroaAVzxpk0s3Su561DjllV7Viz6OJ1/913Iv5jwQLkmUSNHMnc1a9ZdAkD9sRq4LfoPzpzJzkLeuqA7KxXYUzb6sJHlhlyPyJpDjd5n6RtubZ8oCNofg2d7o3tce18+O3rP9eBbV8cQlXbu7kZa6CD8E3Pjjcxd05sbKXEpw2EhZpGk1oDuqt1QA09up3po342wdqLyO+2Nu2kvx2Kq5ApdiTxGcZfctZkU7OlvvKGJPSTYUbF8roIdGpr7wDehK1sU+i5SBhhXwIKKaeryCFl0yLLD2yVYW2jMn95l/1TW5nD2ZdaERAl49ELvzs7Lnc+7+2Bw59y1jm0U2gkYkGWHx5Jopbs9Pgha5kgKGGpqCntSFW9yh+OWF6oxRNnS+JlG8ULdH3uMZTwr27bNXFzZ1t6TK13lRQsQzSEZEzNYpl8NxtgjnopaSSelbOWZ2yhmiWIiY264gcUI8NaRQc9G4XctvGOrr6i0k1JgLwZj+ygCua25ZtMZw5IXYXwCxcoZFRRYZlYk6/BeTDQgS0q4Q6o8c8z2lnVWJgFjfEj51eXWW1nSkM4YE8QLrtYXF5tTXvPvAy+MarmCEuyo4CktYIenteWv4f7r7a15dETm2XKTT3JZXR5szF5mfvyyr3rDyIWrHHV3+HtbQkLrQ8GiFLDsjiJxDifmxgfa+2BwIylOD20U2vkHXM8YD6PQ7vSmXuzA6tdgIpbApCTmvsrjfLhrnD3664uKoLmhgVlvfDHbGq85RENzMOXqvDqyn7fvub21FZn279H6OQwVArwmEGmi6RtP7pxR6K1A8qGsM0XrSAHalJWUN7KIUiO58jTvBibrF62xZ1BZQX8n627sTTcx0Cbi3otIM+fVjqDdVh08ZeIDZT0nsjL2e/nlNkeWBDsqvpBawA47LFCzk4n+rfEX41X0yvqkYuqqH1G6rik7uRvs8EOeUlfSWukVJK6acDc+2BEHgxvJcWpoo9B+5KGHoGLvXrvpmp0iHB82Cu3O0mXveQripkx2FKAsIv0i0tyRFyA9eVfLWMp9t1Rs0rgUy0Lxb+SGQ0CGLJKWjZ6hb18QJgCi758nNcu09+Syl05FWC/WGBOR70WkuaNl/SwWLi3CxFcUJ6r0DrAlK9Zc0iXYUXGyvLn2aihJroObYxdDSo+rVPRo+wgJSBoGbVFgvrKKuEuD6dyJ6up8fPRh86iJ4YOhqaIKzkEWtAfYoRdz1xjSirkaF6TzsmgeTsRDsbYRP9p+4R5/4SVt0bm33zYHueupgBBx35UuriLSLyLNHX0B0nxA6zCAtX2ns4W8FUiJwhtZPckScvJPf2KWH0oDT60e3XOUqbGp5lXk8OGmulcd1MhKRQV/qWUvXcpidSkhCFlekzFtvTLjmoh8LyLNniTr5BlAfyhBBvEi8etxrKPW649/ZAoFiimLxqQHlk2CHRUHyr/fHwelqQC3910O3SKGquhhHewMx7gdqnGhp8uMS5Ox6JSZ/wFszlkJgX5hUNdYCdP6vw7fHVrWrmCHHayoHaa01dS8IUubaIfihapjQGCHZMTTaVfW0iBf4K53362bC4mn067HmWFvDBHpF5FmT7oAuZunbY1vb9/Jo4OsPRTUT9YQay5qvIYWAQr+7aN3kWsbFTJtT3d3Npc1a1hiEmUCErLmUOp4a01EvheRZm+QdQl2VJySeoGdERh8q3cwtIrpO3yErDpk3RmXbNImZcRNhvd3zWx3sEPv5hYeewesQ4I85AHRDsVDhRugrPYcjEic4fFgh6doJqBDQfZ6NtH23XLtRKRfRJq94QKkVe7V7DtpntXE4pBFiAAHKf0IbLQ34OHfXloTXrCYYuqoSKStYstq6Ne6xp7WX0SavUHWJdhRIUl6gR3KWqJ3mlsV07f5CCUlOFOxG7bnotYJrTp3p6+GyMCu7PmOAjv0borfoQ+E0a07oh2Km3NWsPpMN6Y+6/Fgh/PYoPffV3URcUbORNt3CXbEjNPyhguQM3Jt7Vl3yDrLQIW1rsja0x5Je5RZUYnGhF/9qlUxYXtr5A76te6Ju/uLSLM3yLoEOyokQ0+wwy9ZehUwVDF9q48QwNmet9r8u2tSFkD/mJaipx0Jdvjh2x4Hvavrp6afaIfiR0fnQTmCnfsGvu/xYMedSgfR9l2CHQl2REs/7O7LHwGevZjwowktPBR/QGnW6WeU2prc4/wjInRT0nD38VJMCnf21mAITUtDL4950CW0j8PPnIhnnYg0u5vfHTKaDg9IsONgEcnCsGbzFF1iduiDwLObdGSSAnI34umlE8IGQnLkcBiZOLPVSnQk2KFDnWdnS0WTPhUcNWIT7VDkGf3mZKyHrZt3sPoLjc314OcT4FHbx6ufU6BwBlZt1ruJtu8S7EiwI8GO3qcImO8K1kZmiXww/pcyuSkTBiifVeM+p4yTrX1tMuwsN8XmqI1PFvGsE5FmCXb0l2/dR1yEWRqWLFni1LitspHgZfuXO8/pBnZ4znA6oMi6016NrDhkzVG2EQkzWHyFtdaRYIfmozyEKX4nZeFCVYUQ22s91bxHpEORkhOsOTTL/KE8trMEKpK/gpOlWyEpIgPu6LtCzZK1yzPuqK2jnLhI+25tw0SkX0SaveECpPXAcee+87IV+ehq21BWxtzaKHMbAR1lAgFbYIieoaxuVMScxqJGsUN0/uVgiusud9wBp597zvRz/MZWLb/e7O1h6elha53cSb/WvXFXfxFp9gZZl5YdKxKhDNSjX++f5wulPZtUazscXQDc6UJj+W6KoSBLjiXQcXSYdTTYocM597XXWHpBKjhKlafTV2kvbuquA9DRnrfne939LorNOV91GIL9IiEjfjL4+vhhYoKWYrSXdr0HKo51hUMRpg+pp4Ed7iZJFkOyHOrdRP4Y0lqKSL+S5nWr86ChvgkGXBoJ/YZG6M1eHjeeiPvd0Zc/OsMKv/gCqrCGjyPgw+dKIKnH/Plw5p//bJXuOmLwYIibOhWOpGaZwY49RaiSAUXcexFp7mh+1+PQk2DHyiryTE0hKSngi8Wz9s6qYZnJ1Jp2HV18D86cCdVYibg94nY2Zj+LYMeUzpmyrVGmNTWto8EOn6MyWDMVc/5TrQKjNCMfipRCuqAqiy31+aoj+PdjML77Iyxr3xfHn2qzBeTfTdYdW23esM0esW3N9fWQ/ec/Q9HGjUzraSvLkJbJGnnftdDtDR9EV+lX7vnMcbvYMEPHRMPcZ7FmgZc3kfndU2knzwhKW001Ryr27WvDgb6hoRDSoweAry8k/frXzGtCeVeQYMe20HrqnrfHMWNk2iXYscIhlkkEKPCaMpfpBXZ4jY/2yDb2xr4pLENWv5jrYGLKQtXy4ClghyZMdQpyVq5kc2+PNVO9SA4eNPLBcLzkB6ughpM8OO42JhPN+F9RdbbDJetIsHMUQU0TghxqNadOmTWh7lI2GHnfHW6kigdEpJ/TfPpYFTw96xBbpdBwP3hxfYaKFTP2IyLuN98xI9FOhU7Ld+4En5AQSLjnnjZu4fyeQ7RlxN3JkhQ4akai3xEtan8vIs1G5HfL/ZRgxwqHW7qZ6Q12+OWdMqtQLIq7GmnnX8m8ng3v7GVz8y/PQmbzl5Ca2RVumPW+5ilqOSCUmWnaO9ZJC+FaaNbyXj368mx9YQGxEIdWm/K681BQfcI89H2D3mdpyonHVu+bzIrR9ut8LVzTcyE0NtXCpk2bYcIVV8KLv1ypmv9on8k/3Q8zDVlaXCgDUVBCgtNF9nh8juWauLOOk5H3XQ/eEZF+TvPh3eXw14ePmpfx6df7Q/c+oXosq8eOIeJ+e8Plz5KhlGBHreuxiHsvIs3ewO8eB3aO4aXmMSzyV11dDS+99BKkYRpEZavEoLvnMKhuJWr6J2Hg3d///neIx+A6W83ZBAXWgpf1BjuUAIGsR7y5y52GXI6oYKjag0u5hp4Edvi8MinQEvffKO5sRj4UOc/fkLoUUqNbXAcJ3FB8jjItKbmvVTeWQnxoPwjyC2fbxWnnGdqUYJv8zct27YLYG29kzzYhyKk8fBhKtmxh8VnUKMsQpVytQnfPyGHDIBfjtSjQNnnePBZsS/8m4BuIAIgaFeCzVm2cyzMVyUucPRsC4+JYMK5/ZKTbLo9G3nc9FkVE+m2BnWlzk+GayXF6LKvHjiHifnvD5U+CHddESvL7BNcWroN7eRTYISBD4GQ2XkrCMJju5Zdfhqeeeor9nbft27dDly5dICkpCZ5//nkoKSlh2dYCAwOtLqWzYIcnJ1CmhtYb7NBEuSsbu6i5KTMb186r9b/1dLDDLWJ0qc1Yv76DRcfx6416KJLbI7k/UqM00hzAOKa45QlrYIcADjQ1wSlUVhDgt9YIjFDGIWdb52uvhc7XXANU8bu5uRnC09MZ+Cn+YROceGoRS1/ujmQE1uZp1H13ds1tPe/p9NeVnoPC/euhuakRfDBmIarPOAiNc1xTxN76cJp/+aEEXnzqOISE+UF1ZSNcc2ccTJuXDFUVjUAubt6YsMDT91svvvZ2WScvEFJmUVOrIBVx70WkmfO+kWn3KLCzCy9D69atg8WLF2PcnC8sxYB0st4MQ82utXby5En4wx/+AP/4xz8gJibG6jP33nsvzMBqxI6aT3ExBO7ZAwGYltEXAVTVXXdBQ//+rNuJsNVQ6ZcNvapmQFhDiqOhrP7+FMYK9KCAQIsWgYGEPrW1UP7II9DcqZNLY9vqlBe8AQoCt0Fi7SSIqR3p1NgXqj+Bc/GZkLQtCjqnP+ZUX2sP26Lf2YHDX3iB7U/1rbdCPQZVenLTi+b2pvFUyBooCzgMkfX9oEf1NJdez2nfF7mY9b9k060QsnateazmoCBoRGDDWyMmA2lGGa5HmaP99c3LA9/CQhZA649y7lNXB74KgMT64hiIbMDvzJm2c8Tf5U2MhoJB1eBTWgbdTyL/j2gpmusSUSo7GXXfVZLn8DFPpz8o9zsIyv2+hfciUqAyzfE3wh7hnOa93wXBnu+DID6lEc5n+7H/T5xRCVvXhkB4VBMMnlDrcP2M9oCn77c719ObaOdnNV+vsMbu7K/BjV0hsKkzxNZd3mYpOf2NPjXg1xzszqX2mLG9ac+dXVSj0G6t7pdHgZ333nuPWWrmzJnD9uDtt98Gf39/mIppEa21QrwMESAicBQVFWX1GbWWHZ6Olg9ClgPuFsOzlFi69DjDKLYQMc/81hfz3lNGFD2bFovUN+vnwUEEO/1Op8PE217WPC29NALuThusmVDFAHrRrOecHI1FSQeIb6jxuBxHfaz93tKyM/pR01NhAwaw/3e9+26nM+uR+5o1VzWyxhZ8/jlzT6NGro41CJBOX4eF+a41vXf88UkwZMoCV0hxuo8R991pIu108HT6j3+yEEqytkDn/tdA6fGt0FhXCf1/9bpT1h2Ky2loaIbYroHQdwCm6eh0ihXRXbc6F//kMYvOxg9NFsqr74iDbz7Kh7SMCHhyRV89l9ojxvL0/XbnInkD7WTN+eXcGthx7j92lyo2pBf0jB6Nbszn4GzFHozRnAhFJwIgsFsuHC76Cqb1f72Ve7M7170jx/aGPXd1/YxMu0eBHQI31KZPn87+b/lvyw06cOAA7EZLDD1P7ivWmlqwk7NiBeR/+CFQzvno8eNbBUhrcQfjc7LFJNxtLgGtT4kqLFDOMCnPxObKIcTBTvr5DLj6eu0FIfUSErrwZl5vSrrg6bE7etHszJ5reVaZ0KJX9Bi4MdX1GjTWwE7EkCHQ92JWPS3zVNOXsg6tO/AYFA00PX118XRIv9qkRHF3M9q+670etuhvxhdVNNRj/j503fXzA38fX71frWq8fa9OAXJlI4CT9+NqBnxSJi2AmIHqLX88vTR/4W2PlMNNt19hBju3zEiAw7sr4EhmuXlO3pqdTWR+9wbaPz++AE6U/GjmU8o6q2xZJd/D3vxPVMlWkF8Y3IDfjW4R+ipuVb28nR7yhj13damMTLtHgR2y7DQ0NJjBzptvvomeKkFWLTv03Fp0iyE3N2VMj+UmqgU79iwsRgQ7WjKx0Rp6KtihufE6RfR3d1jEXD0ILPsZ7WDgCS0oRufqlAWtEhM4uyac9n/+fBU0+NXDpMOToc/0uc4Oo+n5N9deDSXJdWyMST5zoc8l6mpMaXopdjbavmulVw3f59RUtnqsS2AwBPv66f1qVePtem4ce27Y/M2Qi2Anb+tqSBiFyqbR6l3ZONjp2XU/nDw3EC69phh+s+hq+Mu8owzgPLQ0lWVhe2LKPrjsqs6wb1spi+H56/uDmDXIm5rI/G502im5zJpDsyDANxQGx90KnYN7QP+YtqCfnjtTsRsuVB6BWMzOGRWUBAcKPofs0p+ALD4APpit87iZrbV4BXi6bBh9z7Wsr5Fp9yiwQzE7GzBTEyUloGYrZocCkDdt2gTpGIQcp/D7t7aJasEOTzetdF/j47kT7FjL/qaFGakvHUzb895Abc0PqgMNLd/pyWCH1oxSFJf8+CNzXRqEdXg8sRntYDhUuAELyy3Dj911cI0TNZmsrT2n/Z1NU6Ag/JwubmTK1KikQby97wqz28QrezC4tsEUXEuNLFOlJw5AYedi9u/LfG6DkZdc9KVzM7MYbd/1Xg5L+lfkHISDlSVQ2VgPp2pa9mh535EwNMJ6rKXec+LjlefshqPvPgwRyRnQ964VToMd3v+lz15gQ066dBVs2DETAgIboUdaFJw9WQ3VmIzgieV9WTICSkxAFh0OgvjP3UVfR4wrMr8bnXZ+t3H1zLek/7OsBXCy9Een6/p1BN+6+k6j77mrdFM/I9PuUWBHmY2tsbERVmF6Wcq0prTcEND59ttvoWfPntAL08mew6Dl8vJy6IMZzaw1NWDHnJ4W09em4zstW3uAHcrIRm5ZgV27auFFlk2F19YJ9A2DuwesZvVQnG2eDHY4LfsmY32X8+c7vNAo8UdG/OQ2WcuMdjDowed8b/QGO8rq3vwdgQh4bkpdBheqs2BzTmtXS0qNXVpxGup8TQHhl8ZMh8tTpBubs+eAK89b8v24XV9YHcYTwE7+LixY/O1KdGHDmmeTbNc8I7e3rLULwT84AspP7wYOdn73wL9h7WfpcDjnUjONMfGB8OTKtFYWHB7LQ+5tt8xIdGVZPbaP0c45PRfS6LTbKjGgdo0s6Vdm8qQx1GZ1U/s+T3jO6HuuZQ2NTLtHgR3ahCNHjsCsWbOgE2Ymo9TSBGLyMRXt/PnzWea1HTt2wIMPPghFRUVsz0aNGgXvvPOO1Uxn9Hs1YMdRkU89LoG2mEQZg6JHkVGunaeL4HisgGzNJK2G2Y0AdniyAkrsQO5sHdXIDYDW+w60NCib0Q4GrR8+a7TrYdnhPE3jkz85+YN/dHQunC3f02q9edVvXttH+UtX0q+7yk9G23dX6bTVT0l/BVpzrs/8mj36+54Z0D80Gv6UnQmH0NLjCWDH0tJji6acbzGmc9eH7NflVZ3hzf8ughh0R5t9+7+gPCcTznR+ANIuuYFZcawVEf1xQyG8viwbRl8XA7MWpui95B06nsj8bmTalYpRrSUGlAzI70v0M1K0kkubNzUte07nYbhfgGGXQwvtHU20x4EdvRdEDdjJxvTPhV9+CbaKe7oT7BC9PF5Ia/0YirkgN6RyrJMyLnkuZMS5HqNgBLCjBIqD0K1Nq1XMFd47VPglrrkpkJ8Ajw/+Ry5U5AZmpINhe95qID6npoe/tV6WHaVFR8nTxOvbcl/HzNNNUNdUCYXVJ83zfufgTPQfz2q1nRLsuMLdrvVR8v3u8kJ4+Og2GBzRGZ5LvRTq0TL/r9wjsO7CKZibnA6T43q2eklVfRHUNVZCRFBX8PPR/1JgCW7UgJ3G2grYj0kNGtAFL27obZBXNghe/kcnll1t6qQPsWbPl1DbfRKMmmo729/h3eVAGdy8MSObkc451zjadi+j0r4JLeE5ZTugqOaUJuuLPfqtFZTWe/07Yjx7NFPyFeupskwzfT33KMxKNG5GRqPyO629BDu4CJTdiy7Oti7M7gY7tBH7pmCGIHTJ6/86pkC14ZJnT7AtzcdaL6xGADu0HhyoUha9BLQI6p2+296a84B+a8/EBPdknsmMNwAAIABJREFUAcmjU6e7bF1rr4OcB6nS+/QCBa6AHdI00lx4Jh8lT0cExsOMQepis6y5vLWnO4WRPwh68JyS/g2FZ2BZ9h4YEx0Pz6YOZ8Ovxg/+6rxj8Ku4FLgnugt+hUzXg11FH8KOC2vY33tEXgbX9XrapYK29miwBDdV+cfg0L9ngV9QOIR26cUyxcUOugFC4npDY20lnEGLTlW+CTjzOB8lcLln6o8swUFt4hUwavofbb6aYnceuj6T/X7VZut14/RY+44YQ2R+NyrtSuu3FsWoBDstEncWz4sXTh+Av/W5zKYYkpWbLNp9QiM7QlQ1v9Oo/E6ECwl2+AVZufNkFSCwY621B9hxZF2yxaV0QVxzaCarGl9ed55ZFciiozX1o1HATskPP8DxiwktaI0S77sP4hA4WqvHolnSFQNYXqivwexlvaLHArlcbctdxbTTvHHXK8v3Z+Z/ANUNJRDiH63JCqeFLpM18FnGO9wNTMt4vK8zYId4uKAqCzblLIfIoATk3UugprEU6hqqgNbI2eBZ2oNfzr+H1p4TZlIk2NFjV+2PUdnYAI14Dm3ZsgXGjBnDHn7l7GH4rOA0zEjoAzMuajQ52Lk3Jgn+J6olQcGmgn/BkbLvzS/p0+lKmNDdVNA42F+fy4E1Sw7PzuZohVJvXQrRfcZiSukWK41asENjPzgp0yszshn5AuRozx393oi0cyVd55AUGJP0ACSED3RZqaAW7DQ01bCl9PHxc4vF1tE+6fl7azSvyjsK3xXlsQQsT6QMhhtjks2vrEfvA0qzv7nkHCw6vgtu6dIDfp2YBuH+AXatQHrOWa+xjMjvnHbhwA7V0qGaOpYt7s47IXmeqZiiZWsPsMPjhuzNw3JedEmkudGFkDdXaupYo3nTZ4/DnsSfoXdBOlx/recUFbU2V0owQfE75IpIjTK0RY8bx9wS3dGUblJkcaALOtWkoZTN1LiFYsu+jyE/aBNYs0rQnm3OWWmeni1ApJw/jUt/XEk4YWsdlKDNljXwSGYF5J+tgf7DIlWnzXUEduiDywG50sfb2jzVrI21fl8jiDuMboaMJ9DFMAY/7skRw2Fk4ix3sIV5TCN/EFxdmHlHf4LMclMcpbWmjM8hsLPu5E64vyQbhgSHmR8/UrEZCvwuQI+h97QpcOiMZY9k61jxdxCN6XGvSTFl9uStcP8GyN6wrFVCAg52YgZgFVo0MpFbGrWwpIEQEBwFCWNm4s82QPKVpu+Dq2DHWzOyicjvnJ+MSDs/b/VQbtmj/+XMSa2UfnzNyGrbNXwA8yLwtEaJbii5DY91Jvdu+t4qY5+t0axMwhKHafU/HHQVsxJTXbFPL5yGlJBwICs3AZ7YgGBYhPGLPUMiINrfWGnojcjvnMeEAjtVx9BlAV2dqDmTDKA9wI6zKajJxYcuy5RemhodXHTp1hKnozx49ry/DDalboDYiq5w93jtAYbtISRk5cl97TWoPnmSkWIrBsvVA5YOPqoeTZYDnpCADkZbjWjOjv0ns5pQquQI3B9KYkCgiDLmEXBJihiMgfZ7ERDFQTgCJ9MFbSFz5zpYuB7fl4v1bsZBaV0uvvcrqKjL183VjOb9xv4pjCayTFkmsyCQc+JQBXzwf2cZidPmJsM1k+NULZ89sEPrRz7j5JZGa0EJHohe+jutCTVaXxa7gR+aGRoCXK0Bqa5h6Qh6hsGALjehVWspvq0ZxnV7WLfq3+3B67Y2gdbRHk+q2jwXHrIHdq7unAh/6NlSZPAH/OB//f0rcOux/7Z5U2k01s66aznsL/gUjha1/r3aIGrOT4xnLaq6W6urQ9YeaqFxJlkm17agyAQIjLKexVIJdubMPQ/H1z4F9dH9YOTsV+2unLdmZOtIfneBVXXtYkTaeXKXG1KXaqqlRgtpj35lqQBriz5v2GZd90KPwfic6XsdHhAHhTUnmbeMssC2Jc3Hqspg1qEfIBRK0WoVCOXNIXAvWrK7B4XBlwhwdpYXQJifP5seWb95o1pjL6WNgq6BIa2mTuNlVZfBpJhuepCk6xhG5He+AEKBHXN8B1ZyT0HXJ7UB7e0Bdniwva0kBQRuTIHwzdAlpC8cKtrA6orQpXBk4kzdQA5nDCOCHZo7rSNZeXJWrmSxTxQDpUdTxrXQeNbAgeV76GDoOriGJY3gjbsZfnz0YSzG1hvuSFsBq/diCm0MslfbCBTQxc/VdhwBMgXwE/+QFtwaoODZo5TvcCZtLj8UuTskWQgHXT4bmpob4dvTzzEASNr6cAR5eRX72GvId5xbu7TGnCnnnVO2ExqaaiG7bBvsu7DO/Ctyj6MEE9T00HLygTvyg/D58YW6uLE6y1sc7DyDoKZ072HMknk5G8IX3TdiAoLM7hqV5Q2wt6oILnz8ACRV5ENk71EQGNEF6sovQFnWViCwc+Vs0yWotqEcT7tm+Czrd5BXud+cic/e3M6WZ2KmvhYLvaULJAc7xX3jobifCbj74n/X9HxKtcVUCVquvPo8q9vTGJECl/3vm2y8zBUYA4pJDeKGobfARWsQ/ZzLVLfUEBg2rhMMHRNlNXObs2vf0c93JL9L2p1fAR6vo1Z5YO8NasEOdyPOrzoKnx9fgEq7C6rk2XnqtPV4Yx8q//CupWz0vZ3RcxXknt8CTbXVcGbPVhg9+TkW50dt3dn18PdzeC+DHEiEo7AHrrI5iVAEPVUKwHNd527wWI+BUFBXw87JAF9feOTodhiG9ce42682ivTtbWRZFwrsOEpEYIst2gPs0Lt5YdNhm9tqPOhyTK4/ykbWgKHxU3UHOvQOo4Idvj6ZkyZBY2WlzaQTzh4BZN7OzP+QWWKSwi9hANNR4wcD7RtZLAiskrWCtEa1+H/lBZsO2Mzz77N3UAsLiGWXr7gwBLZo0UnrfDXEo0Ui8/wHDKiMw7Ti1N+ZRu/45vA/4fDhHNatrqgzdL50RxtLEWmu16w8AzlZVZCYEgJ+WOg+53i1U2lzLcFOaF0YVAXaBnTtFVNzsuRHVgl8N661ssWGpMLopN+wH/lcDJinODjL5os+58mRbQPMS2vzsKp4Anu8Iz8IZDGkj/O09FUu++E7w1P82Sn7voVzddXw/qAr4dCP22DChAlthtm1qQQO7SrEWKp8CMr+Foakb4Led5NlDYHN+eNw/qt/tgI7fAAue+EoEwSOeUuPuR6LF05k//TzJUDlA/wiRwCeslKSlYusO8T75WjBzN26Cnz3ZkIOJoE7rUgER0C7S4jJskOy+jVa/Jis+uNa9l/VCghZBTuhXeGyB7HQ8TGMIURLD7UgtAwN/HULn50+VgVPzzrUal0eWpoKl4xFhGfg1pH83tHLZjTaebwOnXd3p5uyb2ppasGOUulACpkTJVuALEv0LWtqboCowERI7TS+Xc8sa3Tz84PODDoHSPlGc+ydFQDxp+vNXSpjAqH/Xf/Hnvl91rdwoqkfDAyuh351q2FT0yToFJKGZ1IgdEGXtSlxWA+yvgpCff1heGQsXEBgQ9aeF07vZxafHsEEmnxgbFQ8dAkKhj+dzGwV46hlf/TuazR+V9IvDNjhLmz2EhHYYoz2AjsHZ84ELF0HAQ9NgsCErlCKLkxRQYlmDTwVCU2PncQuxHRY3ZG20m2Hg9HBzvGFC6EEA6X1cmXj7l7OxI9YHgxkHSKtM09eYDkWHZwEZqwVKLW8+NG/ybp0EF3ClPFCSh4uOFfHtMmnTudCzplz7GCuPpsEjdUtZvP4kfshqnokFOKzVAzx2rvi4Z3lOVB4vo4N9eL6DKBLmrNpcy3BDp8XAXS6iPbGDxtZtngjF0w9Y5HsHfLK+hKufAwo016AX8sa0n5SCtcekSPQFz0dqg6nWL3su/IuZ/pYyw6YED4I17kXS809Plk/Vz3LeXGf9c3DbrAK9upqm+DJydugtCTI3HXApC1w96+uYP+uaiyCkncXs78Pm99a2aOss2RvPejy9MVxtNhfrDHGLaojEu9DcPsBk7vu6OGajH8K+3SG9KsWs4uMMnbO1vi9ax+Ay3rdDsFdfOCvLx6GMx/VQdIdgdDzulIY/OWfwKeuympXsuw01pRC5fljENljGPy0dzTKUzXs3lLCnveGujtGvgA5I1/WnjUa7fyM0Eu5ZI9+Dmpo3ZRZPvl9is5/ZYkAUtJclvArpsDtiMazf9L58b8ZG9gUuKLlkq1+EFLTCOc7d4GoslIIbqiDXendoDY5CD6oNykdKQlLbNUqOFm6FYYnPQK9O0+CEAQ4EZiIoBqtOU34DIEbSlhAiVymH/ieAR9rTZnQpQzjfpSNrN3UaCxKfNCezWj8rlwbYcCOo8Kh9hhGb7BDly06dFIxe5eyUb2dn4dlQtFA67PhBwYdIhTXwQPi3cHsSrAz7pIFmrO7uSIk5GKVVbwJD8TjjF7L9bJHNy84SskKCOD2XrZMVYY22htaXwKWE9G1hdaYfyCcCZKmuVmj2TK9srN7p8yeRn0vbB7HwEvghUvhiSVXsaKG1EiDTCDFWktI8Yew8CDI2m/b0tI5LhBum5UIoyfFmAOyqVji06/3VzVlW2DHGbCo6kUuPvQOZjCkDHDUSK5Ol/+MGQ3tD0auhkXV2Q7fOKjsmQ4BO44SPZCC5Mbey9wCKu2BHQLcB3ech5++qYaIkGKICC2C3MJUgKH5kHFvi4vn6G9NS2sJdkhm8ir2Q31jNfs9WdcKa7Ix6+FrrfbC0mJqGTNAQLtndiBEHD4DCaNmQOJoU4D00//3OPt/6c7RzOc+JLYc+o5ogLSYq+G1Z09AQ1UQ+IfQpcQP/O85CbmnEqHzV+FQdG0FFF1XAeNzdraKPyoOjoSz4fEwsOBYq/kFRsbDoDkfgDINNT3Qe1A4Wk99MCaumyHd2lw52x0KkUEeMBrtXHHgbIZLW9thj37leaRMb22pvOgZNQoVceWQe9Gdmb6z5DnhakF0V1nHGhAkl+9v9jwDw3+uA5LrP476DVyWtw+mHVoP1f7BcDYiDv8fBF/1HAMT+4yGof57WilP7LkK7q8owro7x2AXWnn6h0WzQsu8ZWBdshV9L2fAKLeqCnzxfLBsndHtjccCuUqzs/2Mxu9K+oQBO7xwZ8qCBRCDLk7ONEuws3rfZHPQ+e0YcK4mIFjJJEyAMI6DLn7KvocXPwFf37yNTU2ZqaQGD4KzFZlwN7pTtFfjYIfep0cVZGeFhGtUOL3OHs7KgqM0htosd8r30qFLjeJL+J6MSFSfQcZZmtXuLfEPabDJDe3gkkXmbl3RLedXj/aFyvJGePGp4+zn5KYWEFqP8QGRsHfNULwo+sMfV6ez39El9JPXc6HfJREwhkDNL+WwBX9WlF/XJhnBzHG7WB+y9HBAZW2+Jw5UQllpA+zbtw8GpA+EA3tfgtzk/RCSZEpyoIefuNp1sveccp8pULY8x1QDxVH78uTTUBJaA1f0eoK5OPHmiwUwCSST9SC9fAFcfYVzZ4yj96r5Pb/c88BjAgm7MQU3aSoPoyskKQ0IEHRGS08RpuXOiJsCzvCzvTnYAzuPXv89lFZEsO6XDNgHl1+fAi89FwFNIc1wybOm1NLUbIEdW+9tbK5HgNqIl6S9sPaYCbBQ4/TzPQ7wDWWuiWQBJRc2qovDwc7aVbnw6Rt5gGWAoMQk5nZbfedGaMA/IVmBEHDdMTgzyR/Km0JgRlUwzBh7FfBgZRpk+olNMDx7G5zqmg4xZXkQXlWMMTxzMZZnMrz+bDacRjfRnCwTgKP2xPK+0G+oaZ2M1Nx1zhlhDYxGux6KW+W+qAU7SiWXpQWax2eSe/HGk0vxe5vPXhGD5xRZo7WW0VDLRwTCvvjlFWjaewc88dt7WDc6Qz9dMx165RVDZspIaBqFCa6O50D3/I0Qe/In89BZnbpD19uWQWrZAfi4yFRknJqj2N7s6gp47Ng2lqiArD2bis/BK7mHgYOdqQ/+CBWDatmZY9kaOjXCO5eNh/io1gkO1NLrynNG43cljUKAnVmhoSxonVrG+vWqNPzKRdqe/QpsL3ybARAy/1L8DG9qsnLRs0om4R9hunjEhqbipWMqs1psXbsQdiZvgcTS7nDnlW+5wou69VGCHTVC6+jFaoSEDhY6cEprz8Ke/I/ZkMqgdWcvyuS6SIVaeR0eR3uvdG8iy44yaUC/ztfC+O4PO2VNU0Ozo3Wz9XvyLa7aegcc/WAMJPSrgJKyMqjOTWz1eNTA/dBz1utsDSlLH7m1UYvt6ny6Sw52yOJDGdmunRoPX713Hoov1EFAoC9MursrswBxkKWcSHjqcej90Ivsoj3nonuAq3Tr2Y8uy34IUnhhSbVj+1w6Fi65whRromwcbPSqmgE3jlUPitW+19Fz9gKPeRwKxSzxZpllyNH49n5vC+worRiX9v0KrrlnOPQePxHuveVn8C/2g9seLoDUrr3Y0NVbTZkyLS07aua169w7kFO+iyWiuDbuUYCyEvALiTRnWCP6yUp79N15sGNrIPw3c5rVYSmG5sTBSoxRq4JqLAQaHhUAt85MgN+t3wn+3wazOfPWfdoayLksAo7BcBhffwH+d0AG7Kiohudz26bgVlp/Uiah5RjjeWoD0qEgr5YpHX78stCpbIdq1qS9nnHnOddeNLj6HqPR3tFghxJ3VJ07guZZP4zPa2YyaaksJtfs7bmvm0FPYvhgVi5AL9BjKtXhw2JeefZPmgfdyz79RyBUHrwElqzOgOLIGvhw2Ydwuf+nUFbdGY7GPQi9IhKgqPwE3P/YGFSQ7YatpfkQsfHvENTQ4o6WOPZ+OBuId5jyDRCfOAqujLof/DGZga3sjjt3FkGPpDDokhAEP5ddgMeP/czAzqL4ofDkTQfssmZAqA/8z9zuMPaGWFdZ2Kl+RuN3JXFCgJ1bN21iNEdkZEBfKzV2HO32z1sWwukCjP+4bAZcqD7GgusI+JTgpfxI0dfM8jEWL5QkjOQaExHU1ewqwgsm7sZaMEOHDmW/I608xW/wRoCJ0vB+/ONMuBB2DobnjIFRt7ZoBxzNzx2/52AnqqYTlAYXM3pIY6rGimVtPtaEhA4dZapsbjHj/blWhPv+0rOkiebue3S5tqUJpUsWt0Dw+J2EGei6gn9sNW4xIUBLbnNlGHROzdVDlmjuNmIYZFYUwuQ4RTS0DhtGyQ42P3MjnD1eD/f+IRR2Bz8Cp9+5m7m0sbicmmAYPGML3HnnOJfnr5wmaaIP7iyD4gKT/3DfwXhx3GtKE01t8OVRcAz/XV3ZCAndg5mFIzIyEk4eqkSXwGp4aMkhiB92hcv8o8OS2Rwi59sVkL/rQwiMjIMAdEuw1erL86GuLL+VC5TyWQ52EmomwfCB4/BX5HrAfePauiFQQH3W5ni4+ibTZV9L47xLfvB3Y3ICW40y0xXUnIAfcl5kihtKha5HswV2Dv6cD397PAeSYk/C4ndvAf/AAPa623//A0RvDm3z6sSY4/CHN8bZvBiomevxTzBeL2sLZksKY25jPGsS9d3778fh/968FWrr22pD0zIi4MkVfdu8gltrYneEwcA9XaBbYihExdfDgCsr4YOG/fBdZWfoAzthCPwXDsIY/DOapaGl1ugTBv2aN0Glbw/offwcXHuyBWwOwuQFdAEyekpqI1+A1PCTvWeMRnt7gh2KgbH8hmavfxYKD5gyYCqVGrvRpas31p2J8DOdD9S2IeCh+GQe49qv80QYmXS/ZjfctTtfgJ+/roIQv04YR1OPCpI6CPXvhHE1xXBm/ZXs3SFhfuxbRo3cbsurOrdiA2Vm0iMbn4eKzLV2WSk0rjf0/1XLuUwu5jFd0Q0twg9eXXKSWXiX/DvdbBmmdNT3lKXBJwswMxweVUk9Wp9XRViktfqo6dvSqUsg/P2jQVpZWVV/o/G7kiivBzvL5s+Hidu3s7iNNAQ6atNNKxdpx5fzoOlQJvhMvAV2N/yXJQzgplees175PAVg04VDGe9hjZPItEu1WyhdKl2oybzrhwqCKz4ZBAP+9pIq5nPXQ7mrV0Me/jny2G9gb68TUFKP1gOIhwfifJkvrbOgx1JICARSmsdeaNFqRr/U8vpzuA57WDpiOtTiwvqZY3T4RY5oTQ25EXpV3gc7vy+C7z6rhOGX18ADfxndZhlIW0qAh6wQvIYRxe9QyvHQ3r2tWvcooJksS8pgSkfru/HDfEjGVLIEuigbFWWlIj/au+NToTorG76O9oUoDFB8vX/r+CxH4zr6fe7ZYvj9tBPssVWbh8FqXEvKPkWNMlal4x6lx96g+cNA4xFdvBYAZdRa9eds84eg98CwVrE/MSmBMOGvneDI4cPQr19/+GCKaU7Ll/tCBIJ9T2z7XsHU32XnIfXWpRDdx/Y+8YKU0b3HQOptbZURjmJmrNF+9pWnYP4fJ1i1tpGM5FceQXe5MJZgYH/BZ2yI7pHDIcAnBN08MO4F29HijSxjHzU1vMvTqPNMZVr3ZHd5ITy+bQf0rYqGOV36MxfGQQPx44v47sd1WbALvT2GDz4ID7xocg2h9//6o6PQ6V9t69gQ2HlyRR8GUGpLcvFp/KCje0dQdBKExrcFItbmvmfl9dCAlcypRaWOgthBN4AfZjyKSB4Kny/7G3y8YQIkdgdY9OZQ+G3Wdsj+bzVcVZ8Ek8YmWlWefJB/ElbmHITrsO7FwpQhrV5JtD981OR6rGy/6oRJCYpbijHXA2ptm+fAHbs/geR6VABUFkHKJHSpHjhJM9ihc27FgixMMBIEN83qCl0TgrVuqVP9jXwBcopQKw8bjXZ3gR06G0ngufUiKLKr+e/HP1mAcW+meJTCUyegsMzkgXDTn1fD0apSOFNbBc+d2guhCHT+B7+bt8X1MK80d8VVgh6yyIzAmB5XY5afnPchXMh0Xvk4ZFQUA0HbNhahW3g0zH3WdP5So9T7/8C0+8VHN0PRwa9Y6vmi4sMQVNMSCDpw9nt4jpkydpKCY+f3JTDlgSR4Yb4pdvTGe7rC7bOTgBRHkT/jnWJ3LBQdrocwzGS98CGT6zlvB2qK4e8bUYG4NhJ8i3yh75Bw+N3KNPPvG+qboRYTKpDXBTX6/8Uko1a4WP2PjMbvSsq8HuwsnzsXxuzBS7SLVh1aLAI7vvsyoSrCFwpim6ApORnuGPE2W0dT8ccv2GWDNBC8GGJS+BAWDEzZtQjQBDRFgU9Ag1lLwbWqlv6rfdbghb7ONQuUepZ1/OSxN9+AZUHVkNUbbwWKNh7WYD7500AZqajgFg8K7hU9GsEJZdhKtQqEvvl+A4wdO9Z8QNnKsGTNx5XcjA6882vwrW+ErfnjYff2W1vNafK0CzDpN1j9XNFWLjwORzLL4a/vD2KgZ8uvn4ZdJaaLSt+YPLjpb1PgXFkEPlMBAWmboCT6S4xpMIEHyyB66k/uWcGhvlBR1sgupmER/ui2VQZnT9aYMyqtwsrwb+S1DkrmU1qfMRHCFVorxztg/wles8Py0NU6rmX/isZ6mLzvO3gwuT/cGJPMfk1aqbdeyAFKBPPwn3vDrk3F8OW75yHvVA3kTyuFssta4hB6P2q60Hoi2KkrxdyH+CGuvnAcrTqm4HF7jdwWqKZKRDLK511tLSJKsENxIjEhtj+oPNlBzsu/gzGjMuCWGa1dEGkeSpCvZl+dSSfLXd70KOxHF/6/zjsKIcdtu0feefsOuGbur9AvvZ7VOnphvz+c6RwJj/43FgZ3T4RTZ+vgrXUlQGBn7sMJUHrug1ZxVGSlyZhnckWmRimez/38Dv7NdJkgi1tYV0z3is8VHvgaP+whiJFa+JCeIXBBMTo/7swAGH8Wsm5tcUlTZj+iZ+kSVlJfB0fw/1tx7AMVxTA3Ob2NhZYrOJT7MxhdUH6fkgGVVTvx+3CUnfl0WcuGQWj/ud6c0CCg31Uw+KbFLoMdOpdeW5oNF3Jr2DlErXJQDYTNaIZVw8eoYRldnjHyBUjrAhiNdvIIoNpijmJJ1K4L0T9u1KWstpSykSWDK452ftqSXfHnI9fB2UJTFs7FbzTAPcUFbV5FxTbv7dobbunSAnrISvTT2deYJw01undkxE9hniHOgp7Z125hHhAT7jZZ2wN9w6EGFdikLNwZ6gdn8ZN1387PIba5AMpjfw3bfkAXMXz0bx8MYt8+Sv5DdwC6W/BGZ+BQrI2jbB9j5tUzqMgedrwrBJ86h4lPekHa3S8yRc5f8Lyk+4llu+qOOPj06GkI29eisEj/bQg8fktrsEP97tj7XyjLboDkv5lc2F7ZZFImBuCH+RtUwoZFtpxvwUhXQo9gBngCgkwAiJKi0B+2BsGKn/m39ULg8zQavyvX1+vBztv33gv9srNVB6i34T78AQc7/HdNnaKh37V/ZP9srClvpQ1WphcmDQQJKbm99ai6C/qm92QFJi0v0+TOVdNQBjHnIqHskZWagJm1+bvys2/efwv+mNrJ3LVncAScRFoHBxVCXO2nEA2mIEJrjWIBlNniaE0+PPBbCAkOZu5+FJ+krBtE8TBUT6YGiwha1q8hDQn52Vflm7QfdFjuOHotuxRFonn5cM6l7OfBwY2QMToCigv9mMbliSn7GMihdMpVaI4m/3tbjYLn0x7/GwOqllnfKM5lzYocc6pYW2P49m2Co79BK8/fYmDkzVlwcGhPKMU4mjN+lHASgKrIT+iUCGMpElqHRqmgyY1v1oIUljFN70aXuM8unIZf8BA/UFnMhl+aOgzn35WZ2vuERrKfUUrNEkzDufNgEXzwdC6cnl8AabFRUIa0+4WFQuPfMLsVXoLnzvWBoZMv0XuaLo9HwCV/J9ZFyTK5FXEtu70BCRzte3UK+1hlzGtb1FWpuHB0meDxYZmPvsB49Dn8kFo2yyQdJCddwvqgP/tqSIkaiXVjTBH1PvhxczattN5g5/l7jkNAkR9QfJayBSPeGBL3M0RfsR8q01PYryowAPm7nOkYuB8M8w8lw5A0k0Ll6d+a+j4Yg/XERpkKdIYYv6IMAAAgAElEQVQl9IeawlPQiKmdO6VNQDfDLuznxUe+g3osRGqznbgMi0MNgdgHL0DB/rXMbS06MRH+/clkuFCMMjjlGGRd3pIMYAzK5R1xKVjzgyyZpGk2FbpVtuV9R7a50NDvmXZ6+y9wpZXaQrz/ttxV8HPeG7AVbofo6miY/dMqaMBsSon/8wxU5gyymdqdlA22lCQfvH4GNvy7bVYFSvxw84wEGNAvkmmiKekIXX669QqB372YxupnUaPsg6TsoZbcO8RmvZ+NH+TDTlRo0PNnT1Qzqy6Bc3ITXrMyB+JTGmHZm5ex85b+uBITaHsjnfuN1myXzr2tY2tqOTtXep672jqbFZPOvobacnMMHH83XX4Hd6mB7A3LmMKI/tSVnWPKB2okd699ad0lv++CbFgfFwzd0eqaGBgKo6Lj4D95WXCh3gTc49CV64keg+CySJPMUzMVV/8TeoHsZf8m0EM15ywzt9EZqUy+Qnz54X/2wLncMji8Cd3luhXC8ndMNbqU7eW3HoBL8/azHzWExcCIBz5hf1e6xatN1sPP7zAUsf57fZiVJ3zYdZB25UKYj/cTKvfAWwLqEfNM5e/MrW5QPZYz2AtXjW2CoaktVhv+wIaKEngZAiH1b3Hgc9YXpi5KhB4DQ6Eqq9lq7KxybDoXCPwoW8/+Ya3+TdYiagSQ/P19MWtkGGz96Qe4Yvx4k4c2Nr0sRm02wg0/8Hqw88nkydD9/HlN9VY42KmJCYOwuiBoLG8dgEoXH6VfOHcTUe5XWvkjcO0VtzM3KXspFe0VFnXD/tsckoOd2LpGuKFHP7gEtRZKd41ugf5wG7qVpKP1JzmkMx4+u+FAwRcs41MlXoDJlWsoal6oHSxYb85oRv+m+B86tOigspbNjgAOVTpvrCmD8jN7gA7akC6pkHzVPHh18UE4kNUPrspYAz3SsuE/nzwK9XXq3DZGXReD6WRzYfXbLbU++ALM+/AE25fyC4F4CNWyD/vX7+cz7Qv33aVnf/V4Dzz4GuDIngoYd2MsamXzzJcHPlZQQDXcM2UL3tSqIO+KqbD8fLZ5nW9HbdX9SWkOrTzlmSaAEZHRAjjpwF0886D5kAzBy8ZzqF2ylx3NVZ7ZUHgGlmXvadV9CPJACAaW7kMt9weDJrDMMX9B9wMz3Wf9YUj/TvAHNOdvwRpHY8aMgTmzd1oFO8qPh6tz1NIvewP6ju83+Y6rATr8Xbueo1gc60H0xNMHUQZOZp+A20cscKhxJMBBYIfatHnJ0B0vnMq2o2oZFAVtaZW1kbSYPNheC/3c7ZGK59UXx5pdImlMctdITg2F9OERqrKDkVZz5Q0mHn/wJkwOYKXtR6VjaQsrw86zj0J2UiAsKOoLQ3qarFq/n3nYNEYvtOAM+NpsbePug5bDBmJ8VY9rn2A/pnPi3Lb/sL/7HrwVmvLw9oBudclz0+D7swXw5cct7iQBAWiBXJgDCy69isUIzDncEkejfEdKSDj0QiVP16BQuCW2OyTg/201NRpPUmpRTZ9cjPC55JcaSC3JgZzBl0G/uMVWwc5SLC74VdFZuL1LCr62GbZgMDS5kz6cPACyv6hhQIMaWVNrk9DdBbXB9Cco19/mPAnUKDPA8Qfp8nP/UynMPYc3Gv/k4SrI2tcSm2drYMokR8/3w7inW2Ymwtfv5UMTIsf4bkFuUcbYmgf3GKALcBeMX2NxI3V5KIsRrYow0zf6bMUeq4WZ6XtjK5jc8r1q9t3mZnTAL+yBHfrukgKIWUt5/Rb8a3nOL/jH9C2IGXAdxAy6nil5qy9kwcmT2RDdkINZN0MwJvMOSLl0JPjU5sBpjFFuwDicM4dOsGQgfgjAg5L9oKKpHgJPNUBDPX6D7z0MecNj8VtyZavv4doLp1qBngFhnWBWYh8syNkCekixtD3vdTPoMaWrnoXfcJOHB7nIK2OMn7x3G1zIbokHGjF7H8y55z72LNFN9zdS4p1/5U4IuZhswNZ3YfH92yHnqD9Qsh6Sp/RhkUB3CypCnX+mFvzQMhKDlp9z1Xvg0MndsOm1RAgMOQUTY7+C0KhiiLtjBfxxegNTRPzlvYHgD1Xw80tz4HjVvVDRkAo/o0t/SGYAjL/9NehXad1ThLPOa5fPhoJPekLEjhBcXx/wxU+Ib7EvVF5ohLjkQAgN82eZKGtQQZF32npNH2fZsFd6CygKCPCFuctS3XIHcXZejp73erDz9c03Q0xJCfRdvtzlmAEOdgKGjoHeg2dA7pbXoQkFpBb9/MnX35pQKN20yGKQVvyEqtobngJ21qxdA/+XHAnjiqvhT1ebimZNxniU86jxt2xheGGoRA0ktVBfX+jqmweXNLzR6rGAht7QLS4NThZ9YTo0G2Oh/7YqaEZ/XfqwMB9f1AqRSxGpDch1jTcCOmnTVrYy//I0rcvXLIGYwoMQdLIzbNgxs9U7+/X4Ba66awDU5++CyIgsKB+dweKtNrzUAPWocUqd/gnsWbAE6qpN5t5uGHtz5nhb+pJ6hsDwK6JZSue78VKqbB+tOwPvbs6GiP14yii69kvegYDsHfBFt5oLiYOhHAHgKTwM1/ZBB1xsD1ZisHIiud2EQw7GF3TvNcJ84Jf8kI8Z5Ewfl9SlQyB6rClonruu0d/poJy1MMVt1defRaDzJQKekRi0nxYWBf+2cM8bHN4Z9uLHjO05AttQBEEF9bXAtd/8EjBtxk8M7Mya5QOxQ0wV6g/vxgr1759nlysO1ChYsz01wof+PYvxWMKo+7DeSmu+abXBFv/Y98oUprnkweXWnlV7AXrn4Ez45n8ftPm6LuM2Q9JtnwC5mpH7BNU5ctS+efsXuHq6YwsaXXqyyw9Bp8AoOLmxP5xd29o1lPMYWZwcgenPt56Fj393DmIjc2Hq+OfaTDHQZywEz7ya/ZwCgqmt+LoR9vVpgocj0uCy7iY/9sUTL4Kdi4CJx0bRZeTcz+jfi2mmW5oPRPa8jMXh8FZ2aieU/VAJ5181aUzPQgBciA+HXyr8WyksiqcWQuHIeqACqNR4coVYrHYejy40ZIuN9g+ERT0zHCol+LvV7Dm35lH8zokLN8DMfR9DKQKqTn2Xwso/NWHSj1C0vPQHsua8j3FCb2ANDmWLXWtK1900uAE6r4wC32ofKBlXBQ89lsqA0DcIjCiLU8l8rAeEWeOS0JJTdLE48K0EQFDmeLFguqhRivmQMF8EtmGYbKStS43y3dfcGQdDx0ZDLGaMIl4kMEON7sTW3HGUfSmm0J2NgAuPIVUWsrR8Z8+o0cxzgEoJfJ29lLkXkjt2JBbuDmkOgcbdWyGiuAkKTnaD8Y88AlFdBzuctpp9dzhIOz7wr0+WwE8vXA9d4svgN88MhpT0GFT6bGCWGXttz8lxUI+u+IO6fwOkzFM2Ct5/74cnoBYVwbZawa3lUDLeVNdt+F+aoORcIoTfcwAemn4L9A2NstrtrXPH4a1zWVhwuIH9fmB4J3gEgb7yeXL13ZSznFmLqSVFDGEp9SkJFAEfAr0ffLoOvn2hHwR2KoYeY079P3vXAVhlebVPdm72JoOQEBL2XiJTwQVY96q2KijV1tVl+6u1tvVH+3eDWu0Q98Q9GA4UZMheQQgEAgkkZO+d3PzP8355b757c2/uzUCh9lia5N5vve/3jjOe8xyZMBNOO3+rVBYdEe+SHPGuKZbxF/1Cth1YK/32vAuWuCSZvQjrjUla4eCsy64W/sz8v93yckOUNDS6KczmpFUkOwhPKIWekSH90ork4WXnysmNz0vhpg723UK0M6K8wdbPFsBzHcWK6HNjmeHseL7uh1L9aed8xkVLUiUshoVHvSTY1xeEDL6IzlmVI5cO3JO5jbbL8u+CY/bv9ch++zp9JBtyJmcKZf5/vLGjjQd3tMNdTXRt7JgL0fF4dwnL5mt6uiieLsbOkhWvy5v9guXKwlq5Z54RoaHQ+5EQYJEvUJTig5Jc5eV3JnfG1kusd5WcbAmQvQ3+sr7WUNTCvZsk0LtV7ty9SkIKDzo9t6QqCcUHkcA76zoJHTBWdu3qJ+uOlov/UC8pe9kqhYcbVXFLrfwVlu+W4/++S1ZsvUUmD1mlzs05icrx4SeggBn1XSjbpiKsbgoCnbtignx48gdycK/9pGbSPZWCkDBf5XHvqvaFOXk5bGm5HNrXItX1hgvbHx7ktHiEoRGF0rI/ebz8M+N8eWTdEpsHid/lRKXIp9N/KAlbGmX+v4zFvRFGX20QqJ5XGdEEJiHv2lB5yqBr5pehDVsSKxCythQJ2oSzhYFsYW91udRZjWckrvqO/kahURo/GnKgx/tli9eqAowWi5fU17veHOgJGzs1QuLgCWaEg8xYp1K6itB0dV9CKlmTZ/B1cJ6YFG3zOZ7O9X++/4h8+ccLJSCoTZLTOmr21NdZFVyI8MqwWNR1KUhX3rk/vO6i2nD7zUtzDsqvFpXIk59goHchjKr9/uVnpGnCJgn4LFHy3jMMHVIp854n3r4c3tlIREuiAFdKsMsn+vWCr5RDYBo8mQsBoWzG5vn48r2SiTE7MD5T5kGJcRRGJwcvnWj38eJHVsnqC1tV1ILwMYqjsRM3+nuScLbBnugb1uGV5d90CBS+ekzAbaKktRYmRIJFKjcBZy/wbFr85Mv6ABg8RpRjyBgwrT02WDShQDrG9LJ20hCuaeUtjTIchf16mldnfucFzyD3D1GNkPFRcLCZwlmmHqBB8+XfL5dIRK+Zw/DOxjskIaNe7npygizO2SG7AVFhlCbtE1xjOJKL8V/hKodK6hmtsvDPKTZoLJOkFyQMlgdf3K3qAC3/83QFv6HQYKWRwlwBKjbMN8gCDJbRYa6jTyP3p6aq2Zb7ox/1u3clK++1qzVQ5zA4vnM6iE7kGMrTqTJ2CAlnThTRBFRyKcVgQ6URkxRqGCrMx2Au2+7it2z5svpZCS8a2G5PEm5ZXZQku4/MBDQaEMh2CYQxeMGtjXCK7HdsIq6bjghGi82JScjz1+mw6fRAHnzwt+cfkT3/vlAdOW58uYw9O0gOfLFVRTcIOdt9BBAlyNTpJYCdG2OnSaLli0+MeTRm1Ak5b+Kb0gyYWvSICySvsFy2b50pO3dEqkhHk7VVqmAQMNJIWKumavd9sEmGDwlT6Cfrn0/I3p3RMmturpwsGCGtrW1qzec4i00MUHkk2vnFefISjJ63Ee3RRg8h4YvgKIyDW0LD24+VwCF0bCWcmbXii60pnz7J4BAVXc98draUbZ0kwy7Ml3sf+I7kA/565N832O2/5q5rPP9emTr2O3a9mf/MYRA2GTm9lIQFadIyPUHVy+J71+gP5sZQGuo6HDOEhylW0kDkbDd0RF2pFyRN2CPB5U3IR25fyEx3DUEUrSreS4rCaqQW1PZm8a0DxG2NAfvNrh4pHx+5SvqDBCZ/7WhpqQ6W+kFN0viTOkTDYmQmoOcpgApSiLihczIQzsmupLWlTfjPUT54+wtJG2DMtS8/KZctn5adMZT53wpjhwxso15neLZn4srY4QKhE/OG3fR0Jzyr+W6eKkBfLVwIFq/sXkWietZK+7McjZ2i3HKxeB2TeuTOlGauUHlK4WClYqVwis+hz8UHiwiNoE2+QbI31vDia7ljp6HwnwiJk7LAcLn80Key/dhs2Vh8noTP2idhiSeleW+8FH3coRRZYrylvqTzIsDrOG6ghz54UKr2rxVrUKAEDZ0quQ17MOlLJKzGT2Fl/eoRzbFg8Q2NEe+2ICnalyOxm0XWRt4hmeXpNsw6YRzaiPqi4qTKUelKqGDsAqyR+SzJwOHvWZstuwtvkZzDHVbVFVflyvgJ5Shm+Ky6VO7Ii2VA5gfSgMrL7I+kmiIJhLK1NnmiHI4YIJH7h8qNObGyLrdVyspa5IdL4HmH0sY8HUZ0PPG292YM6KRrKn4kVnAU5ij8JTcTKiUU8IxJThVER2NHX4OGJBX3lCFBknvQUIZKCxttHmd9HI1MKtRUpphUnjI4SC2qvRUaKhzDpJu2IIl2uIkO1JNra1rjrpjbPJ3rb3/yurz/u0Hw7AOqhHwnQ9qkqc5PXri1M3Od2cB39qz/vPd9+XJzovz0kRgZOb0judfx2LVvHZHn/lYuQWG1gKP42jyyox65H3AT451U7h0lOcsWKjjGTT83cmo2fVSOf6Xq90Bs3FYfKDe1HfNz/Ii1ctWMK+RgLQqWjhkDGEuz5PxmLxgwLVh/OxLmm07Wyx+Xre1k7Dx5e46cPNIo16aXSkwkyCKQcyMnDa+m4zWy79sllRuc5+x8ERste4o7Nuof/i5NRkxEzR0o9trY0UX7PHnnnhyj3zk9v7vmfaZOiZgeK4MeARmCC3nyg19KdMFxiWqolJeX/1YdRUhaICKh9elN0u/lzh7vWLAdFh+F+jnQX377xHC7qJvO71m4/wvJhgE3sJ3KdwIUnhAoOKS/p2K284sKxVLpTjyFmr76zBcyFgRAmsiFtYrGIwqkk7D72vNbUVkljy19T/zHfKiMcyab859/lBFpdka/Tjjbm1l3qahOqGKrnI/6KGuxFhgKLA0cV7WX+D3vo+eG7jf+rYsl+5dMlpIDscpJM2yql0w9J8VtRNRd//fme0ZuyXLK/Fiycuok/od+9XfJW3dWjy5tpmOOivNDZNDe+F70bIps9iuUt4qOygg4DmrhECvca0RZf3XhKNte+sJvV8hnn/aT+Ph6OXnSfUHM8PAGCQuukGa0x99SIvF+xlpJpybzdo3fyxVFtJYiBIsPwQfHwtsH//wLsMEF2BykL7/6YxkCaF4xCANaEoYjynRQ/JvrJQAGAPWaWTMXdeqfg3dvE0LL/ZFj1FTUYDe3Oe4zt1QC9gtjDtYcYWxkQ6PRVlvdolgSyYzWWG9Fjt0DUr4vQizhZTIqfovtPmXkGDjnAskpXicBB/vJyIJjknLz4/Jy7p0u35WRC4S8JRM6jcbq+n2Xycn7T0hNbIdBw6j1rMh4Zfjwd1+EZLkmWHygE2nIogejwry3MZeP0NWzL4iWRb9K9eDsb/aQb4Wx0xsmNr6era98T7yP5zqlptXKD49jZWxOFjKRmHN4+J2nCtDBu+E53gXPcS9gd30xpLSxc+HaZjn+YSy8PoFqMUmKzhZGXgJ862V02jrJSDkCr1Ct+qwJx1AsWMSemvMDcNNXyPSWeokpbpGcpyOlpDLJWJhwnVhEXI4g+uJMgpK9pS6vQ4lqTGyR1v4o8Lc3QKztkda5b0R1YkY6uOGv0j/jYmV0cnMjbpfCRWHUDjCPmDwVloB0aVpZIJtqZ8hWuVBmn1coF3831I5sYt6ujxQD01xQzroSHqNgJ8AdV731Szuv/7//sh6FYo3FnF6v1NRKybA8YYs2aVYv5iexqruW7ZGT5Ppz7pJf31km9PIPS/GXXceMjYWe9ouhqPiEGB4iRhcJq6L4hyWAytaela4nY6Erql1Pr6fH+8VPrpFQ0GiOaPOXs+YnO1WyuFl8vNxItN6/vdqufo/5foTS0AjqrhSgf9uw8dYBIll5eKPt9LgJV6Gi/d3dupx+V45RXvNFPJ3re7cXyV9/kqeS+ll01SxZf7xXFYnNGEioQpscyhmg8iloiEeE10twRJBMnG0Y4hX5+ZJzJEjIQEhxxk7I8VV8KFNiM0bKk09FyPGjHSyLJPtIi98rY9KMemQBMSmSNaxV1v0GkJ+6zpEJRiz1XNfPTNjmmLRsmXHjQ7L5+Dabt3v7zI/VIRPWnW9rXvXOclm6crMydrj58h/l01+VSfG+JrkeZE119aWSdMKeFSj20v7iDQx608kGKV9jjPnUdmOirrRZyj48ISBLlFfz/Wye1qGIj/5iXUekS4/ts7MDZeE6g2QjINEiibcMUgZVT6TuULWtzWzbwXu2qcs4i2g5u/7hHS/L4h93hqrwWOYCRMUaUS0WOL3gGtdGioZwVQXOl/Vg9NTRV57b18aduR3m8U6orSZM6WtjhzDALTlvyQt3pivlVUtgCMYJsDlnX2aMF+bnjJlojKnDx2skcRbYM+G4sbQiQnD4t/KDUS9KDQzCvW/+Q/YUzpTcAf2l+rOB0lzvLdxrBjYeU+fOnv+4ZOVOBvvnFdKCKGF3xD+oRVLSQ8HaGaDeWVfoAH1dGqLsv9Wvn0SOhVWiolvlT293RJk8vT+hXeu3PSBxmCKMcNCpc/2wZYo59rGHPgKZxhS7Sw0eVi2J6f0lJAL5J1DYcw/VS02lvSET1x9EAoi8cI3RUEjzRRpHN0negg5jg3BmIgJeQFQGWSOyCHmqWrSxo//m2kHDhTqErn9l1ic8bbc+TusptQhmVJSMRx4u8oen1MuQOZulFOiEwYfXoaBvIOrePC2RkZ7tJ3odI6ycEPOgDBi1T9v3oyfPWdlQILnF24A6GShNObulqmCP1FWdkMqxA+WCwQ9LXXOp/GrPr2VM+V4JGzARhZK3SXLoBBisc+0uX91YLBvz/yEhyFfOOITcnELkN0d6Qz8Kkm1fXiJDbt4rIaN+JJvqGmR9VYktKsaLMMozKzJBJiAHl4YP4W3BMPT4052Y5zoJkuiApVC/IfnJ6RzZ/FYYO8mgn44DUUFPZc9LC6U5H9EWJ9AVUqDmb1jWnmti3IH0p1SiWENBi6cKkDZ2gjIyMJme7ukje3Sexlozh4IblHmg/mnlS5L9fpg0ZRqwFGcKDj8nfpdQMU0nyc+42IweelhOFobI4RMGxMmZWFD9d8i4MAXNotBzxJwYPstfs/bJR5tOKirVWEzI36dPkurtVnnxxWNSALxq60/r5UeATw2FB0nXgHG8Bxd3XSHZEjBQLBXFiuzg8DsPqEP7n3WnbF66St4pugO5Bn9S7QhNHgOjIV5y/UJkcViyhAdFKEPGmehig0NaG+X2tX+zHaIJK/jON7+ZZIeHT4ivlaunPSqb9s6Qau8pMnA8sLYIvQ9P3QYvVans/GiX5JeiinvhGCmpMHIZtCQHt8m18S2ITvkqWBBzTph74kx6UoVeX+du1A3ZhaTz+1BTpCtDz/G+ZDgLgMHFHCw93nU+xIfeiR7nzP2b0ID8Jlu/jZ0WbhsjZNqjh55jxZMcFmd9FJw0UoJBrpE858e2JhCi0NbiEEXUhQkIcubv+FnT9B4MgHdcFhblBT2d67qY5Pgr82XcVR1wy5K6I7LxuQSJKk+U81KfUE4Bx3w03kcbJxp6ohszNmOTXHQ+qpRzTsUNlqriUnnuxfE2Z4M+btil22RqbIT4Fr8qvlYjYmMWXje7ZAwY0IzorRURvaFxnyuFhN5DelOZo8M1oLE1XALWXyMTPvi+Xfu1kjB2xbk2A50QtGUf7ZB3LrNnSEx6PErld438Tqu8M7tYzkUeXNjUGGndh3ySlY0ybH+H8dOAuGJmaIj4JRvJske+AnRpYKDyNhNSwvy7qfVV4pVfJzOeniRFb+RK6n0j5OmjB+S50sNy4WofuWhVh+dz8JKJLiFnzuZX3mNZKOpXLY2IUjGaUwGb+Zy550rR8lzhd1rMRp7TiYoPuSbd/h3j/fv7N0oTch+8opqkf8QxuXDWi5Iy5yeSNGCOOk4dg/lF0YnV+rr/2DXPtt7NSX9Kar1i5Q9glStCnuXAwAB5boSRN9XXYh7vz4B+fzOqwB9DHuJ5G1Jl32s1naCQXd3fFfkGFfiVm16T/c9foIomd1eY6xQ/vlS88ipl/vSPxFJ9UM0ps8ON0J+Ae5slev8WuTLrY1vOhNfE2yUowh7WxPtvO/quFO1KlGCUozhWtUVFlxjtqclOl5rDHTVYeCwjaUHtDqr9OzAuNZ0Vvhs/yyCFIOuno1w29QmJjvORtClTJaQdNvvl+/tUZLUpYBQiVUUSl/6J1FUYBpo3CIX8iyvQPgNm3BDmL0dTmiRuKCBRcADu/tcQZexEnfWVFC9IkXkoJ/BsAfpirAFtcyWvFR6RqpZmuS4+TdqA+s7PblAGHN/90eOp8qp/topGatH5cM6ut/alNfLcPzqiltdfukr6Be+UJhRt5tpMIcNkSH8DLnWyMFS8w4yclDwE4lp8+iEHtlm27C+VsirjnoFwcHghh82ZxEQUyWVT/maXaxQ4fZGMONuo+9WVcD6r+2JOW2C8Dl82RZw5cNxdx933bXBo6THx8lcLFDRTiyvmvKyyjxVEM8QPKJDP7pBRE34i5YfWSt26t6QFdktNpJ+0xfWXiP6zJSdyjOxsaJQdtRV2hs9EIF0Y+Z2An+HIUwxCpIdQN1fRHse97d6rwSrXnhfIQuM0eE5X+VYYOzQaaDz0VDzB6RdtXy6NlQVSfWwHoFdGaNxMXOCpApSHwqdFb7yhzif0ridFUM3tpPWtvUpkDtu/Azht4JAZYt0BOIOjaIz+zx99VcpWZigjZ1z6Rrn2oRvkjWcaZePqMgUviknwV0xkZhk8OlSK8sqlotzeQ+Dv3yQJiWVy798vUooqw59kNJs2N8alJ4DRkoLGehvFsfk+13z+uZwMNZLlxiBR/rEhZ3f5arVRQia0EEzo5O2vSsyBT9Q59CCt2HKL3HieQSVuFsLtlo2+QpISR0gaICGfluUrWkwuBhlIqqxEHQ7Scf/o2EbJOPxFl++ccCxXXjGeSLjQwp8ky2P/t0sayuzzVQK82uSytiqB2qfuQQ/08BfGShbyRwjJYiK3BdEsMum0Nhn9omFWhG2ZhdEkV8I+vzNrkxypr1ZtdGTJ6bKT8SWjnFy00y9/VG2CI0KL5bNd70k+oHq3Dvm+x8aOs/sQG71hlb1CznFNiExXQgPs8yeWim9wlISlTJQB48dL8khjQVZQA0AO6pF4uv+WzoUhnV43HorspNdV9LD/7Ltsh9DBwc/oQFj5VqbUldpX3HZ2rXIkiHOjcMyL4bFvb/2rDDkEhfrEV6quz+6trcpY4XjNOdk5d4fRGQoNZeaqzRhhUKZS9gOiY85D4Gehw+A0uNMw5Bmt0nUxaBwefEV5n0YAACAASURBVOVu2zhyfG6rr49sGzZPojGumvwscsE5t0tNY46U/whRXUR2qdyb1zoN/0hclC5Bg8MkZES4FC4/Jts+Oiwf3A6fLyAeWqr+z1sZO9WLKhEtBXtTO6tYAFj+zHUn3I1DUqpe+YMkCVkOUhJCT0BxzWgQjZ0llhz5PLRCrt0cIjeePVpKV56Q0lUFirUt7mr7mmKO9yH8ri67Ro4uzkSOkKFMamke6yVTlp4nRx/Zh+tpSCIiKiYjr6vn3rV0roqQU+g4ahxZKmkFzvMhI0ecD1PPR1Wi3wXHPz3YzD0hFEYz3rGwMBmqCpr95I1GI6q2wP9ZWTCq61pS7vrW2ffm9z1vNyLdUIopUatCVL4eJTk9CMViBzuFdtGQKa4/KFWNBSjTsEGuHLwUyp5RaoAMmdknd8qyZSsMIwL/KKOvCxKf4/4q0ktYHp0zNYgQM2fk6An0Y4mh+JrzRvSz0xnHSCaN+TYYQVSSrYFtEoct4A9TJgqZKN/fvUKiqwrkMsCtGQUYfdeHXcJ1NcsZ78F+rzs8RCob85Vh5oz8w1U/+/khZ3PSv+VESboqscBnJQEAf4Yh+qHHh/l8oi20NLZY7JwaQ5NB+x4B2ugbP1MK8NE//EwqChDFuXy37JrZUQZBE8u0ACpGAChrtVBoVHxYkid/P26fs0RH43X90tRc3zQwSpHZXAWY5N1AQriTnXB0PPa/HTDTJS+h4LSL/Ed31yKk+m+5+ySzvTxCSJOfJP0hVFpL/WXS4NWSFJOtnJh1oX5yCDDx/oHBaj8fP9q+LpCz+zBia94X4q4aIMl3D5Gtl3ws3lCdSBzESE9fC2mzS2HsBPvFyOCo8yQhpOtcTfP9dXkEx2ey+vlIa0y8hCROlsMxGfK5f6Rsh+FjFm34MNLOnB7m9lAPMIszPbaqvFnuu36fcjJdd2eyLfqsYbAkdsrZbzA69ksOlFiQnGjhMWSHHDLWWCeKkINXWVEtuVv7wUmHSBVyH2ddEus2YsR9viZ3h9QWHlLoDWfO3v94Y2fpnXfK3Y/bQ0S6Ozg9MXbM1zSzm7DSOlnGNu877hEbW9NJFDq8//5u5e3oQcUwOGmTczF4cg/WyTEo2Ewm1sYODR9HYQ5FeXGz09A0j501cYXc9JcHbafRQOL1NEMTlXhdX4E4bXobv1xxUE4Yjia5+NYx6lhPjT1P3g2hKGvKCiQHSjmhGuTjHw0GE9axobAA4F5UKOekHQKjZAmS6w/Dy6vFgvyYB3LWSXybobCsXD1ISi6rUrlE9cijYQ7N5IK9koif/OxPkxcoXD2/499mGVl5Qm4BqxISLVRYnAqvFnOb6VkuQ92il/6Wa0sCHuNdKyGxwXKoBkmItR2Lv1cAvJDnb5LhNVny6ecL5JKbWmQOI0CQg797U9Ug8fIPljYYNtXhSfLetEXyfSQNsqiZhllR+dbKk/l5CbX0bU9W9AkIVbA3tovRnGooKZptz7HIorP3QkOqGgxYPqDnjcyYpWrQUGLHXionCsvEUrpDKc3ssynTf9crY4dj+52nT0jRCYNBhkUUubimjwoRb0RdLrg2zikzXfbaj+SRBzvqENGoJF33y/CisvYIJdDPS9qQIEpCCE+EERUqS2bJyp8mXx3tnGfjyfWcGTt0njBizHfIcUUoHg3aVtS6YPTPK+1OsfoZHn4qkpx7Rzatl//9pWsoVt7PS5A4bNDCkx6e4swDyw2zEYpeThYKe+buVJSqlCZrnewdMEjejDHYGT9EPhepm0kDWzjfKA7oytjR/RB/faoyFIrBYhiyKFF85rbTyeIW/3wmBw4WX4G+6lQGDIXnHEqYZgWKBLzr+z81DJTGBqtyogSF+sjtD6WpNcfR8OBxj9/ZLIcHtcnihqEyY9og0YnHTDhOXGDvjTc/hJkhUX9OA4mGlGZODB0TaTA2oX0+gNvxp5lNsauxQCOTayeRAkXbDWcXpSXIT5iMTGmF3uFjb2MpQ6cWvpG4dr9T7aRRcjyuTmK2AD7Ufmxdc4zU+gWBXKRAoi74nl39ka6eyd13GtVQ04DChqNnSzHqIX1SW4X6SUMkHJXiN2dZJOkJe6Of+TzhoxBtqjOY9w6UfiTMwSFkk8JcMd8mpJ5jXW+qg5c5+aSU7xkmtcc7oty3Ppwq/xu+XeVJchz/Oz9LOWjMMqOuRClss4uzJLahQjJz0+Wj1RM7wS/P8gO1dpwXHJMxctMN8JKbCj/T+bPm2VskqeyoFCWNln6o+WSWMDhQjldFyDnn2UOM9DE7i16XnYWvy4ntYBltj0a1wWFx0ZQZEhZioBnKkHa2ZWOAtAVaJcHvORkdvVnaUHMm22849qVrxcfBcaivHZpwEoXKW8C25xpibX7W78xdIsWAamf/4UdSgnOib0Gk5qxEKUbUjyyaD6MvW61W+Q2okl1JkDdIktuJaZwdQ8eJK5SF+XgSqWx99XkJa9uKeeotoxa+L0Wv54p/QqBEz+1McOJuHPL7nSDH+dfxA8rooWPEBwbstDEFMqmmUN62esuR+GHyzPCZHj2fvh9z7xi11aLn8sZH10jQOi81vznno+cnSvRFPXtuV22zQjfx9nIPK3N2/t5/XI350yxew8cqmJw3IvvMW7YT1Pjy6jdECqIHyfbw/vIJ8qy1cH9gpIfkBjSAQkBKxM9oAH/6+WcybaZBmERhnhN3TeqFLLxOxMXsy2OBxDAMqYxRobIZJAbm8h2MwAcGGW07vM+e1p45cI6RW19Lkwy7dpNcefVMGRBqT3Sjn0Ozq+q/v5XGzoMPPigPP/ywJ/PF5THdNXZ4Idbx2LvWoHoJD2+U1imLlLFDw4CeqK4KQeY/gxwO/EtYsAAbsMFG5EpcseE4O54RnVvuH6gKbH7xYYmR9A3PmDZWPgY16cftCiDPZ1Tnmsvfldl3/qFX/ceT+9LY0Q9DAgF6dXQRsq4eMg6UsudHJaFgYL2K0AyyhMmd8E4VIVLz/icfSFV6sgQWV8olz70lo0fB+/+zu+2KmfLaFZNvkGkzblUFBz8GzSvpl3+w6Z/SjFwQ1h9InXe/3SOY28zQd/i0WBlwjxFVePfm1ZJWZ0BwSuCl3YjnafTxlqKaNhkZ2SbTX0iRvFW/F+vmBgn/zijlQaes/9MloEk1FhISHDw+/npFcqAjMd6lR+2hbdFIVIei0whFKqC8M0yiZeR8eTF2qOxuX1idRXSohLEmDXNctJjJOfgZiz12VeQx/Ly/SPo45wuVJ4PLEbJjpuHm+a4Kc2544XV5+l+DVNFZ8fYDS45VJs2OlK1rnHvNPXmWro6JiIAxgbSK71yfYYOtuDp+4+pS+fLjMhWdMmP62VZuWDR0CKkcdZs9uYpjX5ivz4J3bVFtMqS/kY9CQ6UeCsqe/iXif0mrDZJ5DWjkORd+kzYejIplqGMx2C0TGWvzPNN0k7puP698eWLoDFUIOKdyg4TcMEJ97mjs5C3NUhAyv5gAaS7poDoV7K2Bv4KiNoB5fgBwYMdct6pc9rzVinyF9tyLIG+ZfGGkbEDx1BPxNfLIlWOVQb9lDdgWQYvKekDOciFKobxlwuGRWVQir9Uck6hKbzlnvY/UocDv2lkoMAx7ULMMemrsaMPJAta8ULCs0cOrxZGpifOczHBstxYaPzzHnTLHd5v1yl02WHTqgiekPqBFvkJ9tiOIgPQvCpKgY8XSiDaE1iASVm0PvfSGokxnhi7q6Dj2WO8oYdCFUo1aHkzS13VJuhrTNGpISqMYu2AIs9yCJ5KPtee4P6J5zemy4ZVpYKLykZRRVgm88C+2xH4qNtlP3KEgYF0JFZ4R42IlFcQmUZd7ywOHt9sOp/PqNhSOjYYCRwkp7IARmq/JCEn0qLlyrPkS+eA1RPPw5UUlpcrJMWrJBKcwxv2HNkjdO/e5fLSqsBQ59zajvpO52LI+gVBqvrvdRYYBSwP0rB2ArYFtz5nUwEjcN7pARWGKZQBqyl0qlVGhElgGVkYUkKRYLXDMwGkRKyjoCpjmpdFXSgpq3WkpDK1T+0FDjVVee2Kf1H5lIAVGnJspebvhMS+LlZv+p1XOumiCYjpzLCvg+FysN5VhCZefDBghlSggvRwEBCQhMMuF2FsfAFV7d4SR0r2sR2cSRl/dzZGu7kGCpAcOGzlzZukuJNuZc4MkK0RVcF8fgpxHMzubJ5Hh7vRNb46l7hk75lIJgtOhsalSqhuQ03niY1BNfy5+pRWCUj92pAbqXojSV6DEx66w/rINUHTqFBRt+FyEvOV06Chvb9kgg4Z3GP2Tw2MVTT8jbCt/Vyy7NxpGvKNEJtfjFs1SkYe1CblxZiEleFO5fW4o81hp+JBgojLTiGxFTd4iP/zVSEW6QaEzgpFIv9pSOfDP61CkOVC2pUyR9VED5ZVZnfXmMzKyc+jQIfnpT38KKtt6eeKJJ2TIENc4wa/D2CF0hd5Vcz2Kl/4Mr/y7HVZrQiLZjyIB8fJDFKVZHl8x1iVbS+lK8N4/+igYP6aDzcd59WE9WDQjBv+mVc1igPSWkO1K0/fy+eoQSmSdBHeJklqJDE0slhsnPCL14eNl+g868lF6OglPhbHDZ2Go+at+DfIGFt+NqDVBuRxUtoMAO1uPhY+QilB4Jsw1MzSpgLktDMHf7heFxdeITvS/4w6JuWy+neKhk9I1W9mjEdES+NYvVI7W2LtRCNFBHI0d/XUQsL/0ABMDzEWSCmH9YcMz+akEy+TJoXLOn0bJ5+v+JaGbX5DdA8+WGfMekLUf/1XGHfxUygOx6GScJ2XYgPSiZL71THg1KVv9Q1XURo0NKAT3blmmft+SMEpFqnSl6OzIAfIKoEnD4gfLQlDXMrFUC738hMtpEgTSjQbBI0QlnLlPjFpSCdJRpLhxl4s3Im3HjoFNJnWg7Nu1UqIbSqV5/G0yZc4N6rK8ZkX2epU4a5YahKIpZqIFXpsRpLxPlyAKNQ81cYxFjJ7wo0dRawSLNHN8dD0Rfb0MRHzGz4yQ6qNbZMWHiXL21BJJnTDOVoiRx029MEoW3JMsX8xbK1UwOOevmG7LK3F8l/ybyefb79khm8IjpK09V4SfWxG9akAeyIyRbyvIRNXE33oUxeW5//j1Hklo+psi/nAUwhMT0F5ztNDZc+nPGPH892cGdp7KPMf9+8W5cghRzS8xN7hh3Y88LIpmEdTn3pyQIQth8FBOwMg61lArWdjANqs5ZRgfxQ0npLgV64tg7MgKKFuGMu9bHyhn3X+v+t3R2KEhQK9txp/GS97fs6Q2G5shLtea4CVBN8dLW4pFvKyIrMEoa4GXvrXRS9Y8XS8Hd7XI5DlRcvO9KfJrwBM2VheqGhvnQakiVJI0tKxFoyUS4/zGhHT5n+xtauMtaa/C7qy/6KR4vB36qpUazZym62mQ1rq1ullRXqc+MNLGsKYVHvN1ec7G5evASGZE9pi8TAKRnP/NlLKPOqC+NHhGLZ/R5RjT1yUsgyQ3+t0zl4Uwr7CABJVoTknwz5DSvSuQWF8JRQLwQESE9Dzl94zatsLDux/e7kPwbs/M2yYVIQFSnoDCh1C6qXgnwv/BPMUaJvn7BwAy0wFDaqwowPUKFL2vsygx70EHSF5xrWQG1EpCwQEVDW8BNNTXgbaWeV7/XtWxl4Ulg90T/VFXalEJ5LEpLRIZHim5WAcjpq9WuS+1meOxTgyQVPDYXH1nnAwbZiSTP7X1DRn05XOKvbIOa9elRzdKSJG9gWMB05YPjL4g5OaRNIhwXyto0sufRlFo7BmO0lVk783Nr0m5gwFFuNyYnI2KRdMajWhlyiT5v/ABEhEUpTzh8zDXHPMdWVS29L0nUEMFz4E1XKMEWFyWkoNk+fphzfjOyM0aE3eVZCMq91y5gSbwg1kWIUX42SDn+m2VmUnfU593VaSce9X//WKTVO6wRyQseTtDQqPDFGTPXDx6JAp4Lh0yxWOGLu5xoRNGAh4W0q2oCecMIa7cByma5UyNKcBJuS/2VFgmYUUJqKoRqaJMC+8nj6Z75mgrXZkvPoC8VawrsoOjmscH2zxz0gw1jqp3lSmjxxMyEiuep7kZlNx+foi8WMUXtW8oXPv4tw/yZSj8nZ+RtZS/62N0f5i/0+eYj20BtL7NB4xr7dfnd7gD6iTVS2H1XjlcsU7yizdJYGmNhFW0wfgBZNih3mgr9vACMO1mIupD/eBwRLIdIkA/S6BXq0yyVMoXcCQ8GQ/Y/91hqo7PyHOapTIvDLWNyqQ24zkJTMtUp9CpQQeHr3egtFgbbCyHqeFTxM8bNOifwxEQnic+qVslMjBFihpOypEtV0r9K5PU+alzvpJfP2TkWnHs/uPAOpmP+T8+f49sTRgpLw+brwgYXhhhUKib5Ywzdmpra4UGzKJFiyQ4OFieeuopeeCBB9TvzuRni/4tf/7XrT2dN+q8g6/9GHCOHZ0ICgiteXlJri152tlNBqbVgymps9fq0gWJMDxCFBUoIytkmtJSB2Nu/y23YFMMAeZ7hctnZ1SHoUNe4/rbvNwWEzTgKcZCSoy+5qjXf2sGuduu2CETwKU/IWCjxMRcJCk3/bJX/ceTe2vscGFh2JiGwuEHdgEeggKhBVCKwHzEpEE4AITe6jEoqvfY4K5zeEg/+woSLgnbouKVCG8o8cdU8nVUjc9sSU+XIU8uVYxneWseU7kTg69bCuV7p+x+77diqTMw1FQqUufaR3XMbdbYXyo7FI331wsoF37mMVBqdpSjPkekgtTo5HpuiiuRO3TFDtRBQXXnLS03yK5pg8U3xl/21lcoxXbx0V2doBy8HjcvQg9IM1kLA4GGxPdSRisvfu3zC9GGjggHo1PJc+62YxKkV1cTOpgHASFwrSgIG4ckz+hhF6BYWa34YGFsbW1VC/WOHTtkPPJjPn7vdzKweLe0RoKhsOQrj8cRC8nSQ60K97YnZvNkbewQrqeFeSwrt9+O+g4dtWoIOWe0ICioCdAVf5l7hVWmXzlUPnunFDApq/RPD5b0lDbJ+zHgaBgGYWfFSsqDw9XzcwPRP80P3Awq5QPXgc0NObETPu9gF+MxVVgfjqEwH73e1aN+LDMvMGrX6I3J8af+rmL/R5L1nn3yrBp7pkK6nnbaLWCYoneZMhDQwlooukVNHbsYYT+aSp2J5FtBzc7n2gfsNj14PxkwUgqRJ/dq4WEbzI1xFzNyirxgs4KbJaz2KQnx7idB8ChbsmMl/olJEjAxXBJ+PEj27Nkjo0cbdU4q1pZIC2pr+Y8JURt9SxMMmuZWGKnektA/UfwCOyjam/D9iWPH5fDuZtm9rkEmn49izOMssqW+XFbXF8MNEIAN0FfKGrCRejUiAR+bNO7BeBGfa1povGxA/zfg82CfANT4tco5qMkxEM6Il0AxrJJw4f2/HLl7Gm5TtbNMDt3TESVw7GsfwC1a64we0AnKzt6Hs/VNv3MefxD3qMa93MHlPH3Xzo5TuHVCSwE9pINAw2qp8L6Vt08Gr/iNquvTE+EaR8IdswGmr/OrL5+RdX5gHCs/LLftfENSr/69ZLZskMyjX0hrxUCJrKmW4cXZsiXrIjkOmv+SiiSMhY737o88lR/d+KYEILeTxonXgIFSfXgLMPit8uxbV8uvloINNPt5rAM0vAj361zckA4nQsYpNBD5nIwcMGerqcCYAxXrkSvqxNDhdzofozt98/gXz8rZXxoOJAodT08g0q4dTJyDdDhcjuhnxKd/xUA1npsR+b9Mu0mCLUGKHjqsZa8EtCHyCiMmUQ4pmmgmpetCqdzXvhc/QEb4FUgJ6giFBcRLGrzbmk7ak2d+8YkXZdeqCCmrBIEM1JE/vWkYE1lw1Pw6Z5t4Y/4vGzZTRceoHPOfJ+JuX9cKfkuLMYe4ttaUVsvJxSAPyqwVb8BNR78+EyyLPlK2ukBBTynRFyYoJ0NPhB5/Sg0cIp7A6sz30DmG+jNC1xjNoQNDi7nNmmq+DbZkzBJA2LHv0Mjgv8ZGI5LNvmT7+TfXBBo7jgaLNn647/B4/uQ1+Lk2ePjTG0XbNaxYX5ufUfTnuq/DwgynpT6Hfa8MKxRntrY1yfFa0G8jN66s4Yj4Y10OQp2tUPjnQyuxPoNgRCVvqRLLvLhVjkcOAsSf+iOhawalQhPGzYbkSeINvSQgqlrG+syX/S3PiLeFRiz1nSas/ygz0TZeLAGxqLOYL9Et+xAhzBN/jPOYgMESG5wmo2IBr/e2KCN7+bHl8k6NRcqtAaL3n0DkbcY/gaRE3wb539f6S5h/grzx3kMyJBdrN6B0DXiOdRNvlJCoVDDNJcnouM6wwjPO2Nm+fbu8++678tBDD6mXuHjxYpk7d65MmOC8SvMDCzbL3BuDkABuDEAOmOOHrFJc0KIWGsWAgf+FYlwMHg8vY/vA5HF6wtfse0taK49L8PDLoNAlS00hillB4fniPXifoCv6+nNgQ8lDUq03vFpWeLXgPJSx04Jl5Pg6yVu/BkmGsORhBRcWhMn+3LOhcOFYkATwp5c3NucwLxTo85EhE/wkbWSAfP7KCUn0OyGpM1PFC2xIJ080SHxSoKQM85GCnFbZ9UW9HM9pxvqJ58RYnzdrlcSPHi4BAVhAUf+irbFKGlEZ2ApPW1PhAfEOBeYZirHVigmHpC8vKAOYRsCF+qifzaik3owNQyIGyb5KfxnS+pWEN1aIb/85oGYdrPqafcKJStET1jxJeYxZSVQehXa8Pz39qamp6m/9GX/qc7RnQve52aNRswLewpIG1ulj9idc7E3iBQ+lNwtfQfEJnhopwcMi5O2KE3JuCDCmmIxaYTVPdO0x4TjggmC+t+2+ULjqDh+WxqNHoQRj8s+YgfdaIdVfvQtvY7SEjLkWLEwfI7x6UKBTIfE9RiwjLlP9qdumF5+ioiIYizHSgkT0+s/KxAcc/aHToqQekbbGg1USPD1GAgcH2y1mfG79nOznip0viBc2JB8sUFiCpMYSL8EHzhIgcsTv/BjJDKuXyYGRqi26zXuagIGH53EsICTB8NbynfB91eOnN6By2M7UPVorczF+EHXJ3wvKynIoonUY80hMnHAzvKLhqj2Nx7dKU952CQANpn+/0dJQdEBa8lGEjgsvcMX+GfPFL8LAjev7sG8rKhAuDw+XAzmfy4AKVKkG/KFN7Z/G4hkQloRxi/GBZ7LiCx/MDa+wRMxRf9xzOxSaKiymXMTRyQHh4uWHfqotRjvx7Hh+1vhhKi0vyWGhjuVGwOdoRoX6wpGSlTMKBASIGDR7y6yLqyRxCHMBDI8avbyNmdXSfKxO2nBq0CT0YTwYfdrHrB4b/Gn+rPLdAvFGJCIISZN6Tuh+bznwvjTVHJfmxDkS2X+obcNif7D/zWOOz8D+ajq6RlrhlfZPnY55Nk4dw+s1lzVKMxiPAiciSoC/9bjQ9+Qz6c94rToY7k+AkYnbC/2D7DkrBmi0d4Ck+ATJAMztRBi4en0zb5Dr6gELwxjzhfff6oOx0uIjTb6tEtCKGgy42Fnof/Z5TnOtnMCcmBmI4q+4Fu9LA0YqsB5uLBPfCGxO08OltLRU4uLijA2dOg5yovz9/VV/8ZyAgAD1k3PDUZqamqSirF4W33ZEbrw/SEIjveQAxuV6rGN8t3zf3hxIaFuCl79E+vmjz1rlECiifPG8rd5WGYhNcyyimv7oN2xwtnnu2Id8nuYSzM31ZYguGUMTw1C8QaPqF+Iv/ojW126rlJaqRrxzDMOR4WIBBl2vTeb1rbCwEHVDjBwqvQ7oPUSNJeRFVq8tFj90aOh3cBz6RJ+vlRDt4dVrEc/T71tflz/Na6T5fWrvcCsMmvqs97FW3WBTXOuhAL5/MlOm5n4p4VhJ/BLGSkPhHrznZimOBp05qsG3winSgnXG6GUqNKA/jpsKhT1G6oJCMH+x6eEl+MFrHOBND26bvFlxSCrwHvhOknyrZEYhcmXSZqk+0krzx1hjLCc2y6iSQ+hHK94XFNuaOJzDDsdIxc8YeHMN0bkFmHdof21TpIT4V+AQrPleUBLBfMnRXQTDIq7mBJTlROxxBYAWfl+CEkbA2QAj+MNSGDrViLhy7HVcku/Yiv0j5ntYe9DEFjCXWfMapXpNIdi+MCYzoFqdAFyMdVS+C2UpHH2AA817H+en1iOwk8pHR3djvpTLmCNrxY9KJJxADZgvh7APcY3kvJmQv9v2EE3YJ1ZnnCupwbkSaEX5WyhqrW2NmLeAecLYSQuZJZEBA9C/Hco11wk9X837mh4/eh9l7/FYiu5/s/J8rBwJQtkn1RoaB8ImXzjf2J5XARPN8AmWszCvraBw5/v3jfVX64sey+axrhV1fsZx369fPzunjtpb2p1Gei8zP2PzCbA3gijJFwnofldEiDf6mX3K/aIuu0oq3jyJ9b9VLINBcHFpgvggb81x/Ov+MK8feq+vroZj1HR/835vPl73q9l4qHyxAPpbE6CCoCsfHyaBGYYTXfcnf+q5rnWWms+KpRn95gNdzj8tFE4fOALbjRUeExQUBIZFMP1h3eM/9jnv2dDQYIve6GfR+41+l1w39b6qn11Hh8zP7XgM3x2NHcfokH6f6if+a8Z8qgKRRl71dsmv3QNYchXmJXSJVi9JaIBzqBpzuxzzD3uvNSAK6yn0XK5LmKZWzF1vrMNWzEuuFS3e/lKeHAeYMPZYHwsiSY1Yg5HTaB2C/DvoMK1NUoso26WWOOzRleLvi3xbQMsLivZLS+khlYNWG5UmW4L6qX3IB+t5Mxbe6DZftZYXvo4xWeYNJtVKiYmtxr62C3o7kAJ4mNKkRGkAosnbCv3FN0oumrzQ/KrV72ecsfPaa68pReq2225TDXjppZfURLn22ms7NY4f/OC87aBmhAIBTRn5dVJbhWAwsKw+2GxawcbEQrJMiKXaNHpmg6SPNwai2bsRvPfvWOixYZUuEuz38t7BUDqD1Z4Q3c8qUy5rQHVc4/Zmfd9GAgAAIABJREFUb55ZsWdEKtynVryOrZf3190kYXEIZ8Iw4v1LwTrUhM1GrftkueWlbbBGQ51Tyg0Ut5ShLZK924gQ8JggeFm9Whtk7vTl7QoOronNg4usKi/eTpmLZRB/Y4P1w2aNHA6f2pNSBUWhGt6nAITiY4DbVzu+WizxDyFG3FHqYy8Va8JA22R37GTzgmv2BunfdX/U1NSo6JvZqPHPwgaLNlgHYKpAe2dSIQ0xAbWlbxaeH7/7Iwm9DbV1vMOgiOG9KVOfjjpqdMa6LK3D0X8jobjUt0ngCajA4JuXEvSZP64bCk8KyJHa4E1u5WSg0UbvBvSNttDO3iu9YPqhsKtPQYE0R0RIy0hQFe//O54dG1JgjPiC417gNa9Lu0HaAuwXFPaPXoiLi4slOjpa/HB4wGfwaMd6S8NsbKBYSAI+QgLudGwmMHLNi5buX91vvjVHxbtouzTDCPHxg5LeNkuCt4F8AP81TvfDNY0zHPtbX1O/H/P3jmNUjfUmwCyPf4o+rcU7nyJt0UPVc/kf/0z8S3dLU9wUaYw/y5gXzdXiX7IXwwmendjx5FrvNO4VjC0lRd4p2ycDvEtlZB0W/fBBeAcGbazj85g/826BV6mpxjCG+K7AHNOGhdSv8jDooWswvjE+cc+W6FHGffHMvnXHMa6hIGD4eMNr5V2ZI0cz/eXTzRdh0xa56k6UZQ0zFAi+H7+PrRKA6ueCj2ovRT/GG3NM9415DTAb55b3sAijYGXDxTBKE+yVAf+T64GJ3iUVQcPFb+Bsp+/VrDTwWYIOvQRDsFbqUq+QtqD2l4m8rZY1bSiIi/yVKbhPmrEYmDcu/Tc/K8NYOAJSi2OwLMJavGU0NgmrmvdWCWnzwb/OCrIeZzy/Ccd9iryQKpzvB4MnHcqoHxwxKwLBxNgQIOc0dVA0fxjQLPMbDaNJt8Ubcy4YuTat0Sii910fycvLk+Rkz+pXOK4n+u8DXwbI0CmGZ5SRmmNYH/hTvT9Mej4jozrcdCnb/KDMAxPOnroHXsEIGKRm0Qqro2eUYaHQF5qRFK6WR6n9vuF11cLj/T+AcQBvZ91sGKggsDKvc1qJKysrk6ioKJshpN+Pea4FrsY+VE0VA9eA/lY3G//XPv+dvVv9DPoeZiPL/P6cenwxT9qgTFB0ezYBu3bQ0iIxUB4C8Z6Tkds0tAl7CSINPKaFsTBv9jkK23qVS43/QYwDGDkN2Pv8G6CUY2FWRhAM4ZZ4OeIdJXt8EwQlPSWttVaGNEQAZmVfj4bX3Q+83HZQJYciwnQOjJHYFjhVML+tMFJp0LQhCmOFs80Lipd3LWBEcLK1QVHyQb6B0XYfKce6cTA6TSp8A6UEEfj0UkACLTAuYM14497eJ4PxE3sfUZcVGAcc/ujoljiMCOSqwopTG2YrUhhRHbvDMdXgJYFfGBF+o7OMf9Yk6AmmwIKz9YCH19UhP4b7Gp45oACMnGibN9csZY/TsWcYjycjU2VP0mTxxWfpbTXo/zJ1Kx+s637WEEQpEdmHHhPZ6Jzdy9l6yfvr8ey4/pudteaxyN99gP60rML+9T2se1gcXkZNoItRDiumAmO9mFY92jXHV9r62c8h81jW44+GBZVqfT/zvmPWDcxzMXA13loBnE2DocxOs8/fUG0qapOgN9Bv0M9auGdewTFiXMHs7DHfyzwfzJ87zg39nbnf9HNaYWAFfYj13QKn4kXG2q77znz98vJy1OeJtLXZNxt5aFuhce3He4/AenqOtzSN8ywyZu6Xb/R36H7QKKTSb59U+xyCbmgQiFD8rGFwfKdifMRJQUuJ+LYzaDa15cmQnSUKAtcAOHkgjBlOuooIUFi3xIA8yUuywydKRu4GiSJBFJzw9RjvRbEjJQIwtiI4S8OrjklMXZFysipFHHM0Kwr500gpSACEmsEDL8VY0yY781Nk78ZZyplJdB9PiRp7SFKmIzIaV4g1CusFWsEAxq0TQOTkIGecsUPjhnLDDQb+3/FvxwYyYdeZVMysU4l+agIhYSpiXZCtOv3O9RXIfbHY6ngs/9kdnepcwGSAnmSVq85Bvsbv3Idbdejzq+cWKvywuWYPYWglBY22CtRMtk6Iqpey/UfFF96OwJRURH58hc+lhQxOzMlp3vM7VPTdrD5m/gRD+MxzoDAngnCjGMAPWDG+GDjhr4ZdKPkYDNtAaVuPjeOXGcRK+khOEeri5O9DLYvVCvIUVmnQpw4+b0mvWLT08zqGu83F95y+INOH/v0CVSXyGkASyj8vlICkIMXc0opaAkwC1gW+nLEvubq2u0RIsuIxf8cHG9mo5ctl7zIjYVxLV0UlHdvsmBfA7wmnMIfG3fWB+Xsdau9ubRB39yADmAHXG6cge8wX6Qk5B++j3/eiFS9KVr9I+b1XtEwd3/0ibO6euavvHRP5zUmnWyZbZeskq6RYLXL/dTNVxflyePQcxVBNO6TyZSQFv1LulKpY95+aN05qcjl71u1/NJhtEiIBy2vfXCs2FsufLqpQtWDSs+FygAeWdZWcjRfC1sikV9sO3ehuIq6r/iMU5Oq9n4HBaIZbKIieyxq37g7a4sk71QyTnhyrjyEzlz8N2W5UBOe5um6GK9w9cfxHH91nVxjV8bk8aTMhL3uvAbSrneHp605q1rmG5mcfC8KHpSgA6UzMdMr+8PzHBg2So9VZKMI8H3tIB+vkfEAffzm1g7zE8VqEDd+DMUphbuTCxAy3ZBg8llDV/G2vyftnL5LP4CE2y4MP+8nIS9MlZFykqm3Eua2lO7lR6j7IK+NeQtgb6YT5rincc7j3dLVOO753wuwIu9UQcbIn8m+S1zgWGje3h3lYAb6hgOcY0cFTJWY6ZUL3QtF/Sw7tlYuftSe68BRu6cm41/PLsU1d7V98Tua8NeTUCElBCGnr6X7paV86rmOuznPaZmwTir2tnYnR09w8T5/t6zyOuTQ1zcWyv2SVIteobTZygJ0J8/7mNF8mT4aPkJR9q1VeoDNpgzHUBhIj77IO0hbzcQUTvyvlIElK2/m6yoNzJcz9YxmF6vooUMd3sMLddO8AmTY/FPmM2XKw7FOZNeCeTpc444wdRnYYBtTGzvPPP69Cg64iO7fPAZvKxBopHG94EDSTiWNP6IJ2+vP+aYBCTEOIFS6i7R+ssyuaGY5imNcPAIzngJHv4MnCoCcImTLIbGWuwWN+Fl2BunrnTuC871H1gVgnyFxlPga8+UmBq4HP3qnYcSiOtMeO7fNko6OCQ+WJjEe6uOngJX1j7Kx75TMZNwwGC5K8WYivekcZ4HUNNopW/bzcqIIGhSKEHao2Hi7GXYleSLlwa/aj0NGR4p+IBLiqFkSDAFdDsjAJAEJGgxobkaJKKJOkiky932CQciXZ990nlRs2KFa8GstOYeIfc1p04cwuT8aX+p17yvjk7nr6e81w1dfKkmMBzugRYG3KQ1QHeV7uxpfjs58Oxo7jM+l+4+eagtjTPjcf991XfFXysZk1KAAUxI3NB2AcGousJ8awHaPd+x307nvBWLVsYYvcmB8n4/5oODiodHEDpTgaOPzs7PA4uThmAHJyOmpnuGsblW4m0rsSsh3qHB99TCbYkzh/dUI/Pz8Vxo67Z+/L7+k8YEQ5Zn6SSyaow/cjTxDKryvxROnT52rjqadV2HvT9kcAu8qqrZRbUdH+EeT50UBkbsn82GS5BoaIWViEkqQIlP6hBvnC4zkr5PWyDgfArPAwmZ3X4paQQ9c609cfgVIB9CMwp4UsT4y2U2oBZfGHsXpXe72Wq5GvQjp85pTNRQHMccjJTP57qV3yOM/jONZ1kkLHoi6Nm32jqz50ZNfryjHWnffem/fW3XOZNM89lvtoI2BjYRPARAda5/xlIAwxsQTq63J9Sb1/pKo5xgKaah9GfiyF7IN0LjJ3hQ4Bs+j20zip/AIQBkj0POQF4VhKV05NdwV3uT5l3bVN7d1dOXy62zfm42kk65wc/d7d6Qau3rmjs9U/Fn1633AJndhR+qA3z/p1n2vA3OqkoCZTMkveB9QNuV3NyKPsZ+xDjYioVjUVyFVDHlfMnjd/tU4CAVmNAmEKy3ewRhWlePQlctGFP1e//+zjx6R/aY7Ka0uAATSoX7pMPes6GyFGdvYmqf4EBd4zZkrE4A5jRrf9/ZJc2X9sl8pdDo+7VkK3Rsnn7xrj7qzzokDEBYfS5ipZtq5zWssZZ+wwZ2cl2MpISkBxl7NDz+nTE74ng9Kngr3GIpPCYiUNeQvm5Py12NT/uRe44ae6VhT+56EUGTynA2euNy0+Bzd/LhaulAeb4gtvVcHGZxSLTfJslN12IfSwF72MAnCooxhzEVh1IhrELzZWKZ5MGtfCaE5AeIJKnO9KuMmx8NdobBbjQqJlPAyaBOT3uErg62tjZ9sFn4iXI9c7HnjY02B+CfWFZw4GCBbjrpQvZ+1zXGDcJZpqzxYXODIr0ZunF2bH62uDk58HnztMMu79syKNoFSsX6/Y8rqSU2Xs9LXxZG4DvamtyO0q2tlRlJLfO+Ot96Tt32RkRz8fk5Qpx7GJ8/0z6fQW311S7N+sCqeR2YsyLNioZO5KqBjmInETRFHy4MP+6qdtHsLYGb7sbKk4+jFo58GkCCY1nTDt6npMKKdxlA+M/nuDbwZE03DI5AUhygvY1nQYLo8MmqjoWTlOLYNCxDfET/7n2lIpARxJy6St3nL9y8A1Q2Ehexg9pu7mEdcupbx0Qyk0U8Xy+rwPPZm8Fv/puXe6KoBdvlw3X7ozDLvTZhXhuRoRHvRdX0dn3bWRRkdCgEVFVmjMmimcg/HZlWCypFDROQc0yCRtoSJDhr5WGIRPnjigapaZI4ietv3qvZ/CcHGgferigfk8jFj2w77NYpXa8DZHCgzHlkUSF6a5XMfd9Ynj93w/NG5b8JPKP+fcsGVnOb2+p20330Mz/unPtAHBdYr3o3AusX6Tjr44a4O+DhV2fR4hcy1VyEM7bF+/xPF8XQeKnyfclAZDP1G1Tyfcu+ozR8eubv+ueZ/jXIMYQD8/qdY7sR1CGT35Uo74RQe4LeLL6/B5sv8HxBt7KpTBQ4dDd9Ysd+9er63m49zVxnL1zmnYVW0rlZMvACdoksjZ8dL/9vQ+G5/u2nQqvmfdn+bWelm/foPMmnmO7RasBaTrAWUiFeJdsH8yX3gd1hYaPE1gcntz9Bzb8dRDt1eVyG1JQ+WCaAPS3l0xGEJBpQ6HCdexdR+UyrN/OGp3mf8IY8fMxsakrGXLlqk6Oq7Y2GjsxF/4C0kafbHqDHqvj638vfrpKKTfvXvcbbL03W1iORQuGbBiN2U2CHKZVc2Zpz6d1ukcs7eYX7ryAukJohUcHhs6AN4yOLT6z75TXZfF5BKnLkBl7JUqhN+V0HMcOgD01e3MM86O5UKhFlAoeAtHHQQu2KizoQ0czXDGBYl1IRjKJ8MZIy5kDqIMXhLTaxibNgrJuEKJmZukFiwfbCJ9sXARxsDnppjrX7jqP71ZcnFn5CcDNRZchci10cdrWdLSJPnHP0Z0aqdibVOfDRwoibfeiiiU4e0wy5lo7Ojnz377PkBsARcExbQXkt00C1pXY5IewZbyJhjlgZJ3PFcGpKbIQwlb5GBC+DcCY+OzOqvlQI/izO0fqqasGT9XLb5Uwi6JNQpUdiV3ZG6QvcDnO0rSCS+5/8UwsYyvlUqfxarfooeDsc3MaqRzQdrz6BqrUbQWoX/SerJekqNwIV+Bwp2cPzv+kalgd2WooUMIXmS5l/z6d0birqMwIqq93PTO0jDhWsA5wnGu4VQ8pqtCmo7X5TzjO3YlWhHqiQLort9P9++722btsOD6l9BezNTRa96VI6av+oOGzBrUHXsKRoyjMJpyBYyfDaDwNxftDMZ6sHLchbbDPW07Da1K4Pr7gyzjOIwnRnNYHoD3YR4WpQaRnY/glNNFb/kZoW80dig6UkBmvPRHDKasUyk0eirWF6visQH97O/lAyddQXKZTP/hbPUI7gxifQwZRF2xwum20MBqgfEQgPYlwJBju7kOdEeoizAKy2sUvn7MZgDRaBi78lyXl1J6QTvUkgZM3UGUrgChTuUmA87EQppx1zL5SeSrj0Gd79dPUazT2RKCyA9Z1SgJ3x8oNZkg98Gze4J+6aptRx/JRDTPuK47CLqnfWSG9PEc0l+zQKi7NdHteGfOF/J/jj9xUBVPVtdud656+mzm46q3gzwIBqydYA/xjw2Q4BH2lOI9uX53znHX9gYYOiw0yrm+rapYhsEgGUe2rnbhekPnRV9nNB07WIf6a+in8kYZDGzdhHuNMgpmOeMiO3z4rKwsuQXUzEwS+8tf/iIZgHq5Eho7pMxkHkL5obVSmb1BHerVZhHvJoOezgvJuC2+Rp2LVQOny+SCvZIZMUpm/utcASmflAzeIGFBZXLD0j/Z3YawLwuS6mkYEOdrWyBSAiT10lQFldIeVj1IiN/VlebdDbKg0AzgfUHdioQ436BwiZ1zhTqFtNGsHeBKqJDQ08NFhorRupmtciKpTZKR1PnQ+9FqEXXn+dHXTv99tIRPRRK6h8J7s91Uqrg4l6zIV89CL2ZfLVIePorLw8wROR7ERTpmXpIK1UdMj+vkFT98//0qkuNK/MFGEw1GwMSFBgMIxwLbyndOPv6vFmxSBmRfeXFPZWTHsY3ae+ioiPE4fscaKlU7SpXnzZm8d32ZfDYpRBZ5hcn3x7ses/pcGh4+pNKEIsR8AnLpv1+SJ2FQ/AnRykP9F4P00ksS4aFOgOLEZOQhmB/m6uf6elo54gYfODBYgoeGS8OtCUKaZsJnliEnpTuiwvX71jmtJH752z6Snd4mC4sf7c4lVX2A4mk/kAtNnq6Hjuy05eFQGQwC6QBKSdquu8grVS7zMtavAIxbOg44rh2NERo+CTenqZoWeg5SeaODwx1cw7ERWvEze4UtqWDUgRPDN9xf+kEBovLubkPsVuecIQd3t82cO3uuXgeGQYM9i2L2KNPQ2b9ws4rmacWSn9HTf6rkQ8yzvPa8xCN11fJlVUceTCwYeOJQtI9z7Pr4QQrqrKW7bff0+V9FeQBC2OYBvqZrf3maV+HpPdwd51gPxtnx3OtaUJOJx4563aijxHfVeNKIYpnni44uc8+h8aT24iNGFIafhY6LUvoE9wtPhJEtbxhdMfOoa3Q4P/gMZgeeEa3aLf3vGtzj3BdHeJ/j8+n93VnubF/s/X1l8Kh3ajI4u7sOdme8NxytkYM/3aEKKvdk/3es1eXY587qfnkybnp6THfa3tN79OQ8pWt+iCKkmHNNYFN0BpE8I42d7nSGTgC2O6cUXonMC1AcoyMZsGLaaomI2mJ3WH5oqvo7sfqo+ukI5Vmcs0sOI4+D4fYMFLEctBzFFbdWyhN3GEYQjYvxswZCqcJiuHO/Ha7ZqHlToGq4MIdHLYpgpVFJ1f7BwCvOULVbdM0df9CajnrdoZJ6e+TGgKQgYb897G72Gi1ebAV7TYtYUKzvjsd8hR5oLbYFt7ZZDRLCyBrz6xVGtrkEbD6tvlgcw6Xf1ZM96nLtKaFXivz5vKaW5rFeMmXpeR5d5+s4SHuv1ObTDh3gfdWzQ3mjN4xYZXqkWOQ1b+lS5PyMxqZWjWJ3mdiY+hnEBVdfjY3JqCgee/nlEgp86pHfHlEL27aKXdLvBRTRar9+TxY7Z32hoQGeFDLrbV+aMdeOz79/4Zd2fcd7hZ8di2hXsOQezBX/bVZZdVGTrIYT+HqvULl9vIHBpZPAXAOBf7+GApGHaqtQGLajOjsVKiY3eyL0FsW0UyLSEPpOTLLKq+Hzr1y6VQJQVyf2zgxVcDKnvlo+Ky+AMRWF5OyuazI5uzezCxoVQ4whhPa8baooTmcJi7a6kwtzDMfL6oHTZMZ599jlx9yPKuD0epuFuRVnR8RJMgy8WZHxLo27/KezlTFYh3msazo5e5bu5oyoBFysMZwT1dtBNY3ie4Me7ZzHcrpuiO7eR2++70mbGSkj4QrfkVZ4+QyERNMgdSbh02JlIJK1dbTOHVyxN23Sxg/ny62JQ+yKDZuv25O29+S5uGazVg7zUdzBlXtyfVfnKIePk/o8XNdz/5kFJjb7M429GOyEJliX+QhGW0k4Yn532lGqP+O6xesrYwj3ZmSg3zUDTnkky12/qXcARwnzgWhcFfmUSmpaKmjzLbZ8Nxp6JR/mqz5jfiylr/Y+s6Oyu0aKbpuj0eYOtubYJ90d757mApnvc/KVo9Jc3GjLrwoeZh/BaSpuUAZU1PnxMvBBVN39mqS7bf86HuvwfYi+buhYL0loMfzZzvv6t8fYAV2dHJwFTvzREjNnhEq+054QwwsD+FbYavVuDtbsk+giFBs0SSOYy6b+5COlfLGAo7lYnycvNAUcyxERkQpCNgFKnDmUlw5cND1mNHSYj0MWNXPV9O0zqSQGYoF8TSkbXGxY4ZdhdLNBYX6Owt/0lzf6lUg2ai70gxL4t/6TJexoe2EvB68PzzNDJniPzGvewEIb7dTY0V4r7e3XcLkiFMbkIm0WKkZMGKXif+65rkPnnvThqTiGz04oIqM6DPWbPa28H3OKAlDtvRE01CSLMPoKhir+Dh03ThlCJ199FawxBk7Xy2cBjEQkryO6lRdRKEGvtiqPXTQ8bzEwJvsCdvF1ejfNDGYqZyTYT6r3lKs20ftoGRiCTS4BVbSj1ZhMvGWQ6gcuijF/95X3xtXC2Gm1M3ZY0PJ1GDfnRSWBFdZXNgGDmwOnASUIf6cFhQo9yyyGSrk5IUO2owAm+YLGtIfEabJnI3egBvVlcuprOkVaGA35KYpkxq2slruGHnY6dMxFNnszthjteTgHBBYYSwNW14FBzVvCLuyHf6ht5UKYi+D98m2qyCONnavn3WenTPKaZEXkuvA5DLMsGGmzIxNdKpzObmOGnXE8coxTUTR7ml0lCXOO5y3JUkxIWgqARXcHgdHv/nSc6715x+7O7a0ScPBuFB1FNXaz0OmStDAdhVmNCIs2XtUagsgn5x8hRTqBnO/4m5Dett3dM3Ms1mXXYOyi/hmgmNrgdgc3cnfdvvj+87fWyISBBnmDIgUwvUMaPXSe0Zmm90rC704Ho6Uv2u7JXNf6QF/A1fUz99bg2X8LnHTtuZuMfHdXujveO/KEQTKDyJ87KXn/hBz7Y0cB7rCzojsZNJz7bAdl5Guo0YY0hK9Dutv2U/lMjggdGn7UsYKA3nDmBPrPN3YevBq1DKB01t4gw35j1OZxJ/Q0Hzi0QZHOFmR9Jk3FhyUPRczOmf+APH78K1uVcl4nDVGb8ajMzQTOaihemagySuOiurFZZnwkCmNPrH1XYsYkm48jJIV42fqDWUgaZzVce/pNHquSkuFhDZ8RqxZWa7pFFrbtkBoklGlZAGVxAQqDdkd2z3vVztjhBkNPVd5jB+1oPp1dkyFrHq/zBjxZFLvzbKfqWC7MNNjirk4xkq5XodqvB6xt3IzLP39XyoBfrjvU2aDrLV7Zsb1mY6f/XUOUZ1jnZvR137iDLrjy2HFRnDZsivxx2Vpl7FzqBQhZXDzKXVjlw9I8O0w+n5nGCSvbX9Je3Z7wtQ/AvDIkKMKG13fVtmUwnpbDePpJMuohwTh4qTBbMmsMozu2yU8REVjgbEhFPQgW1+QxNKguAXtZX4s2Dhk14bvpSl7d8ysZX7hXXhxxpfx1XmeqzL5+NvP1vkJUriOpucPzyrFcurJA5frpvD3zeWYWNlfPdzptiKeyD83X7qs2s/+z4ansd01KJ2Y447vdKvLuTL7OaMepaLurd+UsV6y73vhTNQ6cvXcqtyyToAl3vo7cq1PVPnfX7atx7+4+zvZAwmq59xH6x/HgaZRT5+y6Y4Pry/Vt59w1ypFKsoLYS/sruG/ZmpMShb8p9UdrUZzbT+VFaepzfX9XrKs5D2dC5yiQwNRgRY7TUmHk9fjFoG5WM+oNQu30Duhcx6i7fd0Xc12TBJG1tC8cvnwmDavm73RKu6Mm/883dua8LzLpdUmesNgj9g9nA4Ge6GcKDimcsobVrJswv8sxQ89s8L4GpVB8trIj+fNEklUygfzITm2VWFSyK0ZV6hDQb74+8lw7WIqzBd4vtk4Ck5KE3iHtkXD0mFBJfBSMFxQqkPQOLx/VwYbh6UDffeky5AolA5oVLPHfHafwvhruRe8ujSwz9IJ/c4Pmsznz4nxTi6Kn7XU8zpzYToWeGXVmg0JHswpA5UlDk17G3D9nIiHRSKI0iycTsTvPqY0dTm4Nr+DvnrBwdec+PFYTcNAzyZoWhPdx7PG+jrhwZ4vi4kdWKWPHUegkmIZqylrOiTSYn3oijrA4Jkd+XHZCiPnXMr8yWn45+9TX+XHHZmRu36c375A5pR/Kl5PukDvOcV4UuSf94ck5nWhS26mtzYQrnOexV3QUB2WRV0YR3Hlpz7S57kl/uTumL9vcVaK7hlRx7tGbW4qcyObKJhsDFJPCg4aG2fYHPjcdFn0VVXbWD33ZdmfXt+WKtRNt8Ji+gkW5e6/uvj/VbXd3/2/6+2+y/dyDdC6iM2iguW/IuhaANY77OBVv6inDl/VsP+hJm83ratT5CUB/tEk5jB3S3ZPEpuSD48pIsdYD/ggDjhI+NVbBAF3pD1wL9t24UcHZzNH6iHP6KeKlwJRg9S9ocBhqEyJHPdBHvP1h/PSCHaC7bec74vzVOWju3lN3xrM2Wj1dC/7jjZ01c9+R/un9pT9oEN1Zfq462iiwt8bmje4u1p8vfPv6rTIqfaRSHvniSRwweYu3rd7HPc1p0gzPnQ+qz07ZCyws8NwUWvXelko59oeHYRFLp7wdHkPDagW85QdRP2FjOy0fqUGZgM1nNyeTejqY9l7zOOBaQyRscoBUbekAJXNSsT5Nd8O/3Z0knj7nqTzOUSHUHhYaG9qrxPtzXPmwulSCAAAgAElEQVSByYXePC5UwcNRyBYVsWv3HYZnZbSMeOHneHd9WyzOVaE2Pg8VobEr+gYy2NMCpvp9L37kNRg7HVAoJjdzre0uJKsn73nuztWqbgeFCf3fH991XaWe3MPZOV/e/YlEtLg33FZNPCwzSp+U4GuXylAwKzrKobw6yUgO6qvHcnkdnXtFmCJhsRzDcZcnoz5EVLfnOW9yJs713nbyN91mxwisVpDotGEUjxFqT5gqu9sPVLjWbf1CQZT5exaIMOjg624+mL6vYhyjQrrDyFnhPlOIaLuR/D+9z7zC3W2nq+O/6ffeV+3o6XW+6fabo51UpFOAKnHU8xxZ19jW3qAtetJmxYDZTjfvrq/9wLKWBOcpjZavFm7qEvpWu79SDv1kh7TWdSB5nF2fhhQjQJaUEAkeFSHBQ8LEN8pffGAAdcf4cWw70S90hDLH0EyeQoQDCQMqNxoMfmyTF4w6kgc4Rqr4DimOER9NcMVoUBwc6eb3qiFs3TFa/+ONnQcffFBRU/dWCJNZA+w8FbXvAP7C5OfuiHmQcOCzuFc9IGqfBpbKK9+1H6g//5OfIhIwM5gYeTsCJXaFrdYLPdivw3u9HgaOrqCun4mUtc7YqTx9Zm3seFu84G1oU9hwGoz0JnoaLjbfqycLhKfPeiqPMzPAaJgImVxo8DCfwRzdUhPWVPxx8w9+IL4HDuA93qfY2vpSzMoNFw9VBbydLpT38dTb4fhMjpCL3ho7T/78JRj2qIUBRXqsV7h8z9uAjqmidTASzcJ7M4/OcXzxcxqe9MhpJY4QT57PBZLXYujfDMsKwYL+xHmVsmuAYaj/3muETB2f2pevwOW1PB3rjMKGPb9Apv3k407X2om1YfmnRfLID40cqFMpjoX/qDQM66HXk8/paftPZZu+7mt/023WuZzlyO/RSeHmPmBEdiSMhb4WzrvCnAIZcuMYITGGmeWTDhfttLOkh7g0nFUiO5QlJuPr4x2fsztKTV+3savrfdPv/etsq7N7nQ7tV0Z2F8VHtWKs0An4x+N7Y/j3tM0s7pq35IBUfgnG0SBfRS7Q1twm9TnVEn9jmupeRnz8kJZAFAWFa7O7SDoNnqOL90nSbWDvhTGR/69sFSWis6puf5U0HEONLCfGkM0AAqMm78GovXeAj3j5ug79OOqxJK3RovdmR+MyAqQqqSBVISyataM0sRLh0nVZlVIK2nIdzaaeGTEzTunHZkZC7vG8jgV7PqNhvA6v1x2Wv/8aO1/TauFqgnAi3hAJiJgfipo2+0mJX7OML7LI/TXpdrA7Xe8l+e67JWTMGFkbZYGhk6MKvFGmooL6LECBSM/bGyNHd0fmd/+Kyssjbb3TW4x0TxeIr+n1dHkbG30xiR0GhUr17nKlYLOivfbW6ArU5oVpPWjRLe+8I+HTpkn6o92jI/ak3ebkTxoELaiTxPHECtmKaa+9BoU/DFQu7l0ZqTyHBAP1SARm3SHmBdDA0ELFpTtGrn7f22eSrn2MWkwdySuIaeczUskhHIcRBfYrN6RghN4N2FygKjirKZX5PaNoDTldF83jc6+6qNUGoXsxfqoMSLKv/u1JH/fkGE/HOp0VO5b9UmZ9d4nER/vb3eqRZ4/Kqi9L5fXFozp915NncneO+d2Qyro3uGpP2+/umc6k70+nNjtjSWRf0pHA6Eh35rHjO9BKiS6ASaSCWbjuqPxOzGV6z5m0r4UFITs5MkA44JijQIXHG/PcC4gbeowZlYoAVLi7aIKvY/ycTu/962iv4z1Ol/ZzzOUszpRKsHJxj6BTVsPLNYSsN9Ecc7t702ZFtpFVLQHJiLKkBRuXZXJ4L6BljtcgDboXyjd4IWhjRe6OAEXeeKJOqkCe0YDcoMbcOqGB5EwIeyPpEB25lsGhEj4pWrz8OvJ+zG13JAjQ+c3aQRo+JUYSF4Fsq92paYZ4O3MUOz4P3yMNI6ZPmA0fTY7EtURTvXsy9v9r7HjSS31wjCcThJCzebvAagCZBqNlZkS8iiDx80/fWS79lzylvts2Y6K8dIWRhzMIuQ+Ppk+yFQrtg0dVl9i/8LcYZFPV79x8Bj+GvJVeiCft78XlT+mpzvIwtEdBT2xnSYSfv/WWhP7tb+rZ/ONQvyc0VIY89pgtMncqHtpZyN58H3Oej/KWwIvCgnHu6i51N5mzw9h5ELc3opKU4JEGhWZtpntqZsf+MeOS+TthV22o6t5c1GhUowedqy6ayX44uRtG0kgfCRsSLhNBIvJ1SXfG+n2PPieDR50vCy7uYNKqqWuVeT/dpR73qtlxcvc1HXkzX1cbenOf7rS/N/c5nc49ndqsHR+cC4pVDwaJprKmg6ESzgM6GEhjzTxLd55jlSfUTp9/HNfiuWYW0NYUL4kIj1BrCVknCfGlMaTpsbVy0tX7IvEFvbasc+YIV+Ezn65yOr33b6KPTrf2m5EY7A/m0pJlVe0PyL11N9Y96cPTrc2ePLM+pq0FVeparGJtsoLSHCymh6oUy6NbAwjGD52mJ7Yck4gAYw9vRBSpGRTYXEdoZFKY41n8Vp4q3zF6+cxOzg2tL/FY7uFxoFPXc96su5jJVnSeYl1WlXLm1rc7OrtrvP7X2OnOSOnFsZ5OEMf6GheAnvcw6hwwgvPzVVukoqxE/n39PEMRQmVpGkM9Tezuqjna2PGLwqB9x6gQ3RvxtP29ucepPHfXXNQYafdWmjdkDSdzFvlgm4eAkrrg2Wdtj2YZNOiUGzx8JkZM6J0ng5654G1XfcQFhhEeLVRShj9zdo88wR3Gzr24HGpaQbgoprfXZSGm11zfyLzgEY7GhY8wT3OtGIbJNVSvt9GHUzlWujPWZ96+XUVuGMHRQvjaY8vz1J/BFh9Zju9CguCmO0OkO+0/Q5rk9jFP9zY7QhXNDaLTgBAWRk7MxYMVlTLqqXCeOtZrUs4GKEAxFyfJnsAsu7ICjrmOjCYRZqM82O1itRoMpXR6sDTB4KUT3PZxXx7AfDhKb3PiTvf33pd95uxap2P7ubcQDqkZwPjcHGODHvGcsa2rfjsd29zb90z2NisMoXo4Pqsw5xuO1CqjoiG31u2lOb8JOytd1UHO5MoQUTl5EO7jmq3QfANF/AR4Ghn2XEWgeQ3Wg2QR6+5Eqf9r7Lh9lb0/4JkPCuTIkRxJSU2VcGwSM8ZGuISmkO1tB/4xmvOmqVAhn4LsapaaOimx+MuN+Sj09p3rev9wLq6gjZ2IWRYZ9HDvsd5n+gJBjwQrYnNim4ULKycfIRqOottctW2bePv4yDFEeViPhwVJ+11zDWCKoEX/GkTn4fBn/jIU5Lt6gPKeaoODG4FmVtPFVrVXtqeesA5jx4jqTFi3rkctNbNP9ZRgpEc37sVJ3RnrNHYoP7wiSQaBMYfy5Fsn5DDw3TR0asHOQ1ny08EyDrCCM0G60/4zoT2ePOOZ0GauU4zywLcrQ5ZOshXo9KR9NGxY2sA/keUPvGxrCM91bLt2ANFZkrhwUCcKbU/udyqOeeaDfOFerIXz64GbUyUEP9P7B/XIoXAmvPdT0Zf6mqdz+1WCO5LkI2f16zETr7O+O53b3Nfv2trQCqOxQkWAWiubJRdEWMPPG227DXN8wpAbRGE9MBo9zA8ixP90k/8aO718I4ScvAZPbGKMv8w9O9p2NSYYv/ZJoRSAFjAnv8HuLlxkp48Ol8TYQAmFx/aiKdFOF1pi+tdXnFTnFoBxbRUSmimBDY3y6989KWN+/wdV2PJUSNYdP5OavRfJwIciJWpO7yBszjbEU/HMp/KaOlriCKlQGFxEIZzhyR0XxdaaGuT4XA0vaS1CuMHwZi61FSo9lc/+TVy7r4ydb+LZe3vP7myG2thxds/Ftw+SB54yCqLydzpJzgTpTvvPhPZ48oxnUpu5XpkdBwZzUr6CvJkJVyzIT0xcmKYixF05GhzbrmtN9TbP05N+d3fMyk2lcrK0SXYgT2I32q0lGCxUtVDktPTUmXAmvXd3fdWT78/U9jN6fvWc7hcU/U/QZXrynvU57t43nZMs/Hs6Oib/a+x0883TiPlgfYlaQCknSxuluKLZdpULzoqScCROcTKZF9bxA+skNTVFso/Xy6a99vkKNH6e+dVwt4nIusZP1bPPS8jytxWdsYoQXHVVN1vh/nCDEGEycK4j+sSgcjdJ3D/RN3uEJ6wojk/orM1NJ09K7pIlwLhuUIcnfP/7EtC/v0u2NhpIPiEd1M3fbC94fvf/GjueUX9rY2fEwPZk1fYuHoa/maujvdELLk6wy+tx9SbofPmmIW9n+lz3fJR3HPltbLMrBYhrZQGgtMyh+yaFe/Q1D+y1e4SL4JC8/6ZU9dl9f8+WXdjPaxusPY6cfpvf+5mq+H+BSAVhwmbocHfG6bf5nZ/Jbf+vsdOdUY5jb1m8XzTeV5+aBvgJlYyicsMA0nLz/AQZNyRUEqIDZP+eDTZc891/OaggK0GB3rJhT6UcAWRlTEaIXHtePxVOd2RmcnxEc4SA350KamPD2AmAsXP9f42dbo4RV0qA+TI5ixdL2erVto9osJJpzyx8z3mI/qTef38Pn+CbO+2/xo57Y4frCNeT9P4WWQZnhzPprrHTG49lX42WM3lD7GkffBvb3NU65xg96mm/OjvPXf0pKrN0Kn4BkgT+HAv454wxEQp54egIuP/Jw7J+d0WPI6ff5vd+pho7jzwHpktE/O6D0WtG43g6Rr/N7/xMbvt/jR0PR/jn28vl9TVF8v/sXQl8FcX9/xGOQA6ucAQQCPdRRRCvoiC0XmhbrYqoIAp41BPBv1ZARUXAakUFadEKVMVW1FKwKqC2IirigSAIyH0pR7hCIAmBHP/5Tpiwebz3dnZ3dt9OdsdPJHlvdmZ+8/vN7Hznd/2w8TBBBf74ba0piSVJYq4Y1O64vS82YdgEY/OMjKIUS0ii3T4tmmrurAkNwd5589gN2gwWzeJ85jMyXpISuWplYOdHBnb+FIIduSk7qZbZxrD7zTdZuGgWNez11/mzkX4tOxhvD37+OcstM83mCBL3WAh2zMEOtMTD2MUHDmOTmE9OtAIznAns5Wy8kY7HVdxkTx/dOaHaHTO5T5xUutdzEGmWudRxY8ahDe3HohSKCIbLmXna+QzMoODS8dqHV/J/URqzxImT7+8Q8wLR6mVCJD1B5ruuYAeRLiEfsKjBpTMuma2YCNvluZDJRGvenaxJu7Q76VPVsyHYkZhJY3QkVDc7eEx6azsNYaFkjUIdT0jQfg6LmvX6vDL/nA8mdpU6rODmf/llZZHZTnvrLW7WpqqIvD7tmcmVCr8gnReJ3TmVpXn1kCEsv80GrtnJuPTScrO15SwRKfx77Dr32x23iudCsKMG7MgAIsEvAYzs+h+o4LuuByCntMuudaf9+PF5r2kXpp+ZDMggPwkuDAFqMpkFxWHmHI3gHrCQ6Nm1DgNFLO9cnEiGIdhxJlFe897uaAE03maX1YuYiSXkI7LAtLEN07DjonoR0wz2/3Vjfs6LVuzS/BY758FH2442yS7dqp+zS7vqcdhpLwQ7ErMmNsRfn1WfLmE+OVks3riZqVlkszJCAvM22BBbOaxsYRqdffPnswRug1lM+cES1MhVCcGO3DzFqyXDczwPU7Xsd94pb6r+hRcyR+FN/AcFmp2Udu2cD8jDFkKw4x7YEf6CkXsQtEQARzL7B2zWB19e8UJGlXjIyr2q/hLZDniBy62LOm6rEH45kWPyum8v+S3AfzwaU5l5+CSmzZEJKy0uMmGJgfrg5zoWbndY/xZS73gvabfLVzf9+PxKP2iewYJuiD3OGIkPwPhaBmbaNq/FTB1z6B0GgqKVSOscnM1Qdm5eSn0v6R31mdkLy9q6rEcDSmbJOJnxT3m5eexq7tIw4c42dlmZ8Of8ym+ZiQnBjsQsOb39QRcyQmIH7BxatozWDRvGtTrQ7qgqIdhxPpMyPEcv4OFOBmiQeyLvhx9O6liVds05RfIthGDHHOzgRYtoa/HM2DDj4iZ74KWZ/DD28Tf7OSNOY/lRUM7sVJvfGOLQjXJPv+ZxIw2hHl7wuMk8nyUMvrxHhtTBTpb7snIv254f68FkGWHBJ731E/MLyaeRvz8U8wDkx/GrHJOX/BZgB1qdfscPrDAj38kCBR0+HqZdmJXL0FjeHst1JS4RIp/DDf+9bE1F0xB5SbsMPdHqRLM0sdMW5ifygsVv9GOM0M5M+88Ovj4BbM5gftPQ1uBv+FED6Bh5iUAVhwpKaCPWNIvQB5NItJGWUo1KS0u5T2U6+x2fodRJKaFWp9QpNz3GXgAQ848Pd9HM+WXWOSgtM2vSbVc24/7YiMh7z7NruencvOdOTlMhngFIg4bebqQ4O3y18ozf+G1l7CHYkZgtr8CO3X6EuRM0O8jdoiJ6Vwh2JATDpIqdjQG+WHv+8x9C8tHcJUtc0do5p8y8hRDsmIMd2fV+7aiVtGt/xeAn8TgQL3JbNB/ByDC8+Hvo75ryl75VDTbGZUfuzSXKXzWuHf0Dj8QpynXn59OdA/2XW8KLWfOS32LNRN6626UzUlPUheUfa1K/Oi34quxCQRQcmhvVY2ZzhtKxZQqd2nCDrzV6wodp5KAsS34p0eYTlzMoRv8WL3kfi8fQuADMILw4gj3FKmbuB0YwN+TJ1Ty4hbFgXwRYEYGoRIADEfAgch+NNY4HB7akS1i6kerVDGqf45Wf/cc22sry+cXy4bQr56qe8wO/7dISgh2JmZM9lMRrSkZI7PYjTNnQfzUWphiAB2ZtTkoIdpzMXtmzMjyP18s+FoBiy4QJ3I9Ht4hsQQY7D05cQoeK6jHWImU8XmiG1PH877Kyh0VvxIvTLKy08MVpxRI6AoD0PgNtM2dsdlOJw8ybH+3miSKrVU3iZrDRDoLiRS7awm3leV3q0jp2KxkZCl+MD5qfySM6VLgFhUYI7Tvd65yvLu9bwNzB3l5E0cPhBjfEuxkQ7dSsiO7oXxZRD5q6IBWn+5yVubL7jozVh+Alvgc/ZzxSMQUEvh/39y0xD9GN6xTT7oMsV54hpLXoK5omxAqtKszPxHpXAQ6hIcKeI0J3q3jHWZkPURfzAi3LUgZu8K9IvCx4iH+hoZk2uhPXkmDPOp2B2Al3tJHyhcbzeG4Zax/RdCfN2sbDk6M9mDo++uJiWvhDMtcaYR/NPnCsPELvhWfXJ4CZA7ksKfwne+h/3+6nvSwZZ2SB1ufszrXpD1edwkHPlz8cpE++PUDzl+zjfaAvPxYv13o8+rEuMe8ZdaoTLh1kSgh2JGZJxQYrIySyZi2RQ85fv55lw/6ccliW+oKNZUkI27DQxnV72r9pFGCn2TMv0KGmcvbP8aZShn4JVviiivElFC/CilOawdc1Q4fyBKSnvf22Eo2dVxMYVLDzt7k/lwcakZ1rM7CDdoY8uYbGs5d1PE1LrGAG4sAjnLiRXNHY57J1h7ljt7ixxaHm02U5HIwh4fEolmUeZTozDfn7+ztNfYKcyr3svHlZTxyKYSI4/b0yExkccBEVDOHDjQXzjB9ox7oZgA/4AP7hM9wGN2G/i4hiXtKiui+v+A2fNJirAUSoTLILM9FowF7ME/b49cxU0VhwqYDIq9EKbv8RIAHmjdewAAl2zEThS3S4oMiRfEBmR7PQ2tAK4wD90KCWTANykEWRJb7+rRZhZm8MoOQV70HLcrZPvb9470nAExo37F29utXlawt1sdaQpwwF5zcn6wy8wKWGCCwwb8FCmv5pBr/kMJYnb2/NTOZqVwBUBYXFdKyolH7KLuQXSwuW7KdVmw6XPwbQAzO7f3+6p0JbMhF5rfJPRX2v+B1trDv3FlKTBsn8K2HtgAsK8L1V01p0dZ9GVFxSSkePlVDt1GonNRGCHQkJ8ArsiBcqXoh2El4hOhu0PAA+8OGBWVsGi+hlpwDsZK9cSy//cjztKWD+ACw0rozDZ6y+ErlI7NAf7xmYsAxmtr/YYPECgH1ttAgrKmgWoFOliaLq+YjWni5gh5lk8w2yWtWTTQqszNPLc37mObM27ygzfbiiV0M699TacZsY+ZeyiwkZsCNzyxvNeRs5wPBSNt5+ok+zIAbRzN0EMbBBH/Lbigd5I6Eq5N7K3DutC1pxMF27rYDb6KMsYDes4jCDwx0OTwjqYCziwD1v8T5644ONVLtObdrN2hJJptPYofc8polryl7QuAGe/PZPFUzf0BYOZPgOB2Sxv5rlkRFjwOWYlZC5TucpkXu7uAgUYzCTXyu0AngatRWyz2K9LV+2nDJbdObh4WMV44VBvLYBoCAH8P/odzwZ6tvjTjtJGyEuL0RuPsiZsUD7Am1U5JqHxlE42ds5TAvfQaNPoJtrnWtvfizT3kQCi1+eVoe6d6xNvdg72I6prSyPo9UTNEMmx2OemRYpXq40YxtHjpYQDu2T2YXS6i35lM+eFaV7x3TatvsIu2Q6xs9/XtMlMydu8hv9I+8V1qLwqcLefPef19KvzqxH//lsL+F9BmDz7mcVwSFAT8smNTkJqzfnUTT5DsGOBIe9AjsYSt/hy/kmhc0cm55VgTeGo0Z7dhOO4pA9JvdC+rlmMz5DcAhF4kO7MeLjLRK83Dcy+1iY6CA8JG5L0Q82ufXbC+gQu3WGU6HVuZBgrXQVLLq3/rubjyMyKzdukzD2SKdCFRuDCEAhBupUYydNsMOKOoAdowmLbIK5eCAAU4ZEwWe0KqBRt55julagreHO7TaT20VjkTiQRH4HTQMOxjhMld3sNjXlsLBFj1YxXlAFFXJvOjhFFQAicbCMPBgamwd/cLARDsqYyxkRe6GgWWgBAIBgkmKlwEwxn5nL4PAEgBVZoNkADw+xMUMTh71S5aHfyliNdb3gNwJ5gAcwx8IcWAlCYJcumecE7QAgOMTiEgAgaNbHu6k906ZAE4piPAzjoPvj1hOaIsBrHHqFvwlCaAt/MNAKzSsizOFzFGhmZQoOgNA+on6k/4lVsGPcK9E3tCl4H/8icw/9vu/ZPDgKNM9OCvZWzN2nLDz0YnZxZCwN61bnJmUXdKvHtTd2zyFOxieeNcq72CPx/rdCf1FxKW3ZWUB/fmMbP5zjvfHm2NPo0b9tshyRVwVNsm2oWuvYJ/+3tMwvDpc8nbJSucYWZysAmr8zc1KUsdM300dfV/SfE2OFbEM7DhAUaSoYgh1ZjkbU8xLsCFUxhmB1AYlhw/zp8PLltH3yZG4C1Zklp7Sag+c/d4+nZ4ouoVTmk5nZqBYHI1DNQ8NjZ6OZMesz6tqtawWzDozXuImiXSwCHCYib3JwSEPOhMsUR46SFQnwBWNF/qTIG160gcgtH0w8vUJzqjYGhKY+9N135aGo6/ToQakdOjj2y5Kl3U49HcDOxH9uoznHzQdwMMhiN0ax/GvK5qCU8tlFxOadR06aEoSjv/nyTOrcKo3WrPhCymlZ7CsqD6wAO+IwztfXcfMbOxcn0fgubpXxHdakESQI0KZK7u3IncwzWMfQskCJs3t/mVkUDm8wh0BUOxRxsMSNPehEAa2xblyj0Yx+FjFzwBLW0Wxmvw8QY/SdgHnMp8edvkUkKDH+SDOtWCAbh2FcDhk1QzJzoLKOU35jjiE7kQWfY75wUBeaE7/deJvRbrwwAJhFQWSuWEXWyR3aFZj0rWWgCf56xoJk55Dj0Te34u/qaBpf2XnE+xgXMq/8ZyetYKAJewvkGdqHyCKjoTY+g7ZHMRBbzA7+MNmLnBfc4GNNQnvjxKpEpayjLSPPxbq0SrsYE55/+3+76YaLM7n/iZCXW69oStddlBk1iIFqeqy0ZybvxrawvxpDb4vvsC/CqkEEesDnWUwrg4se8RnWQS0GAPfmlMkZQC60XjgXoi7aHXF9Cy4XkG+0h0h7jesxHx4GnIS5m3E8oWZHgtNegh1jPHgMTXZTikbGxlGjuEmbHQd3AXZOY6a99w3pVEE4zULbRhvLbWOXUK3U+vwmEsIOp0EcKD5gNriRwEY8Lxyyv19/mFZsKLNzxa3O3f1O8Wzzw1gRxlLcNIkDnpgD48ss8oBiZWOQEENayQJPHN29u7yqXa2dTF9O6yQS7IjcGXgxP8SiENVMTuKZso3lr//6qdxOGremcEC1UuL5DMjyXRxCVIId2DLfw0yj3DRvMl7IGOesDDDWpNzcXKpd+4QJX5tmKezGuwk/kB+3EjspB4WVuXdaV4TeFu1ATiazvCyRmmMcxpBtXRRot98af1rU7s14jn0E8xbLHBiHHhxeRd4PaM6w1yHCFIoAZfj9IuYEDdO4Vz+o6DMiHKidzo/V581oj9eeAM/QikNbA/DXlZlJ7mTzMfuTivlPVGpArdIYq74M7cYLArSDdQINEPK8iAKZRHhjyOD8475duOzEexL706jjwAX1YbZm9fCP8Mq4MUcwEoBH2T0nUrsr3nvCL2bR0p2UzQI0cLrYuEYz/z6MW6ZEm5cujPe92cEW+5edS1WZfp3WieQ51jXAjtE/z24f4vwnzLKuZyDoAgb4/FJiXergMg38epdpWZauyeUA/JvVh5gpdx3q0jaVduw9yk2ED+YVcxNhlF+0TuOyDdNvYfqLzxswLZ4AOQ0YAIR53+jBrfgzRr8d45zEAlbGOiHYkZAiIYB2DvmieZlN0TgU2C7CbKJHlzpMHZ5qS6OBMMYrr72WO7bjYGwlYMHsAf9Hz6dfT12ykunFh07lAOXeZ9fx20lsarCrxKaJGxncXgJpN65fpmbHTYzRpMt4K4lNdvTUTdwMQxRojEbe1JLTCwAEczGeFMxgKoKNUURFwXPYUOEn4+ahjtvkstvFaCYu4mWBOjAnEbbQmBthZ22V52aiCJM2mCke+PRT2v/hh1xrl9ykCeVv2KA8qazZWMy+9xrswMQHpgEom9jmGc8syTh2cdDFrZFMgYziwPB2jEMv2rDCd2hiZA8eMuNz6owr2wecs43Rq2BXLa5VPSoAACAASURBVC4korWBFxi0Jy0a1+T7Rwo78P32/AYJMU0FgMH+gsMzDpdmJlHCvKYn23NiHcBkeA5wa3YgQl+Dx66KCb6Nl184ZJUwfzP4aMAEymgJIOPjJcNrmToytMdqpx8D57Euu4zPnMfegxPubCszHE/ryNIO3osSTd5Ejh+YbCPgBTRasCKAZtYOuIk1CWa5/CA3Q8atPinn0O97N2JRIE82HwT9p7Q9h3DBZDTbjBf9DbTey3LOIDAlfhemiWZrw1PGxukskufgrSrNOebjiemb6IeNeXwEDdme+ae72tApjcq0gjhniYN9jWrsko6tfey72AeOsfcfNCMLv8uhZ+5u6wpYjKR93bZ8uu+5ddxcsnnjZHrunxX9GmNNIy6yX330F+Vff706lwGiQkb3YXqYAZstzHoCZ81ftEpVxnbfgZ31zARrxIgRVFBQQFOmTKEOzFzHWPLy8uiZZ56hycxEqy9zvn/22WepcePGMSfkkUceobFjxzqaMLMNQqZx2U1RtGUEF/jMbjjC1UOGUAE7DKN0YokrU9q1kxkuzeo7hKa0vKtCwkMsREQiws2TWUGoR1FgfyxeaEIzAoDTtT27wTtu52y8qcKGi1vOyNurMsCznS8CFLSFG1C8DDC29uymDLfaVgvahYYJ4A2bB8aGm2jh5NmDOUNefl4Dftt48PAxqsqcHnAzZ+SVMSKTUGlb5bmVca+75x469P335Y8A0CKprIocS1bGEauu12An0ldFmELiUJ3CNDvRwn8iSSeSvlktZgdJK3xXeStolQ6V9bH+EHEIJi7fMxPa07uW+ZzgNm8Ms0OHiUJkUQnyzGgRYYCFozvW+PSH1YV3tcJzs7Fy8zd2iYIDDA45QuMUC5Rxv6NRKzhAgi/W0h9zaSMDP6AxrVYSNwHBPumWz6Nd2k+E8E6iVsc1r3VSq3P/BYy1oLCEB4ZwGhzHbL6dfG+X9nh9Qjs7jvm/WNXeyNAR7SwDPrzA3qs4RAM0i/eraC9efhpBP2QQ78t12/Iq3NKLNowgXWjeo30nQ0Oi67jBcyNNuLTbcDzkOXLuGJ3vjfWgFSkoLKUfDNHdxPe/69mQ7ruuuePAO5FzbaQ9lr/jr7rX4xdbZ7LQ2m8x3zXIVVtmbrZ5Rz4t+SE3amoEL3jqK7ADIANwcuutt1Iqu7WeOnUqjR49mv8uyldffUUNGzakZs2a0cSJEyknJ4eDmRo1Kib8EvV1BTsYPzYh3CR/wJxdARbshNuENiCbHYJzvviC0rt1o/YvvCAlVxOvfITmZF55Uv4ACPhglnAL48FtG8JawmkfBS+oWCE5k6uXUt305HLQY/egg0ML5gUOoNFukqHtiWb/HY1oYVoSTwtglt3e2K7RNhr05fz8rZTvhhRDolTaMX06ZbOQ1EK7U7NVK55nqWp6OqWwpKTFbD1B61O7e3dKY7xHOcx8f1AaHdf42e3b7DkvwY7QHALgPMByHMBm/ZRGyVxOIp1ZEQYU0dcAWKMldTOjS+Z7Ky9DaGLgi+ZXkw0ZeuO9EPEdLjR+3FJ2U/k9u4WEJhjg0+4eIDsmHJTfZ3vnobxj3B8AWvI8likdDtsq8o4Yx2GF57Ljt1IvXjAJtIN1IDRZVtqVqWuVdqxXXICBP/hRzQuZMauqY5V2mX7djLIXCXaM73Pj2GRNIqPRHwlm+PuGHX4bMn8KvGtxa49yyTn1maaiSnloe5m58UMdN3gejS7sm8/M3Erfsoh08Qou9KA5ByhCWXN8r4W/E3L59Opaj18Mq3jfGWmP5guGKKT339Ai5nARvQ4RKBPxvvMV2Fm6dCnNnTuXxowZQ0lJSTSO5YqB9qY7O6xFK5s3b6ZHH32Unn/+ecrIyIhaZ9CgQTTYYYLNGZ+k0pbsqjS4Tz5lNTphfmVl4W3dupVatmxp5ZHyup+sSuZJrLpmHaPfnxM7Q3CsxqscOUJpDBhWKSyk/Ouuo6JO5jeai1/8khY0vIR6n1pIfX5xIlO4DAG7cqrSzgNJVC+1zKxo2ebqlFV7K3Xr1Ij/Xngsic5tb63NyH6PHK1C4EvHU45RrepEdVKL6d9f1WJtl4UQ7pp1lH7Z4Rhl1j0R2lG0AV5ijJ+sqklHjofKx9z+skPZH+8vTeYun60bF9OvGP1Wyv8Ynz5l/EJ7Z2T+aJvnsn2Ct0kM8Kcw4AP+WilFTB4LL7uMilmYctVFyHtttpZRch9/XHUX5e1tya7GZCGFrU0GxPuUHaoTWaysdYzd7p6SSBrj9W1G/7xlNWnJuhrUt1uh430g3jjEvh2tzh2X5EXdG+zOqRnNdtuVfQ774eJ1yVwblMSAfOvj76kPvmMXTMd9KtAW9vOa1UrpCNsnf9n+KNWsUdG5XbY/Yz0rtGOcE99LK9+n0c515+fzpKw6Fiu0+4E+cZYQ73WxRhrXLaGLuxRQRu2S8ve2zHjN6I/Gb7SLy89RV8lFlZMZh5d1zGhWOZaS0iq0bQ8L3BTFynohO7/syU2iK84+Qqe3hMVJ2Vr+4sca9OH3ZWZvZXPN8i42LqK2TYrYOjvG/xZ1rY7VSLt474o2rmTj6NaqYu4hq+2rqt+nT5+TmvIV2Jk1axbX1Nx+++18oG+88QZVq1aN+vfvH3UO9u3bxwERwFGdOnWi1tFZsyMIOpF/h/mzjDvVljxAA4DobKKYObePu3o8Bzt2o4xEDtKL25BIMzcxBtxqwEEd6lTYtBptxKG5gf+RKhOPyKhJXjnVwj+rcGeZwzL/nf2gpLRtS4fYJcIhZlpUsGkT/6wGM/sUgQ7g99N82DAqPnSIajD/n7rnn29LvmLxe2mvXvyr7izhrVslVjJNt/oza9cLWTcbQyK/N6NfRcAXGfrELTZ8LeEMLvzq8KxM6G2ZPkQdM5qttKWyLm7uRSjkSE14tBDadvq2QrvQQOGmv1H96uzQlcSCQ7S3060vnrFCux8GLNYeNH0tWELLuYv2cI0AfBDt3LbL0I/zy4FDJ8AstA06FxmavaAP5m4400TT2MCXBiG8kRx6GzOFEwW87t4p3bbGx0i7MfcVTOrmPV9mPeLX4iuwA3CDMmDAAP5v5N+Rk7hq1Spaxsy0UB/q0GilMoAd0IX44zhIw/EfttjRkliaCdka5r8DsyYUHHLbs5DGsXx4dAQ7gn5hg4xw2ZH2x6iDlzwi/jRtyJK3uWBCJIJLoC8ALb/YnCOaGzwc4duDQAeI1gcQZCx1zjuPWjHTUae+P9gUz2MaRATIqMUAV4sX/0b//GgXDzOKm+ez2AtPlUOqMJvwizmMX16GZvuBW9+b0e812HHbXA7zaEazW3NtpV1j9Ks2LJEp9keAPlxoOSlmtJf5c2zmPpHioslJlFEnY1X9rBntqvtz2l5ktFe05+RCUzf6nc6fLmsd4wQQyi8spu0M7HzG3CFiAZ9TW6dSz9OZnw07F5mZuhn5LWQJgVEAlO0k5lXBD9k2fAV2oNkpKioqBzuvvfYaJScnR9XsoN6cOXO4mZvRpyeS8MoCdozhUiFYxqRzyPuCLM2yDo1bxo+nffPnc8BTq3Vr7uPR4De/4QdcrglgAHLK859pp9mJJfQAP4hYJIqqQ7bZIrvxka9pK1NBA/B0aZtGddOqVfAnMkZwk+WdWZ/xvs/57DMOcjLYmhFl37x5tO/99ymJ8f4wC3gAPx9o/VCvEcCRzYJN8cy6dWnmmDdoabM+lFO3RYW4+nZzSEUbjleHZ9mpCOIBwDg3ZvR7xS8RtMJqAkVZPluh2U6bbjwjgr8sZ4kqRb4wp5EtY/E7mk0/aIrn8O4GzW62aSbrbvZtp20j2GnN8tjAjw3O7HYtG3Sj386cRT6jK80FDPhsZf5S0YAPaDyThXg++xe14wKfaGAHYBl7iBdnGCf8SyjYgeZm4MCBfPwzZ86kjh070jx2+EJQApRYPjuI8PMpC7/buXNnatSoUVz6KwvYgVbnfRYxDJHQcDuGGznh5IkJ4KZaTOPTn2l+RDhmEYEocoJwkN3w0EN0eMWKk+YOTu4l+fn0bkm3SgN2nCwQJ8/OW7CQvtvRkhZ8dSIDsLjRjMwx4JW5Wzx6drDkszvZjygIZoGgFihG0zi2aZQHPIhs7+DXX/OPVjDZaluzJk3/9zYuRyiIsnTlBY3oHwvKTOxUHUK9OjzLyoKuL0NZ+szqmdHvldlhCHZicypaktLTmbYbiSjFwVdcxiAdQLzDcDR+44JpwqtbeUJKFOR4Gda/uTJtrpkMevW9max7NQ7ZfozBA+wEPIrsRzf6ZecpXr3KQLNd4GOkXVzAO0nJooIfsm0kFOxEDtIYja24uJimM6drRFozam4AdP73v/9RK3Yob820EruYb8Ih5m/QLkZI5coCdsRcRR6SozFahN3Fd22ZuUJPFo0DL6tI07d8FuYbwGcvu9lH8lFoeo7t2cOb/CjrKvogpacjFbdxbJVhg5BdVKKeoBkvGNym4PAgNBoi10cXFqIbmalFgYkizN5wSPhubVkiVYTB9qJAHtYMHVreFTR9tdg6g38PND74EeWUu+6i9DPOqGAGCZM1gCJjmd/wUg52kAjx1iuacTkc8uQaTp8q8yLhm6Hi5a1inoMo61bWegh2VEiZ8zZwWIGWG/xA8koUvDvgT2P0bUQy1emGnGeRPUfKe2SUS1gh2PEHcU6h+y3ottaN2jYVl0260a9CIiobzVaAz/sff0VZbcry48ycv4tH1lP1HlfBm3ht+ArsYKBr166loezAVa9ePR5aGiAmOzubHnjgAR557ZtvvqG72EFr//6y2/IePXrQP/7xj5hRryob2AHN0/+zg75jZggwykQOBWhykJcGQCheDpx4mxsOqTjcImFl4U8/0ZtFZ9HclaWkCrVXtg1CZmEaaS5LFria+xBB3YsDAQ7+0PSYAVjVOUHijR35e0pLSugoW3MiiIGoD5NHAXzEZ2lduhB+ENr8CIuOWDUlhWqyKG+5ublUu3ZtWpB5Of1rd7MKoFk4KTuRrWtH/8D8rVjWdeZ4PmrqRp4kUjZcqgzvnNQJoqz7Dex4BagE3brzHPsRfA2NwVsAeuAKi89wSQOb/GigRdCOPQ7vIeRCQ56fX7L8ZL3PqGfLv9TJ+vPyWd34LtaFKjNi3ehXIRuVmWYz4BNt/kKwo0KqFLRRGcFOvGnBZoYkm8joi0RzCNwAEze8sKwIpYpEqlYOQApY7bsmot14GpOPRjrUGw8cDVncfCTiWrH+MAdIMAO5vEcDnojVK9vY3G+/JRbLllhEAarGoh2KYBbw89nz7rtUwMANTB6NpTkDS/D1EbRHMzEzMzvDPCAfAyLllZlv7mOhxavSwbxilkMHWbfLgL2xeAkIzQStMr8MzWjH92b0CxMqAfZl2rRSB+0jEtGUd36qkBTZShtW65rRbLW9RNQXYEX0Da1PZHJrfIdLhrUs2pPI5H5em910pHpbmvFeWTRIFERnens8uwhh/qWVuejGdwF2nFw0he/1T1zNn+eX9QLgs/9gEUtwfIC+Xp3LkhUfovRaLNFx4zQ+xD0ssi3ypfnlktFs3nyn2TEbsNXvgwZ2jPODQyVucN5mJgrQ+JzOTKbO6JBO6ewFhIAG4kWEFxqK8RAdgh2rknZy/WgvQoRrRJKwxStyaLxEluxohw2/RDKC2dv2557jwQ0QsvrIxo3UlCUEhobQLtjhGjCWtBZgByY1CCwRK+lrK+Zgm8oyxCOJaP8LG5f7qjnnnLMWdDsAOaNWTu4ja7npT2NMsKnqBttsjiozz7EHjWPJADcxbU20gpwpIr8ZvofJKjQ6wnfUbO50/l43vguwo+odohv9KmQtiDQjGTfAz+fM3eH84+kpcA/6+YqD9Jvzoue4VDHXKtsIwY7EbKo4+CdygUQzk+Lhl9nNXW12Yw6fEhSj5kcFzcapTST9Eix2pYoqmgEA8JKa9u6OChHNVL2w3CA+HtiJZWI08i8b6Au2eUYWaLVw0MK/57HoQShVmYpnyG+bujF0x22q4rvjgSSoARn63QQ7wh/uqt6N6L7rmnsyCzI0ezIQFzsR+d7QBQKqcM3cx9lszebwXhFl7V6W06iya3N0fq/B3HcIu0x6i+XVUVGCIPeR8xREmsUc6Ex7CHYkVryKg38ihUQ4jEKbg4hYC5bsr3BoNk4BQlHCDwgACQ71Vkzf4k1lIumXYLErVVTTHBlByUl+BFcINjQqaBe37MZoc5FgB39PZs7SyMMhClTj0OrAHBOHKjhTI8CGVyZ8TuZHNd+djCURz8rQ7xbYGTZxHb8YwGUOEiV6VWRo9mosbvaDfG+IzoYgKig4PP9h/LdUl4WZH/q7ppUu2prZXOrId+yl916r5hJAR/rNeGr2fRBpDsGOmVT44HsVZmwioaeTm/RELxAAHuNBEeZUyLJbwgyvO7ZM5YdJo3MqDpg4XIdgx74Qu8FzkTMIhzoUvyTSjHX7Fe2iQNwQC58No9mRKnmzzzXnT7rBd+ej8q4FGfpVXCBFo0iAKK9zucjQ7B0H3OsJ7wmYpxlzlQWF9mizqiPtePerMjHUkX6nqyOINIdgx6nUePC8CrCj4hZShwUCbU6kqZSqw6cO9KsWRzdpHs9s6Ocv2cdvWd8ad6rqoTtuT9Ae61Ar1tRpbdJo044C7pejStYcD95hA27y3eHQPHlchn43wI7QGLZh4fYn3NHWdqJEO5MkQ7Oddv32DDQ5kWZqQaG9soAdlTIVRN4HkeYQ7KhcNS61FYIdaxMbmfVa1QE0iBuE2zQLjSMikcGkTdVtnTWJiV5bFuyIp+E/JkxjVPSfyDbc5nsiaZPpW4Z+N8FOImRJhmaZudOxTkh7Hx3ZpmTMQeR9EGkOwY6S5eJuIyHYsT6/lw1fzv0lUFQkHkM7Qdwg3KbZGHjCax8FM6kyAzsA1cYifHPM2tXhe7f57vc5kKEfOV0+Z4l2VSaC9Tq3jpEPMjT7nW92xxfSHoIdu7Kj43OhvOsp72GAAonVFhQzNjEVRh+KEOxICEiMKl5sisbcPCoPjvapLnvSDOw4bd/Pz3vBd93pF7mWrv11I7r214158srq1ZKobno126QJ8O+1v05QL3MEo4Is70GmPahyH2Se60x7CHYkXq1BAzu4IUUSqRrVqjDzKDXhfXVeJBIiErWKVzSbJem0O34nz4VgR8/bLyc8t3L4FTJ7Ve+GdHWfRvzR5OpJ1IhFUbNbErkOvFrrdufGzedC2sO17qZ8+a3tUN71lPcQ7EispKCBHYkpsVwliBuEVzQjus7oqRt5AlkkKvVDCcGOni8EFbIjI/cCmET258TfJgQ7KrhnvQ0ZfltvVY8ngkx7qNnRQ0ZVjlJneQ/BjoQkhGBHYpJMqui8SOxS7xXNJ0I5n4jMxkOLby+gUhZavE5qNRZ2vBal1qrKw4/jO+S06do+zbW8GCHYCcFOvHUjALpKsIOwyO/8L5vuYYkt+zHzOC+LV2vdS5pk+wppD9e6rKxUhnqhvOsp74EDO0iUiYIIVrKZnkOw43yLCuIG4SXNQkZbNa1J6anVaeNP+Tycc2Q5vV06fb/+RHAArANEQZNdC7KSEIIdPV8IsvyNV09W7nPziujg4SLe1Jot+fTkjM0MgJdF5QNwWb05r7ybzq1S4yZC3Lm3kEayoAebfi5ISAhzWZpVzK/f2ghpD9e632TSzfGE8q6nvFd6sDNwxD9p6pPX8sNcZFhl44I4vV0ajb65VdTcDCHYcb51BHGD8JJmY2Q2wS2YtUGjs5Yljz1cUEIrDCDn0nMz6Lu1hyj7wFFeHblJ+jNHcRw2cSHw6bID9MWKg+WMt3pbLmi/bASL7Mdyc3wwsatyQOVcKt1pwUu+u0OBs1Zl6Y8HdkRoauNIYgVLQfJjhGEXRVW4fCuzIEuzlTZ1qRvSrufhT4V8BZH3QaRZyIrOtFd6sAOgggNccXEp7ck5SngxptasSnlHTr71xuEQ0YFQkKwRGd5RQrDjfFvUeZHYpd5rmmHOJkKGY8ztIrSXkP2d+wpJhHkGCBnFfH2EtjMenVaTlwraVawdu/OfqOe85nui6IzVrx36hSkmzCynje5UvudOuLMN/W3ODp54Fp/jexTI7oqNTENZWoW+/OEgzV20h7Ka1KILutWly89r4GlCUYzHDs1+45vd8YS0h2DHruzo+Fwo73rKeyDAjnFBpdZMorfHd6lwyxx5M4j6RkdZFQe2IC+QoB4GdOI5NEOzPt5Nuxkgat2sFg8F3LRBMo26OYvfmmONWLkxD8GOni8EFYcPu3Jv3GeNv4tQ+Ddc3Ji6tE2nD7/eRys2HKa9OccqDDeRodft0qxivhPdRkh7uNYTLYNe9h/Ku57yXunBzo0j/kEFyafRsP7NmcN2PjfVieafAIfZ977YS4fyi+iHjXm8DkxvQs2Omm0kiBtEZaFZRLnq2bUujRyUJWWOFoIdPV8IKla7XbmPBXbe/m82TX57+0lDa1C3OjWuV6Z9r8py9Lx4f3sVw7fVhl2abXXms4dC2sO17jORdHU4obzrKe+VHuw88sgjNHbsWEvC33f4cu7cDbAzib1k57NbbxQnCTaDvEBCzY4l8fNdZaPmszHLg4Lw1sKcKNZgQ7Cj5wtBhfDZ3esE2MG+C18vRA+c91xXgonbc29uY6bIZaNLrZVE112USWd3rq1iuErasEuzks4T3EhIe7jWEyyCnnYfyrue8h6CnSjLRDjHXnxOffrwq/28hpP8D0E97BunNogbRGWiGdGxvvvxEPedwCF01E1ZBE1PCHZOnoHKxHc7pwi79AuwA3PJYRPXOd5z7Yzd7jN2abbbn5+eC2nX8/CnQoaCyPsg0ixkRWfaQ7ATZcWLfA3iq0t/mcEPd06KzkLihO7KsEjs0l8ZeT547GrayML7ovzytDrUizmEt2dO45GanlCzEx6ArK6bEOxYnTF/1K+M+5zszAaZ9qBe4gaZ5zrTHoKdKLsaQlQjLG9JSSklJVWhy3s4j+6js5DIbvzx6gWR/spKc+RlAPh+dZ9GNPS3Tcv9eUKwE4Idq/tGCHaszpg/6lfWfU5mdoNMewh2ZCSkctXRWd5DsOORLOosJCqmKIj0V2aacSGwY08hvb94Lw/ogZLGzNtgggQtTwh2QrBjdd8QvpKDf9OEZry3k1Ro1K2OwW79yrzWzeYkpD1c62YyUpm+D+VdT3kPwY5HqzDICyS8AfJIyBLUzVssWtb7n++hzTuPUEMWHasR+8nNPUh16tRhQOhwuaN5gobnebfhWv+E+vSx/kIUvpIisS1Az+DfNPWcf3Y6DDLPQ9qty7odGfPjM0HkfRBpFrKnM+0h2PFoB9FZSFRMURDpDxLNSPJ4159/pM07jpwkLk6De6iQPy/bCBLfo82rXfpDsOOllKrryy6/1Y0gcS0FmfbwEjNxcpeonnWWd9+BnfXr19OIESOooKCApkyZQh06dIjJ17lz51J+fj5df/31MevYCT3thiDpLCQq5iOI9AeR5q9X59KxohJauXIlbdyfSV+tytUqqlYo685nwK7cC7CTycKb79p/lO7p15z6/bqR8wF50IJdmj0YmutdhLSHmh3XhcxHHYTyrqe8+wrs5OXlEcDJrbfeSqmpqTR16lQaPXo0/z2y7Nixg/7v//6PLr/8chowYEAIdny0Gai87fU5WXGHF26KfRjwKaXq1arozEbLYw8y353c9gqwIyYc/l/d2qdbnv9EPBBknoe063n4U7FOgsj7INIsZEVn2n0FdpYuXUrQ1owZM4ZFQUuicePGUd++fal79+4V1mUxyy734Ycf0tatWyk9PT0EOyp2LZfb0HmR2J2aINJcGTZFu/wOaS+bAbtyH4Idp5KXmOft8jsxo1Xba5Bpd7LW1XLB29aCzHOdafcV2Jk1axbl5OTQ7bffzqX3jTfeoGrVqlH//v0rSPPq1atZNu1iWrFiBf88nmZn0KBBNHjwYG9XQ5TeAMxatmyZ8HEkagBBpD+INAv5CmkP17rVvWbGJ6m0Jbtq+WOP98+12kTC6ofyHkx5DzLfsdiCSH8QadbtvR4tQI6vwA7AjRG8RP6N7+DLA3R58cUXE8CRGdgJfXYS9v6v0LHONwJ2ZzCINIu5ErQv2DeP5u97n4pLi+n0tG7spyuvcmads+1Oq++fCzLfwRy79I9/dQvN/3JfOX8XTa2o0fcz4+3S7GeaZMcW0h6ascnKSmWoF8q7nvLuK7AD8FJUVFSuqXnttdcoOTm5gmZnyZIl1KRJE64liQaGIhdTCHb8sb0EcYMIIs2RYOe1HTPotZ0zThLC1KqpNLH9JGqT0s4fAqpwFEHmuxOwM+O9HTy/DgqCFLw1/jSFXHG3qSDzPKRdz8OfihURRN4HkebI97oK2fG6jYSCHYCVgQMHcppnzpxJHTt2pHnz5vGgBCiRPjvQ6gwfPpxeeumlCvOEZ2OZsoVgx2uRit5fEDeIINIcC+ycXftcOlxyiEpLifJL8mhrwZYKgnJhxsV0cf2+dEZtfW7zY62sIPNdFdjRLVx5kHke0h6CHX+cMrwZRSjvesp7QsFOpGgao7HBJ2f69Ok0duzYqNHY8Gyo2fFmcavoJYgbRBBpjgV2BjUZTIOalvnOHS4+TMPX3k2bCzadJFoNazSidkzb82DWaEqrmqZC9DxvI8h8dwJ28GzekWIqLCyh+nWqe843Jx0Gmech7Xoe/pzIe+Q+r6ItXdoI5V1PefcV2IGwr127loYOHUr16tWjiRMnUrt27Sg7O5seeOABHqWtdevW5WsiBDu6bA/27fj1ofDkkYabYh8SZmxGsBM5Uxvz19Ok7c9TduEu2nNsD/+6Va3W1LfBb5iPz+namboFme9OwY6u6z3IPA9p1/Pwp2KtBZH3QaS5MoBb34EdFQvQ2EZoxqZ6Ru21F8QNIog0R26KMmDHKFFf5HxGf9oynvKL8/jH0O7M6fqBPaFL0FNB5nsIdhIkdAns/jjyGQAAIABJREFUNsjyHmTaw7WewEWXoK51lvcQ7HgkNDoLiYopCiL9QaTZKdjB89D0LD+8jF5lwQ0Aep5t/wKdnt5NhRh60kaQ+R4egDwRMV91EmR515X2XUd3UWaNTMdypCv9TggPIs2hZseJxHj0bKjZ8WiiTboJ4gYRRJpVgB3Rxl+2T6LZ2e/wPxG97aXOM5S8oN1eEUHmewh23JYu/7UfZHnXkfadhTvp/nX30stsP3XqF6kj/U5XUBBpDsGOU6nx4PkQ7HgwyRJdBHGDCCLNKsEONDy3rxlaLl096p5PT7QZLyFtia0SZL6HYCexspeI3oMs7zrSftvqwbSpYCP9tuEVlFWrFW0/so3ubn6fLdHRkX5bhBoeCiLNIdhxKjUePB+CHQ8mWaKLIG4QQaRZJdgRbcHkYuDKa7Xx3wky30OwI7EZVrIqQZZ33Wj//tAyptUZdpIE2jUV1o1+FUsviDSHYEeF5LjcRgh2XJ5gyeaDuEEEkWY3wA7avGJ5X8pj/jszT3vL96ZsQeZ7CHYkN8RKVC3I8q4b7QLspDCz4BY1W/A9FZqdLizq5cQOky1LpW70WyYwygNBpDkEOyokx+U2QrDj8gRLNh/EDSKINLsFdh7dOIoW53xOF2VcQo1YLp6ikmLqnPYLOq9uT0kJ9K5akPkegh3v5MwvPQVZ3nWjXYCdLuldaWL7STzn2Q0r+/FAMNhPe9btTf0a95cWLd3olyYsTsUg0hyCHRWS43IbIdhxeYIlmw/iBhFEmt0COwhJPWbj6ArShtvJ3za4gqpWqUoX1Ovtm3w8QeZ7CHYkN8RKVC3I8q4b7ZFgB2Io0gMYRfKlTtOk9lPd6Fex7IJIcwh2VEiOy22EYMflCZZsPogbRBBpdgvsoF0AntV5q3gXPxxaQavyfiiXPnFTKSmOrlYLMt9DsOOqaPmy8SDLu260RwM70O78mLea1uatpVm73qD8kny6JKMv/0FpndI2ZtQ23ehXsYCCSHMIdlRIjstthGDH5QmWbD6IG0QQaXYT7BhFDS/oWbv+QSXsv//smcvNMIa3eIAaJ2dSUpUkaprcLGG+PUHmewh2JDfESlQtyPKuG+3RwI5RFCMjYHKwU6sN7T66m/n3HKYHskaWg6BwrVeiRSxJim7ybiQrTCoqyWSn1XQWEqe0h5uiihnUqw0h78JEYlCTwTSo6WBXiIhmhnFRxqX0x6xRrvRn1mi41j+hPn36mE0TFZUWUXFp8fF6pQykVqXqVaqbPufHCkHmeUi7uaz7RWbNwA7G+ciGhyin6CAf8taCzVzTI0qbWm1ZvrPp5X8HkfdBpFkwXGfaQ7Dj0S6ks5ComKIg0h9EmiM3RS/ADvqcsHks/Vz4E+/+x7w1/N8RWQ/SZRm/USG+ltoIMt8xUbL05xblUu7xQxWeS05KpoYs+ISORZZmHWkzG3NIe+UCO0Z+Q9PzyYH/UZ1qdej1Ha8y4JNHxjDVQeR9EGkOwY7ZLuiD70MzNh8wwcIByB+jVTOKcFPsU+786qZmJ5Jbj24YSYsPfsE/tps/wokEBJnvIdhxIjl6PhtkedeNdhnNTiwpFBdXuJC4u/kwHglTN/pVrLAg0hyCHRWS43IbIdhxeYIlmw/iBhFEmiM3Ra80O5G3ka/8/DJ9k/sViyjEzC46nTC7kBRXR9WCzPcQ7DgSHS0fDrK860a7E7AjkjtDSBEJ88qGV1HKxjS6rtf1Wsqt3UHrxnO7dEZ7TmfaQzM2lZIQpy2dhUTFFAWR/iDS7AewI8bwO5aIFIELHm39BPVioam9KkHmuyzYQYCJlYdXUF7R4XK2VKEqlFUrSyrkrVe8lO0nyDwPaa+8ZmyR8g+ztrd3z6KP93/Iv6pdUod+lXkh1/QEpYTyro+8G2UyBDserdAgLxDZA5BHrPCsmyDzXNCeCM2OYPDTW8bTh/vm8z9nnvaWZ9HZgsx32bX+r+y36a/bT87Y7qcQ4lY2iiDzPKRdn8OfE82OcT3M2/s+/Wv3W7TlyGb+8UX1L6E/tqqYB03U/y53KRWWFvI/q5QSnZreJWYoaytrLlF1Q3nXR95DsJOAVRLkBSJ7AEoAW1ztMsg89wPYwYv9qS1P0p6je+iO5vfQ1Y36ucpv0XiQ+S671gUIzqjegAUlaMjC2ubR9iPbKAQ7noio0k6CLO+60a4K7ECAoJ2d/NUL9GXK51yDHssv88KlvSrIW/f0s2hAkxv5Wtex6MZzlXOsM+2hZkelJMRpSzchwabYOLmJsttw3ehXIRZBpDnywJ9IzQ7GsmDfPHpmywRqwA/Vjahjame6q/m9Ktgbs40g890q2IHd/5WNrqYf89fQU5ufDMGOq5LpTuNBlnfdaFcJdsRar39mXbp/XZkZ26lpXegeZtLWJqUd/1v0l1I1hVrUbEnbjmxlwKgslPXH3Re5I5Aut6obz1VOh860h2BHpSRUMrCDg+KDinKV6LxI7IpIEGn2G9gxOtWKsbn9kg0y3+2CHRyCHt04ih+SXuo0ze6SS9hzQeZ5SLs+Zj1ugB3k1JqyfRL9O/sdvv6yaraika0e5mtZmKv+uv5FNKLlA/TRvg/p+W1/DsFOwnYqZx3rvNZtgZ19+/bRgAEDaMGCBdIzd8kll9Abb7xBGRkZ0s+oqBhGY7M3i2JTVOXroPMisTeD8vlG7Lbv5+f8YMYm5ue73G+psKSQpu/4G20u2ERPtfsznVn7bNemL4iybpxMGfqFxk9odvD8zasGaHsIkqHZNYFLcMMh7SHYgQgieMFTW8bxPRbR2rJqZtGRkiO0qWBjBRO3G1b2o+yjuz31o1S5REJ510fejXwPwY7KVRCnLd0WiAA7Nza5mW5qOsTxLOlGv2OCWQNBpFnMm5/AjhiTCFgAc4oOKR1jOtQ65X2Q+Y65k6FfgJ3+mTdQ/8Y38Cm/6vuyBLBua96c8jfa8zI0u9GvH9oMadfn8CfMei/OuFSJ1UYk77kfz7bn6L/7P6ogmsZ8ZyPW3UsrDi1PSA40FesllHd95F0J2Pnmm2/o0ksvlZad+fPn01lnnRVqdqRnLLEVBdhJZTc0b5z2tuPoKUHcIIJIs5/BjnjRizFO7fQKN7VAyGOVJch8twp2jE7NwpE5BDsqpdH9toIs77rRrtqHMhb90KbnFuXSbBZ1sWqVqjS27VPlZ4gQ7Li/Jt3qQTd5dwx23JpIN9oNzdjszaoAO3g6XlhJ2dZ1XiSyNEbWCyLNfgY7uHVcffgH/gL+NvcbPlSA+bld59llcdTngsz3EOwoFSUtGguyvOtGu1dgJ57ghmBHi2Vd6d5ttszYdGJVCHbsccsIdtDCA1kj6ZKMvvYaY0/p9lKwTajhwSDS7GewI8YWKdtwiBfRg0K+O58BGbmPdujyg2YHgHhT/gYqomIqKSmml37+C/dB+FX9C+nyBr+l09O7VbpDgFOOy/DbaR9+fV432kOw41ySdOO5c4pPtKAz7bbAzoEDB+j777+n3r17x5zH0tJSHpCgb9++npuuGQcVgh17om40Y0MODNyAv9R5hu1Q1DovEnszGEyApwPYwRi3HdlCr+98lT7Z/1/6XcPf05Bmtzo21Yyk3a7c6P6czFqPdugasPJa2n10F3dchrPzeXV7ejIVADh/YdGkRALaWJ3GM+mVodkTYhLQSUi7Pj4MfgA7qsfgtciH8q6PvBtlwxbYQTS2CRMm0OjRo6levXonyRqADgRi0qRJNG3aNEtgZ/369TRixAgqKCigKVOmUIcOHaLK8v79+2nq1Kn08ssvc1B13nnnRa0Xgh17W4ExRCVe8l/mfEFXNbqG7rSZoySIG0QQadYF7GCcRh8ep5pL4yoLMt8xDzL0RzvwCPOWx9uMo9d2/t2TENQIjfvqjuk8KSJKSlIKtazViqowN64qpVUorVo6DWl6C03e/gL9cHgFtWLfHS46THuO7eHjExpBGZrt7cT+fyqkXZ/Dn2qgYYf3qsfg9QqxQ7PXY3SrP51ptw12EHoa8dXvv/9+qlatWvncFhYW0iuvvEKPPvooD0hgJdx0Xl4eAZzceuutlJqaysEMABV+N5bdu3fTnXfeSeeffz7dfPPNUQGXqB+CHXtibwQ7d51yD92+Zig1rtGYByuwU3ReJHbolT302W3b788Jfvv5xYYcPA9v+CNtKdhMPeqcR0+0naBkWoMo61bBXjywg6AFr+2c4VpoWmhy3tr1TyouLab39r5LeezvlixM7rWZ18c01Y00fQS9Das3pFYpbahX3QsoeWUKfx8GsQRZ3nWjXfV+bId+1WPwes3ZodnrMbrVn8602wY7X3/9NeXk5PA5ve6669hNWBXatWsXByfTp0/nn1vNrbN06VKaO3cujRkzhpKSkmjcuHHcDK579+7lvCsqKqLHHnuMOnfuTNdffz3vN14ZNGgQDR482C3eS7e7detWatmypXT9RFfcWm0LzUyZQS2Ls2hg3mB6Mf05Olglh27Ju4MaF2daHp5u9FsmMMoDQaRZTIOgfVHyJ/RZ8kLqWdibehX67zB4pMoReja9DOSMzn1cBdspyHzHBMrQH00uZqbOoK1Vt/A9B/9eVNiXzi48VwlPjI28kvZX2p20q/yjFsUt6cY88/D6OVUO0L6kfZRUJYn+VetNKqxSWN7GlT/2o180PVX5WHVoUIbfOtBhZ4y60a56P7ZDv+ox2OGbk2fs0OykPz89qwvt0S6ebIEdMfkAHpMnT6Zu3bpRcXEx1/LAlwcmZTBhg8andevWlJaWJsWvWbNmcQB1++238/rQCqGN/v37lz+/du1aGjVqFDVr1ozmzJlDI0eO5Jogo3bJ2Fmo2ZGa+pMqRWZaFjlK7mh+D13dqJ/lRnW+EbBM7PEHgkizmCsdNDtirCPW3cPyPnyvLO9DkPmOOZWhP55mJzM5k3YV7qKOqZ1pTOsnOJvW5K1m/y/lv9eokkynpnex5WMl9rWGNRqyoAMXURILO9673q8sB6iAVvCnI9vopZ/KAhhck38d/aHnnXa3Cq2fk+G31gTGGbxutKvWqtihH6ajf90+mVTl+vFatuzQ7PUY3epPZ9odgR1MKHxrnn76aa5tQfm///s/DkDq169veb4BblBgIocS+Tc+e/fdd2nhwoU0duxYQqCEe++9l2uTjNofY8ch2LHMBv5AJNj5IuczGrNxNDsUtGW26mWaOytF50VihU5j3SDSLOjXCew4BfKR8hFkvmMuZOiPB3Zk1tuIrAfpsoyyJKRWiuqDlqADmssxPcqAWdCKDL8r65zoRrsfwI44W6QwX2AU+Ms5DYDkpXzpxnOVc6Mz7bbADgIUAHBcddVV3IwMvjYPPvggnXHGGdxkDCZoCFIwe/ZsHrEtIyNDar6h2YG2SICd1157jZKTkytodiIB0HPPPUeNGjUqfyayoxDsSE39SZUiwQ7s3BEtCfbtxkSAsq3rvEhkaQwPvSdmQCewIw4ACC/ch/3EK9WoKp1V55y4dYIo68YJkaE/2qELEdFmZ78TdW4zqjcgaGMQGXI706jgoHRBvd4soEDZgale9Xp0XWbZJZko2LPW5a/lIaRPqdWCR5J8avM4+nj/ArKroY4cnLgEgundtLNfs7tVaP2cDL+1JjDO4HWj3U9gJ3JaW9VqTQ9l4UK1na/FRTeeq5xMnWm3DXYASBYsWBB3Hs18dgBcBg4cyNuYOXMmdezYkebNm8c1NSjRfHY++ugjWrlyJQ0fPpwDLbSRnp5Ov/vd76KOJQQ79kQ9EuygFaOTLsLD4vAgW3ReJLI0RtYLIs1iDnQCO9Gcz+Px/JZmt9PvG11doUpyUs3yv4PMd0yCDP3RDl3iM7SBg8/4tk+Xz2ldBmaqV6nO/75+5TW052j2SSy6scnNdFPTE743f9oynj7aNz8qK1XlVoI520B2CYQyp+sHtkzr7O4vfnlOht9+GavqcehGux/ADtbM/L3vU0b1DGqf2pGaJZ9C9/14F205splfYjzb/gVql9JeNauUtacbz5URLrm3q+xPZVsJBTuRhBijscEHCIEOYK5mjMa2c+dO7hsEvx04/CME9m233UZZWVlR5yUEO/bEJRrYQUviANEl7XS6i4Whlr2FCeIGEUSahbTpBHagAXh4w0NUVHrMdLH8mLcmap3WtdrQyywPFUqQ+S5Lf7RDF/acLw9+QUUlRdQutUPMyGjr89fRjiM/05r8VXy+EQp6/r4PuCnM3K7z6O87ptFMlkNJlJa1WMCDgi3lf99+yp3Ur/F1pryWrXD/unvZRdDy8uqqtEay/Se6XpDlXTfa/QB2oskr9uAJm8fSVwe/5F+rTAWgen3oxnOV9OtMu22wYzRjizaZdszY0A4CEAwdOpSHk544cSK1a9eOsrOz6YEHHuBR2hDwYMmSJdxXBwWBEM49N3bEnhDs2BP1WGDHeJOJbOK4hZEpOi8SGfqi1QkizWIedAI7Vvg7/ee/8fw8+47tPekxrAWsiSDzHZMiQ78xp44xeWhuUS4dYj/Nap5ihS106+qbeaCAFjVbsoSxW8uf7ZJ+Ok1sP5m+y/2Wzqh9pqU2ZSsb8zXhmS7pXVmfk2Qf176eDL+1JzIGAbrR7lewI6YXgOe/+z/ifw5sehPd3GSo70RHN56rnECdabcFdlROnttthWDH3gzHAjtoDS/3Kcy+Ho6Fsrl3dF4k9mZQ7tBnt22/P1dZwQ7mvZT9d7TkRNjhN3a+Tv/Y9TqdxiKE3X3KMNr21U+BzbliFewIgCjkuai0iM+vMFmTlXMReEDU/zWLtHYa0z43r9mcA1C3C+T9rF5n0ZXLL+NdPd3+OWqa3MySqa/bY3Sr/SDu7WIudaPd72AH8/rBvvdo4pYyE9YL619MD7V62C3RtdWubjy3RWSMh3Sm3RbYQYCCb775hi699FLpeZw/fz5PMiobrEC6YZOKIdixN5PxwA5aNNrXI+O58XY2Wo86LxJ7MxiCHcS6V/1ytcsLN5+DCcYNK/tx8J9WLY2G7X8gBDsmCTaFZicS7NjlEzTO7+2ZS/WZH8ApzAegc9qpnvrPiP1N0AU6Lsq4lP6YNcouSdo8F8S9PQQ7ZTPgFu8R+ONPLJhIfkk+9997rsOLnq7neIvPLZp1WPA6024b7MgEKDAyzyxYgVuMDsGOvZk1AztoVdymIhz1s8xsI61q7HxKOi8SezPo3ovA7ni8fK4ya3aizSO0nS9ue4EK2Mv5hvybaMB5IjKYSHqMHDHGBMilLDllVcsaDC95aLcvmbWuGuzYHauq5wTNAL6Tt01kpjgf86aDELRAht+q5tlv7ehGu+rLJzfp35i/noYzfzhcImXVbEUjmYZH1kfYTTlxk2Y3x62ibZ1pD8GOCgmQaEM3IZEBO3ixj1h7D20q2GiaIEw3+iVYaloliDSLSQka2AHd8UInxxIWXRPrOb35rKxgR8zLoxtG0mIWbCEIwQrCfa6P6bvALxV0AjuYM5wxRKS2VHaZOpH5RSYa8ITyro+8G9edLbDjl4UrM45QsyMzSyfXkQE7eMoYsCBeOOogbhBBpDnIYMdqCGvMVWV0ZpeR+8oOdkT+nYY1GtGTbSYk/IBm7y0g95QMv+Va0q+WbrTrBnYE4Jm87bnywAVuR2oDwAqtVKKvRd3kPQQ7CdhTdRMSWbCDqRQZ6OPdUutGvwoRCSLNQQY7oB3O9R998hFdcEGvuCK0m/mYDFk1iL9UYepUmYqM3Fd2sAN+/m5ZX+ZzkMdzh2BvvLv5sMrE5nJaZPhdKQlnROlGu45gR8jOi9ufpznZs/mfv290DU99YafAPG5jwQYWPKQJD1dv1BThkuL1nX+nqZ2mxWxaN57bmaNYz+hMe6jZUSkJcdrSTUisgB0Z7Y5u9KsQiyDSHHSwA/pl+X7h0jJA9HH3RSrEzTdtyNAfBLCDG+LRG/5Iqw6v5LyprCZtMvz2jXAqHohutOsMdsA6Y5j3i+pfQne1GGY5cMGjG0fR4pzPyyUB/kCpLLAMyhYWvj6P+QjF0x7pxnOVIq8z7SHYkZAEM7WmRBPSByCZtryoYwXsYDxCuxMr947Oi8TufAeR5hDsyIOd21cP4TeMqiKS2ZVT1c/JyH0QwA7mFe+OeXvfo5d++gu/RX7jtLctH85U80d1ezL8Vt2nX9rTjXbdwQ74jrPJIwywIHCBlUhtQqPz9JYJXNvaioGczUc283ailViARzeeq1wrOtMegh0JSYBq0yy0slkzugmJVbDDw++uYOF3mdnGVUzFfGeEilk3+s34KfN9EGkOwY482ImVWFNGtvxcR0bugwJ2BJ8e2fAQfXlwcWB9tPwsr07GJiPrTtpX/WxlADuYEwCXhzeOpD1Hs6lRjcY0ts34uH5xkYl/xRkF5xa0xQsLlrks9zt+QTEn+1/8I/jcXdO4P13dqF85K3TjuUoZ0pn2EOxISAI2iIsb9HWUIE43IbEKdsQGdPuaoVH9EHSjX0IsTKsEkeYQ7MiDHdUHD1OB9KiCjNwHDewYczENajqYzqtzvpKgBevz19HBYzmUXr02M8HZTB/s/Q91Tz+L0IdXRYbfXo3F6350o131npNI+iMjtT3B8v1FSyCMBOj/zn6Hi8Yv0k6jaxtfZ3p5zfP8bBnPtT6ZyZk089S3QrDDZiCR/Ha6th2DHSQYRc4dlKlTp9L06dNpypQp1KxZM3riiSfoiiuuoCpVjPklnA7Z2vMqorFhg2jMBP6SjL7WOjfU1k1I7IAdkHvF8r7c5jUyMptu9NtmtMY8V0FzCHbkXwgiYldli8gms9aDBnawLiJvl69sdDW/Nc6skWlr6cWL/udlfh8ZftsiUIOHdKO9MoEdiAcAz4vbnqeP93/IpcVoevaX7ZPp85xFlH1090nfyYqWOM88yJID96h7Pr/I1Y3nsrTK1NOZdsdgp7S0lL799luqXbs2jRs3jl5//fXyObv88sv53/Xq1ZOZR1fqqAI7u47uJAi83aKbkNgFO7FMc3Sj3y6fjc8FkeYQ7MiDHbyor1x+WaWLyCYj90EEO1gbjzDTm12FO2kzc4RGMcuzBBObaHlF8PlTW55k7WymlrWyKK8oj/Ye28N9EXAb7WUwBBl+q9hP/diGbrRXNrAjZMKovbmKmZwZQY6T8O/G3GmnpXWhG5nGdPfSbOrb2/7Ftx/lWHZMusm7kS7HYEdodhYsWFDe7pgxY+iWW26hTZs2Uc+ePSuFZudDliEd2gq7RTchsQt2Ym2mutFvl88h2CmbAcFv1S9XFXxxuw0rsh5LE+r2GN1sX4b+oIIdMe9v736TBy0wFqENBwjelL+BJrNQuwBF59Q5l2WQb02r8lZSSlIKtUttz8xyZp/koA1NIcqYjaOpMfNjQDAEL4oMv70YRyL60I121fuxn+iP1JwC5CDcO0zb4uXNiSc3xsTpxnqPM5M5p37ciZBXp336id9WaXEMdqDZmTt3Lj366KOUm5tLI0eOpI4dO1Lv3r3pkksuoTfeeIMyMjKsjktZfVWandd2zqCXWOx1u9l7dRMSu2AnlmmObvSrEMAg0izmLQQ7clmmK9uh3wh0462hyka3nbUuIliKeYKZdMPkRvTR3vm0+7jpTbw5/HX9i+ieFsNPOshdwbSFeQwweRXlzw7tKvZXP7ShG+2VGexAHqDxnMQuCQqK82lih8m2QY5RtpBaYzfTxk7f8QrToB6mLSyCm5eXCX6Q88j3up/GJDsWx2AnVkc7d+6k77//ngOeyuCzA7DjxDRAt03RLtgROXcikyXqRr/sAopXL4g0h2BH3owNcyXMJAY1GeypU7kK+Y7Vhozch2DnxOzhgIbALpHlnDq/5M7US3O/5V+lV0unktISyi3OpVOSm1PfBpdHZYE40IovkY/k0gaXRXXeViEHMvxW0Y8f29CN9soOdryQkau++S3lJh307DLBC5pk+9BN3o10KQE7S5YsoXvvvZe++eabCnNWmXx2AHbgoPYEC3Fop+gmJHbBDuZmwMpr2c3krgqaMN3ot8PjyGeCSHMIdqyBnX9lv01/ZY60MLloWKMhUSmbQRbP5fw6vejazOtViKHnbcjIfQh2KrIFkZ9+OrKd30jj5rh1rTb0cucZtnl36+qby/2C0EhjFgQB0arsWibEG4gMv20T4vMHdaM9BDvOBerxxY/SZ8kLeY4faGMRZCQoRTd5Vwp2CgoKaPjw4fTSSy+dxO+HHnqIHnvsMUpOTk6YLKg0YwMR12cOpDNrn2X5lkw3IXECdkSGYmNkFN3oVyGwQaQ5BDvWwE68iFpONMkq5NduGzJyD00GNBpemVrZpUX2ORmaZdsCEMQhykn0T9EXAiJ8f2g59+9BUtOJ7ScpBzwqaZedI7/U0432EOw4l5x5C+fRX+tOKk9Gekfzu1kenmudN6xBC7rJu1KwgwAF//znP+kPf/gD/fTTT7Rjxw7q0aMHLVu2jJuvde3aNaEsVA12QIxZBJ1oBOsmJE7AjthQjclFdaNfhdAGkeYQ7FgDO3CAXZf3IxWWFJaL3A/MEX3Wrn840iSrkF+7bcjI/YVLe/HmP+6+yG43vnpOhmbZAcMU2G446mh9wI9yxs+vcI0RbqMRihfpAZCLB+aTTotK2p2OxevndaM9BDvOJQQ8P6vXWTT955fp3T1zeIOVyQw53gzpJu9Kwc7BgwdpxYoVPOpacXExPf/889xPB8EKZs+ezcNRVxbNDhJSrTq8ktKqpdGc0z+wtGp0ExInYMd4W90l/XTqmnYGNV+bRX36yDltW5pYH1fWjecqp1LQrvrlqnKMbrXllO9i/cDkCEFRdCsy9Idgx1uuAlQPX3t3BdM2jODcOj2YpqcNtU/paDu6lAy/vaXWu950o131fqwb/Sokw0jz33dMo5k7X+VmyJM6/IUFREinWlVrqejGl23ozG/HPjuIxvbmm2/yXDtpaWl0zTXX0I033lgenKAyRWMDev/i4GfM/GIDWQ09qJuQOAHECUHsAAAgAElEQVQ7WKXiMCNW7F2H7qPf977KlwvYrUHpxnOV8xCCHWfAXmcwICP3OtMXbZ3I0KxyfdlpC2aD03b8jfYczWYBCy7nvmKiwMTtj1mjuTbRatGBdqs0ydbXjfYQ7MhyNna9SJ7ftnowbSrYyB84I/1MeqjVaKpfXU0E4lLmxLn36J6og6ldrTYlJ9V0TpCFFnSTdyNpjsEOGoP5GgIUdOrUiYeg/uCDDwjmY0OGDKFhw4ZR1apVLUyn2qoqzdgAdlKZVoc7FFdvSJk1m9DdpwyTsoHWTUicgh1wEeYYs3e/RbOz36Eux7rSxHMnqWWuz1vTjecqpzMEO87AjgjyIXKvqOSN223JyH0Idtzmgnn72J/f3zOXVhz6nuXw+YE/kFWzFX/HoVzW4DflfkPv7J5FB44doDrV6tBlDX9bIaSvDL/NR6NnDd1oD8GOczmL5DkuER7e+BC7RCgDJUjs+/dfzGTRE2tT9SrVHXX41q5/Uvax7KhtVKWq9Ifmd9FRZgLtFejRTd6Vg51onIDGB2ZsyLdTWfLsAOxc1bgf3bCiH+WX5HGyZW01dRMSFWBHAJ6BLDpbTfbfe90/dLTwdXtYN56rnN8Q7DgDOyLIhx3/QJV8tNOWjNyHYMfOzLrzDEzcHmGHtQ15G6igJL9CJ7BgACgyaoEQ2e0NQ4JtGX67M/LEt6ob7SHYcS4z0Xh+rPQYrWW+l89u/RNtP7KNetbtRRksuuZFGZdQB2YiaqdgXV7JcmbFKzdk3kgtarYkaHnOZsmH3S66ybtjsIMIbA8++CBv549//CPdcssttGDBgpPmubIlFRXABkh++eHl/AXQJZ1pLFiEG7Oim5CoAjuYl9tXD6GNBRt4BDtEXwpK0Y3nKvkiaBeJEytL1C2ZOVLBd5GvCv3p5sQvQ38IdmQkyds6Inkiel1+aBm9vvPvFQZwRaPf0+KcL7gZnDFSoAy/vaXEu950oz0EO85lIx7PP9n/Xxq3+fHyTpBOYFKHv1Ld6vWktTwATtWqVKMV7Ix5/9phlFG9AQdPxrL32F76POdEcBdok/7c7jkWcTGNGiU3lu7L6mzoJu8h2LHI4WgbhBF1yxxGdBMSlWAH0YDGb3iCCqsUkjEctUU2aFddN56rnGBBe2XLpyIzR6r4rqspmwz9IdiRkaTE1hmx7h5u4oZyUcalzKdnFGEvH7NxNDfVaVWrFTWp0ZQ6bO0cOH9MwRkZWU8sFyv2HoId59ww4/nffp5KhcVH6DMGRvYxUILSPf0s+lP7Z007x4XDc1ueoeubDKTPD3xKc/bMpt80vIKGNL31pGfvW3sXbTuyla3FFBYGO59reOB7dz4DRrBAcmpCF22wZrSbEpjACo59dhB6euHChXTVVVfxUNOiVFYzNoTrFEVoLGRurXUTEpVgB/P1/OcT6b1ac7h/k44RpuysUd14bofGWM+EYMeZGRvmVVegKCP3IdhRudrcbQuWDMZkpEYQhJ57FvamMT2ecHcQPm1dRtb9NPQQ7DjnhizP39/7Lj239c/lHd7I3CAGNb2Z5Yw+cU4WXxaVFnHA8h/mQzeDBRExllgXxMidtf/Yfh4wa+zmMRWeubf5CDq/Xi9u3gYtkaoiS7uq/lS24xjsqBwM2lq/fj2NGDGCYCo3ZcoU6tChw0ldfPbZZ3TXXXfxz5955hm6+OKLKwAt4wOqAxQYwc5ftk/izvfGfDJmhz/V8+VWe6rBDhJxPZs+gQ93TtcPKji4ukVDotvVeWNwOnch2HEOdsTBBOHbJ7Y/ETnLKW/cfl5G7kOw4zYX3GsfVg1r83+kXYU7+GEuuTSZZnX7dyD29MhZlZF19zhhveUQ7FifMyc8zy3KpUUHFtLz2/7MtaGPtXmSRWzrzps8WJRDh4oO8eACK5jZKLQ4W5mmBiBGlLNqn0PDWt5vmnfrp8Lt9GPeGvrx8GreDvq6t8Vw6pjSiYfCTmPmbSqCGOgm70be2QY7e/bsodGjR9PcuXPp+uuvpzFjxvBEoo899hitWrWK7rnnHnrggQcoNTVVWrry8vJ4FLdbb72VPzd16lTeh7GNvXv3cjA0cuRISklJ4dHfnnrqKWrSpEnUftwEO1byYegmJKrBDuj/pMVHzOb788CYsunGc+mFKlExBDvOwc6/st8udwzXyfxTRu5DsCOxiDSoIsLuDmgyiC7NuJyaJEd/D2tAiq0hysi6rYZdeigEO84n1g7PH1p/P32b+w01YP43E9o+Q3uO7aGpP03hZmgwP8O/oqQkpdBfOpVpd+CvI5O3ByGqDxcdZv8vpYlbny7350F/Vza6mgOseiwcdiozeQMQslvs0G63L9XP2QI7SB76+OOP09ixY8vHA1Dx5Zdf0scff1z+GRKMIiS10bwtHgFLly7l4AnAKSkpiSck7du3L3XvXoaEUTZs2EAvvPACjR8/noe0Rh1oeZo2bRq16UGDBtHgwc6yRC9K/oQ+S17I1fW9CiseYsbVLlMfjs494ZQWbSBbt26lli1bquafa+1trbaFZqbMoJbFWTQwz9n8YZCgf3f7nfRR8jw6++i5dNGRvq6N3S8N68ZzlfMmaJ+ZOoO2Vt1CA/MHU8uiLJVd+LYtVXzPqXKAvkpeTN/W+Jrfnt9y+A6qW1rPt3SLgcnQL7tv+p7Y4wOUoVkXWqyM8/vqy7h5sijnF15AFxT+ykoTWtfVje/xzjJ2GKEb/XZojHzGDs0lVUro1ZRXaEfVn6lVUWvam7SXDiXlVmj6zKPn8L+x1/cu/LXtocI3emHyf2lt9dV0qMqhsjbZf62K2tCZR8+mOiV1qWZpLd5PNJO6eB3bod02IQ4ejJbA3hbYOXDgAA0fPpxrWE499VT64Ycf6LbbbqMuXbpwEJSZmUkrV66kadOm0ZNPPknp6elSw541axbl5OTQ7bffzusjIWm1atWof//+5c/DvA0R4M4991zq1q0bLVq0iEeDi5XLx03NDgYl/HbMQsTqhojd0OzUP7Mu3b+uLC9REPx2dOO51CKVrBRqdpxrdsRUD193N608tKJ85n9Z5zwa27bMJNSPRUbuQ82OHzlnfUwwabvn2z9QWp10WpO3ijcg48NqvSd/PiEj634aeajZcc4NuzxfdXgljdzwAPfNQWleswWNzHqYthVuo8bVM6ktOxeVUokjzYugDr48MIf77MAi+uLgIm7iJkqn1M50Xt2eLMLbBZTGcmohgpusX49d2p3PuvMWbIEdBCX497//TUOHDi3X2rz66qscfADwiDJnzhzq2bOndJ4dgBuUAQMG8H8j/xbtwq/nvvvuo3POOYcDn+Tk5Jgz4TbYEX47GAAO8EZHTuOgdBMSN8AO0HZlO+TEW4K68dz5dnKihRDsqAM7OFBO2DyWvjr4ZfkERzNr+3DfPPqU2Yf3qte7PBmkSp7KtiUj95VtH5ChWXb+dKsnaBcH6XPr9KAn2z6lGxm2xqsb30OwY4vNFR5ywvNvDn7F9/EMlpT+woyLqGGNRiRCTVvVsphRUlhyhPIYsCpgPzCbm5P9L/ru0LflYAsmbufXu4Aurn8JNWDjSK+WbhrBzQntZuN1+3vbYOe7776jiy66qHx88+fP50BHmJPZicYGzU5RUVE52Hnttdc4kDFqdtDu559/ToWFhfT6669zzRK0TNAARStugx1Eqpny0yQeovPqRv3oRhatDc5gkUU3IXEL7OgaYcrOQtSN53ZojPVMCHbUgR3jHC9ggOaZLRW1OriZw60g1qwoM1nSx0yW/DERRUbuQ7CTCM6406fgtzEdAw5xT7aZEPPyz52ReN+qjKx7P6rYPQqwY8yT5GR8utHvhFbxrBOaRdQ1ABuACy8K/HgAeBAMAUERluYuZUEM/lUeFhtjQB6f81j0ttPTuvHzayw/ISe0e0FrvD5sgx1oX6IlEjV2ZpZUFJqbgQMH8kdmzpxJHTt2pHnz5vGgBCjRfHZgM/jyyy/Tww8/TCUlJTRq1CiuYTJqlIxjcBvsoC+RewC/x9pEdBMSt8CO0ISJBK2JXgBu9q8bz1XORQh23AE74NGL21+gD/fOo/yIbPf4rnWtNrSpYCNlsRwoyLkALU9X9gKbsWManVG7O4sc2U8lm6O2JSP3IdhxnQ2edWDk95+2jKeP9s3nfSMPzzWNr0uoltHtSZCRdbfHYKV91ZeNutFvZa5i1dWZZmiRYN6GYAZr8lfTAvYeWXZoaTmpCJYAl4yzWRS4TBZspBYLaGDUOOlMe0LBTqQwGaOxIQjC9OnTeRAEYzQ2BCjAZwBCderU4cAIPjuJBDu40Rqx9h5+yOiS3pWFiZ100jrRTUjcAjsCGDZmt84vdZ5eqcOV6sZzFS8C0UYIdtwDO5F8grbng73vcWDTtlZb7hcXq8QztVXFfxm5D8GOqtlOfDvR+H3Lqptoy5HNfHCVOdWAjKwnnkMnRhCCHefc0I3nsSgG6MljPz8X/swTmH64f365iRsitp3P/HouybiMX1qks3w9AD06024b7ERLJGqcVDtmbHh+7dq1XFNTr149mjhxIrVr146ys7N5GGtEaWvRogX35cHvKAiIAC1ToszYBM1GFX40rYVuQuIW2MF8iXClbdjBDICnshbdeK6SDyHY8Q7sRPJNmLNtKFjPQle/yL/GywsvN5mcYE7lQEbuQ7DjdJb983w0fsO8e8KWJ2lLwWauZWyf0oEezBrln0ErGomMrCvqSkkzIdhxPo268dyMYmFah/fDJ/v/FzWgAbQ98MVbvHgx9ejRo7zJetXrSwc3MBuH29/bAjtuD0pl+16YsYnxishs+DvyNku3BeIm2Nl1dBfdtmowM8PJq9SRe3Tjucp1F4KdxIGdaHzE4fP2NUM56IF5Wxr7ccvEyEzuxcUQxjG36zyVYpewtsxoTtjAPOg4Fu2R/mWJ9CNzaxp043sIdpxLgm48t0JxQXEBP5etzfuRPmTmqJEBDZKP1KTatWuXNwlf0WEt7rfSRcLqhmBHYuplI5jgEP80s1lecWj5SYkzdVsgboIdTLnw3fHiplmCxa5U0Y3nKichBDv+Ajvg7VObx9HH+xeUs7lH3fPpiTbjVbKdt2Um96r3FuUE2GjQjGYbTWrzSDzav8v9lmZnv0NLDi6mi1jUp7taDKtUpsu68T0EO86XlW48t0OxSFK65+huWnjgE8LFxb5je6M29XibcTyUtd9LCHYkOCQLdtCUyHoeeYjXbYFYoVliCk86AImb5sqcc0c3nsvwUbZOCHb8B3agUXln9yzCvwhDGsu/UJbHseqZyX0IdpzOsL+eN+N3pIYHkdruaX4fBz2NkjMTFjVQxSya0a6iD5VthGDH+WzqxnOnFIsQ1svYxcWqNaupc+fOvMnPWQ6fz3MW0QX1fkUPtx5jOUGp03FZfT4EOxIzZuXgH+tFrtsCsUKzxBRGve0VdvuV1YFVN57L8FG2Tgh2/Ad2jLxz02fGTO5DsCO7ivSoZ8ZvAbJxOBJBC4yUDWx6E93cZKglYtFmtBQPlhpRUNmMdgVdKG0iBDvOp1M3njun+EQLRtrX56+jO9bcwr8cmHkT3dRsiK8BTwh2JCTBysE/BDvRJzTaBqF645VgpadVwk2xD1V2HkcTKB34fsXyvjwSD/wodrBoPOlV06ldSnsl68OM/hDsKJlm3zRixu/Igb64/XnmE7CWf7wmbxX/F87PiNC5m5mC393ivrjaHgCdP6wZQo+3HpfwPD5WaU8001Tvx7rRr2L+g0izmLdI2idsfoL+u/9j/nVWzVb0yi9ejTrFS3IWU2kVhKNvnTBNrhKws2vXLnr22Wdp/fr1NG3aNJ7/ZtKkSXTXXXdRZmZiEtuJGfcyQAH6hN/OwJXX8lsnaCxiCYmKRedmG1YAnsw4om0QlT3nTrgphmBHZm0koo449Bj7VqVhNZP7EOwkguPu9WnG73g943YYodIRCUoUBK6445S7WSqHTXRn83v4x/CDhdkling3od5LnWck7PCEsTih3T2OxG45BDvOZ103njun+EQLkbTDt2fenvdo6s9TeNjqYS1G0K/rX0Tf5n5NjWo0pqbJp9ArP0/lqRFQ2qSwCLydEhOB1zHYKSwspAcffJCDG5FEtH79+vTFF1/QBx98wENEJycnq5xvS215DXYwuGgmIrotEC/Ajsi5g4geUztNs8RXHSrrxnOVcxqasfnbjA2BVBBtB6VB9Qa0lzmfIqEcDpCdUjuzQ+a9tsXBTO5DsGN7an35oBm/zQYN/81PDyzk1b48+AVtZiBHFDg+r8tfS3uOZvNb4bubD6NHN47iWklRfsm0Qn9s9XBCzNqc0m42N6q/D8GO8xnVjefOKY4NdsQ3/9kzh17YNrE8xUG0PlNYglIAokRFZXQMdvbt20fvvfceXX/99fTpp59St27dqEqVKvTmm2/yz2fOnEkZGRkq59tSWyHYsTRd5ZW9ADvoTJjTPJA1stJl2g43xVCzY2/1efuUAB+iV6dBQ8zkPgQ73vLX7d7M+G2lf5ioPbzhISotLaFVeT/EfBSRBDcwkJTNokWhQOtzc5MhtKFgA4/0+Yu007j/QK96F7DcUv2sDMFSXZW0W+rYZuUQ7NicOMNjuvHcOcXmYAc1xm56jF1a/I9Xbl6zBY/eBnADkHNv8xH0Te5XzOTtI7qxyc10U9MhKocl1ZZjsFNcXMyTf0K7E1nuv/9+GjduXOA0O9E2FN0WiFdgxxipJ1GIX2ql2KikG89tkBjzkVCz42/NTiTjvj+8jI6VHKOH1v8f/+rj7otsi4OZ3Idgx/bU+vJBM37bHfT96+6l75n5GoANNI1///kVFjr9Q96ceFcYc7aZ9ePGhZpbtJvRYvf7EOzYnTm5A7/z1v3dQjx5P1R8iAasKLtYeLnz3znI2VH4E7Vkvjy1qtZia3kZN1lFrrcrGv6ehja7zVNiHYMdjBambLNnz6YXXniBvvrqK+rQoQPdfPPNdNtttxFM2hJZEqHZERuKMf64bpuiV2AHsjGF3cT9m+ViqGw5d3Tjucp1GoIdvcCO4L2KKG1mch+CHZUrLfFtmfHb7giFnJhdgsEMbsaOaXSoKJd31T61I53PzN8AhBBq3WgW92z7F+j09G52h3TSc27RrmyAEQ2FYMf5zOrGc+cUywO99/e+yyy7kuiyjN9E7Xb4urtp5aEV/Lt+ja+jX9btwX6rQrVZgJwmyU0pOammyuFWaMsx2MnLy6Phw4dz7c3TTz9NtWrVcm2wdhpOBNgRQMF4eNdtgXgJdirj4QeyqhvP7ayvWM+EYEdPsKPiMGQm95VxvZvRrHJt+a0tN2mHrKgAJ+J91qYWc5DurM5B2k3a3eCzivVtHJdu9KuY0yDSLObNKe24gIB/z6xd/ziJFdD4dE/vTl1rn0G/YkEOECFUZXEMdg4ePEi33HILtW/fnh5++OEQ7DDuiJe50fbdqZCoZLpMW16CHYxHxY2yDF1e1tGN5yrnJgQ7IdiJJU8h2FG50hLflg77HHyBbls9mPv4CHM2fLYpfwOfQPj84CCWXbiLJzr9/MCndKg4l5qxaFIXZ/SNOck60G4cfAh2nK8X3XjunOITLaii/euDS+hf2W/z9Qi/noKSfP6vKCJYTlq1dBrdaoyS4COOwQ4Gt2TJElq8eDENHjyY6tWrVz7gOXPmUM+ePQMXoCDa4V2VkKgU3HhteQ12BrBw3cixcEfzu+nqRtd6Raar/ejGc5WTEYIdPcGOCAd/Bwv5e7VNx24zuQ/BjsqVlvi2zPid+BGWjcDoH4qwuCK4Ab77faNrWHTCeRWivIlxX5xxKT2YNSoqGbrQLgYfgh3n0qgbz51TrB7siBaLSotY8OpSKiktpu1HttPyQ9/RaztnVAA+fer/mgMep8Ux2EE0tgEDBtCCBQtOGosIRR20aGyYCBFlTOSu0G2BeA12jKFwjb5OTgU8kc/rxnOVcxWCHT3Bjop1byb3IdhRudIS35YZvxM/whMjGLHuHpaz5/vyD2A6Y8zxI/7+df0LWZLTJjRnz2z+PcJbt2Y5QspKKf8/cojUWFGT+vTRZ62HYMe5NOok786prdiCF7T/mLeGVrNkw+lVa9OftjzJB9Crbm8anvWAI9O2EOxISIOdA0DkpuKFkEiQIl3FDs3xGpehX9y8IdfHG6e9rUR1KU2wCxVlaHahW180GYIdfQ5ARoFRAUTM5F5FH74QcsMgzGj223hVjkc32hHQYMpPk5i2ZjSfBiQBB8i5qelgblWA72GCjoLfh7OocEZAZJy7uw7dR7/vfZXK6XS1rRDsOJ9e3eTdOcUnWvCa9g/2vUcTtzzNB5DForo933GK7XOhErCzcOFCuuqqq3h+HVFKS0t5hLbevXsH0owtBDsVl5jsIhHhRgc1GUyD2MtH5yJLs840xhp7CHb0BDvwW8DhL7NGJg/va6eYyX0IduzMqn+fMeO3f0deNjKYbl7C/HIEwIkcLwDPFzmfV/h4OQvVvoKFxe5Q1ImmnPOS30ksH18IdpyzSnd5dzIDiaB91eEfaOzmMbT36B7mPxfbpNSMLsdgJ1YHQQc7kZqRRAiJGfPjfZ8IzQ7GIw5CmcxJdOap9g5bTuhW+axuPHeDdtUvV5VjdKst3fkugoXYDQVvRn8IdtySvMS0a8bvxIzK3V55fh8W8ECYuN3cdGhMsOTuSKy1rno/DiLvg0izkLJE0f5z4c900w/XE6x+5nadZ03oj9d2DHZCn53o8y7AAhwhET/8Nz9fqZVtb6LADmbzhpX9uPPoS52mafECibXyErUx2NoJFD8Uanb01OxADMSBKK1qGsHn0Goxk/sQ7FidUX/XN+O3v0dvf3Rf5HxGYzaWmcLhEDax/STfv69CsGOf34k+8DsfufMWErnWxbnwr51eoXYp7TkxCG5Qhf0nU0KwIzFLdg7+xo0QXYzOfTwEO5KOnCJYgZOIUBJsdb1KIjcG14kz6SAEO/qCHaOfggiwYkWezORe+Ob1qHs+PdFmvJWmfVvXjGbfDlzBwIJM+9TP/kI7mmynxQe/4PmAkLTUzyUEO865E2R5TyTt4lwI/7oJbZ+mn478RLN2/4N+0/B3PJqiGehRAnai+ewsWrSI1qxZQ7fddlsFXx7nomathUQkFcUIEcMfh4ant0zgIZV1c2S0A/DiccbKIqkshyErNFuTav/XDsGOvmAH0uXkUGQm96r3Fj+sBjOa/TBGt8YQdNrP6nUW3bCiH+WX5HGwoyIJqlu8crKuo40piLwPIs2C94mkHWfqYT/eSVuPbDlJFFvVakV/6/xq3GXjGOzEan337t00ZswYmjBhQoXcO24t4ljtJgrsiPGIzWVg/mC6uac+DveqDyRWFolwkrZrRuO1jMXqzwrNfhmzqnGEYEdvsCPy7dgJFGIm96r3FlUy66QdM5qdtO33Z0Pa+5CQab9rK0Ow43w1hfKeuHfb+vx1dMeaWzgTO6Z2otSkVFqTv5rn5elZtxdl1GhIbWq1pb4NLj+J0Y7BTjyfnWuuuYZeeeUVqlOnjnMJs9lCCHbsTZzqA4nVDULkKUJEKESG0rFYpVlHGs2AnuqXqw5zVBn4juzWf90+2Vb0GzP6Ve8tfpAJM5r9MEa3xhDS3odbcly5/DI+xXZMP93iTWS7qvfjIPI+iDQLOfID7cdKj9GxkqNUPakGVa9SnT49sJDGbnq0gqh/3H2Rd2DnnHPOoWeeeYZ69uzp1TqO2k+iwY54sfcs7E1jejyR0Lmw0rnqA4nVRSI2ZYSfvoplcoeWR7dilWbd6Is33lCzk7jbLxVy5CSIgJncq95bVNDrtA0zmp227+fnQ9rL1vqjG0fRYhai2s/BCkKw43wlhfLuv3fb1weXEH5QfsxfQy92PDkcvBLNTjSfHecipaaFEOzYm0fVBxKrG4QxwEPrWm1oYofJ2gEeqzTb45Q/nwrBjv9eCFYkBf6Gt68Zaivfjpncq95brNDlVl0zmt3q1w/thrSXrXXha4rfG7MorEiM7bcSgh3nHAnlXc93m2OwE0t0vvrqKyosLKRevXo5l66IFnJzc+n111+nzMxMuvrqq+O2n2iwIzbA2iV1qGWdltQtrbsWyTJVH0jsbBAvbn+BPtw7jzl+5pMd3wHlgmexQTs0W+zCt9VDsKPnC8EoUCLfTjSTgHiCZyb3qvcWPywCM5r9MEa3xhDSXnGtixC5j7cZR+fVTaxlSyTPQ7DjfBWE8q7nu80x2IHPzuzZs+nWW2+tIEU5OTn03HPP0YgRI5T77Lz66qs88AGAzIABA3wNdoQ5iBgksjQjf4zfi+oDid0NQufIbHZp9rtsyIwvBDt6vhCMvB2w8loeSfKaxv35x0nsv3PqnGsabcpM7lXvLTLy6HYdM5rd7j+R7Ye0V1zrwt8N5mwvdZ7hK5/TEOw4XymhvOv5brMNdnbs2EEjR46k1157Lab0XH755VwDU69ePecSFtHCG2+8wT/xO9gRIaiXLV9OM1Nm8DFbvSlVPnkSDao+kNjdIJyY00iQ6WoVuzS7OiiPGg/Bjp4vBKN4iIOR8bMu6V158sR4xUzuVe8tHom0I5r9MEa3xmDGb7f69UO7sWh/ZONI+jLnC0JS8bua3+sbDU8IdpxLTSjver7bbIMdiExBQQE9/fTT9Nhjj50kQR06dODalyuvvNKVPDuyYGfQoEE0eLCzkM+Lkj+hz5IXEoIM9Cq0x+itW7fSZ53/R1urbiGEoW5ZlOV81bnYggqajcMD/S1btrQ14nG1x/Dn7j80kmqW1rTVRiIeckJzIsarsk9B+8zUGdrIvCr6Kwvfv6++jPZW3UMl7D+Ur2t8STXZf/fnjow7VWb0q95bVPHNSTtmNDtp2+/PhrSf/F7LqXKApqQ/z1mXXJpMtxy+g+qWqr/0tSobqvfjIPI+iDQLOdOF9j5REtg7AjuYAPjPzJ8/n6699lqr685RfVmwk2ifHUEkbgPWtF1Jsyqk89sAACAASURBVLPfoTua30NXswhjfi6qb1+d3Iaovo3yat6d0OzVGN3qJ9Ts2LsUcYsfKtoVvggww4U5bqxiJveq9xYVtDltw4xmp+37+fmQ9uhrHVYJf98xjb48uNg373zV79Ig8j6INBvPsdGAhJ/3JzE2x2Dn/9n7FviqinP7LwWhIUTEFMKjykvgylWBUqt/UAttBdFbtaBWTMw1oliloICggCQiDVhpkEerxRYRCSjiA61SwUflpXK1BaH4ABGoFUIUDI9AsYT8z2y740lyTs6cPXPO2d/+1rm/+7teMjN71vetNXvWntmzo4Hcs2cPvffeezRgwICUruz4yex82nUnPb5nPouX7W1PSEwGCNsDdLKEaYI5WX1M1HVgdoJndtyjdce2H08DsgbC7IRFAFoPHt91xsZYeXdPFe3U5IzQu7qP6jSZ0DK276Wx8CcUTIoal4gZZuc/EXj77bdp5MiR9M4779Sgn413dtQKTm5urtNuSUlJ9Ts6HFd2GvVsSIXbJ5LOvvcU6bj6sn4yO7b7kqzYYlDsR7ZvrsnKncl1gpp397CQDukdQocWXBvV8MTCz1XP9XEiFmYTPvm9LrDXb/SuCH1stCL00VH1U9+LUx8dTdXP9ngsMfcSMcPshCKg3tsZNWoUzZ1b9yM+d999t/M+T+PGja1rm6PZOfX7p9CYrbfD7MTJBq6TIwyKMDtxUt3XxcO/El/fA5tYvOeqZ5idyBGIlW9fk9qwczrYa5/IGmsbqGGX6q0Os2MeXZ2cm1/Fny1wxm68jU0dPf3EE0/QL37xC/rnP/9J6pS23r1704YNG5ztaz169LCetWirPZEu5KdtbGf2OZNyQ8e5pvrpjk5CbE9ITETibgXofcoFdF+nqTrd90UZE8y+AGDQCWxjC+a2ngW7H6WFex6r94FNLN7bHlsMaGqtaizM1i7kw4aAXU/rD30623ln92ctr3JOaEvFD2bHPOrgux7fzSNttwVjs3PgwAHatGkTXXjhhVRZWUkzZ8503tNRBxeo7+8UFRUlZGVHNwx+MjvqxS6vH+rTxWurnO0JickAEf5kjMPhDm4OTDDbymOq2oHZ4XlD0OFLrDEsFu9tjy06fU50mViYE339VLYP7Hpadx/aqVzFeu8tUfmE2TGPLPiux3fzSNttwdjsVFVV0ZNPPknvvvsuNW3alK666iq6/vrrqw8nUKswWVlZdnsdR2t+Mzvuh/pKzn7KVx8bqx1S2xMSkwGiNPRhQ7Uipn6cVndMMMdBcV8WhdnheUPQIRPMTt0oQevB5Xt9mog3778Lre48F1rdSdV9DGZHZ4Srv0y8OTe/on9a4Izd2OyoNKjta+qAgjPPPJMKCgpo+fLlpEzGjTfeSLfffjs1aNAgZdnym9lxB5vJnYp886GxSMnxk9lR/XMND4ctgG48OQ8MpoKF2Qnu5O+KjQNDL1xXOC9aKz3W/sXive2xxZSrNurHwmzjGn5tA9j1tR7+4M7Np/v+mzoApM8pF0bUlK3cw+yYRxJ81+e7ebTttWBsdioqKpwDCtQhBOoDo+np6fZ6Z6Elv5kdLjd62/20MUC4kyy/r4rB7BDB7PC8IegMubEmTLG0/sDOqbRy38sp28qjgzHeMrEwx9sep/LAHp/Wb3n/Rtp+9OMaKc4IPTRQJ7bltc6nvDZmH0GvjzuxtBsv7yTmXiLmIMxpjM2Oemfnpptuoi5dutA999wDsxNltHAF4u7b9fvx0340O+4kqX/WJTSu/YR4x+Wkl8egiNPYkk66JFywesLUdRZ1b9oz7pUd2xOuJECOeQloPb4Jf8yAMilgmvfaJ7VlNMigRWcvTdjqjm3tmeJnkuYa3ZSIGWbnPxFQ39l58803KT8/n5o3b15NjGXLljkHF+CdnW+edKuvKt/ywVDnC+TqCEq//vxodtwtAIm+IdjKCQZFmB1bXPJTO+5Dh2g6rM3741XHqWFaw2oItidcfogNtA6zY8JD9S7Pm+VraW/o/dREHsJjW3sSeS8RM8xOKALq6OmcnBxasWJFHa2rU9lwQMHXYQkXSKwXfE0GTVt1/Wh2FLYxW0fSe4c2stgCg0ERZseWHv3Ujjs2qD79sPmPqEWjFtSkQRM6dPwgVYX+Tb3D+d3vfre6y+X//pKGtMpxHvCon+0Jlx9iA63D7Jjy0N31oba03XbaiKgf7TW5jm3tSeS9RMwwOzA72uMOzM5fSB29bfpzv+LOYSsbBkWYHVO++7X+n794iYp3/Vq7e+HvItiecGl3IoEFoXXzsT2B6UlY07bzPnrrCNp06D1Sq6Zzu823fmKrbe3Zxp+wRFlsWCJmmJ3/mJ033niDBg0a5HxE1P2pI6nVd3b69u2LbWyhoIQLxD1+OpVfUo6lfb+u7Lh7nP3+zpOKLwZFmJ1YOuP893mfzaWjlUdpTflq2vfvL5zVnf6nXkL//Owz+m7btg60L0L/vjb09/Cjdm1PuPwQQ2gdZscWDws+Hk9vHljnnMymTm21+VOfcFDbwV/ttdpKsxJ5LxEzzI4VuSS2Eb+dxqbQcrjZ+9XsqPhx2AYIs/P1Sh4HrtsegaTdDN3V1iGtcim3dR6tWrWafvjDi5ywfnJ0O4348FY6/dvtaHqXBynrpO8EkhPSch6uGWC3a/SUGRn2fj4dCR3vbvvkUdv3Tom5l4gZZuc/ESgtLaXi4mLatm0bzZs3j06cOEGzZ8+m4cOHU6tWrWzPJeJqD2YnrnBVF/az2XGPoE7VV6h1I4pBEWZHlyvcyylNuqdI1ea9O8FSGO84/U567cuVtPnQJiruEjrNLbPuaW4cYwGt253wc+FAovLuHgJi+7ACmB1zZiUq5+Y9S3wLnLEbHz197NgxGjdunGNu3AMJTj31VFq3bp3zcdHCwkLnGzyp+vnR7Ng2EomIre0+2hSJu1qgcEf7sGEiYhJvmzYxx3vtVJd3sWNlJ9WZSM711SmT7gEEtXmvnlKrFR7165nZi46eOEIfVnwAs5Oc1CT8Khjn7Bs997AC26e2wuyYywF8t89386zEbsHY7KjT2F588UUaMmRIaPvCKurZs6fz7s6TTz7p/HtJSQne2QnlIVwgz5QtpYc/nUN+fsnez2ZH3QgW7H7UmUDZfvIVWzL6JTAoYmVHny3BKRmJ91srPqTbPhxWAyRWdoKRc4xziZn8ucbE5ru9MDvmmgPfE8N388zU34Kx2amsrKQZM2Y4qzu1f2PGjKGioiKs7NQyO+73Ytx4JfqryV5I5Gezo/Bw+DgrBkWYHS/a414nGu8nfnwXrT/wVjU8mB3umf66/xjnEjP5K9g+wfn2jjqZbUaX2dUrpyasgdkxiR74zlnrxmZHpV9tZVMnr82aNYvWr19PXbt2pRtuuIGGDRtGaktbKn9+3Mam4uEOZOq//bjC43ezc7jyMF258VKHWrZOlrHNU84Dg2kssI0tMRMg07wko3403leFvsLz2b/+6XRBfZun8be+nYzuJOUa0LpMvicy7+rgj6WlT9LOf+2gDukdacoZ9xsfRQ2zYz4cJDLn5r1LbAucsVsxO4kNr1nrfjU7CpWfj1H2u9lR8bvl/Rtp+9GPfbv3n/PAYKa6b5724p0d00jyq18f7/9d9W86UVVJjb7VmNJC/xOUH7QOs5MILquHeqM/GuFs2VaGp/cpfahZw1NoUMurPV0OZsdT2GpUgtZ5at2K2am9snPeeefR7bff7nx7J5WHEyiG+tnsuNvZmoa+mKxetPfTj4PZeejT2fRs2dO+fW8HgyK2sflJ08nqi0TeS8Ts8gnYEzv5Czc8bsw7pZ8R+ujoo3FLGmYn7pDVqQC+J5bv5hmK3IKx2VEfD1Unsd1xxx11rjBz5kwaOXJkjY+NJgpItHb9bHZUn20PPrbiy8Hs2O6jrdhhEoCVHfWNIak/iZMBiZgxziXvfSVleFbsW04H/n2AXtm/gj7/qozOadqd7jtjGqmHpbo/2/MNibyXiDkIWjc2O19++SXdeuutzjs6P/rRj6hRo0bOd3Y+C31F+7HHHqNf/vKX1Lx5c10tWi/nd7PjbsWyeeKKjSDaNhKJGCD8vA1Q5SARmG3kNhlt4J0dmJ1k8Mwv14DWZfI9FXl3D+cJ5/6VLQc5Bxmo3/cyv097Qx8mzW7Uqs53rGB2zEeMVOTcvNd2WuCM3djsqKOnH3roIbrzzjspPT29RkRXrlxJ5557LsxOPRNfv77TwMHsqG973PLBUOeUGmUW/fbjPDCYxhJmR+bkT6rJh9Zl8j1VeVdb4NX3q45UVkQdqiOd4gazY3pnw0NMrrsWjM2OOnr6D3/4A/Xq1csxNu5v79699Ne//pUGDhzo/JP6wOj555+f9G/u+H1lx/1S8tj242lA1tex8sOPg9lRcbI9eNuMfapuhDYxeG0LZkfm5A9mx6ti+NbDOJcarautbWoLm9rh8NeD7zoEqjhxmJ4ve66aTBmhv8/oMqv62Grb90uJuZeI2SUUZ+zGZket7OTk5NCKFSvqHa0HDBhAixYtgtmpFSXbpsLWLdN2vxIlkpzN1zhL9n7bBih10ld7UPTryqUtnURqJ1FcT2SfbbYtEb9EzEGYAJny3q95V0bo1zuL6K3ydc52NnWYgTJGMDumGcfKjtiVHZgdPfFEGxRtmwq93sQuZbtfibopuN8r8tvKGMzOX0gNijA7sbUWtBKJ0rqf4yQRM8yO/ye+oz76JW0+vIkuPnUA3dVhIsyOhUEEWk/NSqZp6qys7LzxxhvOMdNpad98N0Gd0qY+NNq3b1/nw6Luf2dlZZn2Oa76ft/G5r5s2PuUC+i+TlPjwpbIwlzMzjNlS+nhT+dQy0bZNCUUP/X+jl9+GBRhdvzCxWT2QyLvJWKG2fG/2XEP8VG5Ug8Ep++c5qTN1oe4JfJeIuYgaN3Y7ChT8/zzz1NBQQFt3ry5xj01VVvXwjvhd7Pj1xPFuJid8ME8r3U+5bXJT+a8rt5rYVCE2fENGZPYEYm8l4g5CBMgU1lwyPszZU+FHgj+lpqETmtzDzSA2fGeeQ45946u/pqcsRubHXX09PXXX08vvfRSnSh5MTsHDx6khQsXUqtWrWjw4MF12qyoqKDp06fTnDlznMMPiouLKTs7O2qGuJgdtSIxuVMRtQrtr/XDj4vZUbFyV3f8diob54HBlIM4oIDnUr9p3lV9ibyXiBlmhw/XR20NbWc7tKla3jA73kc6aJ3nvc3Y7Bw4cIAefPBBuv32260cMb1gwQKaNm0aKZOiDj6o/Vu/fj21aNGC2rZtSzNmzKDy8nKaMmWK832fSD+/mx3VZ/elwf5Zl9C49hO8q9BiTU5mJzyGy3osj+sjaxZDVqcpDIpY2Ukkv/zatkTeS8QMs8PH7KgDC5aULqYTof9pnNbY2g4IibyXiDkIWjc2OyoI77zzDp100knUo0eP6vtv+Ds78b6no05tU79IZif8Br9jxw5n+9zMmTOjnvKWl5dH+flmW5tWN/4LrWn8Bl14rC9ddMybq921axe1a9cu4vykJGM+7Wqwk06pak7DD93hizmMDczhQOrDbwOwG8OrjlxLXY+faaNJ4zYSjdm4gwlswMXu5iX3SD61O94+gVf0T9OS866yIBG/RMyu4oA98n3dPyNS4noiMfcSMXPTeqQT44zNjjI1y5Yto/Hjx9NHH31UQ1VetrGpBnTNjjoJrqioiAoLC6lZs2YRFc1hZUd1/IqNA6ki9IGwkrOf8sVWNm4rO25/B7W8im47bWTiRvc4WsYTIKzsxEGXwBSVyHuJmF3CAru3B6BBELzE3EvEHAStG5sd2+/sxGN2tmzZQhs2bHBWgMJPggsfRLiYHb8d0cvN7LgHFfjpvR0MijA7QZjQxItBIu8lYg7CBChebtcuLznvKhYS8UvEHAStG5sd2+/s6Jqd48ePOytK6pCCjIyMqGMWF7Nj21yYDuK2+5OMAcJ998kv7+0kA7NpnhNVHwcU4Glvorjlx3ahdZl8l5x3mB0/jkSJ7RNnvhubHRXa1157zTmc4Hvf+151pHXe2VHb1XJzc506JSUl1e/oxNrGptpetWoVdevWjVq2bFlvdmF2vJGfo9lxV8fUqXZ9TrnQG3CLtTgPDKZhgNmROfnDBMhUOfzqY5yD1vmx1nuPwXeefDc2O+q9GbWNbMWKFXXYk4h3dpTRef3116lDhw7UsWNHKi0tpUOHDlHnzpE/JsnF7LjHJ/vlnROOZsfts19OtcOgiG1s3m+pfGtK5L1EzEHY2mKqMsl5x4MNU/bwq8+Z774zO5FWe8rKymjs2LHOyWvq5Lfhw4fT/v37Hab07t2bFi9eHPWkMy5mx28fF+VodrYf2Ua3fDCUMkIfTxuQNTDlBxVwHhhMh2Gs7PB8+mWad0yAbESQVxsY56B1Xow16y34zpPvVszOG2+8QYMGDapxSIDONjYzyunVhtnRi1PtUhzNjsJwywc30vYjHzvf2lHv7qTyh0ERKzup5F+qri2R9xIxY2VH5gv64eOKRN5LxBwErRubnVTdUHWvy8XslH5VSrmbr3GOnVbHT6f6x9XsqDiO+Wgk7Q3937lnziN1OluqfhgUYXZSxb1UXlci7yViDsIEyFQnkvOOVVxT9vCrz5nvVsyOem+muLiYtm3bRvPmzaMTJ07Q7Nmzne1mrVq1SmlGbZidhz6dTc+WPU1j2493tkd5+emQxD1N7NVeq71cwmodrmZHBcHN162njaDBLa+2Gpd4GtPJeTztcSqLbWw8l/ptcEwi7yVihtnByo5E3kvEHAStG5udY8eO0bhx4xxz4x5IcOqpp9K6deto+fLlzgc/GzdubOMe6qkNG2bHxjdwdAQCs+MpxXUqrStfQ4XbJ1LvUy6g+zpNtdOoh1Z0cu6hWRZVYHZgdlgQ1VInoXWZfJecd6zsWBo8GDXDme/GZkedxvbiiy/SkCFDnOOge/bs6by78+STTzr/ro6UzsrKSlk6OZmdnNA2NrX9Sm1jU9vZUvnjvLLjbglM9Xs7nAcGU+7B7Mic/GECZKocfvUxzkHr/FjrvcfgO0++G5udyspKmjFjhrO6U/s3ZswYKioqwspOKDA6ArGxguRdwjVrcjY7CskVGwdSRWVFSo2jTs5t5ctv7cDs8Lwh2OCRRN5LxOxyBdihdRvjBpc2wHeefDc2O4qgaivbs88+S7NmzaL169dT165d6YYbbqBhw4aR2tKWyh+nlR2YHXtM8UMsMSjigAJ7jObTkkTeS8QMs6P3EJOPcuPvqUTeS8QcBK1bMTvxSyR5NWB2vMWa+8qOe0hBXut8ymuT7y0IhrUwKMLsGFKIZXWJvJeIOQgTIFOBSc67ip1E/BIxB0HrnsyOek8nJyeHVqxY4byTo/7brz9OZse2wTDJie2+JHuAsN1/L7FMNmYvfUxUHWxj47nUb4MPEnkvEXMQJkCmfJecd5gdU/bwq8+Z757NzhNPPOEcSqC2qakDCfz6g9nxlhnbZiHZInnv0AYas/V2OiezB83oMttbEAxrJRuzYXetVofZgdmxSiifNwaty+S75LzD7Ph8UEpA9zjz3bPZ+dvf/kYXX3xx1HBWVVU57/H07dsXp7FpLvfaNhgmXLfdl2SLxDU7bgxSccJdsjGb5Nt2XZgdmZM/TIBsK8n/7WGcg9b9z1J7PQTfefLds9lxt7HVRyH3uzs4elpvb+uKfX+m6Tunpfz7MCqn3M2OwuB+t0j9d/+sS2hc+wn2RjyNljAo4p0dDZoErohE3kvE7BIX2HlO/mwMPBJzLxFzELQOs6OheBsne+kIxA9br9xwBMHsKCzuN3fUfyd7dUcn5xr0Y1kEKzuYALEkrsdOQ+sy+S4571jF9ThYMK7Gme+ezQ62scXHWB2SwOzEF1Pd0g/snEor972c9NUdnZzrYuBWDmZH5uQPEyBuSjXvL8Y5aN2cRXxaAN958t2z2VEHFKitbM2bN/c1SzkdULD9yDa65YOh1KlJZ5p75ryUxjUoKzsqiKmKKwZFbGNLqYhTdHGJvJeIOQhbW0wlIjnveLBhyh5+9Tnz3bPZwdHT8RFVlyTueyav9lod3wUslw6S2VGhceOqTmbr2OQMatqgqeWI1W1ON+cJ70gKLoCVHZ5Pv2xQRSLvJWKG2dF7F9eGpvzahkTeS8QcBK17Mjt+FV6kfnFa2QmflMPs2GWZ+96VajW7USsq7jqbWoX+byJ/GBT7OSuVamVtWY/lSTGYicynbtuS846nvbosCU45yXyXjB1aD46GdZFw5jvMjkaWk3VAAcyORjI8FlEn3f35i5do71el9PlXZZTXOp/y2uR7bE2vGueBQQ9h9FIudr+sVJriiae+5LxjAhQPU4JRVjLfJWOH1oOh33hQcOY7zI5GppNpdmxcSwNSzCJB28bmAk7m8d6cB4aYBIlRAGYH29hMOcSpPrQuk++S8w6zw2mEstNXznyH2dHggA0DoksSG9fSgBSzSFDNjntYgdrCpo6iTuRPN+eJ7EOq2obZkTn5wwQoVYpL3XUxzkHrqWNf8q8MvvPkO8yOhlZsGBBdgbjXGpA1kMa2H6/Ru8QUCarZUdFyt1bd12mq8wHXRP10c56o66eyXZgdnjcEG5yRyHuJmF2uADu0bmPc4NIG+M6T78ZmZ9++fc4R1Or3+9//nh599FH63e9+R23btqX77ruPrrjiCkpLS0sZj7kdUOB+E0YFLJUvdQfZ7Dz06Wx6tuxph5M/a3kVDT9tZEL4iUGxX7WxTPWBGwlJcJRGJecdKzvJZJo/riWZ75KxQ+v+0F8ye8GZ78Zmp6qqit599106+eSTqaioiBYuXFgd+8suu8z5/1P5LR5uZkd9WPTXoY9gln21l4q7zKLumT2TyeXqawXZ7ByuPByKcRG9Vb7Owau+aaS+bWT7x3lgMI0FVnZ4Pv0yzTsmQDYiyKsNjHPQOi/GmvUWfOfJd2Oz467srFixoppBhYWFdNNNN9Enn3xCF154IVZ2QpGJRyAF2yfQm+VrnW1sajtbKn5BNjtuPN0Vnv5Zl9C49hOshzmenFu/eIobhNnheUOwQRuJvJeI2eUKsEPrNsYNLm2A7zz5bmx21MrO888/TwUFBXTw4EEaP348/dd//Rf17duXBgwYQIsWLaKsrCxtHqs21GpQq1ataPDgwfXWU9c9cuQIDRkyJGo5bis7Cohto6Ed/LCCtvvgxwGiNHQMde7ma5zvv6gtg7Z/fsRsG2O09mB2eN4QbPBDIu8lYobZie8hpg1t+a0NibyXiDkIWjc2O7bFt2DBApo2bRopk+K+CxTpGrt376Y777yT1Fa5+spxNDvJPB45Wv4kmB2FPSdkdtS3d9TKzjmZPax+aBSDIt7ZsT0+cmhPIu8lYg7CBMhUT5LzrmInEb9EzEHQurHZScQBBWo1yJmI/ufgg9oDUmVlJa1cuZJ27dpFmZmZgTM76r2dMVtvd94jUe+TpOLnmh1bW+n8OkCEHwjRpEEGDc6+mv639Y1WQu5XzFbAxWgEKztY2UkGz/xyDWhdJt8l5x1mxy+jT/L6wZnvxmYnEQcUxDI777//PinDs2nTpnpNkfpjXl4e5efnG7GhJGM+7Wqwk3KP5FO74+09taWMWbt27bTrFp1c6JSdeHCydh2bBZemP0FbT/rQCHN4f+LFbxNLfW191PADWvntP1Pjqsb0eYMyp2j2iVZ00+FbjbvgV8zGwDQacLGnmscaXbVeRHLeVTAl4peI2RUOsOvf160PNiluUGLuJWLmpvV+/eo+fDE2O4k4oKA+s3P06FFn6bR///60ZMmSmGaH4zY2BcrGt31MxkHb1+fwRECtqN0fOqXt86/KaEz7u6hLepfqU9rUStvkTkXO+z26Pw6YdbHEWw4rOzKfdCueSOS9RMzumADs0Hq89wfO5cF3nnw3Nju2DyhQIqjP7Lz99tvUunVrZ5Uk1gqQaour2XFPCrv1tBE0uOXVSR8bJJodFWR3+54b8HMyu1P6t9Jp/YG3Kd5cYFDEOztJF64PLiiR9xIxw+zINPbhQ4xE3kvEHAStG5sdk3urMiu5ublOEyUlJdXv3kQzMWpVZ9SoUTR37twalw2vW7s/XM2O7QMC4s2TVLOjTmj79c5f0YkTJ2jH0U/oyIkj1aHLbtSKFp39lHYoMSjC7GiTJUAFJfJeIuYgTIBMZSc571jFNWUPv/qc+W7F7JSWllJxcTFt27aN5s2b50wUZ8+eTcOHD3eOkI73p7NiE2sFyL0mV7OzrnwNFW6f6JwQNqPL7HhDaFxeqtkJD9wzZUtpwe5H6cen/sRZ2VEfelVb2fqccqFWfDkPDFoA6ymEbWw8l/pN844JkI0I8moD4xy0zouxZr0F33ny3djsHDt2jMaNG+eYG/e7OqeeeiqtW7eOli9fTuoDo40bN9ZmV6TVnrKyMho7dqzTVseOHavb0jFFXM2OeyIbzI42dRJS8HDlYec9HWV8Hv50TvU1SkIrPK1CKz31/TAoYmUnIaT0eaMSeS8RM1Z2sI1NIu8lYg6C1o3Njjqg4MUXX3Q+7Llq1Srq2bMnpaWl0ZNPPun8u9piFs9HRW3fx7maHTXJvnLjpU44Xu212nZYYraHlZ2aIQrPh/qLzpHcGBRhdmIKLYAFJPJeIuYgTIBM5Sc571jFNWUPv/qc+W5sdtQR0DNmzHBWd2r/xowZQ0VFRXGt7NhOP1ezo+Lwk79e5IRDvSQ/IOvS0P8OtB2eqO3B7EQOjbvC0/uUC+i+TlPrzQfngcGUaNjGxnOp3zTvmADZiCCvNjDOQeu8GGvWW/CdJ9+NzY6ijdrK9uyzz9KsWbNo/fr11LVrV7rhhhto2LBhpLa0pfLH2ezc8v6NtP3ox0748lrnU14bs+8FxZMHmJ3I0VIHGORuvsbZ2rasx3KYnSgRgNnheUOIZ4yIVlbiZEAiZjf/wA6t2xg3uLQBvvPkuxWzE4mkzENT9wAAIABJREFU6khqZYD69u2LbWyhAHkRyPYj22jj4Y3OuyLJfncHZif60OuuuCmzU993d7zknMuAH6ufMDs8bwix8qrzd4m8l4gZZsfbfV1HQ1zKSOS9RMxB0LoVs/PKK6+Q2rK2efPmGhp1DyzAOzveB0VleG75YKjzMrx6KT5ZP5id6JHWjQ0GRbyzkyy9+uk6EnkvEXMQJkCmupGcdxU7ifglYg6C1o3NzpdffknXX389vfTSS3XGDZidb0JiIhB3JSGZBxXoTuh1bxYm+HWvkaxy7gdf3a2F7oltta8fJMzxxhYrO1jZiZcznMtD6zL5LjnvMDucRyxvfefMd2Ozc+DAASooKKAJEyZQdna2twgmsBbnd3bcsLjv7sw9cx51atI5gdH6pmmYnehhdg8paNIgwyl0SejgiNtOG1mnAueBwZRkMDsyJ3+YAJkqh199jHPQOj/Weu8x+M6T78ZmR1HmT3/6E51xxhl05plnVjMI7+zUFJOJQFzjEc8HLb1L+euaMDv1R/Dm92+gHUc/cQpFe5/KJOem+Ut1fZgdnjcEG7yRyHuJmF2uADu0bmPc4NIG+M6T78ZmR31nJycnh1asWFGHq9jG9k1ITATy+O759Pie+Uk9kQ1mp/6hV21d++jIh3TX1tFOwUhbDE1yzmXgj9ZPmB2eNwQbvJPIe4mYYXZkvrMSPkZI5L1EzEHQOsyOxt3dxsTfRCDutqn+WZfQuPYTNHpsXsQGZgmDorvFMNKqm0nOzTOY2hZgdmB2UsvA5F4dWpfJd8l5VwqTiF8iZpidUATUys4bb7xBgwYNorS0tOo7DLax1bzZmgjkvUMbaMzW25N6/DTMjt5kyT2soGnD0Hd3utf87o5JzvWu7t9SMDsyJ3+YAPlXk4nqGcY5aD1R3PJju+A7T74br+xEI6P6uKj62OhFF12UUr4G4YACtWXqyo2Xan3I0lawYXb0I3nd5qup7Ku9VPsACQyKOHpan0XBKSmR9xIxB+Fpr6nqJOcdDzZM2cOvPme+G5sdtbKjPh56880318hceXk5PfjggzR69Ghq1qxZyrIaBLOjgpfs46dhdvQpG+0ACc4Dgz76yCWxssPz6Zdp3jEBshFBXm1gnIPWeTHWrLfgO0++ezY7u3fvpvHjx9Pjjz8elTmXXXYZLVy4kJo3b27GLoPaQTE7OZuvob1flTofFlUfGE30D2ZHP8LRDpDAoIiVHX0WBaekRN5LxIyVHZnvrISPVBJ5LxFzELTu2ewo8EePHqUHHniA7r333jp36q5du9K0adPoyiuvrPEuT7Jv6UExO7bNR6w82L5ekAeIFfv+TNN3TnNCWtxlFnXP7On8d5Axx+IPVnZ4Pv2KlVedv0vkvUTMQZgA6fC5vjKS8y71Hic555yxG5kdRfaDBw/Syy+/TNdcc43puJGQ+kExOwXbJ9Cb5WspWd/agdnRp6N7gISqEf7NHc4Dgz76yCVhdmB2TDnEqT60LpPvkvMOs8NphLLTV858NzY70UKI09hqRsaUJO5WqXMyu9OArEtD/zvQDnujtAKzE1941SES6qCCI5UV1VsNTXMeXw/8VRpmR+bkDxMgf+kwGb3BOAetJ4NnfrkG+M6T71bMzpo1a2js2LGkTmAL/+Gjot9Ew1QgrtlxW4z0EUubgwHMTvzRrB0z05zH3wP/1IDZ4XlDsMEgibyXiNnlCrBD6zbGDS5tgO88+W5sdg4cOEA33XQTPf3003W4CrNjz+yUhg4nePmLl6hkzwKn0WU9ljtHUSfqB7MTf2Tdb+7ktc6nvDb5eGenHw4oiJ9F/GtInAxIxAyzI/u9TKzi8h+r40XAeZyzYnYKCgpowoQJlJ2dHW/sEl4+KO/suIGybUKiJcD2dTiLRJekz5QtpYc/nUP9sy6hce0nwOzA7OhSJ1DlJGi9dsIkYobZgdmRyHuJmIOgdWOzo4Kwbt06JxZ9+vSpvgfgnZ2at0NbAknWQQUwO/HPP92DCjo16ex8YNRWzuPvSeprYBsbz6V+G8yRyHuJmIMwATLlu+S8Y2XHlD386nPmuyezoz4kmpOTQytWrKg3W9jG9k14bJEk2jddbMsGZsdbRN2Pv6pthu+sfof6hVY3JP5gdmTmHRMgeWq3dW/jGDnJ2KF1jow16zNnvsPsaOTexsTfFklqb5XS6L6nIjYwh1/YFn5PYJJYKTxu+98th9n560VO9BN9oEYSUxzzUlK4Hi0QEvFLxIyVHWxjk8h7iZiDoHXPZueNN96gQYMGRf1gKLax1ZwK2BKIOqggd/M11LRhUyo566mEHVIAsxNzThuxQPghBad91B5mB2bHG5EY17I11nEKgUTMQZgAmXJMct6xsmPKHn71OfPdk9kJT9HRo0fpN7/5Dd12222UlZVVI3vqXZ6hQ4fS97//fSouLk7JAQZBO6BABdg1ImPbj0/Y93ZgdrwNRCv2/Zmm75xGvU+5gPr942KYHZgdb0RiXIvzDdFr2CVihtnByo5E3kvEHAStWzE7hYWFtGvXLlLf2xkxYgTdcccd1KBBA7r77ruprKyMpk2bRm+//TZdddVVUVeC3GAePHiQFi5cSK1ataLBgwdHvffs37+ffv/739MjjzxCixYtqnE4QnilIJodd0LdPbMnKcPTqlErr/foqPVgdryF1D2k4JzMHvTTz34GswOz441IjGtJnAxIxByECZCpzCTnHSs7puzhV58z362YnVGjRtHcuXOdzGVmZtITTzxBF110EQ0fPpyaNGlCDz74IL355pv0gx/8wPl7fb8FCxY45kiZFHUIQqTf3r17nZWkCy64gG644QZq3rx51CaDaHbcrWwKtFpBuK/TVOuqgdnxHlL3kIJrj1xP1/YekrCtht57mPiaOKAABxQknmX+uQLnSYBpFIEdWjflEKf64DtPvhubnS+//JKeffZZuu666yg9PZ3U///yyy/Tj3/8Y8rLy6P27ds7Zmft2rX0ve99r85Wt0gkVys16hfJ7Bw/fpzuvfde6tatGw0ZMiTmSpHqQ35+vpGWSjLm064GOyn3SD61O97eU1tq5atdu3ae6kaq9Kf052jTSRudPw0/dAedUhXd8Hm5qA3M4de1jd8LpmTV+W3TB+nAt8qdy/3gq/Pp4n8NTNalfXMdN99FJxc6fZp4cLJv+pbojkjieqRYSsQvEbObe2C3d19P9Nhku32JuZeImZvWI52Ca2x21DHUTz/9tGNsXLOzZMkS+p//+R+66aabqs3OqlWr6NxzzzU2Ox999JHzAdO2bdvSsmXLaPz48XTzzTdTw4YNI+o4iCs7LtAHdk6llftepltPG0GDW15tdRzDyo73cKpDCj488gG9f3gLZYe2GC46+ynvjTGtiZUdnk+/bNBN4pNPiZhdrgA7tG5j3ODSBvjOk+/GZqeyspImT55MU6ZMqeaq2lqmDInaapadnU0PPPAALV++nHJzc+nb3/52TE7Xt7LzwgsvkDoJTl1PrSKNHDmSJk6cSL169RJndhL5zR2YnZg0jVlg8LuX04G0cucDo+pDo5J+MDs8bwg2OCpxMiARM8wODiiQyHuJmIOgdWOzo4Lw+eefO4cRLF26lK699lrH6MybN4+ee+4557CCxx57jO666y766U9/qnUvrc/s1P6b2iLXsmXLqO/3BHllJ/zkL9vv7cDsaFG13kJD/y/P2f5Y3GUWqcMkJP1gdmB2JPJdEuYgTIBM8yV54qtiJxG/RMxB0LoVsxNpwND5zo4yLmq1R/1KSkqqDUt9ZueVV16hzZs3kzoUIS0tzTmJTR16cPnll4tb2Qk/+WtGl9mm43aN+jA75uGc8NY4+r9Gb1Ne63zKa2P23ph5b5LbAswOzE5yGZfaq2ECJJPvkvMOs5PaMScVV+fMd09mR31bZ9y4cU6s1YqNejdnxYoVdWI/YMAAx4zU/v5OrCTVZ3b27NlDY8aMcVaP1Av/6uS2YcOGOe8GRfoFeWXHPZVNHT1dYvm9EJidWCyN/ffJbxbQmsZvwOyEQvVqr9WxAxaQEpxvCDZSIBG/RMxBeNprynfJeYfZMWUPv/qc+e47sxNptUd9q2fs2LGkvufTsWNH55s96l0d9Zs9ezadf/75UVkTZLOjQLvHHNueTMLsmA9EM9fOoBfTl1H/rEtoXPsJ5g0yagErOzKfdGMCxEiklrrKeQJkGgLJ2KF1U/bwq8+Z757MTniK1Gls6sCAQYMG1TgGWmcbWzJSHXSzk7P5Gtr7Van1l+BhdszZ+dia+VTSZD6pD4za3mZo3rvEtgCzA7OTWIb5q3XOkwDTSAI7tG7KIU71wXeefDc2OxUVFc77M40bN3ZOXVPHT/vpF3Sz45qSyZ2KqM8pF1oLPcyOeShds9M9ZHaKLb9TZd67xLYAs8PzhmCDFRInAxIxu1wBdmjdxrjBpQ3wnSffjc3OgQMHnHd2unTpQvfccw/MThTFJkogiTp+GmbHfOhVOXc/qqneqVLvVkn5wezwvCHY4GeixjobfUtUGxIxw+zIPI0sXEMSeS8RcxC0bmx2VBDUOzRvvvkm5efnU/Pmzau1oD76eeGFF8Z9QIHNG1LQV3bc46dtvxcCs2POQjUo/uX0V+jN8rXUpEEGDcgaSMNP+/pds6D/YHZgdoLOcemTviBMgEw5Knniq2InEb9EzEHQurHZUe/s5OTkWD2NzXQACq8fdLOTqOOnYXbMWagGxUY9G1Lh9onVjUn55g7MDsyOuYL4tIAJkEy+S847zA6f8clWTznzHWZHgwU2Jv6JIol7/HTTBk1pWY/lGmj0itjALP3JZ3jOH9s9j0r2LKCM0ArP3G7zA7+lDWZH5uQPEyC98TVIpRJ1b+MQI8nYoXUODLXbR858t2J2cBpbbEIlkiSJOH4aZid2TmOVCM/54crDNOqjX9KOo5/QWU3Pofw2Q6l7Zs9YTbD9O8wOzA5b8nroeCLHdw/dSWoVYIfWk0q4FF8MfOfJd2Ozk2Lexbx80LexqQBcsXEgVVRWOCs7aoXHxg9mxzyKtQdFtQo37P18OhLKVXajbFp09lLzi/i0BZgdnjcEG3SSOBmQiNnlCrBD6zbGDS5tgO88+e7Z7Hz++ec0ceJEev7552nIkCHOBz83bNhA9957L23ZsoVGjBjhfAg0IyMjpRyWYHZsGxOVMNttShwgImFeV76GfvvpLPr8qzKyfVx4SoVW6+IwOzxvCDY4BK3biCKfNiTmG0bv6whIzL1EzEHguyezU1lZSZMnT6YpU6ZUj8jKVLz11lv06quvVv/bzJkzaeTIkTU+NprsIVyS2Rnbfrxz4peNH8yOeRSjDYruCXpBXt2B2YHZMVcQnxYwAZLJd8l5h9nhMz7Z6ilnvnsyO19++aXzIdHRo0fTWWedRX//+99p2LBhdM455zgmqFWrVrR582aaN28e/epXv6LMzExbsY67HQlmx/3WjgqOrdO+YHbiplqdCvUNDNdtvprKvtpLF2cNoO5Ne9Al37nM/II+agFmR+bkDxMgH4kwSV3hPAEyDZFk7NC6KXv41efMd09mRx03/dxzz9HQoUOrV20WLFhAPXv2dAyP+8N3dr4hcyJJolYKntn7FH1ydLvz0rsyPKY/mB3TCNa/xO+u7rhXGdTyKrotQN/ggdmB2TFXEJ8WEjm++z0KwA6t+52jNvsHvvPku2ez87e//Y0uvvjiag69/PLLjtFp06aN829VVVX07LPPUt++ffFR0VA8Ei0QddrXlRsvdWJv46ACmB3z4TFWztVx1OXHy+nFz593Lnb/Gb+h76afHohjqWF2eN4QzFmf+LHORh9ttxFL67av56f2gB1a9xMfE90X8J0n3z2bnWgfEg0n2oABA2jRokUwO0kwOyrurkE5o0ln+k1odcfkZDaYHfMhU3dQLPh4PL15YJ1zwexGrUKntD1lfvEUtwCzw/OGYIM2ury3cS2/tCERsxt7YIfW/aLDZPQDfOfJd5gdDXXYmPgnQyA2392xgTk8tMnAr5HKpBbRxfzeoQ306Gd/oL2ho6m/+PcXdH3rG+h/29yY1L7avhjMDs8bgg0e6PLexrX80oZEzDA7MlcxcV//C/XrJ3N85zzOeTY7kT4kGi4CbGOreRtOBknUVraC7RNo06GNxscaw+yYT6PizbkyPWO23u5cuFP6GTS326PmnUhRCzA7Mm+Gim7x8j5FFLV6WYmYYXZkch1mB2bH6uCZpMY8mZ0k9c3KZSScxhYeKHd1J691PuW1yfccQ5gdz6GrruhlAnT/jiJ6df8Kp42S0Ha2VqFtbRx/MDswOxx567XPXrTu9Vp+qwfs0LrfOJnI/oDvPPkOs6OhChsT/2QJ5JmypfTwp3PI9HQvG5jxBMjbEyC1Ovdm+Vr6yan96e4O92gw1H9FYHZ43hBsMClZY52NvtpqQyJmrOxgZUci7yViDoLWYXY07nY2Jv7JEoi7FapT6JCCyZ2KPK8M2MAMs+PN7IQfS831/R2YHZgdjaE1MEWSNb77MWDADq37kZeJ6hP4zpPvMDsairAx8U+WQLYf2Ua3fDDUQWWylc0GZpgdb2anNHRQwUufv0BPlJY4IbRxlLgGza0WgdnheUOwQYJkjXU2+mqrDYmYg/C01zT/kvOuYicRv0TMQdA6zI7GaGdj4p9MgQx7P9/5wOg5mT1oRpfZGgjrFrGBGWbHm9lx4+YeST22/XgakDXQUx5TVQlmB2YnVdxLxXWTOb6nAl991wR2aN1vnExkf8B3nnyH2dFQhY2JfzIFEv6B0Vd7rdZACLPjKUgxKpnm3N3OZmJaE4FLp02YHZ43BJ3cxipjyvtY7fvx7xIxB+FprymXJOcdKzum7OFXnzPfYXY0+MbN7ChIt7x/I20/+jEVhz4u2j2zpwbKmkVsYMbKjtnKjjKt122+mo5UVtA12UPo/YotNOK020m9j+X3H8wOzI7fOWqzf5wnAaZxAHZo3ZRDnOqD7zz5DrOjoTIbE/9kC+ShT2fTs2VPe35vxwZmmB0zs6Pi98DOqbRy38vVoeyfdQmNaz9Bg7WpLQKzw/OGYIM1yR7rbPTZtA2JmLGyI/OdFdzXze/rpuNNqupzHudgdjRYY2Pin2ySrCtfQ4XbJ3p+b8cGZgyK5oOiWt1598D/0bajW2lJ6WLKaJBBi85eSk0bNNVgbuqKwOzA7KSOfcm/crLH9+QjjH5FYIfW/cTHRPcFfOfJd9+ZnYMHD9LChQupVatWNHjw4Ii8XbNmDQ0fPtz52/Tp06l///6UlpYWsay0j4q6QTB9bwdmx3zItD0ojt46gjYdeo8uDq3u3OXz1R2YHZ43BHPWy3zabVvrNvKQrDaAHVpPFtf8cB3wnSfffWd2FixYQNOmTSNlUnJycupw+4svvqDRo0fT+PHjqUmTJlRQUED3338/tW7dGmanVgR+8teLnH/xcnQxzI75sGp7UFRHUquT9tQ7PNe3uYH+t/WN5p1MUAswOzxvCDboYJv3NvqU6DYkYnZjCuzQeqL15af2wXeefPed2VGkXrRokcPtSGbn448/plmzZtHUqVOpQYMGVFRU5KzytGnTJqIe8vLyKD8/30grJRnzaVeDnZR7JJ/aHW/vqa1du3ZRu3btPNX1Wsmk3yZ1I/U3Ffi9xs1WvURg/lP6c7TppI1OF686ci11PX6mre5abcfFXnRyodPuxIOTrbbv58YSkXc/463dN4n4JWJ28w7syb2v+2kskJh7iZi5ab1fv7qGjJ3ZOXr0KN111110/vnnU8+ePWn16tV00003OcYn0k/qNjYVC3d1ZnKnIupzyoVxjZFY2YkrXBELJ+IJkFrdmfOPB2n9gbeoQ3oHurv9Pb48nQ0rOzyffpmzHtvYbMSQUxuJGOe44JeMXeVIIn6JmF09csbOzuyooG/bto3uuOMOOu+88xzj07hx46hjo2Sz8/ju+fT4nvmeTmSD2TG/3SZqYAh/H6tlo2z6xXeH0/dO/r6vDi2A2YHZMVcQnxYSpXUOEQB2aJ0DT231EXznyXd2ZqeqqorWrl1Lx44dcw4yOOuss2jUqFHUsGFDrOzUisAzZUvp4U/n0KCWV9Ftp42MS+swO3GFK2krO+6F1ArPPdvuop3/2uH8k98OLYDZ4XlDMGc9nvbaiCGnNjD5g9Y58dW0r+A7T76n1Oyod3Nyc3Md7pWUlFS/o1PfOztqv+QjjzxC99xzD504cYImTJhAQ4cOpXPOOQdmp1YE3ju0gcZs/fojlHPPnBeXxmF24gpX0s2OuqBa4Xn0sz/QC58/51z/nMzuNKPLHPOOW2gBZofnDcFC6rG1xUYQGbWByR+0zoiuxl0F33nyPaVmJxrrYh1QMGXKFOdggmbNmtHEiROdd3ZgdiJH0z2RTa3sqBUe3R/Mjm6kopdL1qBY+8OjLRq1pOzQ9ra/H97sdG5s+/E0IGugOaA4WoDZ4XlDiCPFUYsmi/c2+mqrDYmY3dgBO7RuS0cc2gHfefLdd2Yn0mpPWVkZjR07lgoLC+n00093TmtT/61+kydPdlaEsI0t8jDhmhb111d7rdYeS2B2tEPli0nf9iPb6JYPhkbtyxUtBlHrxq3pquyfmwPTaAFmh+cNQSO1MYtInAxIxAyzI3PLZvgAIJH3EjEHQeu+Mzsx76RxFpB8QIEKldrK9uudU6nsq73OVja1pU3nB7OjE6X6y6RqUPzbwXepKvSN3a5N/otW7Fseem/rt9Ud7ZDekW5oexP1aXaBOcB6WoDZgdlJKMF81niqtO6HMAA7tO4HHiarD+A7T77D7GgoxMbEP5UC8XIEtQ3MeAL0F4p03rsG5awW+d2nsyn9W+n0yv4V9PlXZU7bid7aBrPD84Zgg3ipHOts9N9LGxIxB+Fpr5dcS7+vSccPrfO8t8HsaIx2Nib+qRSIlyOobWDGoOgPs+PmQR1o8NjuebSs7Bnnn3qfcgHd12lqRAWosk0bNNVQR+QiMDs8bwieEx5WMZVjnY3+e2lDImaYHWxjk8h7iZiDoHWYHY07m42JfyoFsmLfn2n6zmnUP+sSGtd+ggbibz5IWtxlFnXP7KlVp75CqcRv3HmPDfgV8+itI2jTofccVNHy+1BoNej8U/rQsRPHQh8wfZP6Nf9xXDyA2YHZ8SgbltX8qvVkBBPYofVk8Mwv1wDfefIdZkdDQdzNjnsE9TmZPUJHE8/WQAyzoxWkGIX8PCi6q33KyCrDE76S45rjcHgZDTJo0dlLtVd7YHZ43hCCznsb+CK14WetJwpzEJ72msZGct5V7CTil4g5CFqH2dEY7bibHTWRvXLjpc5EdVmP5RqIYXa0gsTY7ChOXLfpajpyosJZ7Vu690nq3KSL8985m6+hvaGPlqrfd076DqWlpYXe9fmc8lrnU16bfK3QwOzA7GgRJSCFMAGSyXfJeYfZCcjgFQcMznyH2dFINHezoyC639vRPX7aBubw0HIWiQZFIhbxO2Z3dac+fGrV5+OjH4dOdJvjfKdJfa9J5wezI3PyhwmQjjqCVcbv41wioy0ZO7SeSGb5s23OfIfZ0eCUjYl/qklyy/s30vbQpFX3HRwbmGF2/HVAQW2qq9WdSR/fTSeqTlBmw5Pp7dC7ObV/yhx72QYJswOzozG0BqZIqsf3VAYS2KH1VPIv2dcG33nyHWZHQyk2Jv6pFki8GOItHyuMqcYfq3+J+Ds3zOqI6nXla+iRbvPpgR1FdDi0xU2941Ua2tKWG9raFs97OzA7PG8INnTAjffAbBYBifl2IyYZO1Z2zHTDsTZnvsPsaDDOxsQ/1SSJ9/hpG5ixsuPvlZ1I1FfGplWjVqGPkf6Z9h4rrX5Hx90G2SR0UMFZGWfRhI6F9R5WALMDs6MxtAamSKrH91QGEtih9VTyL9nXBt958h1mR0MpNib+qRaIemJfuH0idWrSmYZ/dwSpk9nq+9nADLPDz+y4OVNb3LYf2VZ93LQ6ivqvh96lXUd3OkWineyneNbnlAurT+lRJik7ZJ4Wnf2UhtKCUSTVWk91FCXil4gZqxsyTyPDfZ3vfd303sB5nIPZ0ci+jYl/qkninsjmwh3bfjwNyBoYFb0NzBgUgzcoKsMzefskOlJZQRM7FNC3GzShxt9qTN/L7OVsgVP/q050U3w/9fun0Jitt0c1RhrSY1kk1VpPddAk4peIGWYHZkci7yViDoLWYXY0ZgY2Jv5+EMgDO6fSR0c+dJ7Ox3rabgMzzE7wzI7KqeLRyn0v11COOvjiz18spx1Ht9Pcbo/C7PTjudSvMRzGLOKHsS5mJy0XkIg5CBMgUxpIzruKnUT8EjEHQeswOxqjnY2Jv58Ect3mq6nsq731nsxmAzPMTjDNjjqdbd5nj9CJ0P+o7+/s+/cXzrHU6j2fitCKjzrBDSs7MDsaQ2tgivhpfE92UIEdWk8251J5PfCdJ99hdjRUY2Pi7yeBqPcvni17ut6PRNrADLMTTLMTnlf3XbDwf1OrPPvfLcc2No2xJYhF/DTWJSu+EjEH4WmvKT8k5x0rO6bs4VefM99hdjT4ZmPi7yeSuBPUaC+Zq5DYwAyzE3yzU/tdMJXzHzbvR1mftaBTOzenP342F+/saIwxQSrip7EuWXGViBlmR+Y2LtzXg39fjzZuch7nYHY07oY2Jv5+Ikn4BPW+TlOpY5MznOOGw382MGNQlDEoLt37pLOV7ct/76fX9r9aR1H1mWoN+bEr4ietpyJ4EvFLxAyzA7MjkfcSMQdB6zA7GrMBGxN/vwmkYPsEerN8rYM+u1F26GjgpRHNjnr/wsbPb/htYIrVhjTM6qjq2f94kCpD//PZ4X/SobRDTohgdmIxJVh/l8Z7lT2JmIMwATJVnuS8S+W95Jxzxg6zozHaBdHsqJfMH939R9pxZDsdOXGkzmEFV268lNQKEMyOBkGiFOE8MHhFfbzqeOhY6iP0xFuLaWmTxTA7XgPJuJ5E3kseoZQMAAAgAElEQVTEDLMj2+TC7DAepD12nfM4B7OjkfQgmh0X9uO759Pje+ZT/6xLnO+juD/1MUj1g9nRIAjMTp0IPLn6CfpjxsMwO97pw7Ym5xui16BLxAyzA7MjkfcSMQdB6zA7Gne3IJsdtcKjPvzYqUlnmnvmPJgdDT7oFpE+KBadXAizo0uWAJWTyHuJmIMwATKVneS8Y2XHlD386nPmO8yOBt+CbHYUfHcVZ1mP5dS0QVMnIljZ0SBGjCKcBwZT9Ar7H77zkPM9J7yzYxpNXvUl8l4iZpgdrOxI5L1EzEHQOsyOxjzCxsTfzwKJZOZsYA4PrZ/xa1DAUxGJmMMHxQ/O2EwfVHxAZ2acSbedNtJTDDlWkpx3PO3lyFizPkvmu2Ts0LqZbjjW5sx3mB0NxtmY+PuZJJE+MmoDM8yOjKOnI0nI5fvRyqOU3iBdQ2XBKeJnrScjyhLxS8QchKe9pnqQnHeYHVP28KvPme/szE5FRQVNnz6d5syZQwMHDqTi4mLKzs6OyppJkybRlClTjFhlY+LvZ5K4HxltGTqC+q7QIQXdM3tiG5sRY76u7OecW4BXbxPA3i/RIfZt+xJzLxEzzI7sMV7qPQ5a53lvY2d21q9fTy1atKC2bdvSjBkzqLy83DEzjRo1injzh9mJPScK/8ioMjrFXWbB7MQOW8wSGBR5DooxExujgOS8YwJkyh5+9SXzXTJ2aJ2fVk17zJnv7MxOeLJ27NhBBQUFNHPmTMrKyoLZMWDyM2VP0YLQMdRHKiuo5OynKHfzNU5rOHrae1A5DwzeUWNVS3LeMQEyVQ6/+pL5Lhk7tM5Pq6Y95sx31mZn3759VFRURIWFhdSsWbOIeczLy6P8/HyjHLtH6E48ONlzO7t27aJ27dp5rp+Min9Kf442nbSRLjzWl9Y0fsO5pAnm8D5zwG87xhIxuzEEdn9r3TbXoXX/j++Jyjm0Dq0nilt+bBd89z/f+/Wru6uEtdnZsmULbdiwgXJycigtLQ0rO4Yjg/vNnezQuzt7Q0cGY2XHLKCcn4KYIZe9l11y3vG011Q5/OpL5rtk7NA6P62a9pgz39manePHj9OyZcucQwoyMjKi5hDv7MRH7ys2XkoVlYerK2EbW3zxCy/NeWDwjvrrmsAu830lqbkH32XyXXLeoXXTuyS/+pz57nuzs2jRIsrNzXVYUVJS4qziVFVV0apVq6hbt27UsmXLehkDsxOfoNxv7ri1YHbiix/MDswO5xuCd7Z/U1MifomY3YwDu0yjB7NjY7Tk1QZnrfve7NSmgjI6r7/+OnXo0IE6duxIpaWldOjQIercuXNE1sDsxCemB3ZOpZX7XsbKTnxhi1ia88BgCh/YMQEy5RCn+uC7TL5LzjvMDqcRyk5fOfOdldlRRmfJkiU0fPhw2r9/v5O93r170+LFi6O+/A+zEx/JHw+dyPb4nvkwO/GFDWanVgQ4D4qmqZeMHRMgU/bwqy+Z75KxQ+v8tGraY858Z2V2vCQKZie+qLmHFLi1sI0tvviFl+Y8MHhH/XVNYJf5pFtq7sF3mXyXnHdo3fQuya8+Z77D7Gjw7Sd/vcgpZTLx50KS0q9Kq7+xY4pZ+sSfS841JBB3EWCXOfnDBChuqbCvAK1D6+xJHAcA8J0n32F2NEguyeyocFyxcWDoRLYKY4MHs/MXinTeuwbl2BfBDYHnDcEG8STmXiJmlyvADq3bGDe4tAG+8+Q7zI6GwqSZnfAT2UxWs2B2YHY05BW4IpJvhljZCRydYwKSzHfJ2KH1mNIIXAHOfIfZ0aCjNLMTfkgBzI4GQaIU4TwweEf9dU1g5/n0yzTvUnMPvsvku+S8Q+s2RktebXDmO8yOBtekmR0Vkn9X/ZtOSjtJIzp6RTiLRA9h3VISMbtRAHaZkz9MgLyOFnzrQevQOl/2xt9z8J0n32F2NLgu0exohCWuIhIHCImYYXZkr2rB7MQ1LAaiMMY5npM/G+STmHuJmINwX4fZ0VA8zI5GkGIUkThASMQchEHRlO2S8w6zY8oefvUl810ydmidn1ZNe8yZ7zA7GtmH2dEIEsxOnQhwHhhMMw7seNpryiFO9cF3mXyXnHeYHU4jlJ2+cuY7zI4GB2B2NIIEswOzExYBzoOiKdslY8cEyJQ9/OpL5rtk7NA6P62a9pgz32F2NLIPs6MRJJgdmB2YHScCnG8I5kqXiV9yzoFd5qqW1LEOfOfJd5gdjbs7zI5GkGB2YHZgdmB2hJo9TIB4ToBM72yS8w6zY8oefvU58x1mR4NvMDsaQYLZgdmB2YHZgdkxHyyZtcB5AmQaasnYYXZM2cOvPme+w+xo8A1mRyNIMDswOzA7MDswO+aDJbMWOE+ATEMtGTvMjil7+NXnzHeYHQ2+wexoBAlmB2YHZgdmB2bHfLBk1gLnCZBpqCVjh9kxZQ+/+pz5DrOjwTeYHY0gwezA7MDswOzA7JgPlsxa4DwBMg21ZOwwO6bs4VefM99hdjT4BrOjESSYHZgdmB2YHZgd88GSWQucJ0CmoZaMHWbHlD386nPmO8yOBt9gdjSCBLMDswOzA7MDs2M+WDJrgfMEyDTUkrHD7Jiyh199znyH2dHgG8yORpBgdmB2YHZgdmB2zAdLZi1wngCZhloydpgdU/bwq8+Z7zA7GnyD2dEIEswOzA7MDswOzI75YMmsBc4TINNQS8YOs2PKHn71OfMdZkeDbzA7GkGC2YHZgdmB2YHZMR8smbXAeQJkGmrJ2GF2TNnDrz5nvsPsaPANZkcjSDA7MDswOzA7MDvmgyWzFjhPgExDLRk7zI4pe/jV58x3mB0NvsHsaAQJZgdmB2YHZgdmx3ywZNYC5wmQaaglY4fZMWUPv/qc+Q6zo8E3mB2NIMHswOzA7MDswOyYD5bMWuA8ATINtWTsMDum7OFXnzPfYXY0+AazoxEkmB2YHZgdmB2YHfPBklkLnCdApqGWjB1mx5Q9/Opz5ruvzE5FRQVNnz6d5syZQwMHDqTi4mLKzs6uwQidMuEVJk2aRFOmTDFiFcyOUfjETgA5DwymGQf2fqYhZFtfYu4lYnYJCuzQOtvBykPHwXeefPeV2Vm/fj21aNGC2rZtSzNmzKDy8nLHqDRq1KiakjplYHY8KDjBVSQOEBIxYwJEJDnveNqb4IHUh81L5rtk7NC6D8WY4C5x5ruvzE54nnbs2EEFBQU0c+ZMysrKiphCnTJ5eXmUn59vRIGikwud+hMPTvbczq5du6hdu3ae63OvKBG/RMwuT4EdWuc+ZsXTf/BdJt8l513pQyJ+iZi53df79au7+uRbs7Nv3z4qKiqiwsJCatasWcT7jk4ZbGOL55aduLKcnwh4jYpEzFjZwcqORN5LxAytQ+sSeS8RcxC07luzs2XLFtqwYQPl5ORQWlpaxPmmThmYHa9Tdbv1JA4QEjEHYVA0Zb7kvGNriyl7+NWXzHfJ2KF1flo17TFnvvvS7Bw/fpyWLVvmHFKQkZERMT86ZVRFmB1Tetupz1kkXiMgETPMDp72SuS9RMzQOrQukfcSMQdB6yk1O4sWLaLc3FwnjiUlJc4qTlVVFa1atYq6detGLVu2jDjP1CnjVoTZ8TpVt1tP4gAhEXMQBkVT5kvOO572mrKHX33JfJeMHVrnp1XTHnPme0rNTu3AKxPz+uuvU4cOHahjx45UWlpKhw4dos6dO1cX1SkT3i7Mjim97dTnLBKvEZCIGWYHT3sl8l4iZmgdWpfIe4mYg6B135gdZWKWLFlCw4cPp/379zux7d27Ny1evJjS09Np7Nixzuls77zzTsQy0U46g9nxOlW3W0/iACERcxAGRVPmS847nvaasodffcl8l4wdWuenVdMec+a7b8yOaRKi1YfZSVRk42uXs0jiQ/pNaYmYYXbwtFci7yVihtahdYm8l4g5CFqH2dGYyf7krxc5pV7ttVqjdOQikgWCJ0CeacO2omS+S8YOrbOVrOeOS+a7ZOzQumfJsK3Ime8wOxq0g9nRCFKMIpxF4hW9RMxBeALkNd/A/nUEJPJeImbwXSbXw8dHibyXiDkIWofZ0ZjZwOxoBAlmp04EMCjW/YqxOZP834LkvMPs+J+ftnsome+SsUPrtpXk//Y48x1mR4NfMDsaQYLZgdkJiwDnQdGU7ZKxYwJkyh5+9SXzXTJ2aJ2fVk17zJnvMDsa2YfZ0QgSzA7MDsyOEwHONwRzpcvELznnwC5zBVvqWAe+8+Q7zI7G3R1mRyNIMDswOzA7MDtCzR4mQDwnQKZ3Nsl5h9kxZQ+/+pz5DrOjwTeYHY0gwezA7MDswOzA7JgPlsxa4DwBMg21ZOwwO6bs4VefM99hdjT4BrOjESSYHZgdmB2YHZgd88GSWQucJ0CmoZaMHWbHlD386nPmO8yOBt9gdjSCBLMDswOzA7MDs2M+WDJrgfMEyDTUkrHD7Jiyh199znyH2dHgG8yORpBgdmB2YHZgdmB2zAdLZi1wngCZhloydpgdU/bwq8+Z7zA7GnyD2dEIEswOzA7MDswOzI75YMmsBc4TINNQS8YOs2PKHn71OfMdZkeDbzA7GkGC2YHZgdmB2YHZMR8smbXAeQJkGmrJ2GF2TNnDrz5nvsPsaPANZkcjSDA7MDswOzA7MDvmgyWzFjhPgExDLRk7zI4pe/jV58x3mB0NvsHsaAQJZgdmB2YHZgdmx3ywZNYC5wmQaaglY4fZMWUPv/qc+Q6zo8E3mB2NIMHswOzA7MDswOyYD5bMWuA8ATINtWTsMDum7OFXnzPfYXY0+AazoxEkmB2YHZgdmB2YHfPBklkLnCdApqGWjB1mx5Q9/Opz5jvMjgbfYHY0ggSzA7MDswOzA7NjPlgya4HzBMg01JKxw+yYsodffc58D7zZyV+cR/Ove9yIVTA7RuETOwHkPDCYZhzY+5mGkG19ibmXiNklKLBD62wHKw8dB9958j3wZkcZlVd7rfZA6W+qwOwYhQ9mxzx87FrADYHnDcEG0STmXiJmmB0iyXnHyo6N0ZJXG5z5LsLsFHeZRd0ze3pmFcyO59BVV+QsEq/oJWLGBAgTIIm8l4gZWofWJfJeIuYgaB1mR2MmC7OjEaQYRSQOEBIxB2FQNGW75Lzjaa8pe/jVl8x3ydihdX5aNe0xZ76LMDuTOxVRn1Mu9JxnmB3PocPKTj+Z25k4D4qmbJeMHRMgU/bwqy+Z75KxQ+v8tGraY858F2F28lrnU16bfM95htnxHDqYHZgdc/Iwa4HzDcFGqCXil4gZq7jYxiaR9xIxB0HrvjI7FRUVNH36dJozZw4NHDiQiouLKTs7O+r99/nnn6cjR47QkCFDopZRRgVmx8YUxqwNiQOERMxBGBTNmI4JkETeS8QMrUPrEnkvEXMQtO4rs7N+/Xpq0aIFtW3blmbMmEHl5eU0ZcoUatSoUZ35x+7du+nOO++kyy67jHJycuo1O/2zLqFx7Sd4nsNgZcdz6LCyg5Udc/Iwa0HyzRBbW5iR1UJ3JfNdMnZo3YJ4mDXBme++Mjvhed+xYwcVFBTQzJkzKSsrqwYlKisraeXKlbRr1y7KzMyMaXbOyexBM7rM9kwrmB3PoYPZgdkxJw+zFjjfEGyEWiJ+iZiD8LTXlO+S8w6zY8oefvU58923Zmffvn1UVFREhYWF1KxZsxqseP/990kZnk2bNjn/Hmtlp11le8qt8P7OTtHJhc51Jh6c7Jmdypi1a9fOc33uFSXil4jZ5SmwQ+vcx6x4+g++y+S75LwrfUjELxEzt/t6vwgPmX1rdrZs2UIbNmxwjExaWlr1fefo0aPOh7z69+9PS5Ys0TI7qpDJh0WxshPPbT9yWc5PBLyil4gZT3uxj18i7yVihtahdYm8l4g5CFr3pdk5fvw4LVu2zDmkICMjo8Zc8+2336bWrVs7qySLFi2C2fE6E09yPYkDhETMQRgUTaUhOe8qdhLxS8QMrcvkevj4KJH3EjEHQespNTvKrOTm5jpxLCkpcVZxqqqqaNWqVdStWzdq2bJljXmHWtUZNWoUzZ07t8a/u3UjTVIuW9OfjjX5F5Wc/RS1atTK0zwGKzuewlajksQBQiLmIAyKpmyXnHeYHVP28Ksvme+SsUPr/LRq2mPOfE+p2akdeGV0Xn/9derQoQN17NiRSktL6dChQ9S5c+eIOdJZ2Rm08nI6mFVOxV1mUffMnp5yDbPjKWwwO6HtlpH2jppH0/8tcB4UTaMrGTsmQKbs4VdfMt8lY4fW+WnVtMec+e4bs6OMjnoHZ/jw4bR//34nJ71796bFixdTeno6jR071jmsQJkg9wezY0rd5NXnLBKvUZKIGSs72NoikfcSMUPr0LpE3kvEHASt+8bseJ1Qxqp3/VNDaE+nz4w+LIqVnVhRjv13iQOERMxBGBRjs7n+EpLzjqe9puzhV18y3yVjh9b5adW0x5z5Hnizc9OCG2nnWR+TyYdFYXZMJSLzCRjngcE048DezzSEbOtLzL1EzHiwIfO+Fj4wSeS9RMxB0Hrgzc7ts0bQlgveI5MPi8LsmM+7JA4QEjEHYVA0ZbvkvONpryl7+NWXzHfJ2KF1flo17TFnvgfe7EyaNIneunKVk+Pep1xA93WaGne+YXbiDlmdCpxF4hW9RMwwO3jaK5H3EjFD69C6RN5LxBwErYswO59c8xHt/arUOXpaHUEd7w9mJ96I1S0vcYCQiDkIg6Ip2yXnHU97TdnDr75kvkvGDq3z06ppjznzXYTZmTJlCpkYFpO6mPx9HQHOIvE6QEjEDL7L5Hq4RiTyXiJmaB1al8h7iZiDoHUxZmf01pG06dBGT9/bgdnxOt3/pp7EAUIi5iAMiqZsl5x3PNgwZQ+/+pL5Lhk7tM5Pq6Y95sx3MWbnoU9n07NlT9Otp42gwS2vjivnMDtxhStiYc4i8YpeImaYHTztlch7iZihdWhdIu8lYg6C1sWYnWfKltLDn87xdAQ1zI7X6T5Wdvr1k3kEMW4IMvOOp73mYyW3FqB1aJ0bZ036C77z5LsYs/PeoQ00Zuvt1KlJZ5p75ry4uA6zE1e4sLLznwhgUOQ5KJqyXXLeYXZM2cOvvmS+S8YOrfPTqmmPOfNdjNlRSfZqWrzWCycWZ5KYCgSDoo0I8mpDMt8lY4fWeenURm8l810ydmjdhnp4tcGZ76LMzi3v30jbj34c9yEFMDvmguQsEq/oJWJ2YwXsMle1MAHyOlrwrQetQ+t82Rt/z8F3nnwXZXbcQwryWudTXpt8bZbD7GiHKmpBiQOERMwwO3hpWSLvJWKG1qF1ibyXiDkIWhdldlbs+zNN3znNydvY9uNpQNZArVk8zI5WmOotJHGAkIg5CIOiKdsl5x0rO6bs4VdfMt8lY4fW+WnVtMec+S7K7JR+VUq5m69x8t0/6xIa136CVu5hdrTCBLNTKwKcBwbTjAM7z6V+07xjAmQjgrzagNahdV6MNest+M6T76LMjqK4a3gyGmTQlS0HOaxPS/sW9Wz6Peqe2TOiCmB2zAYHTIDM48etBdwQeN4QbPBMYu4lYna5AuzQuo1xg0sb4DtPvoszO0pQ122+msq+2ltDW/Wt9MDsmA9DEgcIiZgxAcI+fom8l4gZWofWJfJeIuYgaF2k2VHv7nz6r39QVeh/lOn5y/7X6JzMHjSjy2ys7Jj7mogtSBwgJGIOwqBoKgHJeccqril7+NWXzHfJ2KF1flo17TFnvos0O+EJP1x5mK7ceKnzT6/2Wg2zY6qGKPU5i8RrSCRihtnB016JvJeIGVqH1iXyXiLmIGhdvNlRSbxi40CqqKygkrOfolaNWtWZ22Ibm9fp/jf1JA4QEjEHYVA0ZbvkvONpryl7+NWXzHfJ2KF1flo17TFnvsPshLI/eutI2nRoY9SPjcLsmEpE5hMwzgODacaBnedLnKZ5xwTIRgR5tQGtQ+u8GGvWW/CdJ99hdkK8f2DnVFq572W69bQRNLjl1VjZMRsLItaWOEBIxIyVHZnGPlz0EnkvETO0Dq1L5L1EzEHQOsxOKIuP755Pj++ZT3mt8ymvTT7MDsyOlQhgUOT5BMg0+ZLzjpUdU/bwqy+Z75KxQ+v8tGraY858h9kJZV+dzjZ957SoHxrFNjZTich8AsZ5YDDNOLDLNHqYAJkqh199aB1a58da7z0G33nyHWYnxPn3Dm2gMVtvj3r8NMyO94EhCMufXtFjUOQ5KHrNt2SuYxvbX6hfP/DdVDvc6kse4/FggxtbzfvLme++MjsVFRU0ffp0mjNnDg0cOJCKi4spOzs7Yob2799Pv//97+mRRx6hRYsWUZ8+fSKWmzRpEk2ZMqXeLG8/so1u+WAodWrSmeaeOa9OWZgd2SLxip7zwOAVMyb8MlcxYXZgdkzHDI71JY/xMDscGWvWZ85895XZWb9+PbVo0YLatm1LM2bMoPLycseoNGrUqEaG9u7dS7fddhtdcMEFdMMNN1Dz5s2jZlDH7KjK9RkamB0zgWBQNI8ftxY4D4qmsZaMHVo3ZQ+/+pL5Lhk7tM5Pq6Y95sx3X5md8ETs2LGDCgoKaObMmZSVlVX9p+PHj9O9995L3bp1oyFDhlBaWlq9+cvLy6P8/LqHDtSuVHRyofNPYw6Np29XfbvGn92/TTw42TNXdu3aRe3atfNcn3tFifglYnZ5CuzQOvcxK57+g+8y+S4570ofEvFLxMztvh5pS7Fvzc6+ffuoqKiICgsLqVmzZtX3nY8++ogmTJjgrP4sW7aMxo8fTzfffDM1bNgw4r1Jd2Wnvm/tYGUnntt+5LKcnwh4RS8RsxsrYJf5/gae9nodLfjWg9ahdb7sjb/n4DtPvvvW7GzZsoU2bNhAOTk5NVZvXnjhBXrjjTec7W1ffvkljRw5kiZOnEi9evUyMjsF2yfQm+VraXKnIupzyoU12oLZiX9AqF1D4gAhETPMDt7Zkch7iZihdWhdIu8lYg6C1n1pdtRWNbVqow4pyMjIqDFvVocRqJ8yQer34IMPUsuWLav//9qTbN2Vnfq+tQOzA7PjJQIYFHk+AfKS6/A6kvOOlR1T9vCrL5nvkrFD6/y0atpjznxPqdlRxiU3N9eJf0lJiWNYqqqqaNWqVc47OcrE1P698sortHnzZho1apSz4qPayMzMpMsvv9xoZeeZsqX08KdzqMVJLahzRhe6r9O06vZgdkwlIvMJGOeBwTTjwC7T6GECZKocfvWhdWidH2u99xh858n3lJqd2nRTRuf111+nDh06UMeOHam0tJQOHTpEnTt3ri66Z88eGjNmjPPejnrhf9q0aTRs2DBq3769kdlxv7XjNlLcZRZ1z+zp/L8wO94HBremxAFCImbJ+Qb2ryMgkfcSMYPvMrkePhuQyHuJmIOgdd+YHWV0lixZQsOHDyf1DR316927Ny1evJjS09Np7NixzmEFygS9/fbbzrs66jd79mw6//zzo87GdbexHa48TNuPbqPVX75Bz5c9R/2zLqFx7SfA7Jj7HEyALMWQUzO4IfB8+mWDYxJzLxFzECZApnyXnHc82DBlD7/6nPnuG7OTqLTrmh33+u4KzzmZPWhGl9kwO5YSw1kkXkMgETMmQHjaK5H3EjFD69C6RN5LxBwErcPs1JrJqhWeKzdeSk0bNKVlPZbD7Hid6deqJ3GAkIg5CIOiKeUl5x1Pe03Zw6++ZL5Lxg6t89OqaY858x1mJ0L2a7+jg3d2TCUi8wkY54HBNOPAjm1sphziVB98l8l3yXmH2eE0QtnpK2e+w+zUY3bUyo5a4YHZMRcKZ5F4RS8RM1Z2ZBr7cI1I5L1EzNA6tC6R9xIxB0HrMDsRZrKjt46kTYc2knsiG8yO1+n+N/UkDhASMQdhUDRlu+S842mvKXv41ZfMd8nYoXV+WjXtMWe+w+zA7JjyX6s+Z5FoAYxQSCJmmB087ZXIe4mYoXVoXSLvJWIOgtZhdiJMUh/YOZVW7nu5zl9e7bXa67xX5LcnsLXlL9SvH/ayexYN04qSb4Z42suUtAbdlsx3ydihdQPRMK3Kme8wOxFI9/ju+fT4nvkwOxYFyVkkXsMgEXMQngB5zTewfx0BibyXiBl8l8l1PMTEQ0zTe2Qq6sPsRIn68arjVBn636s3/YyOVFZQdqNWtOjspzznSPLNEBMgz7RhW1Ey3yVjh9bZStZzxyXzXTJ2aN2zZNhW5Mx3mJ0YtFtXvob+fngztU/vQAOyBnomKWeSeAYdVlEifomY8bQXT3sl8l4iZmgdWpfIe4mYg6B1mB0bM3mNNiQLBE+ANAgSsCKS+S4ZO7QeMCFrwJHMd8nYoXUNcQSsCGe+w+wkiYycSWIjRBLxS8QchCdApnyXnHdMgEzZw6++ZL5Lxg6t89OqaY858x1mxzT7mvU5k0QTYr3FJOKXiBlmB1tbJPJeImZoHVqXyHuJmIOgdZgdGzN5jTYkCwRPgDQIErAikvkuGTu0HjAha8CRzHfJ2KF1DXEErAhnvsPsJImMnEliI0QS8UvEHIQnQKZ8l5x3TIBM2cOvvmS+S8YOrfPTqmmPOfMdZsc0+5r1OZNEEyK2sdWKgOScA7vMj8liAmRjtOTVBrQOrfNirFlvwXeefIfZMeO9dm3JAsEESJsmgSkome+SsUPrgZGwNhDJfJeMHVrXlkhgCnLmO8xOkmjImSQ2QiQRv0TM2MaGl5Yl8l4iZmgdWpfIe4mYg6B1mB0bM3mNNiQLBE+ANAgSsCKS+S4ZO7QeMCFrwJHMd8nYoXUNcQSsCGe+w+wkiYycSWIjRBLxS8QchCdApnyXnHdMgEzZw6++ZL5Lxg6t89OqaY858x1mxzT7mvU5k0QTYr3FJOKXiBlmB1tbJPJeImZoHVqXyHuJmIOgdZgdGzN5jTYkCwRPgDQIErAikvkuGTu0HjAha8CRzHfJ2KF1DXEErAhnvsPsJImMnEliI0QS8UvEHIQnQKZ8l5x3TEi6vzMAACAASURBVIBM2cOvvmS+S8YOrfPTqmmPOfMdZsc0+5r1OZNEEyK2sdWKgOScAzvPbxFA694iAL7L5LvkvMPseBsrONfizHdfmZ2KigqaPn06zZkzhwYOHEjFxcWUnZ1dhxtr1qyh4cOHO/+uyvfv35/S0tIicmjSpEk0ZcqUlPOLM0lsBE8ifomYsbKDffwSeS8RM7QOrUvkvUTMQdC6r8zO+vXrqUWLFtS2bVuaMWMGlZeXO0alUaNG1fPtL774gkaPHk3jx4+nJk2aUEFBAd1///3UunVrmB0briRBbUgcICRiDsKgaCoByXnH015T9vCrL5nvkrFD6/y0atpjznz3ldkJT8SOHTscIzNz5kzKysqq/tPHH39Ms2bNoqlTp1KDBg2oqKjIWeVp06YNzI4pkxNYn7NIvIZFImaYHTztlch7iZihdWhdIu8lYg6C1n1rdvbt2+cYmcLCQmrWrFn1fPPo0aN011130fnnn089e/ak1atX00033eQYn0i/vLw8ys/P9zpftVZv165d1K5dO2vtcWtIIn6JmF1eAju0zm2MMukv+C6T75LzrvQiEb9EzNzu6/361X2H0LdmZ8uWLbRhwwbKycmp8z7Otm3b6I477qDzzjvPMT6NGzeOep/COzsmt3B7dSU+DZGIOQhPgExZLznv2Npiyh5+9SXzXTJ2aJ2fVk17zJnvvjQ7x48fp2XLljmHFGRkZNTIT1VVFa1du5aOHTtGCxcupLPOOotGjRpFDRs2xDY2UyYnsD5nkXgNi0TMMDvY2iKR9xIxQ+vQukTeS8QcBK2n1OwsWrSIcnNznTiWlJQ4qzjKzKxatYq6detGLVu2rDPPVEuIjzzyCN1zzz104sQJmjBhAg0dOpTOOeccmB2vs/Ik1JM4QEjEHIRB0VQOkvOOp72m7OFXXzLfJWOH1vlp1bTHnPmeUrNTO/DK6Lz++uvUoUMH6tixI5WWltKhQ4eoc+fO1UXVAQXqhDb1Po96l2fixInOOzswO6Y0Tmx9ziLxGhmJmGF28LRXIu8lYobWoXWJvJeIOQha943ZUUZnyZIlzslq+/fvd2Lbu3dvWrx4MaWnp9PYsWOdwwpOP/10UitC6r/Vb/Lkyc6KELaxeZ2SJ6eexAFCIuYgDIqmipCcdzztNWUPv/qS+S4ZO7TOT6umPebMd9+YHdMkRKuPAwoSFdn42uUskviQflNaImaYHTztlch7iZihdWhdIu8lYg6C1mF2vM5k46wnWSB4AhQnWQJQXDLfJWOH1gMg3jghSOa7ZOzQepxCCUBxznyH2UkSATmTxEaIJOKXiDkIT4BM+S4575gAmbKHX33JfJeMHVrnp1XTHnPmO8yOafY163MmiSbEeotJxC8RM8wOtrZI5L1EzNA6tC6R9xIxB0HrMDs2ZvIabUgWCJ4AaRAkYEUk810ydmg9YELWgCOZ75KxQ+sa4ghYEc58h9lJEhk5k8RGiCTil4g5CE+ATPkuOe+YAJmyh199yXyXjB1a56dV0x5z5jvMjmn2NetzJokmRGxjqxUByTkH9n42ZMOyDYm5l4gZDzawjU0i7yViDoLWYXaSNJ2QLBA8AUoSyXx0Gcl8l4wdWveRCJPUFcl8l4wdWk+SwHx0Gc58h9lJEpE4k8RGiCTil4g5CE+ATPkuOe+YAJmyh199yXyXjB1a56dV0x5z5jvMjmn2NetzJokmRGxjwza26ghI5rtk7JgA2RgtebUhme+SsUPrvHRqo7ec+Q6zY4MBGm1wJokGvJhFJOKXiBkrO9jHL5H3EjFD69C6RN5LxBwErcPsxJym2ykgWSB4AmSHQ5xakcx3ydihdU4qtdNXyXyXjB1at6MfTq1w5jvMTpKYxpkkNkIkEb9EzEF4AmTKd8l5xwTIlD386kvmu2Ts0Do/rZr2mDPfYXZMs69ZnzNJNCHWW0wifomYYXawtUUi7yVihtahdYm8l4g5CFqH2bExk9doQ7JA8ARIgyABKyKZ75KxQ+sBE7IGHMl8l4wdWtcQR8CKcOY7zE6SyMiZJDZCJBG/RMxBeAJkynfJeccEyJQ9/OpL5rtk7NA6P62a9pgz32F2TLOvWZ8zSTQhYhtbrQhIzjmw97MhG5ZtSMy9RMx4sIFtbBJ5LxFzELQOs5Ok6YRkgeAJUJJI5qPLSOa7ZOzQuo9EmKSuSOa7ZOzQepIE5qPLcOY7zE6SiMSZJDZCJBG/RMxBeAJkynfJeccEyJQ9/OpL5rtk7NA6P62a9pgz32F2TLOvWZ8zSTQhYhsbtrFVR0Ay3yVjxwTIxmjJqw3JfJeMHVrnpVMbveXMd5gdGwzQaIMzSTTgxSwiEb9EzFjZwT5+ibyXiBlah9Yl8l4i5iBoHWYn5jTdTgHJAsETIDsc4tSKZL5Lxg6tc1Kpnb5K5rtk7NC6Hf1waoUz32F2ksQ0ziSxESKJ+CViDsITIFO+S847JkCm7OFXXzLfJWOH1vlp1bTHnPkOs2Oafc36nEmiCbHeYhLxS8QMs4OtLRJ5LxEztA6tS+S9RMxB0DrMjo2ZvEYbkgWCJ0AaBAlYEcl8l4wdWg+YkDXgSOa7ZOzQuoY4AlaEM9/ZmZ2qqipaunQpjRs3js4++2yaNWsWdezYMSqlJk2aRFOmTEk55TiTxEbwJOKXiDkIT4BM+S4575gAmbKHX33JfJeMHVrnp1XTHnPmOzuz88knn1BZWRmde+65VFJSQvv376dRo0bB7JiyOMH1OYvEa2gkYobZwdYWibyXiBlah9Yl8l4i5iBonZ3ZCZ94vvXWW47xueKKK2B2vM7Ik1RP4gAhEXMQBkVTSUjOO572mrKHX33JfJeMHVrnp1XTHnPmO1uzs2fPHlq7di1deeWVdNJJJ0XNYV5eHuXn55vm2Lj+rl27qF27dsbtcG1AIn6JmF1+Aju0znWs8tJv8F0m3yXnXelEIn6JmLnd1/v161dnGGdpdj766CP6+c9/TmpL2yOPPELXXnstVna83KGTWIfzEwGvYZKIGSs72NoikfcSMUPr0LpE3kvEHAStszQ7KvBHjx513tlRqzu//e1vKTMzM+Kc9KKLLqIf/vCHXuer1upJfhqAJ0DWaMSmIcl8l4wdWmcjUWsdlcx3ydihdWsSYtMQF75HOpTM92Zn0aJFlJub65BBmZucnJxqYuzbt4+Ki4tp/PjxUc0OGxaho4gAIoAIIAKIACKACCACiAAiYDUCvjc70dCqI6jVcuJnn31G119/vdWgoDFEABFABBABRAARQAQQAUQAEeAfAXZmZ+XKlTRkyBBnJUcdOT1s2DBKT0/nnwkgQAQQAUQAEUAEEAFEABFABBABqxFgZ3asokdjiAAigAggAogAIoAIIAKIACIQ2AjA7AQ2tQCGCCACiAAigAggAogAIoAIyI4AzI7s/AM9IoAIIAKIACKACCACiAAiENgIwOxopvb48eP0wgsv0MyZM2nNmjX0s5/9jAoKCqhHjx6aLdQsdvDgQVq4cCG1atWKBg8e7PyxoqKCpk+fTnPmzKGBAwc6J81lZ2d7at9mJXWMn8Kqfvfddx9NmjTJc/ORcKvDJpYuXUrjxo2js88+m2bNmkUdO3b0fA2bFZ999ln605/+5BxvnpGRYdw0J/y6eXdPTFTHwPfp06dGjDjhdTueDK37lfO6OdcRQqTch9d7/vnn6ciRI847mH74JUPrfsWvm/d4te5XvMnUul9joJtzHW1G0/qXX35Jt9xyi3N/v+GGG6zdR3X6VF+ZZGndj/h18+5F637E6/IAZkdDNZWVlc4EXH3M9N5773UMyP/93/85R17/6le/qjPBc5tUE5q5c+fS1VdfTVlZWTWutGDBApo2bZpjHNzjtNevX08tWrSgtm3b0owZM6i8vJwUMRs1aqTRy8QWUcRXv/Cjv71cMRJu9XHYsrIyOvfcc53jxffv3+8cPpHq31dffeV8tPbvf/87jRgxgv77v//buEuc8CuwOnlX37xS+VKnItY2O9zwJkvrfuW8bs51hBAp92693bt305133kmXXXaZ8Zii05dYZZKldb/i1817vFr3M95kad3PMdAZ32NpR/09mtbffvttat26NbVr106nmaSUSabW/Yg/kVr3K16FGWZHQ15btmyhMWPG0MMPP0wdOnSorhHr6YA6FluZo/vvv7+O2YlFuB07djirKWolqbZR0uiy9SK2BsVYuN966y3H+FxxxRXWMcTboJqQKVN74sQJUk8shg4dGm8TEcvXF0s/4Y+VKxdcfROgWG34DW8qtO63GCRa62qSqU7VVB+oU6dqmj5AsSHKZGrdj/hj6dRE637Fm0yt+zUGidS6Wu1RDwnVw8uJEyfSeeedR2lpaTbkatRGsrTuV/yJ0rqf8cLsaEpmyZIl9OqrrzqrO02aNKmu9eGHHzpiVlucunTpQmpbhrvd6ze/+Y2zdPvHP/6RunfvTqqNrl271rhifQON+mBqUVERFRYWUrNmzTR7mrhi4X1VK07KxD366KP0gx/8wDFkKgY7d+6kX/7yl85WN/WEf+rUqRGPBY+Ge8+ePaS2Ql155ZV00kknJQ6MZstqu2Lz5s2d7WsKn8Kl/tud3G/fvp2uuuoqZ9vhgAEDnJW+e+65h95//336/ve/T8qwqhipNsJ/XPCHD4qDBg1yVm9UjlX/H3roIXrmmWccXp9++ulRV3bqG1j9lm/V12Rr3Y8xSLTWlT7U5G/Tpk2OLPxgdpKpdT/iT6TW/Yo3mVr3awwSrXW1JXjDhg3OXEbdP374wx9q3n0TVyyZWvcj/kRq3a94YXY09aQGBCWQBx98sMbkXW1rGzlyJM2ePduZAD/22GPOtjMlbvWehxK3miAroUdananP7KinTqodNRHww9OQ8L6qpcrXXnuN7r77bme1S03m+/XrR7fffrvz3k3nzp1pwoQJzv9f2+BFm/yqWP785z8ntb1HbR279tprNbOTmGLuOxXq3Sm1jXDy5MlOLtytbOrpkMKn/v20006j0aNH009/+lP6f//v/9HYsWOdf4+2dB8p737D70Y1vK/hq40NGzZ0zJ2KgRez42e8ydK6n2PgmhDbWlfjpPoYdP/+/R1j6Qezk0yt+xF/IrXud7zJ0LrfY5AorYffmT/44AOaP3++c19M5XcRk6l1P+JPpNb9jBdmR3OerG7KL730Ev3ud79ztl24P7Wyc8cddzhP/dX7Ni1btqSLL764+u9qdUYt38ZrdpQ7XrZsmXNIgY2X4jVh1lus9gRdYVu8eLETE/Xe0SWXXFKNVa1+qRUpte1L1+yoi6ubgnpnR63uqJiGx9oGhnjacLetPffcc9XV1Cqdu5Wtdm7V4RXKoKqP3NaX82hmz2/4Iw2K4ZjDc+zF7PgVb7K17ifOR8q5+jebWg/f021zC0082q5dNpla9yP+RGrdz3iTpXU/xyAZ93XFL/WejHoonJ+fn9Jt+cnUevg44xf8idS6n/HC7GjeIdUk9tZbb3VWMcJfUg9/Z0eZEzU5v/zyy43MjnrysGrVKurWrZtjnvzyU4OiepqvVl/UUxplctQpK3/729+cf7dhdtyJlTqFTq0apNLsvPfee07o1RZE9VPvF6jtaurJlDKgtc3OK6+84qxKqW1tXs2On/CHD4pu3m2bHT/iTabW3RiruPqB85FyblPr7vZPdWhL+E894EjlVrZkad2v+BOldb/jTYbW/R6DZN3XVRzmzZvnmJ1UPsBNltZrz9v8gj9RWvc7XpgdTSeh9per09G2bdvmTHbd09jUioY6fKBXr17Oi+zqPR211a1NmzbOew3qvRV14ppa2VGnrNX+1X6qoozO66+/7hyCoI5eLi0tpUOHDjnbwlL1+/Wvf03f+c53nMsrnOqobdVv9TLajTfe6KzAKGwXXnihs8Kj8KvBTG1xUwNbz549Y+J2Cyj8aouLOthBneyVqt+xY8ecLTZqW5r7vo36N5X7Sy+91MmreulSvZ+ktuu1b9/ewZ6bm+scJa7+W3Eh2sES0Z5o+wW/inukvKtJuTpBS23VPHz4sLN6p2KiVnbUdjaVs4suuohdvsM7nCyt+43z0XKeKK2r6/lhZSdVWvcL/mRp3U94Xe0lW+t+ikEy7+vqgB91X//Xv/7lnL6Yql+qtO4X/MnSup/whnMNp7FpKk9tLXv66aedl/HVy4ZqJUNNdN3v7Ki/q5u3mgCqo6PV3370ox8577Ds3bvXWRUI/2aOe4a5urx6snndddc5E+zhw4c7E2n16927t7NVLJXHNqpDFtRJdGql5eabb3ZWcdSLxXl5edS3b1/nhBW1wqW2NT3++OPOas/JJ5/sfC9IvbSvcIZP+mvjVk901clM6lsbaiVHveektoKlal9v+JO48G8KrVu3ji644AInLypfKv9q4q+wqoMp1KRfvcSv3td5+eWXnePGVf3aOPyO35VDpLwrjiszq44ZVXhXrFhB//jHP5xvTv3iF79gme9I8k+01v3G+fpyblvr4fFOtdlJhdb9hD8ZWvcj3vA+JUPrfoxBMu7rGzdudN5lVYcNqXmBOnjoW9/6luaMy26xVGjdT/iToXU/4oXZsasjtCYwArHexxIYEkBGBAIZAWg9kGkFKESgTgSg9eCSAis7wc0tkCUwAv/85z+dY6bVClakLYoJvDSaRgQQgSRGAFpPYrBxKUQghRGA1lMY/ARfGmYnwQFG88GLQPiSuFqer30kefAQAxEiIDMC0LrMvAO1vAhA68HOOcxOsPMLdIgAIoAIIAKIACKACCACiIDYCMDsiE09gCMCiAAigAggAogAIoAIIALBjgDMTrDzC3SIACKACCACiAAigAggAoiA2AjA7IhNPYAjAogAIoAIIAKIACKACCACwY4AzE6w8wt0iAAigAggAogAIoAIIAKIgNgIwOyITT2AIwKIACKACCACiAAigAggAsGOAMxOsPMLdIgAIoAIIAKIACKACCACiIDYCMDsiE09gCMCiAAigAggAogAIoAIIALBjgDMTrDzC3SIACKACCACiAAigAggAoiA2AjA7IhNPYAjAogAIoAIIAKIACKACCACwY4AzE6w8wt0iAAigAggAogAIoAIIAKIgNgIwOyITT2AIwKIACKACCACiAAigAggAsGOAMxOsPMLdIgAIoAIIAKIACKACCACiIDYCMDsiE09gCMCiAAigAggAogAIoAIIALBjgDMTrDzC3SIACKACCACiAAigAggAoiA2AjA7IhNPYAjAogAIoAIIAKIACKACCACwY4AzE6w8wt0iAAiICwCR48epVGjRtHcuXNrIG/Xrh0NGDCARo8eTV27dk14VBYtWkS5ubnOdV577TV66qmnavSpe/futGTJEvriiy/oggsucMrdcsstdN5559GNN94YtX+qzIMPPkjp6elUUVFBTz/9ND388MO0fv16+vGPf0x33303tW3blrZu3UqbNm2igoICp621a9dSnz59Eo4bF0AEEAFEABHwVwRgdvyVD/QGEUAEEAHjCFRVVdGCBf+fvfMAs6wo2nBtzjnnHMg5qUQJAiJZAQUx/YrkHCQpUZJkFSWICCoiimSQpOSc2Zxzznn3r7dn+9pzpk+419nZZa3zPDzs3HtOd5+vq6rrq6ru+zv5zne+4wjE9ddfLxMnTpQzzzxTPvroI/fd7rvvntsP7Tz99NOy/fbbS4cOHXLvD2+A7EC47r//funZs6eEY4LM3HjjjdKqVSv3yLhx4+TZZ591433ooYekXbt2stdee8kDDzzgCJMnOPPmzXOf/ehHP5L58+fLySefLG+88YZcfvnlcvjhh0ujRo3k3XfflQsvvFCOO+44+eY3vykvvfSSe1cjO2VNn91sCBgChsBGg4CRnY1mKu1FDAFDwBD4DwI+sxJmQsiwHHrooS57cu+990q3bt1SIYOcPP/883LzzTfLnXfeWRHZ+f3vfy+MwxOl2JgYwKxZs+Sdd96RffbZp9p40u5fuXKlXHLJJXLllVfKHXfcId///velXr16pWchQGPHjpWvf/3r8vLLL7vMkZEd0w5DwBAwBP43ETCy87857/bWhoAhsJEjECMKM2bMkGOOOcZlUcjY7Lnnnq4M7Fe/+pW8+OKLrgzsmmuuEUrMHnzwQVcSRtaF67777nOZkgkTJrjMyaOPPipnnXWWnHbaaa6kLHnR/7oiO8OGDZNvfOMbsnr1alceN3To0NTZNLKzkQu6vZ4hYAgYAjkIGNkxETEEDAFDYCNEIEZ2FixYICeeeKIjIZCX3XbbzZWOHX300W4/C5mQXXfd1ZW9sR8GcsPlszNz5sxxJWVdunRxRAiiQ5nZwQcfXKdk55lnnpF9993X7UEKM0exaTSysxEKt72SIWAIGAJlIGBkpwyw7FZDwBAwBD4vCMTIzuLFi+XUU0+V3/72t6VMDe9Dxgfyc9NNN8lXvvIVdwAA9ybJzmuvveZIBgcCHHbYYe4ghObNm8vVV18tjRs3rgbNuszsPPLII45g7b333m5PUKdOnSyz83kRTBunIWAIGAJ1jICRnToG3LozBAwBQ6AuEChSxgZZoHyNwwLY7M8BBjvvvHMq2eH0tKOOOqra8I899li57bbbSocN+C/XJdl5++235aCDDpKOHTtaGVtdCJP1YQgYAobA5xgBIzuf48mzoRsChoAhkIZAjOywcf+QQw6RzTbbzB1QsHTpUlfCRjaH/7MPJovs+JIwDgY4//zzM8GPkR1/MhoHCpBFIivENWbMGPnss89k//33r5EdCk9j83uDKLE76aST5J577okeUDB+/Hhp2LChdO/e3Q4oMBUxBAwBQ+B/HAEjO//jAmCvbwgYAhsfAuExz55YzJ49W84++2x59dVXS0dPe/JyzjnnuMMJjj/+eDnwwAMdEeH3eihjW7VqlfB9586d3X8c6czeH0rh2LvDiW0c+9ygQYMaRCV5QMGUKVPc8yNGjHDPc7w0x0nz7yOPPFL69u1baiPrqGpu+vTTT91+o7lz57o9Ruzf4XrrrbfkiSeecGNu0aKFkZ2NT7ztjQwBQ8AQKAsBIztlwWU3GwKGgCGwYSOQ9qOi/JAoRIZyNU8qpk2b5g4cgNCwl+euu+6SkSNHuuOmOZ6asjV+hBTCRCaHzAr7diASH3/8sTvsAALlfy8nRCaW2eF7Mjj80OeTTz7pbucobE53GzRoUOnx2Dv4HyENfxCVvUYci82JbPy+Dt+dcMIJbrwQHS47oGDDllcbnSFgCBgC6xoBIzvrGmFr3xAwBAyB/0EE0shOXUNhZKeuEbf+DAFDwBDYsBAwsrNhzYeNxhAwBAyBjQIByM7dd9/tjoam3G19XZTZUS5nPyq6vmbA+jUEDAFDYP0iYGRn/eJvvRsChoAhsFEi4A9I4OXWF9G47LLLXMnc+hzDRjm59lKGgCFgCHyOEDCy8zmaLBuqIWAIGAKGgCFgCBgChoAhYAgUR8DITnGs7E5DwBAwBAwBQ8AQMAQMAUPAEPgcIWBk53M0WTZUQ8AQMAQMAUPAEDAEDAFDwBAojoCRneJY2Z2GgCFgCBgChoAhYAgYAoaAIfA5QsDIzudosmyohoAhYAgYAoaAIWAIGAKGgCFQHAEjO8WxsjsNAUPAEDAEDAFDwBAwBAwBQ+BzhICRnc/RZNlQDQFDwBAwBAwBQ8AQMAQMAUOgOAJGdopjZXcaAoaAIWAIGAKGgCFgCBgChsDnCIGyyM7qpUtltP5A27zXXpP6jRvLwGuvlVbbbPOf112zRib+6lcy7YEHpGnv3jL45ptl3quvysRbb5XG+gvavU49VZaOGyedDjmk6hm9n+8n3XGHLBk9Whp37Sp9zj5blk+fLi2GDJFmAwbInBdekPE33CBrVq6UniedJB0POECkXj33+Kwnn3T3NurQoUYfHb7yldJYk/PRZuedpe8FF8jYK69078LlxnvLLe7fw08+WZaOHy89TzhBFrz7bumehm3ayMCrr5Ypv/td6TPfdoMWLaTTYYdJt2OPdR95nPg3zw3+xS+k2cCBFYnGilmzZOwVV8iC995z7Xc7/vgSBhU1WAsPhbLQ6eCDpfeZZ5bd6qpFi2TMT38qrbbbTrp84xvVnp/+l7/IBJWfrLbLlked30bt2uWPc/VqmfXMMzL5zjtl+dSpUr9pUyd33b79bWlY5Pm1PSA74665RgapnjTp2bNGvzP/8Q+Z9sc/ytIJE9x3MTlJbUN1Z+bjj+fKfazNELeOX/2qrJg5s4Y8M56Ynvj2VsyeLSPOOsuNO9STXLvQq5c06txZFrz9dg086K//z34mMx991M197Bp03XXSeocdou9esis5+HvZSmt/7r/+JTP+/nf3/own1Oc0vEL9R17CK1MOdB4XfvihTLztNlk8bJizEb1OOcXJRJsvfEGm3HVX6lhC3agNfcxXDJHx11+fPZ4zzijNTcO2baXv+edLyy23dE0z52P0Rz65+l10kdP75dOmORuw6LPPpPX22zu8HX6BfCfb4Xlv+1tutlmNNlkrpj/0kNNf/g1OPX74w6p21z7LerPoo4/K7tdjFHuXtHeM4VqXz+fOWYbtjo5T5ya2LrNOF9Wbomupn7NyxgHefnz1GjQoyVouDimymydP9Lfo449l2p//7OS9hv4n5L6FymzMP6Cd4aefLivnzXP+SItNN3Vy7u1Qst0i+mr3GAKGQBUCZZEdD5o3Gp0OPVR6n3ZayfHGARrO3+osQhxW6EI2Th29/rqYNerYUSYpEVqzalXJMZ7x8MMyQYlQ9+9+VzofeaR7Dkdn2p/+JAOvukpWKblatXChU3oWRJyywTfdJCx+a1askLF6D2Rrxt/+ltoHY8XZYDw4ujivGGQcV4zY6EsukUWffiqD1VA3HzrUveKyKVNk3r//LR11kcR5S7bBPeFnDVu1kul//atMuv126a1kreOBB7p2Ys+VLXhrCeSSkSOdAcQQYlDrE36kswAAIABJREFUNWpUdlO1/cCKOXMcMWQOaoPsrF6+XOa9/LK023NPKaftovKYRnTCfnGymMvJv/mNe6f2X/6ykwcWp3oNG8pAJS8s1LlXQPz7nHtuSSb8c15+ccRmP/tsNRkttZ3RxmJ1DrN0K0v2vGPcescdpfMRR0RlNdQTFtlYe8gkOtpy881LbaBbeXaBecjSyznPPy9N+/Z1wQ/kq0n37tLv0ktdYATsG7ZsmfnubjAZ2M164onM9nG6IUTz33ijGtlJwytN//PGwffzXnlFxqiD3/FrX3NBDOzN7H/+U6ar4zRQiR1Y5Y3Fy0s5OpMrvxk3ZI2HgMzIc84RZIyr1bbbygAN1KxevFhG/eQn0kMDSFwTbrzR6RJBMC+PfO7JTlo7kEqvO+12312m/uEPNdpcNnmyjFQ73AeipY7lCNVjyE7b3XYrPYveNdeAGnpdtN8SzjNmRN+lXv36qe8YwrliPTxfVIaKjHO5jj9tXc7rp5K1NA2vtHGsnD+/av7V7kJq8ScGqR/A+lmJ7C4ePjxVnsCLoN1otU/1NAhbIutrgUwbO3KfxAJ/BHvQpEcPadqnj1tvwvEa2flvrJY9+7+OQEVkZ5I6gjM0ckZGZZCSBBSXC1JBhJLFC3KxZMQIGa8ZDR/ZXjl3rsx66ikXxSeiN0IjKSh2NQOhTsrU+++XNjvtVMqELJs0yS1KLE699RmMAM4Y0d/2++4rk37962gfjCmPcMx96SXXdvcf/EC6fvOb7j0Wvv++MzaQqrQ2ku1i1IZpRJYoDBmsIn0XEb6YI1Dkubq4p1adq7Ukg4xab41uldN2UXmMkp1Ev/QPYYdg91O5wPnkIlKInOA0eTnJwhjiP0NJE8QJhy9si+e8/PY57zxHrEJCXnKqMtrAEU/TrTzZK0J2ku9WhOyUMw95ekn/XgYgO6GNyHt392wO/lnt8125TltM//PGwTMj1CFr2Lq1IwQ48u5CJtW+tlOi/XkjO9j3Vlttpa+wRkapbHMRoCJrRXCKzBwXWUGCNq3VzsdsXFo72OSS7d9nH5mgbSfbRG7I2vfTQFZbzY4R0Op8+OGur1Dv0O0k2cnq1+vE/Ndfj74L36e9Y6hP6+P5PHmO2bK0cYIjV2xdzusnj+wg70ldKnccBI/wQ6imIJCFn9FLbTrVHlnjS5t7qj/S5AkcCE5A3ltsskkNspM19hALF+R4+mlpt8ce1aoHjOzEJNM+MwTKR6AiskP2BYcDBxAnBAXFqMx57jlHFCjLgOysWrDARdWIArHYdNL/vMPpncfu3/++dDvuuNSRe4dn2cSJ0pUSLs3IQHYgKfM1PdxZS8dYOGN90GjJoOiiSNQEgxSWk7H44dwSRcbhIGPCu7X94hdLGas8A01kd5aWFE3W8jbK3JoPGuTeJ8uh86U0kKPW+h+O8QAt8SDLNPGXv3REksWaz4mWc7myFTXcRKbDe0jxQ/zy2vL3kTkhizb/rbdcRoyINQ6Wb7dUMrj//i6NHvZFdIyMHI4t/TFeiGmY2fFzBnHgngYaiWcBIirf88c/lomaAWMeKWl0mQCirJpVw3HB8eEZCM8Ijc5RyshFpJdsHyQkeRWVx0bqKFXDTskL4w/7bbvrri5rkJRLshiUGLTQLAbOHO/QrF8/WaURa8bcV6PWjNtfkJcGzZu7UprF+uxgXQzBzl9efsmMUv4RIztZbYBtmm7lyV4m2UnRkyJkp/A8hJmdlP54hzSyk/fuTl5y8M9qn+/KcdrS9D9vHGSqRirZybOBWWMhU56qj4FOe3sS2gDkk5I9IuALtaQLW4N++nJAryu8B6WKHdQeUEKch42XcWQGW9Jb7TNjpPwXB5QLXcIGkFnMC+iE7VCW5HWnqZZExtps+6UvuTWB8l8ys/WaNJEeGswiMh7q3eply2qQndC2JPv13/H+sX75PvY5WTvKWcluEfRAT+ryeTBOmzMItS/bxj6xHkAOCTAQpCFzFpuztHU5TzYqWUvT8Oa9YuOg0mPyb3/rArGQiFDW8sYXk10XlEiRJ/wH5wupHsUyO1lj91iAOUSr67e+5QIf4WVkp8Zybx8YAhUhUBHZYRFsoEo5Ro0ijjoGfJk6XyweOMeh4+ZrbYm0Ernk3ja77OKMLw469em+lCbtDahfH6ckgugg6WhqwMer80jUjihTWh/e6fNkIbZ/AWdh3M9/LnO1bI1StgZKXFYvWVKNEKUZaN8u/bCo9tIFPDRWRUqJlqmx7KsRUOp9KbOgFA6SgxNOqRJOv69zh1guHTtWRl14YfSevLZ6/OhHLsqFk0O53RhNvUN0yETR10gdB/MDCVqmmFNaSIlNOB5HLrVMBXIDceWZDvvtV6OMbbFm9XDkKDXpqmTWlyP11bEv/OADN3crtCTPl8F101LGsCTOL2KNu3WTXlrKNIoo8NqxJuWkqDxSVpnEzmPiS/HS5LJEdpQseyLG2Nh7QFQPMk7ZEfOPTEH8CQIgIzXkXJ3QUH5jcpLbBg792lrwpG5VSnay9KQI2Sk6D76MLau/PDKS9e5FsMtrP88p8qWTXhZj+p83jqI2MGss6O1w1emYPvJdmryTjSdwQiYCewdZJxrONeDyy10gAt3mc4JLo1XOB6gNpmQxDxvagMCMU33oeswx0qx/f/dMJWQn2Q5BGa87rAtpbWInGT8lbZA0dLa+kp5Q77JIVo1+A6OzMZEd1l5sF4ElgjXsi2X/CZUNs3XfYhq+wFFjXdYgUJ5sVLKWZslObBxrNJBHGRu2HV+BoFD3733Pkfi88cVk1/URkScCo2DE3rPxGiDjSpax5ZEdnseXWqF7jwk6uIBCQtZ8Oa2VsVXk49pDhoBDoGKywybhMbooLhk1ykV+lut+mpZbbOH25SSj1CwcpGgn62ZbCA8RF+4hNRxGNZMOhNuMTNZBL+9sYrTa7bWXIz8QJTIy3kAl+6hWF5sRQQ5LlMgckE3IIy3eaEMEIEuU5UHEmg8eXBKtImQHhwjnon6zZm7vEVF+f5E5GKht+88wpJDJtHvy2iKChPODY58kF6FR9pmv2HgoBaDMkDlvqNmntD07nkSy34WoMG0teOcdoWyLPRdkcsJStTSyExtrUndxsovI49wXX6yBXYgJDmNaxtHLH9HOniee6EhjSJC8UwB2PluIo+WvcJMpNeWh/MbkJK8N325Mt2L14CFm6yqzU3Qequ3ZqSCzk/fuRbFLyxzRfp5TVET/88aBLmMDKYukPDLtyhqLi2Jr9jCmjzH9DeUdOfZlXOxvGafEB5klKz9HS3PSHN08bHgPMkVkMrz9rpTsJNsJdYcAVWyMOJ8cisNhNwSRyFhhO1tuvXU1vcsiO8l+kw5oOZmZZDCvXLJUG8/nZQdZwzgkguw55IcgYh7JSK7LRchEVmYnbS0tdxwcIlIqqdW9wpTP43Owtlciu0vGjInKU8P27Z1YNFebnyyH9PKSR3bwgyjnxJciWMx67ytDknbIyI557YZA5QhEyU5IOmKnYeHUUApFXTn7ZTDGlA7gCIbGDCLEgkfGwi2AWt42VpXalYuRXo7sjYg53Y7MaPSR9Dr7fYg0EhXGSCzQsrm0PnA8Y8aVkrtVmlVo1KmTG5d3SiA4vAv7gMIrL/XuoqCa7WihDryrvdfsEFcRssN9PhrEu/v0uy/XSi7IlEDk3YNRjLWVRS5i96d9xkLP4sGhE1kHFLgSOI0WQ2hxwEcr0aJ0BcIE9rVJdorIIw5cErvk3iBfIsX+sNieHaJvnJIVvndSZilPIprtNl+rrJEdg+j5QzAo9fTyS3QwJid5bZB9K1fuQ5LA4px1QIHTuUBPptx7r3MaB3GqoJJwLlcqBnFdW7ZZ1C7EDihI9sffqXt2ct49DzuPQ22QHYhBmv7njcPvD6N8qNqenbU2idIz5CPLQfOyF9PHPBuwrsgOZT9s6kZPCAKtUGcTe1vOnh03/5F21qhDWLL9qlOxNsk4+Gg4jrsvY0JOQ71LIzuxfrHt/lofe27C9aiS/vOcfII8rM1k+VtqhgaZzNsrk1yXIZl5/VSyllYyDsZGCSUlyZAITl+lpC1vfLG559S+mDzRR/LUyGSlStE9O4u1koNDDsC+v/7f798Lx2tkp5pbZn8YAmUhUHFmB+eSY5/d6Wt6+T0J1ciOljJhDPooEaD8gUgckTYWdogFm7fZ+9BdTyGiZApjNFWPrZ7+4IPuWGuOsKZsgUWZUh0yCkTrIFmN9fhanGaMUGofukeE8czTDaVskm2iZUec5DNbS4yaaEYIw+KM4tpSNkqPXJnc2s89knkGmr0gjIlxdDn6aFcfDiErl+wQTSRjQGSKk5nY59J+773dIsQFKWL/R949GMVYW+xDIqUfy5bguJL676AnyRFlXqh/k22iFCQcD4sgG48p2cN5oD3KtWKnsS365BM3Vk7nYn6RFXD35C5GdsC+D/XR6iCllbglJdw72XnyyIbaJHYeE98vbaedxsaRyf2UsEECGBtkhr85bn2pRv8oY4OAuPpr3V/G6UxcPltE5JMyEY6b9vLL90k5gXzntbFQ9zDlyX1sH5BzUNYeIZ8kO1l64uRj7f4SShk5CcmdhKWy7k+nKzoPnuzk6WXWAQVp705QJA87f+hEbZGdmP5zcmTuOCAyCRvo9iNq/f8SLZthLyN7VLIcNIgzOhjTxzwbkEV20BX0nGg7F6dhFiljw8GcoASQPTpcvnSY/3MaGwfB8I7haWzuNCstk0OvBmimy5WCprQzV/ddet3xJ10l20RWWTtYQyBdrhRX9RRMQ70rp99wn2dav/40tuR4OK4+3LPDXtYYFuvqeexUnpPvA34EaShdxNmOvSdrNxUasXWZZ/L6qWQtXakHTiTxyhyHrltLNABJIJZ3QG4brw1sZma4UmSONTcmTz6ImyTN6CQknCwqe5/S5D7EAplnXWDMHQ86SHpqCR5BUyM7ZfmzdrMhkIpAWWQn/C0H97s0GuV1hk8vnDgWxPB3ayg5I4NDdA0l9obUR4YxmES8ITxkgbiX/TxkAprq75LMeOQRlxlg4WuvJ+9gAHDAWThcLbhmblyEWyM3yT4gNuFZ9iECsb07OKTTlEz5fRehU+jfKfbbAL4t9m+QiuboZF+6ARELF/xwwcSI+aiQL9fjPXEg+c8dtxs5oIDIW/Iev+mYvrLa8vcxZsq+IFP+Gb8Z1ffNgsc8JftiU7AvEWij5Im9RSyUYcmhx9ofAcrR4q30OF9KJfi9GX8ghc8gMh6eZzw4SThhEFDwiY3V41uuPA7SvTWzHnusGr7ufVQ2fb9uc7bKJcScgxlw+txvqChhYwMp+528k8weAMZJmQR7d8LfT/Blaz6yzJHhTk+0pI/9TMgvWCR/byH8Hae0NogecjRzEbnP+p0dcITIFtITjoXXjC5lqjhrZL4oSURGypqHjN/ZCccaHnIBbmEZYBGdz8Iu3NhMdiXZPn+nOUVJvPL0P28cHBSCAz/l7rudDcS+dTnqKBc08aQsz0FL08ekTmNPQhtAAIJMJxc2lyATcuqi03qYjP8dJ8hJoQMK9BlH3pTssG+Cy/9+GQQ39lspvjzU64f/fTaOH0+2A3nh5EJv+2k/1iYkhjUF8o2OYn/YC0H5r3+2nH79zxaEa0g5v5MDiQvJDsGounw+S559iRxBQNYv1p2wpLLGOLV6I7Yu+98fK0dvkr9ZF9Mlrz/sI6r2G00Z42AMyDLB0M5aCYLN9leqLmXILnqYlCfWA/Qi9BP4N4G8kOwQREtiGPudnQFKjqZq9tz7Gn5dxj7Znp1Q8+zfhkBlCJRFdirrwp4yBDYuBMo5FntDfPNYZmdDHOf6HFNehLoux7YhjaWI41yX2FhfxRCoKxmqq36KvXXNuzb08SVHbJmdSmfanjMEqiNgZMckwhAoE4GNhewQRYztySsTjo3udp9x9FFlXtBnv+oarw1pLOCwoY1noxO+dfBCdTVnddVPpRBt6ONLvldyvLZnp9KZt+cMgQpPYzPgDIH/ZQTCEsQiR6f/L2Nl724IGAKGgCFgCBgChsD6RMAyO+sTfevbEDAEDAFDwBAwBAwBQ8AQMATWGQJGdtYZtNawIWAIGAKGgCFgCBgChoAhYAisTwSM7KxP9K1vQ8AQMAQMAUPAEDAEDAFDwBBYZwgY2Vln0FrDhoAhYAgYAoaAIWAIGAKGgCGwPhEwsrM+0be+DQFDwBAwBAwBQ8AQMAQMAUNgnSFgZGedQWsNGwKGgCFgCBgChoAhYAgYAobA+kTAyM76RN/6NgQMAUPAEDAEDAFDwBAwBAyBdYaAkZ11Bq01bAgYAoaAIWAIGAKGgCFgCBgC6xOBssjOoqWr5JxbRsqHoxZKwwb15LIfDpAvbtmmNP41a0Su/cM4efTfM6VL+8Zy29lD5YV3Zstv/z5Z2rduJKd8o5eMnrREvvWVru4Z7v/nW1XfT565zN1zxtG9ZersZbJ5/5aySd8W8tjLM+W2v0yUVavXyPcP7i5H7tVF6tWr6vIvz02XabOXS6d2jWr0cegenUpjTQK8xYCWcukP+smlvxnj3oWL8d5+zlD37x9f85lr99j9u8l7wxeU7mnRrIFcoe985z8mlz7zbTdtXF++sksH+dGhPURfq1rfPHf9KYNk034tKpprxnLxHaNl2PjFcpi+18lH9iphUFGDtfBQKAt7bd9OLv1+/7JbXbhY5em2kbLt4FZubsPrnsemyF2Kc1bb5coj89upbaPcca5WWfvbSzPk3senyuz5K6RRw3qyx7bt5ITDe0rHNvnP+w5e/mCeXH//OLnu5EHSv0ezGv3e/9RU+cvz02Xm3BXuu5icpLWB7jz43LRcuY+1GeK22zZtZc78lTXkmfHE9MS3N2Pucrno16PduEM9ybMLnds1dnr+2bhFNfCgv2tOHigP/nO6m/vYddkP+8tuW7eLvru3K3n4e9lKa//5t+fIc2/Nce/PeLi83UvDK9T/5k0bVGs6Sw6Yxzc/nS+3/HmCTJi2VHp0biqnqp0cM3mJyn57tX0TUscS6kZt6GOuYugNl/52dOZ4Lvle/9LctGreQM49rq/suGlr1/S/358rV987zv37vOP6yJe2aiuTZiyTC345SsZNXSqbqX0E7xaKXyjfyXZ43tv+rQa1rNHmipVr5HePT5EHnp6q64bI3ju0c+uKnxeeHTVxiXwydlHZ/XqMYu+S9o4xXOvy+bw5y7LdsXEyN7F1+ad3pstGUm+KrqV+ztLwAttFS1a5NfmZ12fL4Xt1lm8f0C0qg3k4pMlu2vt6PyTZ//EHdqs25cmxbzOkVdQ/4KEzbx7h3gd/ZGDP5vLyB3NLdgi9sMsQMAQqQ6AssuO78EZj7x3ay0Xf7VdyvKfPWS4nXTvMOfs4llOUwFx971i54kcDnPJef/94R1q8cf39E1OdU/ONvbvI8V/tJjiZf3p2mvztxRly1Y8HymIlVwvUId5GneHzbx8psxeslNvPHiId1OFctmK1c7a2GdxS/qHkKq0Pxvrx6EVuPDi649Wh+LP2geO6atUaOffWkTJKHQsc0i0HtnSvOF4X3mffnC3H7NdVcGKSbXBP+Fnblg3l3iemyO91gT3hsJ7yjX26uHZiz5U7TZ5AjlGS2KNzE5m/aJWSzP7SpFH9cpuq9ftnqJMOMdysf4taITtLl6+WfyruB36xo5TTdlF5TCM6Yb/gzVzep7L54yN6ysG7dnQOEQ4ZjvxNZwx2znreFRL/E1XWvEz457z8Ql6ffG1WNRn192S18cHIhZm6lSV73jHeQZ1QvzBn6QmLbKy9T8Yscjq6/SZVzmw585DV3xOvzJIBPZtJT3X8kS8I0jUnDXSBkbatGgn6lmVXGEsWdji7We3vtnVbgRC9+cn8amQnDa80/c8bB99jZ36uBABbetKRPaWx6vU//j3DEb6bzxzibFbeWLy8lKMzefKb9X3WeF77aJ785FejBMLBNbRPc7nh1MGyUB24s24Z4ewj181K7m44dZD06NREvDzyuSc7ae20VALldWfPbdvKH55WW55oc+yUpbo2jJLTjuolW+vacfqNI+QHX+vuglGh3m2h9h4SW7Rfj8nUWcuj79Kgfr3UdwzxXB/PF5WhIuNkXU9bl/P6qWQtTcML2SFIeuZNI1yg6ES11wRJ3/5sflQGkZ1KZJfATNr7xvonOJYnK4w9iQU6w/rXp1tTR3RoJxyvkZ3/xmrZs//rCFREdm54YLzgkLRWp+Nmdf5QXC4imLc/NFGWKxGBXHwyZqHc9KcJLqvRr3szmTVvhTysROb7uvAQ0TvlhuHSVUmQX+C8c/DrhycJkSCfCSHKibOJAbj4e/2cEZg4fZlce9842XfnDnLnI5OifXgHLCQ7yQl/8tVZznE6et+u8kPNynCx0A7q1dyRqrQ2koaKBeCk64YJUZsLv9Mv9blyBS7mCJTbxrq6vzadK08yxqmjwhyX03ZReYyRnWS/IyYsljPUOcIZvvrEgY7scj32ykznlH5TCbCXkyxcIf5/0MzNEypfm2qGMmyL57z8XvqD/qoj46NkJ6uNF9+dk6pbeXJfhOwk360I2SlnHooEArwMOLKzNuLPuPLenXvy8OeetPb5rlynLab/eePAiTv9xuFC5gJCgDPmbSD9f/VLHT93ZOevL0yvIr/Kdc7WQBIXASoy6NjrazWoxHW2Ep+zv9XHZUxjNi6tHWxyyfbv1EHXmwk12iRTCpk665u95cuaHWMcX/9yZ9dXqHeNG9WrQXay+vU68cI7c6Lvwvdp7xjq0/p4Pk+eY7YsbZzgyBVbl/P6ySM72OikLqWNY+fN28iFSqwhsFedMLCkP1lzmDW+vLlPvi+B21j/ReYaDEMsmuk689cXp8sBX+hYrXrAyE7WKmvfGQLFEaiI7PzxmWnyhkY939Lyi3O1HOFAVVCi45SvvTdigQwbt9iRnXkLV2rUZbgsWbZa9teo2re0LMw7nN55JKtDRCbt8g7JDHUeD9m9s7sXsgNJeUP7P3qfrnLWzfE+aNMblFvPGuLKLyh7CMvJWPxOvn6YGxcOR0Nt+6V358o+O7YvZazyDDSRXUqKHtAo41UnDJDNtfwl7DtWPuVLaSiV2Wmz1i47dblmwD4YsdBlu9pomzjCf3xmqhs3F2UrpNqJTIf3QM74O68tfx8RarJokMCffKev7L5NOxcJ9+36ksEj9uwiD2mZVdjXQCUBZORw5LfSyOgozThtrdm1sBTCzxnld4yJqBt98//vHdTdlRww72OnLHHvxntt0qeF3PH3SS4izDPIFRG73l2bunf/VEtOKCGETCavovJICVqI3SWK7wdaphj2+8Wt2siv/jrJjS+US7IYlBjw/lsNbOWyP906NpGly1YpuV8j5xzbR/bcrsoJ4IL448RC3MkU3nDaIEeg/eXl9yIlxpR/xAh5VhsjtQwnTbfyZC+L7KTpSRGyU3Qe0LU8veQd0shI3rsXwT+rfb4rx2lL0/+8cZCp+ulvx9SQtaR8Z41lpWan0/Qx1GlvT0IbgINFCR0lXu9rpvApzTAef2D3Upmx1xXG813V2yO0RIjSnTxs/PiZY8aHbbjvyakua0/giwtdchl9LfnJC+iE7ZBd9brTWzN/f/pnzTbJkp32i+GaBV8pu2zRRproe56mpYGURIV6t1h1N5nZCbFP9uu/4/1j78L3sc+P0kz/pb8Z7dbBK388wGXt6vJ5ME6bM7Lovmyb6ouf/V9/VzJNgAG7/tcXZkTnLG1dzpONStbSNLxZf85RIsu6wlx/Qef6PC2b9EEDbwe9DCI7eeOLyS7Pxd73IyXwef2njZ058ViA+SP/min/p6Xc7RJVA0Z2aiz39oEhUBECFZEdFkEWz6t+N9aVfhG1xuldqsacEozQcfP1qhgjouQ4sUTbvLPPIpqscU2+CW1fdtcY5zReqWRip83ayGV3j9Ha/bYuWpfWhzd2nizE9i9gCCl5eHvYAlfKhoPKohQSojQD7dulHwjLBcf3k3atGpaGX6SUCBJ3/rf7OvKwhzrLd/xtkuAAf6CGFNJ4/rf7aPSoam8E0W1qzS/U8cbuyWuLvQA4ASz+5+uicLEuwJQBkomiLIpSwQuO76vEZL5GQJfKMZrtAuewr6/v3dll2U5S0kmUlYVxV52HZN03C8H5t4+SnTZvrZmQnqVyJAgd5UHU0c/SvSK+DO7EI3pVK4nzi0tHdYzPPKaPnKt7e/xYk/JRVB6JGCax85j4Urw0ufRkp79mKD0RY2xX6vtcpRkfyhlu0bIj5h+Zgrwe8IUOjgBDFkM5xwkN5TcmJ3ltgEGe3KdlNNPITpaeFCE7RefBk52s/vLISNa7F8Eur/08p8iX7HlZjOl/3jiK2sCssaC3lIfF9JHv0uQd4s9+mp8p0cbeXaLZVLLwXNcpIcHmYg/OPbavNFBnj/soFSZrk4cNbSBjl905xtn2oZrZzHL6sshOsp1QdyhXSyNQw3V/IzaDagL2BhHUad6kQTW9K6ff0OZsTGSH+SFjAfncVgNJkIV3dC0kqIMDnoYveCTXZTItebJRyVqahjck5A9KoiGQBMPu0MAS46dcMSaDfJY3vrTnYu9L0CWrf99fGoZg8fL7VUHAuQtWaBlrLxdQSMqaL6e1Mrbkym9/GwLFEaiY7HxJHdyL1emeoJkRonVE8XfQhfA63ZCddLKo62fD9/1PTXOONqVvr344z5UahBH0pAPB3hSyDlze2aSMiGgUkTLKIHrqPhauWB9hXWxaxJpnwxIl6rg5GCGPtHijjZOAs8tGdvYVkJXwVxGyQ4YF5wKDR/QTsuMvMgfXKcHxm3ohOw9rpC3tnry2LtMIEvX0OPZJchEuKJ7oxcbzZc3CUIrInHfS6F/anh1PIqfPUSOuxOjPGoH9WLMjZ32zj9tzAUkOS9XSyE5srEnxxskuIo9ErpPYhZhA2NIyjl7+KEk745jejjSGBMkvaGDh+h1HAAAgAElEQVTns4U4Wv7ym91ZsObo3rNQfmNykteGbzdP7mNZxXWV2Sk6D/9tZifv3YtiVxtlbFn6nzcO8MIGfk33haEXaVeWg4aOEiiJ6WNMf0N5x376zAZZZGSS8j9khg3oaU5aEYeRrD9y5u13pWQn2U6oO+x3io2RbM6NWmp9vgZu2Hv39OuznBO8kzrjod5lkZ1kv0kHtJzMTDKYVy5Zqo3n87KDBPwIpP1c1zD2KBJEzJozj0e4LnNASJ5sZGV20nSpUrxic5g3Pt4ra+7D92WNyyKDRcgOvhLBzss1qLhCKwSuUuLmK0P880Z2iju0dqchkIZAlOyEpCN2GhaL9P4atWYhYaHdT2un99iurZ7MphH+4EAAoi2LdWOqj7SgtFfcM9ZlZyhFi+2NiDndDJ4TSqi9PmbfLm6jOOl1yNDrH89P7QPHM2ZcKbmbqw5n1w6NHS7eKYFwHL5HZ+Ekt/DKS72PmrjYkQj2JeF0kPXiKkJ2uM/vR+DdiRRBmny5VnJBpgQi7x4c6lhbWeQidn/aZ3/SMkYIWmcte8g6oAA5oWTtW0pQIW4YdCJXhynGYF+bZKeIPOLAJbFL7g3yJVLMZWzPDocN7KVlMuF7J2WW8qShWpYH2UbWztMIMyc/+UMwKCXy8stBEzE5yWvjpffmli33XqaL7tkJ9YQTER/XfUs3nDZYhvSuKscjYNG6RUNH+riK2oWQ7IRkLKmXaWQk793zsPM41AbZYfxp+p83Dr8/rFvHxtX27HibxCmTyEeWg+ZkL0Uf82zAuiI77EUis/tl1ZMJmiGeraR/rpY0l7NnBwxi7SAjXneQv1ibZHy8g8geQF8yx2EJod6lkZ1Yvxx04K/1secmXI8q6T/PySfIc/0fxssPDu6h2btWruQ2b89Ocl0mg5bXTyVrado42JtFmTDrJUHUsDQybQ7zxpc396Efwr1p/efJSnLPzvta/k+lzGC1rdeeNKhUiheO1zI75sgbApUjUHFmB+dysh4yAGHh8nsSQmPGAQW3/Hmi28+w/dBW8pQeDfmgRvhxlNvpqUrse7jn0SlypG4eJXpFmdtv9BjqR/41QyNMg/To3ym6l2SNnKlRT0q0fqcLO9F3jhWlvhjHmc3KaX1wahbjeW/4QpdNYv8Hmxlxerur803anctnISBOEDH/uYc1z0BTEnLPY5Plbn0XNhWfflRvR+bKJTtuD5Q6xpT5nXBYD1cKRXv+iF9I0aeaHcm7B6MYawsn/fS1GYlkJoX9IUT3MMJnauYCR4Ia94vuGFVtPJCASzQC/MNDesim6uRSs0wJT+z40ne1HILv99u5vRynx4FyUh/ZIE/uYmSHrNpPNco8Ux2ktBK3pLh7JztPHsfpHqEkdh4T3y9tp53GRtkaG2GXqMPF2Jj3y7S05wY9ZZBT/ihjW7B4pTzy0kw97a+HcDoTl88WMa+UwN35yOSS/PJ9Uk5oK6+N1z+elyv35ZaxZekJ8nGxygInFB6ne+8oCYTIUgboT6crOg+e7OTpZdYBBWk6z6lfedj5Qydqi+zE9H/KrGW544DIJG1go4b1XSaCEqEfK7HO22cAcaasNKaPeTYgi+ygKwRwfqKluVxX3DOmUBkbe+5w2si6cPnSYWSEcrv/U2easrjwNDZKnM/WU9FWrFztSF9bLQVNa4djwb3t96d0JdvEdj2ogRZOe/to9EK55vfj5GxdQ8DUP8vYyuk3LGtO69efxpYcD+W+4Z6dBXqiZgyLdfU8QZc8J98H/Hp3aeqCiAQxYu95tWYefql7GmPrct5pZzFbl/wspktkyGN4UX7JvsX99JAiyisJpl2u+zqx5TEZZA6zcIjJ3NV6KiwB3dj7TtVqllj/VHlcp8Txwu/0lb7dmqXKfWj3qSRhXXDl7GvXYIKmRnYqd27tSUMgRKAsshP+lgOLBs7drfo7EFznaEkEezTC3635thIYFnSia/epEmN0OaqaCBsX9decI88JbjiqLIJbD2rljvxlbwS/Q3LXo5PdbyWw+ZDyoWZN6rtNvZAjjBdR3mXqfCb76NWlServ7MT27uCQsr/C77tgfOH7+oU7+Ts7vi0WifN/OVLe1wMG+L0IDl4l5R0u+OGCiRHzvyXiy/UwtkSKHtZTWTq1bRw9oADnI3mP33RMX1lt+fsYM2VV/O2f+cIWbau1yzwRZUr2NUB/L+YXfxzvNvpyJDgOBMY9LDn0AkbJySl6+MP39PQ9on6QKY4T9hv/fQaR8fxc932ROXhaCfF3vtrdHQvO3MfG6ktjypVHjvJ9SJ2gEF/eh9/C8f1SisHCBjH/rR6YgEOMc8yCym8oMR7vJOOIIsM42PxuSPj7Cb5szUeWiQhy8Zs0RPSRX44Y9b/fEpOvtDbY/8Pv9hSR+6zf2eGgCgIN4RhC4xA+S4kkWUXkdolu7O6l8v4T3euFLpczD1m/sxP2Fx5ywZjCMsAiOp+FHdhntU9/aU5REq88/c8bB7g+++YcFyzBBnL09Nd27eR+d8qTsjwHLU0fkzpNqVpoAw7SQAqHSnCxiZ7gCnKKfIW/VYITXuSAAp6BvN2tJFhfy13+98sguLHfSvFlQV4//O+zPfHqzBrtXK/k5dYHJ5ZsP+3H2uT3u67Rk9+Qk8YadOLdDt+zs6sq8OtGOf3GSkHL+Z0cslEh2SEYVZfPZ8mzL5EjCHiBrt9kGcOSyuQ4qd6Ircv+98fK0Zsia6nXHwJnyd9oCuef9QIZZZ5//2S6DKaNL012+a3AZzT4kPRD/Pt6fHz/PgDryQ6B0yK/s0N5KcFS7z/5dXnM5P9kKS2zE65O9m9DoDwEyiI75TVtdxsCGycC5RyLvSEiECtj2xDHuT7HlBcJr8uxbUhjKeI41yU21lcxBOpKhuqqn2JvXfOuDX18yRFbZqfSmbbnDIHqCBjZMYkwBMpEYGMhO0QRY3vyyoRjo7vdZxx9VJkX9NmvusZrQxoLOGxo49nohG8dvFBdzVld9VMpRBv6+JLvlRyvZXYqnXl7zhAQMbJjUmAIlIlAWIJY5Oj0Mpu32w0BQ8AQMAQMAUPAEDAEagkBIzu1BKQ1YwgYAoaAIWAIGAKGgCFgCBgCGxYCRnY2rPmw0RgChoAhYAgYAoaAIWAIGAKGQC0hYGSnloC0ZgwBQ8AQMAQMAUPAEDAEDAFDYMNCwMjOhjUfNhpDwBAwBAwBQ8AQMAQMAUPAEKglBIzs1BKQ1owhYAgYAoaAIWAIGAKGgCFgCGxYCBjZ2bDmw0ZjCBgChoAhYAgYAoaAIWAIGAK1hICRnVoC0poxBAwBQ8AQMAQMAUPAEDAEDIENCwEjOxvWfNhoDAFDwBAwBAwBQ8AQMAQMAUOglhAoi+wsWjFTHhp+qsxdOkHq1asvX+pxgmzT5RuloayR1fL3EWfL+PlvStOGbeSQQdfLxzMflU9mPiaNG7SQ7bt+S2YtHSN79znXPcP9b0z5nXww/WFZsnKuu2cHvWf+8mnSo+WWMqj9XvLyxF/L+zMe0pvXyKYdD5Q9ep8m9aS+e/7FCTfKwuUzpHmjDjX62KX790pjTWLVtmkv2b/fJfLEmJ+6d+FivIcOusH9++ERZ8jSlfNkYLs9ZOaSUaV7GtZvIrv2/LG8O/0vpc982w3qNZKerbdb+25rqvXNc7zz4PZ7VzRt0xZ9Kk/qWOcvmyr92u4iBw64ooRBRQ3WwkOhLHRruYUcOeS2sludv3yq/G34GdK5xRD5is5HeD099gr5bNZTktV2ufLI/HZqPih3nKvWrJB/T/ylfDrrCVm+apHUr9dAurXYXHbrdUqh530H7077k5Pv/fpdJH3b7FKj32fHXS0jZj8vK1Yvcd/F5CStDXTnhfE35sp9rM0Qt84thrp39HoQDjKmJ749dPSVSb92t4d6kmcXmjRsJY3rN5cF+nxMLw8ffJO8rO0y97HrCz1+KNt1PTr67t6u5OHvZSut/THzXpEpCz8U3p/xcHm7l4ZXqP8t1B6FV5YcMI8fzvi7vDnl97JoxSy1Ze1kx27flllLRsvmHb8mL6iNSxtLqBu1oY+5iqE3PDjsxMzxHDHkltLcNKzfVHbp8X3ZstOhrul3pv1RXp98l/v3Tt2/K9t2OUomLXxfnhrzM1m0fJa0adrD4d2iUUe3Nnj5TrbD8972g0GyTfTpn+OulZFzntdlY41013u+0v9SbbdqXnh2xuKRus5MKbtfj1HsXdLeMYZrXT6fN2dZtjs2TuYmti7/ZdjJhfWm6Frq5yw2jokL3pVHR13g7Je/OjTrJ4cNvlnennp/Db8ha3zIUZbsfjTzH/Ki2lvWBq7NO31N9up9lqR9Hs55cuxD1A/w9oT7vE3l38+O+7msXL3M+SOtGnWSGUtGluwQemGXIWAIVIZAWWTHd+GNZ3clJIcPubnkeE9f/Jn8TckOF47lTFVUHJd9+pwnHdXJfHL0pWomV5cc42fHXq0O5ZMyoN1uznBUOZm3y5h5L7u/l6kR86TjHyPPdX8fOvgX0rHZAP18vpKS06V9074yYcHbqX0w1jlLx7vx4OhyL4Zwn77nq5O5VB7R8S5YPl326nOWbNJhfzf2CfPfkk9mPS679zpNjU5rt8CHbXBP+Fnbpj3lOV1ch83+pxrBg9zYk/cUcbJjU+gJ5Pxlk50TsHz1Yn2XX7hxre9rxuIRjhi2a9q7VsgOc/r2tPvliz1+pM5I8baLymPaHIT9gjdyOVzncotOB8sXe54gExe8I8+MvcrJ+SGDrpMOzfrnQh8Sf78whg95+d1UZW64OmVJ+eLerDYgYlm6FZNZ3793jLu22FT27fuTqKyGeoLcxdobPvtZ1cmFitMhpTZwzPPsAvOQpZc4/p2aD5bO+h/yhayjv+9pkKF5w3aOEGS9ex52L4z/RWb723U9RiBEUxd9Uo3spOGVpv954+D716fcLW9Nuc9htnff89y7vjLpNzJiznNy8MBrnc3KG4uf13J0JleAM27IGg9z9O+Jt8nqNatcC62bdFPn8yZH5B4fdaEjOFxvTf2DHDDgMg1qbaXfVQXRuDzZSWundeOuJdvfs9XWqqfP1Whz+qLP5N+Tfilbdz5Sgww7a78XK+E6RInXD0rPoneQ9HL69ZBMWfRx9F3q12uY+o4hnOvj+aIyVGScs5eMTV2X8/qpZC1Nw2umrhEvTbxVCe3q0rCHdtjPBabS/IZKZBeZCwMkYQAp7fM8WUHuk1hA0rEFHZoPkH4aHGtUv1k13Tey899YLXv2fx2BisjO30eeIxPnv60Riaby1YFXugWLiwjm29MecAsdzsm4+W8osfiDRu0vlj666JAlYZHjbyJ6j468QJo1alta4Lxz8ISSooFtdytlQsbNf905mxgdyA5GgKjOC+Nv0HZ30uj249E+aC/L6eP7V9WxeHPqfbrw7S4H9P+Ze4/3dcHu0WobR6rS2ki2O2XhR/KIErKO6ggfrtHNIn0XEb6YI1Dkubq4pzadK08y5impO2LIrWWRnaLyGCM7yX5Hz/23izTjpB0++JYSqcS5RpZxkLycZGEM8X9No9gTVE9whsO2eM7L7wEDLtco9DVRspPVBnqUplt5sleE7CTfrQjZKWce8vSS/r18QQC8E8znee/OPXn4Z7XPd+U6bTH9zxsHTtxjagMbNmjqCAH2zdvAZ8Zc6bLmnzey8+KEm6V/2y+6TPyTqkdc2GyyZZDYvfuc4z57VmV+h27Haib/2CjZSWsHm+x1p3frHV1kPdnmYiVW70//q8Nvm85fl78qkdqk4/6ur1DvmmglQZLsZPXrdeLNqb+Pvgvfp71jqE/r4/k8eY7ZsrRxgiNXbF3O6yeP7CDvSV1KxUtljKqAPq13cjLE+rtdl6Mz/Yas8aXNfTPNsrw6+U7Zo9epzufxF33GPi8y12AYYkHG+/XJdytBP6Ja9UA4XiM7MSm1zwyBYghURHaeG3edTFn0oZZajNGSkm9qJP6HLmL2+pS7ZJpG1eYum+TIzsIV09VxvExWrV4hvbTEa5fuPygpsnceB7Td1ZVlpV3e4aF9onT7azkCZAeSAmHatutR8vSYy6N90KY3KAcPvMaV1PVUEhOWk/lUOA4VDgclNu9Nf1DLLL5TyljlGWic2Zcm3OKyAXv2OVOGtt/XvU6WQ+cjQpTKdGuxmToDr7rs0sT578jHs7TsT8exR+/TXTSbaDmXT7W/OP6mavfgSFD2k9eWvw+HASd/7tKJrpxke51D/vbt+pLB3XufKi+Nv7laX0ScmP/hGnkmo0M5EpmOsBTiP3M2z42pkS4QfEZEbNMOB7isGaQBYsO78V6UH1DuCFHmmT00q4az1HJt6n7usomujGzzjgfVEJWi8thRI2YhdrtrSSRZm7Df7i22cONLyiVZDEoMWjXuomMd4EpkmjVsq9nI5frfStmx63HqvB1XGhvEn1IEFupFWmq5nxL8/m2/VPreyy+ZUcorYpmdrDbIfqbpVp7sZZGdND0pQnaKzkOY2Unrj3dIIzt5786zefhntc935ThtafqfN443ptzjCHGeDcway0rNTqfpY6jT3p6ENqBB/cYuAEW2hVJZdGFo+/3ky32rCEnJHui/N+twoGAPyG7mYeOFHJlZo/p82OAb5bnx16vOvFAqYUaXsAFkFvMCOmE7OJted1o36aptvlijTWzM46MvkhWrljhnuEG9xq6UlJKoUO8Wr5hdg+yExiXZr/+O94+9C9/HPt+t58la8XCGK0+C+LH21eXzYJw2Z5BBX7aNvWLNIfPJekjgbuy816JzlrYu58lGJWtpGt4+Kw3uBKleU0Ly1YFVQdFKxxeTXXwEyshZmzo3H+JIOgRrrK7Zsc9DGcoau8cCzPFNkBPWweTzPsNsZKfG0m8fGAKFEaiI7FQZQxy5e7WMrI+LWpPFWbFqsXw6+6lqjpuvV6VkjLp2DMWO3Y4vpYVJO4dGKzZyFmiyOAs1krJbz5Nky86HyUPDTnFZHSIkaX14p8+Thdj+BZwFnE1q5CEbzRu1l2UrF1QjRGkG2rdLPx2bDdS68EscHqHBjDmxfO8XeEjcF3r8n9u3RG35Z4of+xJoe/bScbJf34vk0dFVpUZEt9kP9eKEm6L35LW1q2L3+OiLdR4aypd07xE18T4TRVnU8zqvO+teJ8r4IKqbKbF4bfJvq/WF0/MvLVNhDjC+r0z6lXTRcqhk3fdns5+W55UUsThAUnw50lcHXKmk8FlHDCiH8GVwkJuwJK7k6DZoKbv2OkkJ7ZXVsmahnBSVR8oqk9h5THwpniehSbn0ZKdl484lItZUx3agvs/TYy8XHKdD1alj/pGpVybd4eT8pYm3OCIatocTGspvTL7y2uD98+Q+T/aSZVlZelKE7BSdB092svrj/dLITt67F8Eur/0iTlue/ueNI03WkjYwayzoLWQnpo98lybvyO7u6mQ9pxkWyPruGrV+VWWWiz0PExa85ezBTrp/iPKsVyb/xtleShbzsPH27R8jz3PBsEHt9nTPVEJ2sJNhO6HuIN9pbY6a+5KrBmA/R+fmQ+UgrUDAtod6l0Wykv0WcWC55/NGdlh7xymhIbBEEOzgQddqsOcJV61BlUYavrxrcl3eSrMSebJRyVpahOywD2uR2uAw617J+GKy6wOzXgYI3u2tZfDTFw932fXk58i7v/LIDiWXBB2Wq+9EqSXEJylrRnaSFtH+NgTKR6BisoPzRlQDJ4+NwUTph3TY10Wbk04W9dpEXXAY6yvhofSNyDilBmFU0++98K+B00/Wgcs7m2RliERS/71H7zNcpqbKQNXsI6yLzYoghyVK1PtCovJIizfau/U62e0zYlHdU/fqbKK4+KvIvgnRemOci5aNO7nMAVkGf5E5gEA9r0SPC7JD2jz1npy2ONwBBwbHPkkuQqPsM1+x8UDIILbMeTt17NP27HgSuUQPeoDgfjTjEc34TVByepzbc8H+qLAMLo3sxMaaFHOc7CLy+P6Mv9bALsQEwpaWcfTy16ZJD+cYQhpDguSdArCLbZz1m90hiJDYUH5jcpLXhscgT+5jhzKsq8xO0Xn4bzM7ee9eFLssMlXUacvS/7xx4KBhA3u33sEd5pJ2ZY0FHUU2Y/oY099Q3g/o/9NSZmP/fpfqgS2Xugw9MvPu9D+nOrp52PAeHLrAfi5vvyslO8l2Qt0hAxtzxvu3+aI7PGNPDV69OeVe1cf33ME3rE+h3mWRnWS/SQe0nMxMMphXbmaoNp7Pyw4S8OPAmP36XeiceIKIRUhGuC4jg3mykZXZSdOlvHEgs38bcZbbL5vM/Jc7vpjs8hkkG3vBfl+ySByexLykfV6U7OArfUH3kr088VeaOVrpZNZXhtCGlbGV79TaE4ZADIEo2QlJR+w0LJwaHFhqXDH6PXSjaD9dYLbVGunQmJGFgASwMZTrgxkPu4j3Xr3PdLWvsb0RMaebZzl1jdprNnuTmSD6xEZ90r9pfeB4xowrxnGOOt6Uj3F5p4SIzUCNyuyumYjwyku9U07HptyWenoKTguOLVchsrOWxOAE8+4jdMMt5VXeaCcXZJzxvHvS2soiF7G+Uz9TosrCxuEQWQcU4Mx9rOSNeaC0gM3Y/dt8SUsPj3bY1ybZKSKPOHBJ7JL7jnyJFOVqsT07yN8WHQ+u9t5JmaU8iT1fkG1k7aHhJ7uSQX8IBnvCvPymHYCR1waLbrly/x+SULUhPOuAAu4N9eSxURoBVn3et+8FrvyIi3JPCPmQ9vu4v4vahdgBBcn++DuNjOS9ex52HofaIDsQgzT9zxuH3x/WTMl/uGfH2yQi7chHlgPpdDRFH2P6G8r7uiI77EUaP+8N2bH7t51tXaCnSC5aObusPTtgEGuHTdxedz6cWXWKXXLPDg6kj4ZPUqLjS+a6aJY51Ls0shPrl5NA/bU+9tyE61El/eeRENaVdzSTQ+aekyMpuc3bs5NclwlC5vVTyVqaNw5kjDLyA/XAC4JR4RX6DUXGlzf3tI3fgl5ygFF4xT7PGnuIxeh5/3bEnHXyEC119Pv3jOxUg9j+MAQqRqDizA7OJftzUHAuvychVGAyABhQSqM26/hVtwFvmJY3fU33z7Rv1tedevXZrKedYSV9iwEhM0Sd8J5r96twdChO4hw9Ipo6fLJC/1LDRiYEY8Nm5bQ+2EvCeChRO7D/ZbpvaPu1e4vukbZNugtpdy6fhZixZIQr1fCfe1TzDDR7QZ4ec4W+2zMuSnugbjpnX1G5ZOfDGX9zZSeczMS78V7bdTmmWhkbDlLePZCdWFtkU3xGIplJAVtOMCKzRX07hz6wcZrSlnA8ZDNe1dI25rOb7m95fvx17mSr2PGl/lhOyDDRK07qCzebx8hO2yY95ciht8nMxaNSS9yS0u6d7Dx5nKpOWBI7j4nvl7bTTmNroqU/B+tpbJQ5urI8/Xt/PdSCY24XrZjhythwoN6f/pAebX6pK0/g8tkiAgcHDbhK7/95SX75PiknnISW1wbY5sl9uWVsWXqCfLysJYuUaOzV52yZuvBjl63l3/50uqLz4MlOnl5mHVCQ9u6LV87Jxc6fZFhbZCem/zjbeXPYpGHLGjawcYPm7rjy2UvGqWxd4oJCWQ4kxJkTqWL6mGcDssgOukK7O3f7jpPh1zRQUaSMDTLCzw9MXviBe86XDrfSAz/IqrABm7K48DS2ebrH828jznSR7UOUPGJj0tqB2Hnb70/pSrZJ1QCntGGHx+saRF/Y0dlLx1bTu3L6Dfd5pvXrT2NLjqdD037V9uxwbHsMi3X1PEGXPBLiA37skTxo4NWONMTek/ItSptj67I/tazoKYb+wJjQ/sV0aaau32my4+3rDM1GEWj0p1xWMr40meN9CKry0xmQXgK2BHb5LPb5aN1P+ZaScMrTO7fYJHXs4Xu30wDp02OpeHlBg1CbuaASQVMjOxX7tvagIVANgbLITvhbDuzZwShCPKrIzkXCaUzh79YM1YhvY3UIKV/i90Q4eY0SIF/TSgr43Wl/dnsPFq+Yo4tgfVcahZHgMAKcyM/0aGoMFw71l9WxogQqPHWFKC/7gZJ9UG4VnmUfvnVs707Vb3s8Wdp3wf3h+/qFO/k7O76tri0310UeUjZeT/Lqrht5xZX2hQt+uGD6en2+9+V6GNsqsveqNGnQKnpAAUcfJ+/xm47z2vL3MWYcCpw9/8xWugcnbJeSAkhosi/m5TF1WnDIyexwQAEZhrDk0GNNycnDw0/X/QSH6qlIR7q9Ua10z4s/kMJnEBnPnr1O1/1KT8vEhe/JJu2/opKx0hHh2Fh9aUy58gjR4GjrEF/e59GR55f6ZXM2G1Eh5lWlLAvcXrOerbZ1pJuMj3eS+f0djj2FLHPQQ/j7Cb5szUeW2ZzMVXUwwyR3ahAkMPl7C6F8pbVByR4OVBG5z/qdHTI7HC5SRE84Fh6iyFHxHDjCZm9kBF0uZx6yfmcnHGt4yAW4hWWARXQ+CzvKT7Lap7805zCJV57+540DXInoQl6xgWStKaPdW4/r96Qsy1HFZqTpY1KnCSiFNoBN1uxt4Rqgp19yuhZyinxxNL//nRv9UbVCBxTwTNXPCfAbSWtcu/73y3BsY7+V4suMvH7432eDxCXb4RRPCHd44lasTcqxnhz9U3foAjrKSZvo5xOjLyk9W06/sVLQcn4np6rM6j8HFBCMqsvns+TZl8hVZaBPcXodllQmx7lNl69H12VPXMrRmyJrqdefYVqqmfw9Jd4L2/uwEuXBaocIUuJTxPyGvPFlyS7rGIEc1jnvh9AeY4p9TjbHkx3GVOR3dnbteaKWjj5Y7ffOWFMh6LZnJ/Te7N+GQGUIlEV2KuvCnjIENi4EavPI7fWBTGzPzvoYx4bcZ14kvC7HviGNpYjjXJfYWF/FEKgrGaqrfoq9dc27NvTxJUdsmZ1KZ9qeMwSqI2BkxyTCECgTgY2F7JCFje3JKxOOje52n3VaRf8AACAASURBVHH0UWVe0Ge/6hqvDWks4LChjWejE7518EJ1NWd11U+lEG3o40u+V3K8dvR0pTNvzxkCIkZ2TAoMgTIRCEsQixydXmbzdrshYAgYAoaAIWAIGAKGQC0hYGSnloC0ZgwBQ8AQMAQMAUPAEDAEDAFDYMNCwMjOhjUfNhpDwBAwBAwBQ8AQMAQMAUPAEKglBIzs1BKQ1owhYAgYAoaAIWAIGAKGgCFgCGxYCBjZ2bDmw0ZjCBgChoAhYAgYAoaAIWAIGAK1hICRnVoC0poxBAwBQ8AQMAQMAUPAEDAEDIENCwEjOxvWfNhoDAFDwBAwBAwBQ8AQMAQMAUOglhAwslNLQFozhoAhYAgYAoaAIWAIGAKGgCGwYSFgZGfDmg8bjSFgCBgChoAhYAgYAoaAIWAI1BICZZGdVYtWyshz3pWFH86Veg3ryYDLtpI2X+z0n6GsERl37Scy89FJ0rhLUxl6244y+4WpMvm3o6RR+8bS65QhsmT0Qun6rX5Vz+j9s//J9yNl2eQl7p7eZ2wiy6YukZabt5UWm7SRmY9Nkom3DZc1q9ZI9+8PkC5H9tGfQq16fPpfxsvyaUulUacmNfrodGiv0liTWLXcoq30u3QLGXPph+5duNx4b9/R/fuzH7/h2u12bD9Z8N6c0j0NWjSUAVdsJZPvHFX6zLddv2kD6fCVbtLjR4Pce3mc+J7nBl2/rbTYtE1F08ZYRl/8gSweNl86HdZLep08pIRBRQ3WwkOhLLTbq6v0VzzLvVYtrJKnVtu207kdWO3xKfeMlsl3jZKstsuWR51fZCXvWrN6jcz420SZeu9oWTF7udRrVF/a7dFFep4wSBp1zH/etz/v5Rky7vpPZdB120qz/i1rdDv1/rFOhlfMXOa+i8lJahsqY9MeHJcr97E2Q9za7tZFVs5ZVkOeGU9MT3x7y2csk9EXve/GHepJrl3o3NTp+aLP5tfAg/4GXrONTH9wvJv72NVfbU673TpH371kV9Y+mIadl6209uc8P03mPDfVvT/j4fL6nIZXqP8Nmjes1nSmHOg8zn9zlky4ZZgsnbBYmvZoJr1OHSpLxiyU9qpXE9T2pY0l1I3a0Mc8veD70WozM8dzyRaluWnQqqH0PXczab1jB9f03H+rPlz9sft3n/M2k7Zf6iTLJi2WURe8L0vHLZIWm7VxeCNj2FAv38l2eN7b/pZbtavR5poVq2XK78bI1AfGiui60W7vrrquDBU/Lzy7ZNRCWfTJvLL79RjF3iXtHWO41uXzuXOWYbuj49S5ia3Lo3+aLhtJvSm6lvo5i40jbZ5Xqs0edvJbsmJWlV3larVte2nYqpHMeXFaVK+dLqXIbp480f6Cd2bL1D+Mlf4/27JKfoMrOfZW27SL+gc8MuLMdwRdxh9pPrCVzNU1xNuhZLtF9NXuMQQMgSoEyiI7HjRvPNvrItLvInVy15KP5dOXyrCT3nQLFcRh2ZTFMvbqTxxBQHnHX/+ZIy3eMZ76+zHOqenyjT7S7fj+gpM57U/jnKM58KqtZdXiVbJqwQpxxuH89wQjNuT2HaRRhyayetlq52y11O9m/mNSah+MddHHc914cHSXjl8k0/483jmujGXkue+6hW/QddtIyy3buVfkntnPTpWux/QVnJhkG9wTftawbSOZcu8YmaLvQ7u8T/KeIk52VCjXEkicnyY9msuq+SsEh69+k/rrXYZXqMMLMWyxWdtaITurl65y5LfjgT2knLaLymPaHIT9IrtTlORMvU/n8seDpePBPZ1DhEOGIz/4pu2ds557BcS/54mDSzLhn/PyC3md9eSUajJaajujjYUfzMnUrZjM+na9Y9x6hw5O72KyGuoJi2ysPZzFVYtXSuvtq5zZcuYhSy9nPTFZmg1oJU17Nnfy1VgJEk4wstGobWNB37LsihtMBnY4u1ntt1UyBSGChIRkJw2vNP3PGwffY2fG/fxjab93N+l50mCp37i+zFB7BuEbcrPKmtqsvLH4eS1HZ3LlN+OGrPHMe22mjPrJ+4KDyNV8aGsZfMN2smrhChlx1rvOPnJNuHmYDLph2yqbtjaIxuee7KS106Blw5Ltb7tnF5mmDmayzaVjVV91beh12lBptXU7GXH6O9L9BwM0GNW99Cx6hxMJiS3ar4dkuQbjYu9Sr0G91HcM4VwfzxeVoSLjXDZlaeq6nNdPJWtpGl5p89xQbcSoC96TNSvVCKy9un93gLN1lcjuwvfnpMoTzRO0G3H2O1Kvfr3/kPW1/aaNHblPYoHOYOOa9mnhiA5BtnC8Rnb+G6tlz/6vI1AR2Rl/w6eCQ9KwdWMZfPN2bsHiIoI58fbhsnr5akcuFqozNOGmz1xWo1m/li7SMuPhiS5DQ0Rv+ClvS+OuVY5MSZHVPk369QjB4fCZEBx9nM3mA1tKv4u3cEZg2cTFLovUYd/uMunOkdE+GFOW08f3s56c7Bynrkf3kR4/rFqIWWibD2rlSFVaG8l2l01Z4oheq23aS78LN099rlyBizkC5baxru6vVedqLcmAWDDH5bRdVB6jZCfR7+IRC2TEGW87Z3jg1Vs7sstFJHPcz1VOvtm3JCdZuEL8ifShJ8hx2BbPefntf+mWMv6mYVGyk9XGnBenp+pWntwXITvJdytCdsqZhzy9pH8vA57seBuR9+48m4d/Vvt8V67TFtP/vHHgCA0//W1poBFnCAGOvLuQSSVbHb/a43NHdqb/dYKS3/buNUaeXUUkCFCRQR93rWY5r63KlI3Q7/qcvYnLmMZsXFo72OT/2P5uMuH2ETXaJFMKmep91ibS/std3Tg6f7236yvUu3pKLJNkJ6tfrxNzXpgWfRe+T3vHUJ/Wx/N58hyzZWnjBEeu2Lqc108e2cFGJ3UpbRxp84z+NO3bwvkcyNYYzThBdLDDWeNLm3syvWnyBA4zHpkok345wmXvq/ky+l0WhiEW9Zs1EPrveED3atUDRnZikmmfGQLlI1AR2Zn2x3Ey/42ZMv+t2dLn3E1dJJ7oOOVrlH1RbgXZWTlvuQzXtOzqJaukw/7dpZuWr3mH0zuPZEGIfKdd3uGhbKbzIT3dvZAdSMr8N2YpSekrw8+K90Gb3qAMuXWHqvILLXsIy8lY/Eh5My4cDqL3c1+aLu336VbKWOUZaCK70zQSO+2BsTJAM1KU4IV9+6xS+I6+lIboYuudOlRlpy7fShZ+MNdluxq2aaTZki1lqmLNuLl8qp3IdHgP5Iy/89ry9xGhJou26ON50vcnm0u73Ts7B8u3WyoZPKKPTH+oel/NNOJERm7qH8Y4LJeMWiAtt25fLbNTmjMtv2NMOKn0zf+7f2+AKwNk3pdoBJZ3471abNJaJt0x0kWEeQa5IqXftHcL9+6LPp3nsneQyeRVVB4pQauG3SVbygLNkIT9UpY56Vcj3PhCuSSLwXh4/1ZbtXWZvCbdmskqlfs1Su77nLOptNNIs78g/jixEHeyJINUtiDQ/vLyS2aU8o8w+1ikjSUjF6TqVp7sZZGdND0pQnYKz4PqWp5e8g5pZCfv3Xk2D/+s9vmuHKctTf/zxkEUF0cszwZmjYXodao+Bjrt7UloA3CwyF5ROkz0etZTU6S7OoW+HNDrCu9BZLzzEb2dTczDxssvc7xm5eoqO6aZUrL2BL640CWf0c8L6ITtYJ+97mAbYm1ScTD8tLdlpWbB2+zSUbPgDTTLM8SVsYV6R1YySXZC25Ls13/H+8f65fvY512O6uPkffWSlTLgyq1d1q4un8/KaLB2+7Jtqi8ow6JkmgBDS82KzVAHPDZnaetynmxUspam4Z01z36uCF5hz/v/VMvLNJiQN76Y7LqgRIo8YdspU5v7r+nRzE7a2JkTjwWYz3xkknT/v4HSqF31qgEjOzWWe/vAEKgIgYrIDosgi+fYqz52pV9ErSkFg/BQghE6br5elYWHKDlOLNE27+z79HLW6Gl7zGUfOqeRxaLNTh3d32R/iDKl9eGdPk8WYvsXcBYoeVjw9mxXyoaDCjkLCVGagfbt0k9rHVO/CzaThoGxKlJKtHzGUul7/mYuC8C74Hj3u2hzR3ogjX30u9EXVu2NIGoEuRh14QfRe/LaYi/A8NPecos/fbKoUQZIJoqyqJHnvy999R3mKzFZqiSQMr4xl31Ura/OX+/jSgQouSHKShttd+1co4xt4UdzZZSWHoJLT82Y+XIkCB0OFnX0K2ctL5XB9VISG5bE+cUUgtLnzE203PC90liTslJUHimrTGLnMfGleGlyWSI7Gr3zRIyxIY/jVA/Yczbklu3d/CNTM/8xUToc0MMRYIhoNTlXJzSU35ic5LahIOTJfYxAgV0a2cnSkyJkp+g8EFjwJW+MJ21PWxrZ4Zmsdy+CHW1ktZ/nFIXjT9P/vHEUtYFZY0FvXUlVRB/5Lk3ekV3204z+GU74Kumn+xXIwnOxxww74+yB2mvKs7iPYAMli3nYeBnDdriIupayZTl9WWTHReaDdgjKeN2hjCmNQC0ePt/ZDKoJ2BtEUAeyE+pdWf0GRmdjIjvMDxkayCf7WvrqXir2nxDUmakZizR8gaPGurxzx1zZqGQtzZKd6DwHe2bcnkiVAV+1UYns8q6xflhHZ/xtgrT5QicZe8VHpTU6LDfLIzvzXp7u7N+KuSukl+qwCygkZM2X01oZW5aXaN8ZAtkIVEx22n6ps4y6+H1ZpptqifywiZ6MwbjrPq0RpSaCxj6cabohGwNB6du8V2e61HAY1Uw6EG4zMlkHvbyzSRkR0ajRl36gZRCbShOt63eLa6SPsC42LWLNs2GJElkFDkbIIy3eaOMk4OyykR0ywvP+KkJ2yLDgXGDIiH5CdvxF5mCgfuc39dL+jIcnpN6T11b/y7Z09fQ49klyERplT/Ri42mnRJUxMOeNOzVN3bPjSeQKLefCEWOfFJmkPlpaQiQckhyWqqWRndhYkyLNglZEHmc9NbkGdiEm7CVLyzh6+QMbIuGQxpAgeaeA7322MNwgG24yXTlneTX5jclJXhsegzy5j2UV11Vmp+g8eLIDGcvSyywykqXzRbH7b8kO48/S/7xxgBc2sOPXejq9SLuyHDR0lEBJTB9j+hvKO2VkPrNB9gWbSvkfMoMepDm6RRxGsv7ImbfflZKdZDuh7rDfKTZGsjnjb/ysKoik+Mx6eqo68Zu6IFm4bmSRnWS/SQe0nMyM3xfn2yiXLNXG83nZQQJ+ENyBP9/G7VEk8JY1Z/5dwnWZjGCebGRldtJ0KW0cafPM3iwu9kWOUZmmhNFXBOSNj+eSc0/QMSZPjTo2df1QlZCWIcwjO9gQ5HTM5R+5qoawMoS2LbNjLrwhUDsIRMlOSDpip2GxSFOW5hfaDvt1k7ZqHNtqCVBozCg9whnzxocIBREQouGUosX2RsScbufYsIlVa6+7aLaBUgbS65Ch+a/PTO0DxzNmXMlArZy7XPcLNXMoeqcEwtH58F7CSW7hlZd6X0y2RUkENcI4HWS9uIqQHe7zdb68O+Vh/O2Nc3JBpgQi7x7eI9ZWFrmI3Z/2mVvolYRR6pB1QIErg9GSNRbBJt2aOoNO5Kqzbg4G+9okO0XkEQcuiV1yb5AvkWIuY3t2KG3jlKzwvZMyS3kS0WzINrI28rz3HFn3h2BQSuTll4MmYnKS1wallmm6lSb3JYK0dkN41gEFzlkI9IQTEWc+PllLPbeV5kNau6YIWDRs3cidosVV1C6EZCckY0m9TCMjee+eh53HoTbIDuNP0/+8cfj9YY01qFFtz85am9RIgwnIR5aDVpK9iD7m2YB1RXYo+1n40TyXwV86YZELBGFvy9mzwxzF2nHVA2tt/7xX9XS3yD4gMj4+Go7j7kvmOCwh1Ls0shPrl4MO/LU+9tyE61El/ec5+djG8XpyZI8fDJRWmr2j5DZvz05yXSaDltdPJWtp2jjS5tmTQ9Z19kNSKYGd4sobX2zuF2ppfkyeaC95amSyUqXonp0FWkZKpUzzwa10D5oGP9fu3zOyU80Vsz8MgYoRqDizg3NJ6Q6EhcvvSQiNGQcUTNQjVdnP0Eo3rc7WmnD2tuAoU5vKqVcoc+cje7tyB8rcJv9mpG74mySDfr612xexRssWKGOiRGvK70a7+m/+T30xjjOblVP70FOzGM/C92ZrNml7t/+DaA+GvUn3ZtJG0+5cPgsBcXJlcms/96jmGWhKQibfM0qm3F21qbj36UMdmSuX7Mx/a5YrvWj/5S7S44TBrhSK9kZf9IEbCiQIApl3D2Qn1hZOOhuiY9kS9jgQ3SOi11vxxpFt0LyBfvZBtfFAAkZf8oErC8CpJqJFqVrs6OkF785237ffT/drHdfPHeBANsiTuyjZ0awa9dVsPvWEIpn1SUq7d7Lz5HHJuIU1sCthsrZftyCmnMbGPHNKIGU/jM2VsSnhZmP+0vGLXRnbSj09kPrrHnrqFOU/XD5bhPNHCRwE0Msv3yflhHLNvDbmvT4rV+7LLWPL0hMnH1qySGkjc8kmYt6DMkB/Ol3RefBkJ08vsw4oSNN5Tv3Kw84fOlFbZCem/+CTOw7NctewgexHfHqKKxHiNEACO1kOmju1TMtKY/qYZwOyyA66QgCnn5Z/cY0hSFWgjI3oNE4bWRcuX6KIjFBu10P3JaAX4WlslDgTyFqtz0KmOU0rrR02i3vd8SddJdvEdhEUYk2inHbcNZ+4wxDANNS7cvoNy5rT+vWnsSXH48p9gz07nDAaw2JdPU/QJc/J9wG/pr2buyAi5CD2ngO0ZJ3N+LF1uciemErWUjLkMbzS5tkHV7G7iz7VUvAga5qZ4UqRXQJVMXny/SRJM8RovFa49NXy8GZ6UEKa3IdYUEkyWQ9a8uXsrMEETY3sVOzb2oOGQDUEyiI74W85sGjg3E24dbhrEELDHo3wd2u6fVsJjEYmia5NvW+sRrqbuaOqibBVsQytvV97ghuOKsaeCBqLPCeb8DskLnKiR0S3+UJHVz7EptrwdBWivKuXrarRR5NezVN/Zye2R8CVbTwwrrTvguGF7+sX7uTv7Pi2IFIcj81GXxfp1nfDSIYLfrhgYsR8VMiX67HAT/r1SJmuZWKNdV9D7ICCfj/ZrMY9ftMxfWW15e9jzJRV8bd/pq3iG/bt5kmjTMnxNBvQUsb/4jO30ZfsE6UPRG7DkkMvYZScDDvlLXcogSszUzLFccJ+47/PIDIeyidmPj5JZquj1/07A9yx4OATG6svjSlXHofcvIM7cCHEl/fht3B8v2Sh1uhKDjGfpL//hEPsfkNFs5f8hpKrr1575Ha9hnr8t97L0aP8bkj4+wm+bM1HlhkrF79JQ0Qfcs8Ro8nfYwrlK60NoofoRxG5z/qdHTI7BBrCMYTWIXyWEkkWfOR2lZK9pqpfOMLoclnzkPE7O2F/4SEXjCksAyyi81nYgX1W+/SX5hQl8crT/7xxgOscJQaTFVdsIEdPd9KyNk6s9KQsz0FL08ekTmNPQhvQ8SDdU6YHoHCxiZ5DUphLF51W2+1/5wa7XOiAAn0G8jZZgz6i78Xlf78Mghv7rRRfBuX1w/8+28wnJtVoZ9D128nEW4eVTtai/Vib6CMEBznhxDXejYz92Cs+Lj1bTr+xUtByfieHbFRIdpCZunw+S559FoQgIKSZLGNIDmqMU6s3Yuuy//2xcvSmyFrq9WfBu3Nq/J5SbJ6xrwQaCWBSScBv34XBy1RdypBdfI6kPPl+Qj+BfxPIC8kOfRf5nR3KSwmWev/Jr8tLdT+V7dkJVyX7tyFQGQJlkZ3KurCnDIGNC4FyjsXeEN88tmdnQxzn+hxTXiS8Lse2IY2liONcl9hYX8UQqCsZqqt+ir11zbs29PElR2yZnUpn2p4zBKojYGTHJMIQKBOBjYXsEEWM7ckrE46N7nafcfRRZV7QZ7/qGq8NaSzgsKGNZ6MTvnXwQnU1Z3XVT6UQbejjS75Xcrx2GlulM2/PGQL6qwlasvOfnxk2RAwBQyAXgbAEscjR6bkN2g2GgCFgCBgChoAhYAgYAusEASM76wRWa9QQMAQMAUPAEDAEDAFDwBAwBNY3AkZ21vcMWP+GgCFgCBgChoAhYAgYAoaAIbBOEDCys05gtUYNAUPAEDAEDAFDwBAwBAwBQ2B9I2BkZ33PgPVvCBgChoAhYAgYAoaAIWAIGALrBAEjO+sEVmvUEDAEDAFDwBAwBAwBQ8AQMATWNwJGdtb3DFj/hoAhYAgYAoaAIWAIGAKGgCGwThAwsrNOYLVGDQFDwBAwBAwBQ8AQMAQMAUNgfSNgZGd9z4D1bwgYAoaAIWAIGAKGgCFgCBgC6wSBssjOzBVL5dThr8mEpYukfr16ckKPofKNLv1LA1sta+TsEW/Im/NnSpuGjeX6QTvJozPHy2MzJ0iLBg3lW10HypilC+TcPlu6Z7j/d1NGysPTx8rclctL90xbvkS2bNle9mrfTX498TN5aMZY4adPD+zYS07rvZnUl3ru+RsnfCwzli+VDo2a1Ojje90Hl8aaRK5X0xZySb9t5Kdj3nXvwsV4b9Dxcp0x4nWZp+PZo11XGbVkQemeJvUbyI97biJ/mT6m9Jlvu1G9+rJd6w76blvpW62p1jfP8c57t+9e0SR+umiuG+vUZUtkl7ad5YoB25UwqKjBWngolIUtWraT24Z8oexWp+o8nzH8dRnSoo2bj/C6Yux78tSsSZLVdrnyyPwOat46d5wr1qyWX078VJ6YNVEWrVopDVTWN2/RTk7ptVmh530Hf5o22sn3Rf22ll3adK7R79XjPpDnZ0+RJatXuu9icpLWBrpz4/iPc+U+1maI21DFnnf0ehAOMqYnvj109NeTPnO3h3qSZxdaNWwkzes3FJ6P6eVNg3d27TL3seuHanOO7to/+u7eruTh72Urrf1X5k2TDxfOEd6f8XB5u5eGV6j/2KPwypID5vHvM8bL71VOZql9bafPfrvbIBmtdudrHXurjfsodSyhbtSGPuYqht5w4rBXMsdzy5BdSnPTVO3e93sMkUM79XFN/1H14a7Jw92/v6v2+ShdO95fOFt+prZt1vJl0qNpc4d3x0ZN3drg5TvZDs972w8GyTbRp2vHfSjPz5ni1g3uubT/tm6d8M+OXDxfpixfXHa/HqPYu6S9YwzXunw+b86ybHdsnMxNbF0+edirhfWm6Frq5yxvHPgEXqbeXTBLLhj1lrNr/urXrJU0U3n8RNfSmF4jI1mySzvYLOTubfVvdlff4KuqnzHZTc53cuz4Ad6ecK+3qfz757omLFu9yvkjnVQPRi6ZXxovemGXIWAIVIZAWWTHd+GNJ4Tk5iE7lxzvzxbPc2SHC8cSRcVxOU8JAE7mpaPfcYuYN65Xj/1AnlSHcjc1HGf13lxW6Mp0uzqZL6uzcVbvLdRYrVDSscI5U+eOxHitkF8M3kkGNGst8/Xz00e8Jn2btpK3F8xM7YOxjldC4x1d7r1/6mg5v++WslSNytkj3pTpasTO6rOF7N+hpxv7W2rMHp81QU5T57a1Gp1kG9wTftZTF2kW13/OniwHdertxp68p4iTHZtCTyAnK9HpqIv1Yl3IfzFoZx1Xo8pmvBafGqEOA8SwtzqFtUF25ivBvF8doh+pQ1tO20XlMW0Own7BG7lkLg9WJ+2EnkPlHV08rxr7vpPz6wbtKP114cy7QuL/tUAm/HNefvfv0EudssnVZNTfk9UGRCxLt2Iy69v1jvGmLdrKT/puHZXVUE9YZGPtPasYLVSdPGStM1vOPGTpJY7/4OZt3H/IF7KO/v5FgyLtVB8hBFnvzgtlYfeL8R9ltn9M1wECIcIxCslOGl5p+p83Dr6/e8oIuU/fF1t6ntok3vU3k4bJc+qoXztwR2c388bi57UcncmT36zvs8ZDIOg2teGrYBl6dWtSRWAgcheOetsRHK4/TB0ll2nQZit9by+PfO7JTlo7XRs3K9n+rVt1kOdUBpNtfqbz9ktdd47s3E92btNJLh71jpPRHyjxCvWOdQWns2i/HpOPF82JvktDDYqkvWOI5/p4vqgMFRnnWCXiaetyXj+VrKVpeC1QH4D+jtfgwHBdi/AbCCxN0bXy1omfyOq1Msg77dehh7N1lcguMkfw46LRb0tjDWoSjCAQ20yDNjHZLYIhcp/EApJ+35RRMqB5Kxcco/1wvEZ2/hurZc/+ryNQEdk5Z+QbGt2YJUTcrhy4vVuwuIhgPqD/sdDhnLwxf4Zb1C7WqD2LziglP/5vInoXKIFp26hxaYHzzsGlo9+V3dp2LWVCXtd2cDYxOpAdjADRmxvUadlJ23185sRoH7SX5fTxPY7FfVNHaqSmm/xMo39cOFXbtGrvSFVaG8l2P1JjeO7IN50jTISoSN9FhC/PmBZpY13dU5vOlScZk5ctllsVv3LaLiqPMbKT7Pffc6e5aB1O2i3qpEF2uXCukd09AjnJwhXiT8SZKGBPJYNhWzzn5fdydfiu0WheSMh9u1ltMJY03cqTvSJkJ/luRchOOfOQp5f072UAAuCdYD7Pe3fuycM/q32+K9dpi+l/3jhw4rCBTTXrzfth37iQySvHvO+y5p83snOzRr6/2LaLy6igR1zY7FfmTXfZq3PWZvWR+WO7DZRjNdsfs3Fp7WCTve7s2LqT/EMrB5JtzlqxTP6qNhz8vq6EB0Kzf8eerq9Q76g2SJKdrH69Tvxe14vYu/B92juG+rQ+ns+T55gtSxsnOHLF1uW8fvLIDvKe1KW0cTDPVI2Q0YUokAkk2Ni+YRNXLbCTygeyxbp8dJcBzp/IGl/a3JNhOU0rEJZrxp9gl9dTMMhbn7MwDLEg4323rhdHqLyG65SRnaxV1r4zBIojUBHZuU6zGB/qQj1GIzzf1CgopSVEx+/SKCVRtUnqsEJ2pq9YIpeNeU9WrF6tJV4d5Qfdh5QU2TuPuyqpoSwr7fIOD+3vrNGO7e48EwAAIABJREFUS/tv48gOJAXCdJSWtFye0gdteoNyzcAdtKRugpKYDtXKyXzKG6cWh6O5ErgHdaH8TvdBpYxVnoEmsnvLhE80GzBFzuyzuezbvod7nSyHzpfSkFLfTEukXlVngOzSO+ocP6ZZJUp9TtdsFxFOokpcPtV+E+VLwT2U3VD2k9eWv2+AErLV2t5EzXiR+mcOcbB8u75k8NTem8rN4z+p1hcRJ+b/Oc1G9G7a0qX2IXhhZsfPGaWAjAlSzGek6w/Q7NnjmpUgqgqx4d14L8oMWLggyjxDVu1nOq9ks7gm6r2n9NpUDtLSgeRVVB6JmIXYnab4vqOZvrDfLXQuGF9SLsliUGLQRR1S8KNEpq3KDAvgSv3vuK6D5Dh13vwF8acUgcWOUksI/5fUCfSXl18yo5R/xMhOVhtEMdN0K0/2sshOmp4UITtF54HFPE8veYc0spP37jybh39W+3xXjtOWpv9547hH7SWEOM8GZo2F7HSaPoY67e1JaAMaqz4SgCIzQqksGcz92veUc/pWZaa9rvDvAzUDeeraEuI8bLyMM8fo841qV68f/6G8MGdqqYQZXcIGEG3PcxjDdrAlXne6NmkmL0baPEDHShR+yapVzuklGn+R6h8lUaHezVZnOUl2QtuS7Nd/x/vH3oXvY5+f3HNTzVC+4cqTIH6sfXX5fFZG4+ud+5fKtrFXp+sc/0LXFwIM2PXX5s2IzlnaupwnG5WspVl4P6drLqXt+AShTPm5Inh15+RhcpWu/5CUvPHFZPeZ2ZMckWpcv76SKpUpzTj/VAOjtJcnu2ljZ048FmCOb4KcsA6Gl5GdGsu9fWAIVIRARWSHMhAM473qyPVRh5eo9RvqpC/WGtmnZk+s5rj5elUWZeraieaRdvbOvk8vZ42eqCBZHAzLSWoQDuvcR04Z9prL6hBlSuvDO32eLMT2LzAunE1q5CEb7XVBJD0e7q9JM9C+XfoZqBHHS5SIgUdoMGNOLN97I0lZxf9pecXD08c5p/8pNayQxw+VyI1bulAu6ruN/GT0W1XOh+LMfqibNHoauyevrZN6biYXqxNAuQV7jzDgPhNFWRTzyl4nyvimK9YH6R6p36ozFvZ1YIfeWqbyic5BX0dEfqULN+U9yTK2p/U9cMJYGNjr4suRrhywvUAcIAZjlywslcGd1mvzaiVxfjFt2aCRnNRrExfpDrNmobwUlUfKKpPYeUx8KV6aXHqy07mxRvnWEjHGdqUS9cvV+cFxwqlj/pGpO5SMI+e3TPzYEdFQznFCQ/mNyVdeG7x/ntznyV6yLCtLT4qQnaLz4MlOVn+8XxrZyXv3ItjltZ/nFPmSPS+HMf3PG0dRG5g1FvQWPYvpI9+lyTuyi5N1jT4LWT9VZRqZ5bpZ5fgtDQIwn5TsYC9+ow4jtpdysDxsvH07T7NWBFL21GxoltOX5TDyXdhOqDvj1T6mEaiX5k511QDs2xiqNogKBGx7qHfl9Jt0QOuSrPy3ZCmvfAtCQxaOIM61mrlAbqjWeGDaqFR8wSO5Lh+ha0KebFSylqbJDjpHueKX23WXHTWYeq0S6n000Bju3WOPDbbZV23kjS8mu5AoCM/pukaRjSU4xv5jyiL/W7Lz2aJ5jkThO6FbBDiTsubLaa2MrSIf1x4yBBwCFZOd/TRCz6Z5DAnGhSj9vloXe5l+lnSySDcTXcFhhPCw8BAZp9QgjGomHQicbBZLLu9sQkKIRFIbfYYaBjI1XLE+wrrYtIg1z4YlSmxEh0TlkRZvtE/WbAP7jFhU2XcELv4qsm9itZZ74Fx0Uicao4oh9ReZAwgURI8LsnOnko+0e/LaIgJG1A7HPkkuwgXFE73YeCBkEFvmHIzS9ux4Ekl2B4L7iG7CnrBskWZABro9F+yPCkvV0shObKxJ3cUpKyKPf9WDLpLYhZhA2NIyjl7+emh526m66EEaQ4LknR+wi22Q9ZtiWbAgsaH8xuQkrw2PQZ7cxw5lWFeZnaLz8N9mdvLevSh2WWQqzykqov9548ARwwbuoOU216uTmXZljQUdRTZj+hjT31DeiU77zMal/baVS8e84/a0IDN/nj461dHNw4b3+PuMcbqfa2XJfldKdpLthLrDvsoY6fhimy6qx8M0eLW53Kulc+9pxgrnlPUp1LssRzXZb9IBLYfs+H1xvo1yM0O18XxedpCAHwfGXKh7XoZrCS5BxKw58+8SrsvIYJ5sZGV20tbStHGw/jOfb+v8cvjAcq0gQb599h9ZPkv3/FHa5j/LG19tyi5tFcnsQJp+pQcxEXQg4OorQ/zzRnZSTaN9YQgURiBKdkLSETsNC6cGB/ZmLd16QUnL1rq/hQWGGunQmL2pe20gASgz18O6AN6hkZgzdQM/5QixvRExp5tnKQViYWazd0MlTE/oQsdGfU57S+vj/9u7DjArimx9YIY8QxxyGhiCijnHdV2zGNe4uubVNaGSBFERzAoCYtZd3XXXnMOa87LmnInDMMQBhhwHmHf+Gs+lbk91V/f1MszT0/u97+Hc7qrqv06dOv8J1TA8XcoVKXEwvJE+hkuMEowJXkhEIuzLF3r/evlCU5SL3F6cQAfDFlccsoP7pB4B7y5heVHOwQ0ZxrjvHhjUrraiyIXr/rC/gahiY8PhEFEHFMCYA7nAPCDkj2LsvVlOcJoWsM8m2YkjjzDggtgFa4MkRQrpaq6aHcjfUQVd0947KLNITwIJB9mGrPVjuUXKoByCgZowkV+ki7jkxNfGI1yzk1TuRabj1uzY6+QKNiqwnocVbmfqlnA9ySmWIOTwpuKKqxdssmOTseC6DCMjvnf3YSc4ZIPsYPxh6983DqkPA/m3a3ZEJ6E+BfIRZaDht7D16NMBm4rswPv9CUcLTudUYOhWnCJZvm5NopodYOBqB2lEsnaeX1DibBMRHzEQv1pWnkpv6t24edq6CyM7rn5xEqhcm6Pmxt6PMunfZ+RjX0G9LdIVkaqMlFtfzU5wX4YT0tdPJnupbxyo17mEMz3WmZTJ3VJ1lpA9pJfjIAw4qXD5xuea+8mcEfAiO+tc6XK+yE7cmp0JnJb8EO8b7eo3NqmOUhdkj1cjO2lmmf6HIpAIgYwjOzAuEYKVIlSpSbCVGQ4oQCj8bK7VOZw3iwdnTyakNyHKUtgoz5x69Tqn+ECxInyLjR11CB9x2hpSLGAUon4ERmIpb2CPzys2USEoMERCkE6EYuWwPpD2hPEgRe3a7jvRzhzqhrfnH3MmUYcGTbgYsNCAJVEIKDWkasjfBUmfgkYtyPWcZoVQ9y7cB4rOkUOclOw8x2QQaSc4mQnvhs3nZN5AruAogpAiGEi+e6AUXW0hmjKcT8RzRUtQ44CUAES2cKLNy0xSUDgNcmqPB88itQ3zifqW0eZkq6bO09hQPIxUOZyaBMKLk/rsYnMX2enEm9KdW+xJU1cuC01xC0q4GNk+ecRGFsROMJF+0XbYaWxI/UGBKtIcQfLw30iPGMXe9fmcboM0Nmx+T7PcwlOO9ARcEi2C4+BGTuO7mVOHRH7xe1BOcBKar40XeX58cp80jS1qnUA+kLIIZ8BgXo/fL19sooz4t5xOF3cehOz41mXUAQVh776IjWofdnLoRLbIjmv9w9j2jSOP9V1QBzbOyTHHlZdwiieiunDARBlo0JE4ecq1Hn06IIrsYK2g3TPb9zIy/CDrzDhpbDA8ccLlN5yGi0tSh9tzfQ288CjARlqcfRobajwH8nqCsTqG1xdqAcPaAbGTtSOndAXbxD04pQ16WA7JOZkL1KfzHmKvuyT92mnNYf3KaWzB8XQzEfCNNTuoc3Rhsameh9PFZ+SLww97x028P4McuN7zcnZ2/I2zNFz7cpyamEz2UugJF15Iw5WaHEQRscdDx8oFvYtT2uyoaRQOYTLXiNck7JKd8wtM7THaRdon9g6XDAnBOZczU7bkmrEwubexgIP0Bk67hPO4D7/XMK7pwd+U7CSyZ/VmRSAUgURkx/6WA2p2bvqZeKB1FIDiNCb7uzXw+OaxwYwoCr4ngpPXoCRgMOFC/vUTTGBQe7CIU93wjQ6kRkFJ4PQ2HOeMo6mhWGFQD+ZoQgtuwz5dBV5ekJVgH1B69ln2NgKu2h0oMPQldRe4335f2biD39mRtrbm/gbxhgavYoefvUhI7bM3fHvDhBKTb4lIuh6ULZQqDivINzn11Q8ogLEdvEeKjtFXVFtyH8YM0gJjT55BHZTdLlIKQEKDfWFeJHWg8OcDChBhsFMOBWuknPTnU2yO4bZxDCxSJdqgSPTnAykkgojxIB/6da73+oqNpEO4SHodSweIsGusktqYVB5BNB5h8m3ji/e5nGsLpF8UZ6OoGsQcqSzL+GhlpF7uyIQNpBsRHzGS8f0dHG8K+cNBD/b3EyRtTTzLKE7GhaJsbJA4HQgR0eD3Fmz5CmsD9T/dOKoWR+6jvrMDYwHzFmed4NtDIIpYIzhwpBUbRZARrOUk8xD1nR17rPYhF8DNTgOMs+ajsENaUFT76C/MKAri5Vv/vnEAV6RawTEAHYioNdJoh7KuE1LmM9DC1mNwTUOf2DoAp1WhtgUXTr/E6VqQU8gXjFr5zg2LeawDCvAMyNtr0Nk/KwH5fhkIrutbKZIGJetDvs+Gg1mC7cChds+sH1Mna6ELV5tIxxrJTp0f2RmHNYpvomB9Xs1/k1O5kvTrSgVN8p0cRCxtsgNCUZPPR8mzpMjBCXjxpA/NurbJQXCcJ7Tt5tyX5QSxJOsmzl4q6wfzFfyeEvoC2YEzDc5B6Ga5oBtBoPfjeh7beRk2vriyC5tFDutAloB8Fwf9iqx/tLTq5EHYMeg7znd2LuQaWkTK7e+dQddM5+8Sahqbbb3pvxWBzBBIRHYy60KfUgR+XQgkORa7Nr65K42tNo5zc47J5wmvybHVprHEMZxrEhvtKx4CNSVDNdVPvLeufldtH19wxBrZyXSm9TlFIB0BJTsqEYpAQgR+LWQHXkRXTV5COH51t0vEMexL65l8QDdTkGrTWPAOtW08meL6W3qupuaspvrJdO5q+/iC7xUcr9bsZDrz+pwikOFpbAqcIvBbRsBOQYxzdPpvGSt9d0VAEVAEFAFFQBFQBDYnAhrZ2Zzoa9+KgCKgCCgCioAioAgoAoqAIrDJEFCys8mg1YYVAUVAEVAEFAFFQBFQBBQBRWBzIqBkZ3Oir30rAoqAIqAIKAKKgCKgCCgCisAmQ0DJziaDVhtWBBQBRUARUAQUAUVAEVAEFIHNiYCSnc2JvvatCCgCioAioAgoAoqAIqAIKAKbDAElO5sMWm1YEVAEFAFFQBFQBBQBRUARUAQ2JwJKdjYn+tq3IqAIKAKKgCKgCCgCioAioAhsMgSU7GwyaLVhRUARUAQUAUVAEVAEFAFFQBHYnAgkIjvrVi+lSY9fSqvKplCdujnU9ZCh1KrPwdb4K2na88Np0aT3qF6TltT75Dto4Xev0rxPH6Ochk2p4+/+SqvmT6VOv7/g52cqaf6Xz9Gcj/5FFcsX8D355re1S+ZQXqftqGnhzjT3k0dpzgf/IKrcQG13OYk67H02P1vHPD/7fw/S2qVzqX5+62p9tNv9z6mxBgFu1KYHFR11LU19/irzLriqxnun+ffERy6kihXlVLDdkbRizg+pe+rWa0iFh11Bcz78Z+pv0nbd3PrUvMc+1OXAAVTJ/xOc8DueKzr6en6fXTKa69XlM2jqc1cS/n+rrQ7kMQxLYZBRg1l4yJaFpt12pZ7HjU7c6rqVi2jSEwMor+M2Bjf7Kn17PJV9/hRFtZ1cHu+kBs07esdZuWE9zWWZnPf5k7R+9TKW9Vwzd533v4Sf7+B9Xm5Y+P1rNPOdO6jHH2+iJh36VHtu5nv30IJvXjR9hMlJeBuVNHvC371y75I9G7f8rjvSulVLq8kzxuNaJ9Le2qXzqOS1W8y47XXi1QuNW1BOo6a0emFJNTzQX68Tx5n1jrl3XV0PvowKtu3rfPeNeqXqyTDsRLbC2l806V1aWvyJeX+MB5es5zC87PUPPWZf0XJQSYt+eodmvn8P67Iyo8s67Xs+68lp1GqbQ2nGm2NDx2KvjWysxziCPfmpQZ7xjErNTd36janL/pdSiy3+UDUf371CpW/dZv6NtdRq60PNfgDdtoZ1fqPW3Q3eubxXsMIPbQfPi+7P77x9tTY3rFtLM9+9kxZ8/SJV8r7RrPvu1I31tswLnl1VNplWLShO3G9qbTveJewdXbi6sNhUz/vnLFx3u8dZ6dyXJz81OPa6ibuXYs7CZcQtU2HzP+2lkRnJrk+e1q1cbORt8eQJZs12/sPF6es/ICvNeuzltA/w0NTnrqANFauNPdKgRWdaPvPrlB6qWhd6KQKKQCYIJCI70oEoT2wiPY69mf9cRT5WLyqlSY/2M/8GcYBBM+ONMdT9yJHUsGUXKv7Pdbz5rE8ZxjPfvYvKPnuCFcRh1Gm/i4jYyJz9vwdo4Q+vU/cjRtD6NSvYEFtCzYr2pCm8ya5joxDtNmjWnjasXUWTnx5MTdpvxcbC26F9YKwgNOY5NnRXzptEcz9+mLocNJAqeVOc/ORAWrN4tnke/eBaOW+i2Zg77HMu5fCGHWwD99h/q5fX2ii7+V89T+12O4U67nOOacf1XPJJqiKQIDr1+b3Xr1lOPY8dRXXrN0reVJafWLN4liGGMAqzQXbWr11JCxjDtrv+ieckfttx5TGM6Nj9wsgqffsOnsvnqP0ep5v5hDxMY2JMTPB7nzie56FdDCQ3Ev92u5+akgl5UOS39fZHs1H+apqMbmw8vI0lUz+IXFtRsieGMQxF2Zij1gk2WVd7S6d/auSxRe/9UvIOkuDTC5iHqP5AdBq36WmMX8hXLm/8vY4fw8TwJf53C6rHhClKr1ThF44ddExU+wXb9GUZGE/LSr9KIztheIWtf9848Pv8L5+lUibEzbrvQV0PGsTrujHN++QRQ4J7nTTe6CzfWERekqyZGAIcekvUeMp/eIOmv3Ij+6bWmecbtupKvfk9QKhhDFc5q4hmvX8v64xRPMdFrNernGi4hOyEtZPLcy9rp3mPvansi2eqtbmS9X3JqzdRh73ONs4SyFq73f5MbXc+IfUs1h1+S9KvAIJ9zfUucIqEvaMN5uZ4Pq4MxRnn6vLS0H3Z10+me6lLRsJwjJr/TGR3Ceu0MHkCYYZtUrdeI+PMbdptN4LjwycrkPsgFiBV2Heg9/I6bmvascerZOeXaC199reOQEZkp/jFkbRo8vuU06AJ9TphrNmwcMGDOXvC36hyfYUhF8tmfGk2NfFsw3uHKE+XA/obb82kJ/pTvbwCy5tXZaSUvDbKGFASCUF0BcZmw5ZdqYi95FACIDDTX73ZeA1hHLj6QGs+wjGPyRZIFwycrgcPNu9R/uObxhMPUhXWRrBdKL1Jj19iyBfGEqfvOMLnUvJxnquJe7JrXFWRjDVMmHsce0sishNXHt1kJ73f5TO/oSlPD2FZ60w92csMsosLcmvkZNsjUnIShTGI/xz2IC+e/F9qVNAtrS08J/JbdMz1JkJiE/LURhnRBgz/sLXlk704ZCf4bnHITpJ58K1L9C/yZchOyuNPhvREvTue9eEf1T5+S2q0uda/bxww1hDZzGnQ2BACGPJVF8vkW7dTm52O/X9HdhCVq3IaVdKUZy43b2P2gpLPOMp5J3XniDou6PNO+11o1pNLx4W1A528UffvR3M/fKham2uXLeDo4IPsYDjXRB2hl9vs+EfTl73uEF0Ikp2ofmVNgIi63gW/h72jvZ42x/M+eXbpsrBxAkdcrn3Z14+P7EBHu9aSS0bCxhc1/1HjC5t7ZKe45KnFFvsbZ2nl+rXG2bdx/W5EMwpDGwvsM3M/foRa73BMWvaAkh2XZOrfFIHkCGREdmb99z7evD5nZfejSTtDehm84/M+fZyWz/qGVrPhjw0OqWBTnhnKEZQ11Lzn74wHTgxOMR6RylB4aNWm6LrE4KngUHHLLfdnQ3OIITsgKdhAka6GTdXVB9oThQIvKaI1+V12TEsnw+YH0pXbuLkxOOrkNuD7XubN8Vh+uipi5VPQ8OxCGcIr0+2Iq6lZt91Dn5N3lFQaREWa8phAsLodMZzf6Ut+t8fZAMqjbn2v5HSBR0zoHVdV2grSRB5Iu2fxlAkm7cfXltxnUqo4irZqwTROJ7mUjYDDuXWkjVS1uzFl8Cz+24NpfSHlbOa7d9P8r5833nEYlU3ab5kW2UnNGc8/xpTDXq/ls7416XyQFcw9+kS0Cu+G92rctjeT1keNRxjPFB4yxJAORLNwIa2nW98rjBwFr7jyiBS0dOyuoKUlX6T127RwV0Oeg3KJKAZSDECCmrTvY+YaRH0DyzbIfaffX0ittz8qNTQQ/1xO15r13/tp7eI5JgKa12nb1O8iv/g7vMEushPVBvAMW1thMiudR5GdsHUSh+zEn4eNkZ2w/jDWMLLje3c868M/qn38lsRoC1v/vnEgqoM0NZ8OjBoLZC98PW5c06JPbB1Ql3Xditnfs0f6XE6X+YYWT/kfE6zjWJbPN6KS0gf877Y7n8j6+yyjE33YiJxBZpAS2pOdFzPfu9uQVKTz4sJagg5AZNHn0LHbqZNTL6X7G7To5GyzYOvDaBIboRvWrjDp0NgvCg8dZtLY7HWHTIEg2bF1S7BfW3e73gW/u/7eYe+/sC67jNOT1lDPE241aZo1+TwwDpsz7HOSto3UqULec6ZzBgYcDHDclXOWhWvOwvZln2xkupe6ZAR9uXCMmn/f+Fyya5wSDnlaVvolTWPHL/a1DWz/QNa68/5vk56wMWJOBAtgjv2kM2e31G+anjWgZKfadq9/UAQyQiAjsoM0kNxGzUw9AgxeeMBXzPqO1lesMukXtuEmOb8gQ9h0jFHI3gsx9rG5BnNcg2+ynNue/sr1XMsz19TMgPTAEG7ecx/jrQvrQ4w+IQuu+gUYC/Curpz7k0llA+lB+pxdXxOmoKVd9JPXcWsmKyM4575NavhxUonWMSFAvQpqk5oX7WXIDSJMSKFB9Kt73+E0+dmhpk14t4Ez0gFd9/ja6nLAAPZEDaA6OfU5ZWYgFb98fSoShbSo4peuMeRnSfFHbKDPNsSk5PXRaX212fE4ms7PIcULxj6iEqhjCKaxoY3iF0ZSXufteH77pdKREPVazFHB1tsfY+qtJA0O0T47JS5l6PJ8dDlwoDGO7KiZLSNx5RGbVhA7wURS8cLkUsgODCwhYpAVvA/aRL0FatQw/5ApzGfbnY6nWRPuN0Q0Xc7Z623Jr0tO/G1szFcPri2RexeBwm9hZCdqncQhO3HnQdLYovrDOMPIDn6LWvNxsPO17zOKJHVS5NC1/n3jiKsDo8aCdTvthaud69Gs6YCuEHmH/u7KTqZirmNAOi/IAPoxeuak25kEsZ5hfdCJ1y7Ss2awHkCtICLuPmxExqY+O4w67Hkm64edzDOZkB3Iqt2OiRj9vHYQAQhr0xiinP6LNOj8zjtQ96Ov5Vqg/LR1F0Wyqve7UeOEvcv/R7KDvReEF44TOMFQy4poNHTtvM+fCMUX71p9Xz7AKxuZ7qVJyA7eyT3/Tb3jc8ku/uZqb+5H/65ycPa9ykS5oPON85fTJeXykR1kv8Augc3Rfo/TOPUSDoV0WZN0Wk1jS4NG/0MRSIRAxmSn5ZYHGAMUhcrw/KDupUWv3xkDOmhkoQAbRjw8mXWY8CD1bdGk9000xPZqBg2IqmJkRB2IxNhErjUMx6nPXmGMThipuFx92HmxUR5kO0UJ3vf8Ljt4SYso7a6HDmVD4FazqXY/8hpTryBXHLKDCAuMC0QBkCaFscgFMgHPP3LgjRHCZAcKNvQeT1vdDh9OxS+OMJgFyYWtlIXoucaD2oLyH98wc45ISVjNjpBIELCO+/6VPapPVh1OwakrqLlAqoudBhdGdlxjDUo4jOw48oiaqiB2NiYgbGERR5G/RgXdmfxdZkijTZDE6AJ2Ei2ETMglxe7YsNYuK0uTX5ec+NqQdn1yL7VqNmabKrITdx7smp1MIju+d4+LXRSZ8hn0cda/bxwolIcOBIGAoyXsihoL1igMLtd6dK1fW97xb4lsyIEtWK+QmbIvng41dH3Y4D0WTXzX1HOJ/s6U7ATbsdfOAo7Au8gODoopfWtc1WEyjO/iqR8aI7RF79+nrbsoshPsN2iAJonMBJ15SclSNp73RQfh8EMKcdExNxg9DSdi1JwJHva+DIx9shEV2YnaS5OQnbD5Bwnxjc8luyAkLnmCsy6MbAs+PrIDHQEHRMnro9hJto66HbkxMwRtaGQnkT2rNysCoQg4yY5NOlynYcGoAeGY9d69JpLTjCMSLXrty8TlkLSUL3gk4LEQT8eiie8YYoBUL6RQuGojXEY3Ro8CV+Reoy2kMmCDR6F++cS3Q/uA4elSrvCEVyybb4pncYlRgiJDnPSEqIV9+ULvK2b/YAgJjP9eJ47liEdr83gssvMziYERjHeHQY5QuKRrBZU8UiB894S1FUUuXH2H/c0oePYAIsoRdUABjLl5nz5alYfM6Wg4ialVn0NMxAjYZ5PsxJFHGHBB7IJ1R5Ii1ZBzx101OzhsoIAP1LDfOyizIPUgzSDbkLXJOMGQvdByCAZSFkV+cdCES058bSz49j+J5V5kOm7Njr1OIN+L+ZTFomNuNM4AXEhxQYQARbm44uoF1wEFeD64LkNrdjzv7sNOcMgG2QExCFv/vnFIfVi9/IJAzU6VTgJOkI8oAy0le4716Fq/trxvKrKDCOpSTnNus+MxfLjHZEPucfJikpodzJGrHZxUldL9P73pbBNrTbzhK+dOTKXMIVphr7swsuPqF4chyLU5am7s/SiT/n1GPpw8qIODboZDC/rLV7MT3JfhuPT1k+lemqRmJ2z+o9L5hFC65n7ZjC+c8pTTIJ/rbP5t9mvYDnaeQtfQAAAgAElEQVRqpk9WQCZtLBDlLn37dt4XuxhnsKTCKdlR610RyA4CGUd2YFyuXjDdEBZcUpNgL2BzQAHXLHThY0abMxkq++Ips9n0On4s12K0rTr1ig1QKEl4hXASEU5ZWvTTWyYlDIoE9SM44hqRIxz53IM9TziyF7mtHfY6s6pYObSPdkahoLao1wljTF0ITvJBXQoMdUQDcEkUAqkbVWlyVX+Xy6egQXJK3+KjkvldQPoKOayNlL2kZAdksPila3mz2c0czVqV/nQ8TXm2qqYJkR3USvnuAdlxtdWScZ7CuceuaAlqHHDiDAgiUlrK+YQ7FE6XvHpL2ngacrE9Ulra7nqyOTJ62gvDzcboOo0N6WrIaYah0GGfv5iT+uxicyfZYYLQ8/jRZr7DUtyCoi9Gtk8ecRJfELsUJj/3i7bDTmND2hreE0a5OSWMDX0Y/yV8UAYO30AaG44hhZwj+oP0H1wSLQIpAOEB6RP5xe9BOcE4fW3gBEKf3CdNY4taJ1XycTMXfB9hUlFXLyxm4+g+ToccnDqdLu48CNnxrcvIAwpC1jyMIh92cuhEtsiOa/2vXjg9xjhAZNJ1IGoGoRNXsncdkWs4dqIMSBBnpJW61qNPB0SRHcjg9JdvoM4HVJ2SVvomIiX+NDacKDXt+StpybSPzHOSOoz0TtSmtd/zdLMu7NPYUNuJCFPlhgrWcXzaIR+/HdYO3lfWjpzGFWwTWQMw1LFWYagiwtVx3/NMxMJed0n6tdOaw/qV09iC40HdoV2zs27FIicWm+p5OF18JEQcfsAHeznqd1zvWXT0dQZP174MA93XT6Z7qWuuks6/L7ITJnNI13PJE2pVkf7XgutIIR9I+UadbcWKhYaEd+HTFZHmHyb3NhZYHzN4jaGfqj14qHGaKtnJjqGrrSgCiciO/S0HKMNeJ95GMzhdABfyVmXx4r/xOwx1bHZQSvO/fsFsYjiMAIcEVF2V5js8+F7IWv7OTp06dZmQ9DLHUOd17GNITRmnP+FbCflc/NeVN/+chnk0lQ8kaL/nGUYpwMMNb1+wDxj09rdu7Kl21e7AIMUxplJ3gfvt95WNO/idHWmrMfeH94cnE4QARxvAw2Rv+PaGCSUm3xKRdD0o2xlvjGaP+Zumdsh1QEHR0TdUu0eKjtFXVFtyH8YMJYwohjzTcquD0tqFoZXHue7B8TTpsDUXsHJeNx+KAPKIAwqQSmWnHArW8OhOfPQias/REER0kCoBw1AOpJAIIsbT/YiRPJcvEeoMIDc4qAD4uMYqqTFJ5dGkAXI6pY0v3gd1C9IvirMrN2wwhiqOKAd5AXFtxoQN3wzBvIiRjG/KVFZWmuJUkFP7+wmStiaeZcgoLpwOhQM8IL+N2/Wu9r0FW77C2oCjAQZMHLmP+s4OjlLGOOKsExSag8yU8beHIKf1m7ZhY3yoWcuJ5iHiOzv2WO1DLoCbnQYYZ81HYQcvblT76C/MaAvi5Vv/vnEA1/lfPcuHYjxmdGDdnFxzwiRq54SURRmQmIuw9Rhc09Antg5APwu/fdnIJY7/B4GGTFXVl/VLfeeG2UnMAwr6GfIGpw+MYdkHJJXS9c0WSYOS9SHfZyv74tlq7cAIh1NJdD/ad7WJKBJqlRBdAp7QF+12O9U4ZuTZJP26UkGTfCcHzhGb7MAZVZPPR8mzRDTgBMRBPfWbtk1Lqaw+zkOc+7J8fyzJuomzl2L9INMChD5dRqo+JRF3/jvuy87UwFHOwAW6r+pI+XDZxToMypO0J/3DRpFDPOCAFbIDx2lwjK7v7GBPxPcG5bt/si/jECGt2bGtN/23IpAZAonITmZd6FOKwK8LgeweuV3z2LjS2Gp+FLW7R5+HuiZHX5vGEsdwrklstK94CNSUDNVUP/HeuvpdtX18wRFrZCfTmdbnFIF0BJTsqEQoAgkR+LWQHXgRXTV5CeH41d0uEUeJyogHeHPgVZvGAhxq23h+dcK3CV6opuaspvrJFKLaPr7gewXHq6exZTrz+pwiwB9N4DScSgVCEVAE4iNgpyDGOTo9fst6pyKgCCgCioAioAgoAopANhFQspNNNLUtRUARUAQUAUVAEVAEFAFFQBGoNQgo2ak1U6EDUQQUAUVAEVAEFAFFQBFQBBSBbCKgZCebaGpbioAioAgoAoqAIqAIKAKKgCJQaxBQslNrpkIHoggoAoqAIqAIKAKKgCKgCCgC2URAyU420dS2FAFFQBFQBBQBRUARUAQUAUWg1iCgZKfWTIUORBFQBBQBRUARUAQUAUVAEVAEsomAkp1soqltKQKKgCKgCCgCioAioAgoAopArUFAyU6tmQodiCKgCCgCioAioAgoAoqAIqAIZBOBRGRnzeoNdPfwafTNR0uoXv261H9UD9pih/zUePB50qfumUmvPDqP2ndpSJeN70XffLiEHrtjJrVqW59OvqQzzSlZTfsd3do8g/vx+9P3zaKZ01ZRq3b16YzBXam8bC0V9m5CnYoa0WfvLqJ/jZlB69dV0kkXdaK9DyugOnWquvzfqwvNvc1b1avWx56HtEqNNQjYtrs3o7OHFdLfb5hu3gUXxjvk9l7m3zf3m0RzZqymE87vRD99uSx1T16zXLrkph704j/npP4mbTdqkkP7/7E1HX5qe8JXWgUn/I7nBo/tRZ17NMpo7pYsrKD7r59OE79aZto/8oz2KQwyajALD9my8PujWtNpA7skbnXVivV0z8hi2mqnfDr4xLZpz7/5VBk9Mr6UotpOKo+Y36Yt6nnHWbmB6MM3FtKzf59NC+eupfoN69I+LHdHnN6en8/1Pi83QHb+cUsJr5Oe1LZTg2rPvffiAnr1sXk0r3S1+c0lJ2FtYO1MeHmBV+5dbdq47XN4AS1ZUFFNnjEe1zqR9paUV9CYQZPNuO114tML7To3pJZt6tEPny+rhgf6O/+a7vTflxaYuXddA0b3pD67NHW+u+gVH/4iW2Htf/HfxfTu8/PN+2M8uGQ9h+Flr3/Ii31FyQHmccq3y+mxO2dSycSVRkecfHFnmssysd2ezei5B+aEjsVeG9lYj3EE+6FbZ0SO59QBXVJzk988l86+vJB6bptnmsac339tsfn3OVd1M+t+4by1dC/rgOKfVlCfnZsavBswfrZ8B9vB86L7i/rkVWsTe8WbT5eZ9Yt/78f66bi/djTrWJ7FfjP1uxWJ+xWMXO8S9o4uXGvyed+cRelu1zgxN659Gft03HUTdy/FnGUiI65x+3AIk90oeZr2wwoaPWAyrV653kzzmUO60j59C9KmPDiWoj5NnPYBHhrVfxItX7LO2CPdt2pi5Fz0ENaFXoqAIpAZAonIjnQhSuMPx7SmUy7tkjK8YQCNunQSwViEYVk+r4L+MaqEzh/ZnVoU1KMn75lF69dXpgzjt5+dz8ZaKR19Vgc68Pg25rn32NB5/fF5dPGNPWjN6vW0avl6s+hhFC9mo+yy23oRNr91FZX0wI3TDdl6+7n5oX1grBPZ6BRDdwEbr1DIMFyhxO6+ehoV/7iCBo3pRYVbNDavuGDOGvpywhI2tAsMqQu2gXvsvzXJz6W3nimjJ+6aRacP7pJSdq7nkk6TEMgZU1YZBQhFeBYbELn1fmZ8SRvM4v1LF1UYYtib5yAbZKdi7Qb66n9LaJf9WlCStuPKYxjRsfsF3pjLZ+6fbd5pt/1b0nyWh7uY5Ofk1qH+t/QwpMR32cTftQGK/MJg/ejN8jQZlbaj2pj+08rItRUle2IYb71rUzrguDamu6h1gk3W1V4pyyTWaI+tq4zZJPMQ1d9n7yyiDoUNjfMD8tW6QwM6b0Q3+podI8C+SV5u5LtjLFHY/e+VhZHtw+gGIfruk6VpZCcMr7D17xsHfv/6gyV07zXFtO+RBXQUOzGgbz5+q5xef6KMBozuYci5bywiL0nWjE9+o36PGg8cMmMvm0Jr2TGGa8sd8+mi64vYGNxAd1wxlY4/v6P5+8PjSulSXktwgok84u9CdsLaAamUtbPTvi3o5YfnVmtz/uw1NHbwFNaTXQlkaMzAyYbs7Pi75qlnse669m5sjM64/Qomi+ZXON+lbt06oe9o47k5no8rQ3HGuWj+2tB92ddPpntpEhmJkrVMZLdk0spQebIdJy7HUthcQ+6DWMAegT5o07EBte/a0Ow39niV7PwSraXP/tYRyIjsPHP/LPaczTcRlYFjepoNCxc8mI+zhxIbHcjFjMmr6N9jZ6Q828sWr6MPXltovPjw1tzKHhEsbNngxDh45ZG5tM1uzVKRkLJZVcZmIW9O8L5ACcDjDu/vHge1pKfuneXsQwwwm+wEJ/yL9xebtv94Tgc67JR25udJXy83ygakKqyNoKKCUrv54onGC4MIVpy+4wifS8nHea4m7smmcSUkYy5H1P7cv0sishNXHl1kJ9gvInog7EVMsM8d3s0Yn7jgyYScwGgSOYnCGMT/7WfmG+IEg89uC8+J/J41tCs9zcTKJaNRbcAQD1tbPtmLQ3aC7xaH7CSZhziOAJEvkB1bR/jeHWP34Y97wtrHb0mNNtf6940Dz4wbMpnymuYaQgBDXnQgIhO77d/i/x3ZgX7vtR1H+3lh3TZ0qnkfOKimc9Tq7zdOp4EcmcN1K0cFEfXZZremTrIT1g50sqyd3Q9sSQ/fVlqtTcwrovZ/vbobbb9nc7qLHVoHHNvG9GWvu1xe20GyE9WvrIlvP17qfBf8HvaO9nraHM/75Nmly8LGCRxxufZlXz8+sgMd7VpLrn0wE1mLGl9Ye8j+cMlTr+3y6AOOvOx7RAHVzXE7H6MwtLHAPvPh6+W08++x5jc605TsRO2y+psiEB+BjMjO+xx9gcEBA/ACTjvAAoV3/JO3FxmigLQMkJ2Vy9bTrexVW8nRmf15szng2NapNCIxHo/5Swc64rT2oSMWg2TezDXU99R2dCRHZEB2QFJ++Hwpp461Mek0rj5sow8b7lfsNem+ZZO0dDJsfrewcVvAXmQYHIiY4N2236t5KmLlU9Dw7E54eSG98M/ZJs2tS8+qCFGUQSceIZCjbXZvagzjC64tMlGmJ+6eaYgkNuu3+O+IROGCNxJkD55p+54fOT0ExM/XltyHyMkGdrz+8Bl7rjnqBo81jH5pV1IG9zq0wChzuy9El97iiBwMW/Q3jccLYmpHdmTOQBxwT6O8HPqYoxfwfJ14QSd6/K6ZZh5nc0oj3g3v1Y2jajBcQJTxzClMeMYNnmxSGXHB04toH6J8wSuuPOY3r5eGHQgI8Lb73WGf5vRPjkYG5RJRDKQY9Ni6iTHmnuB36NitkUlfwEZ8zhVsuPG45QLxb9g4h57jVJoZU1bS4HG9TGROLpFfREaR/uEiO1FtgBSGrS2f7EWRnbB1EofsxJ0HGDTSXlh/eIcwMuJ7dzzrwz+qffyWxGgLW/++cSCFd9yQKdVkLSjfUWPZwJHysPVor2nRJ7YOgHwiZQ+Rx6nfLTe65gRen5IOKPoA40Gq4l6HtjI60YeNjB9zDF1y+qAuhCj+C5z+i3ReXFhL0AGILPocOnY7MCpl7bTllEikFAfb3GHv5oZMIf0Xkdl6DerQsedUpbHZ627tmqq0bFw2mXaN3zZm8f6ud8Fzrr8jaod0VkQcoHOQplmTzwPjsDnblQm1pG1DP2E/QLYDHAxbsJMGkTPXnIXtyz7ZyHQvTSIjUbLmG59r7kG+XPK0iDNN4BhbV7HB2EAHndDWOG/tK0xWMCeCBTAH0Trsz+2M4yP4vESYNbIT1Iz634pAfAQyIjvYBJs0zWGlWMyGaVOjwOfOWEPYPJBjahtukq8KTys8l3/le7fdo5lRvjDQkZ8uqTRhw0b++oM3lRjv4MBbe5oc8IfHzeCc9ubGWxfWhxh9QhZcYWYYCw/cXEJfTVhsUtka5+fQmlUb0ghRmIKWdtEPNtU/9+/MuGxUVnFSiRbMXUNnDS3ktJV5Js0CqXAgOTDCkaoEo1/y3LEhz5m+mu64cqrzHl9bx53X0UTTYOQg3e6eEcWG6CAShb7GDZ1i5gckaG7pGjqIUwuRYmOPB+Ry7GWT6VRO8YLRehs/s+fBraqlsc2YzO2xIbczp5ocflq7VDrSOVcW0qRvlhuP67IlG9Pgjj6rfVpKnGymBe3r05/6dabxl09NjTUoJ3HlEWmVQewEE0nFC5NLITsgy0LEMDbUHjzCKTkg40g7wvxDpkD8sQFCRoJyDiPUll+XnPjaAAY+uQ+LaIaRnah1EofsxJ0HITtR/eH9oiIvUe8eBztf+z6jSFL2RBZd6983jrg6MGosWLejB0xyrkf8FibvLTkaD8cJIhHQd39hso6oPK6LrisytZXQByDxcC7dedU0duQUmZRFHzZoAzL20OgSOvTkdtSpeyPzTCZkJ9iOvXZQ6xbW5mzWk9BNSGnbm0ka1mz9BnXT1l2UAR3sN44B+/+R7GDvhe4ay44lOJlQFzv1+xUms+GjN8pD8cW7BvdlRDp8spHpXppkrqJkzTc+l+ziby55+pYjPoj2y9WcU/VRUwh5l8tHdoAxbKlFZRXG6QCHQlDWlOzEN2j1TkUgDIGMyQ6KhO+/rphKp64ynp/FC9ZSj23yTF1O0MiCtx4h2ucemG0ID1Lf4HlFaNj2oAcNCCgOGOO4xNg85uwOtOsfWtADTH5AlJDXj8vVh50XG+VBtlOUEDnozNEEH2kRpQ0i8CCTJaTlgYh17VUV1cEVh+yghgnGRYNGdekdrj2Cl18uRA4uvblH6m8gO4i0hN3jawsepDuZKMGwD5ILWynLQQqu8eDgB6QZYs6btcoNrdkREon6J3iFUVf10xfL6ExO20LNBeqj7DS4MLLjGmtQmGFkx5HHz99bXA07GxNEp8IijiJ/SEk78cJOhjTaBEmMLmAn0UIYWnLZRaYrlq5Lk1+XnPjakHZ9cu86lGFTRXbizsMvjez43j0udtlIY4ta/75xwDEEHYi0SKRHhl1RBhrWKArxXevRtX5teYccS2QD9S0P3FhiyAFk5pO3FoUaunEMxikcKUIkQ/R3pmQn2I69dr5kB5WL7GzJBx/gUJzT+bCbN9iJhIgVMhB6b5+Xtu6iDOhgv0EDNElkJujMSxoZysbzvuggHH7T+ZAIRM9BfuBEjJozwcPelxER9MlGVGQnai0lmatfSnaCcz+reJVTnuCcBPletriC9+VyevGhOQT7xJ4vH9mBrYQaXNhScBZjv5fMEGCsaWxqvCsC2UHASXZs0uE6DQtGzc6cCvUW55WjXgaLG6kDMARtZQYitIY3PCgFXJM5ve3+66ZTP6SL1a/jrI1wGd14Ft5H5F6j3ieXPY3wCkNJTPx6WWgfMDxdyhUpd8uXrKcWratO5hKjBCFkvAvqgOzLF3qHFxRFud22aGJS4ZpwdCgu2cF9kkKBd3/mb7M5wtQzla4VVPJIgfDdg3C3q60ocuG6P+xv2OgxRniyog4ogDEHb/EfOVURnuQ7r5xmDobYiwkTsM8m2YkjjzDggtgF644kRQr1Ya6aHXjfcEqW/d5BmUV6Ukf27oFsQ9bu4+jYj0z05BAMpHqK/CJt0iVfvja+5+hb2NoKk3uR6bg1O/Y6wUYOo3Hw2J4mfQ8XHBaNOUVRNue4esEmOzYZC67LMDLie3cfdoJDNsgOxh+2/n3jkPowpA/ZNTuik5pxKivkI8qAFNlzrUefDthUZAdpPyjqxjqBEwjGIPRtkpodYOBqp2JNZWrtYE252kTER7zhZWy4S8oc5NRed2EGtKtf6Ha5NkfNjb0fZdK/j4TAyYO9GVF+RGggk76aneC+jNP1fP1kupcmmasoWfONzzX3OLXPJU9BEorsDDhJsb/5ZAVk0sai+MeVdPeIadSbsT9vRPdU/Z6SnewYutqKIpBxZAfGJY59Rs4qLqlJsBcwDihACs+Zl3U16Q9fsCcOCgFkB0qh6gQzrt84o4NJmUKR3iuPzqXXnywzx1q/xkdYw3OCTRlpcIgowFuH4t2WbeobpQIlFNYH0tYwnm8/XkJDuGanoH0DcxrPJ2+Xc41OA6PUcUkU4lNOPUJ0Rv4u4uFT0KgFwZge5Xc99E9t+bCDjib1I05kxyY78CjhGMt9+TjgI/hkJtS57HZAS/obb0JyXynXf/juAdlxtYU6JJxM5IqWwHDFCUb79G1lvMw/fbncRJuQCmKPB5sgCo+RsgfjAXUjSNdyncYmx3Li1D6ctgdZAe5C7lxkB9ifNqirMZCEUASjPsFlK0a2Tx5RUBvETjCRftF22GlsODL5nCu7GQKDsYHA4b9x3Pqs4tUmjW0Vk/sPOf8a9WU4nQmXRIvg+USaCI6bFvnF70E5wYmBvjYmfrXcK/dJ09ii1gnkA2mJIK5IZcSJTP/hfH7UQsjpdHHnQciOb11GHVAQtuZXs1PEh50cOpEtsuNa/8jn940jt17dajrQ1CNyHc3s6atMLSNqRaIMNBBnrEHXevTpgCiyg7WCdX4eR65x4TTMOGlsqNF59PZSU6ODS1KH8f9xGhsOgsE72qex4Qh6pMlhXV18Q9XeENbOVx8sTq0dOekq2CZk9VXeO7CHgHQhFfdcXqezGFN73SXp1/5sQFi/chpbcDwoOLdrdlDL6sJiUz0Pp4vPyBeHH1KwkNKIDAzXe4KUP88ZGq59Gc/4+sl0L00yV1GyFjW+MJlDzaVLnhCJQT0r7Jve2+fTBHYCI+ukmNNHcVIsoqiofQqTexsLOFqxL8B5jAMPjjuvk3GaKtlRI10RyA4CiciO/S0HGL2DOJUJqWm4YMThewn2d2uO5pBuPY7gICyORSyKVDzDUJjwzoHwzOQoEKI923E9D1Lb2nZqSO+9wEdTc2QASmgPPnkHCgAGODaOwzgXHBsQvLwVrHSCfYDY2N+6seFy1e7AIH3lkXmpugvcb7+vbNzB7+xIW6jfQCgaRydL6gaImL3h2xsmlJh8S0TS9fCeKAiFEdmGlaTrgIJT2PMWvEeKjtFXVFtyH8aMtC+QKXkGUTm7XWx4mKdgX/hOipy6tf1eVQcUYKO0Uw4Fa6ScjGEChaPF++ycb2qj8L0ZOZBCIogYD57HeGAkwQhDSh7Io2usgm9SeRw0ridN+M/CNHzxPpBN6dcUZ7Ncgpg/yRsZjD5s4iBsfbmAFPVOYiTX4xoAEGWcMojaHfv7CZK2Jp5lHBmOCyl9JVzPBPltw1gEv8dky1dYG0jfbM9HM8eR+6jv7ABHfDcmzjrBsfATXllg0lRhrOHYXpwkBxlJMg9R39mxx2ofcgHc7DTAOGs+Cjt4ZKPaR39hRlEQL9/6940DuMKAf/7BOUYHQr8dclJbOoSdJkLKfAZa2HoMrmnoE1sHwMGESCcukFg4mSCnkC8cKCPfcQI5iXNAAZ6Bo+Cx22fyASj42tjG75eB4Lq+fSJpULI+5Ptsn/Lx48F2QF5wcqHofrTvahOGMfYUGJ+o04H+QS0E0n/l2ST9ulJBk3wnByTOJjtwRtXk81HyLNEJOAGxf8E4t1Mqg+OETLn2ZTlBLMm6ibOXYv3A8XcbO1riyIjMVRi+YeOLkl2sw6A8YT9AHc+dV0010UuxT4ADImJCduBEi/OdnYtvLKKXHpqb9r0z7InINNCanewYu9rKbxuBRGTntw2Vvr0iUIVANo/c3hyYutLYNsc4anOfPg91TY69No0ljuFck9hoX/EQqCkZqql+4r119btq+/iCI9bITqYzrc8pAukIKNlRiVAEEiLwayE7iMK6avISwvGru10ijhKVwQtK9Kum8apNYwEOtW08vzrh2wQvVFNzVlP9ZApRbR9f8L2C49WjpzOdeX1OESBSsqNSoAgkRMBOQYxzdHrC5vV2RUARUAQUAUVAEVAEFIEsIaBkJ0tAajOKgCKgCCgCioAioAgoAoqAIlC7EFCyU7vmQ0ejCCgCioAioAgoAoqAIqAIKAJZQkDJTpaA1GYUAUVAEVAEFAFFQBFQBBQBRaB2IaBkp3bNh45GEVAEFAFFQBFQBBQBRUARUASyhICSnSwBqc0oAoqAIqAIKAKKgCKgCCgCikDtQkDJTu2aDx2NIqAIKAKKgCKgCCgCioAioAhkCQElO1kCUptRBBQBRUARUAQUAUVAEVAEFIHahYCSndo1HzoaRUARUAQUAUVAEVAEFAFFQBHIEgKJyM7CigU0cNIlNHN1KdWtU5fO7Xg+Hdf2xNRQKmkDDZ08mD5f+ik1zW1GN/e8lV5e8BK9suA/lJfThP7U7s9UvLqYBnUdYp7B/f+a8096oexZWrxuMTXme07me+atnUfb5G1L+7X8A90/8156bv7TtKGykg4t6EsXd7mU6lBd8/wdpeNo/tr51LJeq2p9nNnh7NRYg1h1atiZrux2NV1XPNK8Cy6M95aeY8y/L5s8gJauW0K/a/F7mrZqauqeBnUb0F87XUDPlD2V+pu0nVunHu3YdCfzbpX8P8EJv+O5gfz3P7Q8IKNp+2nFj3Q9j3Xemrm0e/M9aGTR9SkMMmowCw/ZsrB13jY0rvediVudu3YuDZk0gHo16U1X8HzY183Tr6c3Fr5GUW0nlUfMb4/GPb3jXFdZQffOvJteW/gKrVy/gnLq5FCfJlvThZ0vpqIYz0sHT817nP7N8n15t6tot2Z7VOt3dMlN9F75O7Rqwyrzm0tOwtrA2hk/Y5xX7l1t2rht0WQLWs7vKOvAHqRrnUh7ZbxG/zbrXnO7vU58eiE/N58a121s1rhrXd7a6zbTLubedf2l41/pxHZ/cr676BUf/iJbYe1/tOQD+m75t4T3x3hwyXoOw8te/9BH9hUlB5jHF+Y/T4/M+ReVVyykFvVa0CntT6fpq6ZR34IjjY4LG4u9NrKxHr0Lg2+4dOKFkeMZ2/v21Nw0qtuQzuj4Fzqq9TGm6SfmPUYPzX7A/Pu0DmfRCW1Pom+Wf003Fl9DC9cupA4NOxq8W9UrMHuDyHewHYvqTL0AABY+SURBVDwvur8P655gm1hPY0tG0XuL3qFK3jeA05XdR5h9Qp6dunIKzV07J3G/gpHrXcLe0YVrTT7vm7Mo3e0aJ+bGtS/3n9gv9rqJu5dizqJkJMo+AO7/WfACPVf2DN3UczRdO+3qjGUXbUHnQe6+WPo57dNiXzqk1WE0fOowWsH6U67CRt1oTK/b2Z5omvpbEMP92Q5w2Qd44NaSm2nNhjXGHmldrzVNXTUlpYewLvRSBBSBzBBIRHakC1GeWzMhGdt7fMrwnrTyJ0N2cMGwxEKF4TK461BjZF43bQSryQ0pw3j09Jvo9YWv0t4tfkeXdhlEVUbmXfThkv+Z/4YSEdJx5ZQh5r9v6TWWujcqomXrltLgyf2pa8NC+mLZ56F9YKwzVs8w48EYvuR7H5/7CA0uvJxWb1hNw3i8ZWvL6NKug+jgVoeasX+x9DN6deHLdFHnS43SCraBe+y/dWzYyWyu75S/RX1bH2HGHrwnjpHtmkIhkHPXzDZGwMoNK2lUz7GUbynTzKb+lz81ZeVkQwy7NOySFbKzlOf08XmP0Dkdz6MkbceVx7A5sPsF3rewXGIuj2x9FJ3b6XyWmS/4bzcyxa5rNs1ujbp7wbOJ/+Gtj0zJhDwo8guZg1Fmy6jcE9UGiFjU2nLJrLQrhvGWTbaiIYVXOGXVXieQO1d7b5e/yWtyOR3R+uhUGzDMfXoB8xC1LmH492jci3ry/0G+sAaxfuFkaJHbgpozIYh6dwwmCrvbZ4yNbP/EdicTCNGPK35IIztheIWtf9848PtDcx5kovNv49wZXDjUrOsHZt1P7y56m27sMcroLN9YZF6TrBmvAEfcEDUezNG9M++k9ZXrTQvtGrSn0UxgQORGTL3SEBxcj819mIYXXUvb5m1HIo/4u5CdsHba1W+X0v3b5W/P6/Ttam1OWvET3Tfrbvpjm+PZybA7XTN1uJHRszqek3oW6w4kHUZn3H4Fkh9WfO98l9w6uaHvaMO5OZ6PK0NxxlmyanrovuzrJ9O91CUjL7KTIMw+wHtUOdP6Ux12zIpcZSK7kLnvWa+NmHYVNahT3zgjfs+O2FfZiXv3zDvYEbshBduBrQ5O6VT8MWyuIfdBLEDSH2Vd0L1xkXGONarbKG3tK9n5JVpLn/2tI5AR2Rk25TLj3YDHbWSPG8yGhQsezCfmPcqkZb0xTj5b+onZ1IZ1G0678qaDKIn8N7w1V08ZRs3qNU8pIjEOrmVStHfz36UiIZ8u/dgYm1A6IDtQAl8v+5JumzGG292Nlc7Lzj7QXpTRh99hWDw699/GUzO8+zXmPZ7lDXu7/B0MqQprI9ju98u/IxAyGMJj2LsZp+84wudS8nGeq4l7smlcCcmYw6RuXO87EpGduPLoIjvBfj9YPIFuYE8zjDTbQwfjGrILA0nkJApjEP9/shcb6wTGcNDbJ/I7oug6GlNyi5PsRLWBsYStLZ/sxSE7wXeLQ3aSzINvXaJ/kS+QHTFW8Hffu+MeH/5R7eO3pEaba/37xgFDaDjrwIY5DQ0hgH4THXhz8Q0mav7/jezcWTqe9my+l4moYB3hgs5GtOxhJrEDu15m/nYry/wp7U/lSP6pTrIT1g50sqydnZvuyp77F6u1CWIFbz7wO7bNCTSICc3BBYeavux114QzCYJkJ6pfWROPzP2X813we9g72utpczzvk2eXLgsbJ3DE5dqXff34yA7k3bWWovZB1zgwvnuYdL84/zlqXb9NLLITNvcFHGEZPOlSqqhcSzews0vW6cNzHjJZCbs03c3I8DDe/09s+6e0DI4oDG0s8jji/a/ZDzJBPy4te8DGU8lOTVg12sevFYGMyM7YktH0/YpvOdWimE5qdwohtQTe8YfmPEAT2as2a80sQ3bmV5RxisK1tHZDBe3EKV5ndjgnlUYkxuNezfcxaVlhlxg88ISDMCEdAWQHJOVbJkwntDuJ+7jO2QfaFIVyQ49bTErd9kxi7HQybH4IRcOjCoMDKTbPlD1Jp3c4MxWx8iloGLN3l95uogGXdB1IB7Q8yLxOlEEnqTRIldmqSR82Bj6k/hxd+nLpFxxV+o8ZR78u/Q3xgrccF9IxkCZy+4zb0u6BIYG0H19bch8MBkTYZq6eSWdwOgnmEEa/tCspg/26XEJ3zBif1tfu7HHC/MPz3JkjOkhH6s4Ez06FkDmD1w1jasCkeCpHgZC6gNA/omYgDSA2VZGAbQjhf6Q7wiOMZ/pxVO16NpYKfg7dz1oz06SRHVZwRDVRiSuPRewxs7G7iFMiv+Kojd3v1k22MeMLyiWiGEgxaFu/LY+1iN7naEzz3Oa0ljfAdZXr6JR2p7HxdlpqbCD+SEXAZreAUy1B+Pdsvnfqd5HfMRwZRfqHK7IT1Qain2Fryyd7UWQnbJ3EITtx58GO7IT1h3cIIzu+d8ezPvyj2sdvSYy2sPXvG8e/5vzDEGKfDowayxqOToetR3tNiz6xdUD9uvWNA+p4jrYgVRZr4cCWB9PAwipCImsF/z6kVV/WR5cYnejDRoQcMoP1PLrXOBo341ZeM++adF5cWEvQAYgs+hw6djvQJbJ22jZoR/9d9F61NqFj4IVftX4V9WZjtB5744dxKilSoux1V15RXo3s2Mol2K/8hvd3vQt+d/39/E79aAhHKJGeNIqJH/a+mnweGIfNGcigpG1DX13Me854jnzCwQC9/vGSj5xzFrYv+2Qj0700TEbCxoHINPZj7O9xIzthc/9W+RsmpRLrZTVHX3o17s12yMgU6cFzcJL9Y/bf6ZoeVU5Zn6xgTgQLYA7b5AKWE+yD9qVkp9p2r39QBDJCICOygzQQKMaH5z7EKUxdjdcaUZyV61fSm+WvpRlukq+KlDHktcObd2r7M4zyhYEeDPu63gIbNKI4UHjnd7qIjm7zRxow8WLahaM68DKF9YG2JMUJ/3bVL8BYgLFZzDnySGVrWa8lpzosSyNEYQpaSAjaLmrUg67ofrXBw97sXUYsfhflDZL4l47n0vNctwSj/w3GD+QRbc9YXUKXF15FV0+rSjWCd/szroe6s/Q25z2+toDdyGnDeR5yTe3RHazAJRKFtChscmdwrRPS+EBU+zKxeHD239L6OpSNHnjMjuI5gKfpb7PuIaT3BPO+3yx/ncYxKcLGcAGTFElHuqboBgJx+DMTg+mcDiFpcEgZtFPiZBPLz8mj8zpfRLewp9uOmtlyElcekVYZxE4wkVS8MLkUsgMvoRAxjG0kv89N06/jNJ1yY9Rh/iFTf591n5Hzu2beXk3OYYTa8uuSL18beH+f3PtkL5iWJfLsWidxyE7ceRCyE9Uf3i+M7PjePQ52vvbjGG2+9e8bR1wdGDUWrFusM9d6xG9h8g7ZhTMFERaQ9Ys6X8JE4D6zrEb3Gs+pwZ8ZfXAqp+xAXzww+36je5EO5sNG9NuVU4YaR8q+LfYzz2RCdqAn7XbstVPK6clhbU5Y/D6N4mwApD73arwFXcsZCNDt9rqLIlnBfoMGaE2SlV9KlqLIDn77hAkNonBwgt3YcxQ7e14x2RrI0gjDF3gE9+VjOCrhk41M99KouQqO47CCw+l+3pf2a7E/jeK6SNk7sV/5xueS3dFMzN9mwtOvc39Obf3eOMdQf4y0SLlQy4M9IBj1j5J7YPETO4dBolax7XQkry2syaCsSTqtRnbSoNH/UAQSIZAx2TmAc1NRNL8I3jH21sFLv3+rg+gmjuQEjSykFcDrAYOxHhMepL7BM45UA9uraRMTvAWMfmyWuMTY3I+L+5D3jfzvS7oMMOlmuFx92HmxUR5kO0UJheggUT7SIkr7gs796D6uM8KmilodkDe54tRNVHK+L4yL1vVbE5Qq8oDlQuRgGBOo8Uz0RGE/yDiG3eNrC5EMGDAw7IPkwlbKEvlyjQcFwSC2mHNgFFazIyRyCUd3QHBfmv8CzVxTaiIgqLlAzrydBhdGdlxjDUo4jOw48vjc/GeqYWdjAsIWFnEU+evQoKMxDEEabYIkRgGwk2ihXbgqxe7YsEBibfl1yYmvDcHAJ/euQxk2VWQn7jz80siO793jYhdFpnxGUZz17xsHDCTowJ2b7sK1YLeGKu6osWCNvsN61bUeXevXlver2DstaVxXdhvBB7aMMBF6yMzTZU+EGro+bPAiqKdAPZfo70zJTrAde+0gAusyxvdothc7G+41zqt/c6rRN8u+MsbpAbw/2esuyoAO9hs0QJOQHamLkzaSRoay8bwvOgiHH2pcLu92JU1eOck4EaPmTN7F3pdxQIhPNqIiO1F7qS/6Z4+jN5NbXEinDKYp+saXVHZxP7JOhkweRIdzvW4w88BHdmArnc2k6f6Z9xinA2RWMkPQtkZ2EtmzerMiEIqAk+zYpMN1GhaMmpPZgEWOK5T+tlwoig3meM6RtpUZTmWDwScekBfmP2s83pd0GUgNOR3BVRvhMroxepy6htzrvlzsXY89jfBaolAf4d+wPmB4upQrNnQY3kgfwyVGCVIk4IVEupR9+ULvqD9CUS5OT4HRAsMWVxyyIyRGvE4ouMWJc6I0g0oexrjvnrC2osgFcA+2G/Y3FNTDuMLhEFEHFMCYgxcMBBWhfRRj79VsbzqeT9MC9tkkO3HkEQZc8B2DdUeSItWG09VcNTs4bODwgqPS3jsos0hPAgkH2YasDZjUj2ZxyqAcgoHURJFfpE+65MTXBg7ZSCr3ItNxa3bsdXL11CtMVHFI4TCTfoTraU73BCHfv+WB5r/j6gXXAQV4Prguw8iI79192AkO2SA7IAZh6983DqkPA/m3a3ZEJ8HTDvmIMtDwW9h6dK1fW943FdlBLdJnSz6hUzuczqlxX5pTJMvXlSeq2QEGrnZQxC1r58UFzzvbRMRHvOFfM9GRlDlEme11F2ZAu/o9hE8ClWtz1NzY+1Em/fuMfOwriOQgXRGpyki59dXsBPdlOCF9/WS6l/rIjm0fFHNqZvA0R8kg8Y3PNfdTVk1mZ92LZl9uyCn0dgqmrNW7OI39aj5wA86wOHMFMmlj8cGSCSzLD5l98mZOdZRUOCU7aXDqfygCGSOQcWQHxiXqc6QIVWoS7AWMCMDjrECRGtWXQ8v/5AI8pDchylLYqNCcevXWwtc5urO3Cd8iT/gGjgwhTxh5rDAKUegKIxFH4yIPH1Eh1McgEoJoAIqVw/pA2hPGM41T1EZ0v5aPht7ZeGEeYmO0Q4MOhLA7LolCQKkhVUP+Lqj6FDRqQW4qvp6Q27sTe2lRdI66oqRkB8WUd3CKGk6zQqoUNp8T2p7M+ecb09hgIPnuAdlxtYVoikQkgpEUYIsTjLbiyBby23HoAwqnQU7t8aBOB6ltSBXow/Ut42aMNqdmuY4vfZmLh5HrvD2TYRBenNRnF5u7yE7HBp1o/BZ3co3P1NAUt6C0i5Htk0ekIASxE0ykX7QddhobUn9QoLqc0xxB8vDfSFu4lU/iW1Ax36SxYVN+tuxpPtp8hElPwCXRIjgOrim60WyWIr/4PSgnyDf3tQFsfXKfNI0tap1APpAaAmdA/66D6cfl35toLf4tp9PFnQchO751GXVAQdi7L163yIudHAubLbLjWv8/8UluvjnMz82rpgMb5TQ2x5XPWFXCdQFXm3q3KAMNOhInQrnWo08HRJEdrBW0e1r7M40Mw1ERJ40NZORyXuffLf/GPCcpkTjwA1EVFGAjLc4+jW0213gOmTzQeLZBHqFjwtoBsZO1IyddBdtE1sC77DS6mvWwHJJzIuvRktXT09Zdkn7tOs+wfuU0tuB4Cht2S6vZQZ2jC4tN9TycLj4jXxx+2Duu63GTMdpd7zmITzH9B+t/175sDPUEpxjKgTG2/gvbS4NzBScLTmMNGwdkz0WQosYXJnONchqZ+sid8nem7bn2GFHDCzm6L6e3Qr9P4WiYRGdBEnGi5Nmcnt67yZahcm+/d2d2kN48HRkv73JaeB/jVILTVMlOxratPqgIpCGQiOzY33JAzQ6UIogHLnxLBKcx2d+tOYA9vk3YIEQUBd8Tac4nr0FJwGDChfzrJ+c9wf/3GC2uWGS+3YPUKCgJHBkKI/INPpoaCg1H0Q5kwwpeUPvUE3h5UQ8U7AOGpX2Wvf3WrpoEKCwcgy11F7aylHdyfRtA2toqj0kCh7JhYLZnIoULqX32hm9vmFBi4n2SdD0oWyjVj/mwgvycfOcBBTeysR28R4qO0VdUW3IfxtyJDQocGiDPIOffbvd8Ts+Ddy/YFw6JwEYNgxyRHWzc+BaNnXIoWCPlZDAf/XlUm2P4VKTjTW0Ual7kQAqJIGI8yId+i4nw18u/ooNaHkLr+H9vMhF2jVVSY5LK47VMNHC0tY0v3mf4lMtT/aI4G0XVIOYvcSrOsvXLTK3ZDvk7mgMkEPERIxnf30HqIOQP3w2xv58gaWviWUZxMi5ERXCAB07twdG5we8t2N9xCmsDXkoYUHHkPuo7O6jZwbzFWSc4Fh5EEWukgg8cQbE30k6wlpPMQ9R3duyx2odcADc7DTDOmo/CDmlBUe2jvzCjKIiXb/37xgFckWqFU8WgA3OYCOCEyUF8XL+QMp+BFrYeg2saDiVbB+AUKdS24MLplzjVCnIK+bqMjVr5zk3dOnViHVCAZ+AoeJNrMfGtMVzy/TIYtq5vtkj6kawP+T4bjp4OtnMFH/JxHxNu+8QrV5tIx7p+2kh2xv3Ie0oOr7l9+cCZs+ga/s6KPJukX1cqaJLv5CBiaR9QAEJRk89HybOkyMEJOGDSxVyH2SotpTI4zuPbnuDcl+X7Y0nWTfCbda61hPUD8ohPUgRl5HnOFAnaB/Z30JKQnbiyi4N97MM64CgFUYceFCepTXbwtzjf2Tmv04UmUm5/7wy6BgRda3Zs603/rQhkhkAispNZF/qUIvDrQiCbR25vDmRcaWybYxy1uU+fh7omx16bxhLHcK5JbLSveAjUlAzVVD/x3rr6XbV9fMERa2Qn05nW5xSBdASU7KhEKAIJEfi1kB14EV01eQnh+NXdLhFHicrgBSX6VdN41aaxAIfaNp5fnfBtgheqqTmrqX4yhai2jy/4XsHx6mlsmc68PqcIECnZUSlQBBIiYKcgxjk6PWHzersioAgoAoqAIqAIKAKKQJYQULKTJSC1GUVAEVAEFAFFQBFQBBQBRUARqF0IKNmpXfOho1EEFAFFQBFQBBQBRUARUAQUgSwhoGQnS0BqM4qAIqAIKAKKgCKgCCgCioAiULsQULJTu+ZDR6MIKAKKgCKgCCgCioAioAgoAllCQMlOloDUZhQBRUARUAQUAUVAEVAEFAFFoHYhoGSnds2HjkYRUAQUAUVAEVAEFAFFQBFQBLKEgJKdLAGpzSgCioAioAgoAoqAIqAIKAKKQO1CQMlO7ZoPHY0ioAgoAoqAIqAIKAKKgCKgCGQJASU7WQJSm1EEFAFFQBFQBBQBRUARUAQUgdqFgJKd2jUfOhpFQBFQBBQBRUARUAQUAUVAEcgSAkp2sgSkNqMIKAKKgCKgCCgCioAioAgoArULASU7tWs+dDSKgCKgCCgCioAioAgoAoqAIpAlBJTsZAlIbUYRUAQUAUVAEVAEFAFFQBFQBGoXAv8HpRdazSTJSdE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560" name="AutoShape 8" descr="data:image/png;base64,iVBORw0KGgoAAAANSUhEUgAAAzsAAANnCAYAAAAWY0ajAAAgAElEQVR4XuxdCXxVxdU/2fcFEhKSEAgECIQtCAqyiguK+waIfFoBKV9VcKlowVK0FGlrqwW0n1oFa1XcBRdQsSqICAIS9i1AIJBAyL7v+c6Zx7zcvLzlvnfvS959M+OPn5DcmTtn5py58z+rTzM28OK2aNEiWLJkSYdT+N1338GECRM6fB4dNQER6ReRZs5fknYp6x111nTEeyW/i8nvIu87yZmI9ItIszd8130k2GmfT6PIAiIPxfbhMU96i8j8LjLtUtY9SQrbZy4i87vItEtZbx/58qS3GJnfJdhpJ04yMpPosUQi0i8izd6gAdLK7yLvu7wAaeUe4/UXmd9Fpl3KuvFkVeuMjczvEuxo3X2V/Y3MJCpJtPuYiPSLSLMEO2K6diiFX0S+F5FmKetS1kXkexFp9gZZl2BHj5u8ijFEFhCpAVLBIF72iMj8LjLtUta9TJBVkCMyv4tMu5R1FcLhZY8Ymd8l2GknZjQyk+ixRCLSLyLN3qAB0srvIu+7vABp5R7j9ReZ30WmXcq68WRV64yNzO8S7GjdfZX9jcwkKkmUbmwWKyDynkvaxcxOJS9AepyWxhpDyrqUdWNxrLbZSn43Jr97HNg5duwYPPbYY1BdXQ0vvfQSpKWlteHMH374AR588EH28+eeew4mTpwIPj4+VjlYpp7WJth69RbxgBCRZmnZkX78IvK9iDRLWZeyLiLfi0izN8i6R4GdyspKIHAye/ZsCAsLg5dffhmeeuop9nfeCgoKGBhasGABhIaGwh/+8Af485//DAkJCRLs6IVM3DCOiAeEiDR7w6Golf1F3ndp2dHKPcbrLzK/i0y7lHXjyarWGRuZ3z0K7OzatQvWrVsHixcvBl9fX1i6dClMmjQJhg0bZt6jrKwsWL58OTz77LPg5+fHniErT2JiotV9vPfee2HGjBla91hz/1OnTkGPHj00j2PUAUSkX0SaOX9K2qWsG/WscmXekt/F5HeR953kRET6RaTZaN/1CRPautp5FNh57733oKSkBObMmcPW9u233wZ/f3+YOnWq+ftD7m1PPvkkjBw5EoYOHQqbN2+G+++/nwEfa026sbny6da/j5E1Aq6uhog0S8uOdG0Rke9FpFnKupR1EfleRJq9QdY9CuwQuKE2ffp0M9hR/psvOMX1PPLIIzBixAgGfIKCgmzeRyXYcfWqrm8/EQ8IEWn2hkNRK+eLvO+0diLSLyLNUtbF5HXl+Sgi34tIszfIukeBHbLsNDQ0mMHOm2++yYCM0rLT3NwMW7ZsgdraWvjPf/4DAwcOhEcffZRZgKRlR+s1zX39RTwgRKTZGw5FrVIg8r5LsKOVe4zXX2R+F5l2KevGk1WtMzYyv3sU2KGYnQ0bNrCkBNSsxeyQv+Srr74Kv//976GpqQkWLlwIs2bNgsGDB0uwo5WT3djfyELi6rKISLMEO1LbKyLfi0izlHUp6yLyvYg0e4OsexTYUWZja2xshFWrVsGSJUtaZWOjBAX0MwJCUVFRDBhRzI4EO65eydunn4gHhIg0e8OhqFUiRN53qe3Vyj3G6y8yv4tMu5R148mq1hkbmd89CuzQRhw5coRZajp16gTPP/889OnTB/Lz82H+/PksS1v37t1Z4gL6O7VnnnmGub1JNzatbOze/kYWEldXRkSaJdiR2l4R+V5EmqWsS1kXke9FpNkbZN3jwI6rF0tb/WSCAr1X1LXxRDwgRKTZGw5F1zi8pZfI+y61vVq5x3j9ReZ3kWmXsm48WdU6YyPzuwQ7WndfZX8jM4lKEu0+JiL9ItIswY7U9orI9yLSLGVdyrqIfC8izd4g6xLs6HGTVzGGyAIiNUAqGMTLHhGZ30WmXcq6lwmyCnJE5neRaZeyrkI4vOwRI/O7BDvtxIxGZhI9lkhE+kWk2Rs0QFr5XeR9lxcgrdxjvP4i87vItEtZN56sap2xkfldgh2tu6+yv5GZRCWJ0o3NYgVE3nNJ+wQ9xMaQY4i49yLSLBUb0o1NRL4XkWZvkHUJdtrpOiGygEgNUDsxmQe9RmR+F5l2KeseJITtNBWR+V1k2qWst5OAedBrjMzvEuy0EyMZmUn0WCIR6ReRZm/QAGnld5H3XV6AtHKP8fqLzO8i0y5l3XiyqnXGRuZ3CXa07r7K/kZmEpUkSjc26cZmXgGR+V1k2uUFSI/T0lhjiMzvItMuZd1YcqrHbI3M7xLs6MEBKsYwMpOoIM/hIyLSLyLN0rIj/fhF5HsRaZayLmVdRL4XkWZvkHUJdhxe0/V5QGQBkRogfXjISKOIzO8i0y5l3UhSqs9cReZ3kWmXsq6P/BhpFCPzuwQ77cRpRmYSPZZIRPpFpNkbNEBa+V3kfZcXIK3cY7z+IvO7yLRLWTeerGqdsZH5XYIdrbuvsr+RmUQliXYfE5F+EWmWYEe6tojI9yLSLGVdyrqIfC8izd4g6xLs6HGTVzGGyAIiNUAqGMTLHhGZ30WmXcq6lwmyCnJE5neRaZeyrkI4vOwRI/O7BDvtxIxGZhI9lkhE+kWk2Rs0QFr5XeR9lxcgrdxjvP4i87vItEtZN56sap2xkfldgh2tu6+yv5GZRCWJ0o3NYgVE3nNJ+wQ9xMaQY4i49yLSLBUb0o1NRL4XkWZvkHUJdtrpOiGygEgNUDsxmQe9RmR+F5l2KeseJITtNBWR+V1k2qWst5OAedBrjMzvEuy0EyMZmUn0WCIR6ReRZm/QAGnld5H3XV6AtHKP8fqLzO8i0y5l3XiyqnXGRuZ3CXa07r7K/kZmEpUkSjc26cZmXgGR+V1k2uUFSI/T0lhjiMzvItMuZd1YcqrHbI3M7xLs6MEBKsYwMpOoIM/hIyLSLyLN0rIj/fhF5HsRaZayLmVdRL4XkWZvkHUJdhxe0/V5QGQBkRogfXjISKOIzO8i0y5l3UhSqs9cReZ3kWmXsq6P/BhpFCPzuwQ77cRpRmYSPZZIRPpFpNkbNEBa+V3kfZcXIK3cY7z+IvO7yLRLWTeerGqdsZH5XYIdrbuvsr+RmUQliXYfE5F+EWmWYEe6tojI9yLSLGVdyrqIfC8izd4g6xLs6HGTVzGGyAIiNUAqGMTLHhGZ30WmXcq6lwmyCnJE5neRaZeyrkI4vOwRI/O7BDvtxIxGZhI9lkhE+kWk2Rs0QFr5XeR9lxcgrdxjvP4i87vItEtZN56sap2xkfnd48DOsWPH4LHHHoPq6mp46aWXIC0tzer+FBUVwcsvvwyvvvoqvP322zB69Girzy1atAiWLFmidY819zcyk2gmHgcQkX4RaZZgR0xeV54RIvK9iDRLWZeyLiLfi0izN8i6R4GdyspKIHAye/ZsCAsLY2DmqaeeYn9XtvPnz8MDDzwAY8aMgfvuuw86depk8z4uwY4eUEX7GCIeECLS7A2HolZuF3nfpbZXK/cYr7/I/C4y7VLWjSerWmdsZH73KLCza9cuWLduHSxevBh8fX1h6dKlMGnSJBg2bJh5jxoaGuDpp5+G9PR0mDZtGvj4+NjdPwl2tLK3Pv2NLCSuroCINEuwI7W9IvK9iDRLWZeyLiLfi0izN8i6R4Gd9957D0pKSmDOnDlsbck9zd/fH6ZOnWq+bx45cgQWLlwISUlJsHbtWliwYAGzBNFz1tq9994LM2bMcPW+qlu/U6dOQY8ePXQbz2gDiUi/iDRzvpS0S1k32hmlZb6S38Xkd5H3neRFRPpFpNlo3/UJEya0Oc49CuwQuKE2ffp0M9hR/pv+/umnn8L333/P4nCKi4th3rx5zNVNaf1RUiktO1o+4fr1FVEbIiLN3qAB0sr1Iu87rZ2I9ItIs5R1MXldeT6KyPci0uwNsu5RYIcsO+SmxsHOm2++CUFBQa0sO5aA6IUXXoC4uDhzH8uLigQ7Wq9u+vQX8YAQkWZvOBS1crzI+y7BjlbuMV5/kfldZNqlrBtPVrXO2Mj87lFgh2J2NmzYwCw11KzF7GzcuBH27dsHjz76KIvXIfATEREBN998s9V9lGBHK3vr09/IQuLqCohIswQ7UtsrIt+LSLOUdSnrIvK9iDR7g6x7FNhRZmNrbGyEVatWMXc1ZTa2vLw8+O1vf8vidigGZtmyZfDrX/8aUlJSJNhx9VbeDv1EPCBEpNkbDkWt4iDyvkttr1buMV5/kfldZNqlrBtPVrXO2Mj87lFghzaCEhDMmjWLpZN+/vnnoU+fPpCfnw/z589nWdp69eoF27ZtY7E61FasWAEjR460uYfSsqOVvfXpb2QhcXUFRKRZgh2p7RWR70WkWcq6lHUR+V5Emr1B1j0O7Lh6sbTVT4IdvVfUtfFEPCBEpNkbDkXXOLyll8j7LrW9WrnHeP1F5neRaZeybjxZ1TpjI/O7BDtad19lfyMziUoS7T4mIv0i0izBjtT2isj3ItIsZV3Kuoh8LyLN3iDrEuxYuaKX1Z2DyMCuetzxzWOILCBSA6QrKxliMJH5XWTapawbQjx1naTI/C4y7VLWdRUjQwxmZH6XYMcKi23OWQEZ8VN0BTxGZhI9pFBE+kWk2Rs0QFr5XeR9lxcgrdxjvP4i87vItEtZN56sap2xkfldgh0ru7/m0CzIiLsT+sdM0sob0rJzcQWMLCSuMoGINEuwI11bROR7EWmWsi5lXUS+F5Fmb5B1CXYsbrLkwvbGvikIdK6Da1IWwufHF8KJki2QFJEBd/Rd4eq9V8iq4srFEvGAEJFmbzgUXRZygYG9lPXvYMKECVpZx5D95Tkn5r5Ly44hxVXTpI0s6xLsWGx9Zv4HsDlnJUQGdYX7Br4Pr2ReD7WNFeypecM2u8woRmYSl4lWdBSRfhFplmBHantF5HsRaZayLmVdRL4XkWZvkHUJdi7u4oWqY7D5zEooq82D8rrz7KcjEmfA9tzV5iu7BDuuwx4RDwgRafaGQ9F1Ljf1FHnfRaVf5D2XtEvLjtYz00j9Jb8bk98l2LkoZYcKN8DG7GV2ZU6CHdePJBEPCBFplmBHgh0R+V5EmqWsS1kXke9FpNkbZF2CnYu7SBnYMvM/ZLE6XUL7QFbxJmhubgJfX184W75XurG5jnOE1XbLQ9GYGiCNrC4tO9+JF78iZV3KutZzw4j9ReR7EWmWYMcA0rlo0SJYsmSJw5l+dHQegppMuL3vcugWMbTV8yt2jZNgx+EK2n9AxANCRJq94VDUyOoS7Eiwo5WFDNVfnnNiAj3psmooMdVlskaWdWnZucgCHNDMyVgPQX7hEuzoIhotgxhZSFxdChFplmBHuraIyPci0ixlXcq6iHwvIs3eIOsS7OAuUnICqq0TEdgVZgx6v83dVlp2XL3uS7Aj09Fq5x2jjSDyx1Bqe43GrdrnKzK/i0y7lHXtsmO0EYzM7xLsILfxdNO8to4lA0qwo10kjSwkrlIvIs3eoAFydb8l7aYVEJHvRaRZ8ruYvK48H0XkexFp9gZZl2AHd3Fj9rNwqPBLGJc8FzLiJkvLjtbbnpX+Ih4QItLsDYeiVvYXed8l2NHKPcbrLzK/i0y7lHXjyarWGRuZ34UEOxzcWG78fejCFomubNKyo1Uk2vY3spC4uhoi0izBjtT2isj3ItIsZV3Kuoh8LyLN3iDrwoGdz48vhBMlW9rcX0ckzGBFRK016cbm6nW/pZ+IB4SINHvDoaiV20Xed6nt1co9xusvMr+LTLuUdePJqtYZG5nfhQI723NXw/a81Wy/7YEbadnRKhLSsiPqh0CCHantNfIH0dWTT0SapaxLWReR70Wk2RtkXSiw88b+KVBWew6uSVkAvaLHtkkxbetDJy07rl4BpGVHZmPTzjtGG0Hkj6GoIF/kPZe0yzo7RjujtcxX8rsx+V0YsFNWdw7e2DcFAU4YzMnY4BSvS7Dj1HJZfVjEA0JEmr1BA6SV20Xedwl2tHKP8fqLzO8i0y5l3XiyqnXGRuZ3YcCOo/TS9phAgh2tIiKmud/IB4PWHZe0G1P7pXXf5QVIjxU01hhS1qWsG4tjtc1W8rsx+V0IsJN+dy4rHEqNXNj6x0xyitsl2HFquaRl5+IKyEPRmIeiVm4Xed8l2NHKPcbrLzK/i0y7lHXjyarWGRuZ370e7CxeNh9iJm5ne9wzajTc1HuZ0/stwY7TS9amg5GFxFXqRaSZr5WkXUygJy9Arp4Wxu0nZV3KunG51/mZS343Jr97PdhZ9u+ZEDYwC60516FVZ6HznI09JNhxadladRLxgBCRZgl2xHTZVAq7iHwvIs1S1qWsi8j3ItLsDbLu9WDnuc9vg6CEQpfc1/gGS7AjwY4rKyAPRWNqgFzZa9Ev+6LR31hRAVVZWeAXFgahffqAlHUp61rPDSP2F5HvRaRZgh03SOexY8fgscceg+rqanjppZcgLS3N5lvWrVsHVVVVMG3aNJvPcKAyJ2O96lTTloNJsKN9o0U8IESk2RsORa3cLvK+e7MbGwGcioMHofyXX6AAvz2NlZWMVQK7doWC3/wGZJp5rZJjvP5S1r8Tju9F3nMj0+5Rlp1K/HgsWrQIZs+eDWGoMXv55ZfhqaeeYn+3bLm5ufD444/DDTfcANOnT7cLdmJDesPd6atcPkkl2HF56cwdjSwkrlIvIs0S7EjXFm/i+6qjR6GxvBzq8vMhe1nreM+A2FhoRGVbE/6pmjEDxuIfEZs37bez+ycy7d6o2CjPzIQgVF6QAsNWE3nPjUy7R4GdXbt2AVlrFi9eDL6+vrB06VKYNGkSDBs2rBXfNTY2wtdffw2nTp2CiIgIu2DnhZ/GQzyMgIQa5zKwKV+4L3Ix++egsmecPQvNz9Nce/To4XJ/o3cUkX4RaeZ8KmmXsm6kM8vv3DkIOHCATbkhNRX8Tp4EX1S+BezY0frb06ULNMXHQ2NCAtSNGQMhn3wCAXhByhsxAsKuv95IJOs2V6Ws+xQXgx/+geZmNn5j587Q3KmTbu/ytIFEPudoL4xGP8krcWbNbbcxVvLPzoag//6X8atvWRn4lJayn9ePHAk1+CdkwwaoGzoUGvr3l3c5A+23NSu7R4Gd9957D0pKSmDOnDmMsd5++23w9/eHqVOntjrjDqIrAQGevXv3sp/bs+z84Y8L4PHfPQyRgbaRuqMDVFp2HK2Q498bWSPgmDrrT4hIM18JSbuYMQy0/0bc++MLF0LJli1WBZnicshlLXr0aEi1sO7kf/AB5KxcCfUZGTByxYo2/avQLbv4u+/APyoK4i2+Y66eK57Wj+93+e7dcArXpxaBI2+0dnG33w5B3bpBDCouva0Zkdf13AOj0J+3ejXk4h8zX4aHA7mlWrYAVGbUX7jQ5ucRgwdD+JAhAD4+kIWK+HEzZ5qfIRkPQuWHH47p7c0o+21tHzwK7BC4UYIXy3/T7yiWhxZ84sSJQOBI+bw1AsktbsmSJZp4UIIdTcvHOhtZSFylXkSa+VpJ2iXYcVVu2rtf9rPPQuGXX7LXKi87UaNGQQSCmNgbb2QXI2uuLXTBP/rww9AcFAThvXszlzZyeQvp2ROS0B373PvvQ+mPP7KxO19zDYT27QuNpEFGJV6Cjm5vNL/j6PKdsmABmyddwOrRwuLj5wd00es0fjyEIy2UTEHvRrLe86efzGtIACcY6a/HdaC14C1j/XqvuxCKfM4Z5bueg0qI/A8/ZGzIFRdKGej2wAMQejE2PAKtOCQ7R+fNYwqOqMsvhwpUqvP4PN6PZDcR/9Czx1D+u82d2yFgvrmhgZ0l7dWMzO8eBXYIvDTg5nFLzZtvvglB+BFRWna2bdsGCYiiySXMGhiy3HQJdtpLDOy/x8hC4uoKikizBDtiAnuljBiJ7zlYoflHk1saggECB3QpGoRWGzXa2pPobl301Vdtjgnlxco3NJQBIWVLxX7RY8faPV7q0EpiL36Afk9zPIKXrerjxxkNpIE+g8l9LBs913f5cs2Ahy54BNhKfvgB8j/+GJrQauV70f2H3hlz3XWQgpYyAmDnyVsDn6s+cQJIOx53110MQKpZV1fP3fbsZyRed8e6eCr9JBeFX3wBFINTvmcPI514n8AMBz9q5I/6ER/n/utf4Ivy04R/z0dXOGpxd97JkpUQb5PVt/tvfwsBMTHM+qNnI6DVjJ5Mlq0RZY7Onh5PPAEhvXrp+UqbY3nqfqsh3qPADsXsbEAfSUpKQM0yZoesOo8++ii88sorrWh76623bLqySbCjhg3c/4yRhcTV1RGRZr5WknZ1lh36kHrLxc8oe08XoZN/+hPeYhqhFi0P5LZCrlbxeBG3ByzsnQM/vP46DBk0CHzQxYX28zxadIq++YZ1oct/3OTJcH7NGqg7fx78MM60dOtWdulPULjD0L+V7ThaaUrQKkRWEn/sQ2ApIC4OEmfNgmpMe52L76SLUCKOQa50li0QnzXzFsYkVGMcEgGwZNRa1+XlQThe/Mh1Lx7nZo1uWidySQtFixW3bBXi99kyUQN/L13+6Pd9UZOutCAR2CGrE290MaPLIV0KG5D/g5OS2PoYsYl8ztF+aaW/AsFIY10d4+/g5GSoPHTIJhsQDxKgt2zNTU0MDJB8EPAgvmrCuyKBct64JYb+zcDLqlVMDlxpW9FbKGjTJqtdo8eNg04TJrBzgLdmlL0wVKIEIX2qG/Yh2aC5nnruuTaKEhqHrKb1BQUQjIr/HpjBmOTZ3U3rfrt7fvbG9yiwo8zGRjE5q5AhyQXNWjY2IkpadjqSdZx7t5GFxDlKW54WkWZOvaRdHdihWBH6ELvDvchVvtXaz9P3Xum2RrTS5TvtxRc1gU5rNBd8+ilbytibb261pHSB2YeXe0vXGLKGEOhglzEEMtYudvb2hvoSQCFwRBe/dLJQKeIIjqL1h2u51ewxH48/G45gji6TNG9aMwJOifffD7sPH4ah/foxrTldMK3xMlnQSAtOYEjp2sbHpotnCIIqAlZGAv+ezutq9lnLM1roJ17dN2WKltfb7Uv8STJF/ES8qVcjmoei6xgBeHpHIHoakfLBXiNA0ueFFyAQMzjabQhyKMPj6b//Heoxfr0KwZ/lOWGtP80jA2XL3U3Lfrt7bo7G9yiwQ5M9cuQIzELNVSfM4PL8889DH0TE+Yhg58+fz7K09VKY6yTYcbS9nvN7IwuJq6soIs18rSTt6sBO5sUMXj2ffhoVkj6YFMiUxYq03UH4x4jN0/c+EwPl6QJBax4QGQmheFHXesF2lmYCBTl4+aH9bsK5VGNWKGuNXG1obgXokkOxP4GYCY4ABwMaCJIp6JpfhhzFxNA7z7/7LgNTlF6X3HGsxTAo50HWIUtwQnMgFz9XZJ27tpE2nloN0kLWK97IDS/u4gXY0tLlibLg7L57Ig1a5qSFfrKuFmFWXUrhTo0AOgF1y8bORfwhyUGo0l0L49GUjXg5DGPisv/yF2ZBpfg1dyTFsKSZxccVFUENWk4LPv+cyZSy1aHlmCwwZPXpjp5JzNVN2fAMqNi/HwIwc2EZKgTy0Spcg9l7eQvu3h0S7r3X6jYF4e+OPfIIA0iDsJ+rlmm1PKBlv9W+w13PeRzY0ZtQPdzY3jk4Ewqqs2Ba/9ehS2gfpo0grQQ1tQJlZCbRY09EpF9EmjmvSNrVgZ1d+AG01egyW7ZzJ3OJ6Iaab6NYfzx577lLVQimlybLh15NK83ke1975gyQt38FpsAOx/gWsnZQQgPeeHwOz/6k9WLD3Xys8RX9jlx9epL2Gi+ZLE7nYvYqel4JDrXSTpe7ou+/Z5dFpRZb6Xqk1z7pPY5W2vWeT3uP5yr9echbuW+8waar9yWdrIjU9LTmKNfVHs3Ev5QUhBq51tEf4uusJ59kgIQSoAzGZAkNGG/ThO575HJHa0HKDAJ9BIp4i8CSKwScuj30EARER7fZWkpMQH+4xZZkNRKTqpBLoLuaq/vtrvk4M64EOypW66Oj8+BseSaMPXwVROyphFJMkqBsaoTVyEyiYokcPiIi/SLSzBlB0u4Y7NAF8hBasVn2qpSUVjJUebHmC/+h2mBah4LYDg9Y2/ummhr2YW7PzEHWSOXByXpfpPXkdw5qtFqb2mGr2Sv0op0uqeS+R40yYFEjSw+BPnJ/o7geT1sTvWhvr73S+z2u0K9MCqJWWaz3vLWM5wrNFZgk4cQzzzAwE3fHHSw2iaw31lzUyAJESq7BaD31DQ4Gn4AAu9Ml6y4lVSGwRJbYLrfcApFY94uAli/1vZgwwScw0BxL5IuJv1xprtDuynvc0UeCHRWrysHOQExwE3XRNZMye9ABTClLefYZe0MZmUlULJHDR0SkX0SahQU76IpArhMnMcawFLV2A9Hl1pElhn/0yV2HgrqVjQen85/pfTl3KLAaHrDkezonq44eBR/8wEbhR9hdGld7UyaLDllMijFpALll8cxMGshs1VXKumNw78xa8/pFyj48BoMy2FFCBrJ8djT4EXnfXQW6/HJOCS1cTRLgDC/p/ayre573n/+wrG7WGqW/JrBC9agobo0SiKhNaKBMlU1jk5wwqxBmgFS61FHcEGWF5C2MCqUiEOLAh9wFObBSKqZ8ESRxwOQq7XrvgSvjSbCjYtXe/el/ID/wNAz7JBFS02+GyOHDmXuBMsAuCrPL9LYoOKcc2shMomKJHD4iIv0i0mxEsEPuOfmU9h4z+FhrylgaclGoRP9qy1SglVjoWBn/oAac8MxWNpUlCKBImULZr0jDnYr1YPRqyixwdLGkS6Ne/u2WfL8H45IosxA1NeuiF418HMuEAHq7sLl66dObzo4az13nnDKRBCVEYJm2sNFlsAoDwgk0E2jVsxGvULpikjc1zV20q3m3JzxjjX6eYY3mF4IxJQ0YaF9fWMimSzFqdOGnzIBGslbrcZcj3jqDiVAKsN4UxeF0x5TRFDtHYMLfipuaM/tLChxa9/yPPrKb0c7WmMy7AMEQb8xKhC53yn+TC94htEj1J5BEDcFR1KWXap67M3RqeVaCHRWr9yGhTLIAACAASURBVM6mKVAQfg7GH58EQ6YsaNVDeSCTpslWoTh5KH4HEzAlo0hN5D03Eu1Ktwq9+JMu1Em/+Y15OAJM/GPP/16ItVkoQNceAOBzIytR/4suPvbmSBc1R4Hd9NE9iGcVgSfy76a/kztF+IAB7AMWgR8wOstcbcq9p3fxJAw0nlKbS+9kbhzczQL/r2edCnp3FSa8OY1WM/KbpwszFQrtevfdulsEjMTvru6rrX7uop2UieR2yDNqWWbRo/kQn1LKXUc8T8+Sda9k82aIxgKrBJh4zBOrq4RywFN507NqL+Luol3vPXLXeJb0W2ZYs5bggs9Fjfu/u+atZVwte96ICrXG8nKmGLNMZKBlTuzbUl8P9ehVcOFiHSD6mdJNjtzmlLW+7KX5VjsXOlP7I3glZVYAJhXz5CbBjordsQd2WHYZ1IzSgUmNNEJ0kIag5UepHdIiICqm6DGP8CBWS/cCUehXboSINHP6jUS7OWgd42YiL7vMrixRth0KNKVMXv6KtL7kclCbkwP+eOBTHI4zzZHfOk9iED9tmkmbhq5gJF/8Q1aB9cnq8QN6AQs8UnPkokXprqm+Cv/gWmbbIrqGoPbR1abce0sgqXTZoxou9IFWNnKj8MXYHp6hyZU50IWLNMdFGzeaa93QR7n3n//stmxFRuJ3V9bUXp/2pJ34idL80uWKf3Mt50aW0piLWQ7pWQLY1Djf09/pG03PEJiy1ri1ldzl6O+2XFLbk3a9902P8Tj9dOb5YzYxukxX7Ntnll8ecE+WDOXlnjKPpdrxhNFjbu4aw9P3nOIjWfIDi9aMP+NZEJW/aqqtZd+S2tOnzT+upQxy+Ic32kf6dxkWE47EDJbUWMwRJV1AKxDVNaJvIn2bPLVJsKNiZ+yBHd4963e/AwpCUyJp5aXD0wVEuQxnynfDqdLt4O8XBCMS1Gl46SNEZtQC9M+nD0PCffexOhF0AST/z2z0l09B82f4JZd0iM++im3W/REj7bnexBuJdu5DrsbFimJPiM95elxr67YNA6qj8QOippH7AqUjtZdZiwfVqxmPnrFHh7XaFpTuNRlrsACmA6YCdhR7pFazbW1Oyr3nsRe8ZosZ7KA7Sw1mH7PV6APqFxKiluRWz2VhyllK00yNfNQjhgyBnlgI0J3xHUbid5cW1U6njqKd5KIa5bEKvzNqapFwEih1NvE4b/wSTq7o8VOnmpKGIOAntx2yCNLvLQul8r4dRbvee+jqeET/aPyuW9bLIasNtQtr1zIFTdKcOeZX0GWcAu+N2oTYc0qJb+Ubtgkto+MvZhAtQyUbxZYqW+Ls2ZBwzz3kr8gKJ1Na/zaptjto4yXYUbHwasAODUMa4kossEaXfFYhW+FTbCQB2Zj9LBwq/JKtzLxhm1utEAXDlSKdxMxRyPSUNpR+xv2pVSwnq1buHxXlkdl11Mxf7TNG2nO1NKl9zki0czBBF349KrnrTbuyNgn9nbspkLWCLvNBWNSOAlvJPSIf05pai++hfrUY9Er/P/rww6yAYzIGxVJT1pnhwE9N0hUlL7AEAKjRJc1hDio4ki9WCy/7+WeowRoyNB7FHxHooYsQnRen/vrXVuxEF1ZeXyIsPZ0BSl6JnBQoauoOERg9hIUuqZFbHhX01CsWyR7v673nauXME57raNp5GQjiLZYyG909G1ADTe6iBGqUlkuSDVIG8GfC8DJmGSSvtADZW19yVS2YOBHGkcVV0EZ73xvlns4dSpceg+tB54kyZbq3LU1H83tHrqcl7ZR0gax0dMafx7hXap2uuILVDaOfUaNYIH6uU9bRRFSEkwcFudE1kEcCpeK+WPuLihS7i3ck2FHBOW9/dRMUxpbC1cXTIf3qFg2Fra50odiLaTKpWBxVnSbt7emrrzZMzArPPkf03R/2KjQgHZWozQ5MTGRmf2taNNJ+0aWCaKdLDf07HDWqoWlpDBhlI+Mno7aWDkXenL1Qqdgqj3pEHorGiNE6ipYYinVx5P6llrncve8ELMiSanlJ41Yb0kqHUHE+vOx1wvgE+j931yHQQBdCW9Yf8xgov+T+k6hwyaOECmdfew06X3NNm6xqfA2trRGdBVSEksfuDEX3Mqo+TkBIbSPf/wFvvcUe55mCyAVOmSiiGNclBwtR0/lkLcOd2ne58py799yVObVXH6PQTkCeAsLVgF9eV4gUCRQrROeDtVaPF/uRr77aXkvtUe+hs2LXP/8JITt2MJmjmEJHGSg9igAXJ2MUfneRPLvd7NF+4dNP4SzyA7m2UbOsG6RmPrwMA1lfKQU3eRtQtjjKwKi1SbCjYgXfWn89FMVXwCSfudDnkskqegBYps4sR3PfFQgGjNDe2DcFyupMRVNHP9p2xqRRJq0W+cSTNocuRPRRsOeKw4WELmn04eD+1o7iFYywXrbmKA9FY4Adcluhy41eH+uO3Hd7oEPJp/bkjhIWkHXaXqOYhwAEII0YEEuN0jpTi0drjNKyQz/rjIoe0vby2CNyaTn7yissNSr9XenLTxXByT0iF3/PUqNi477hfD6sUjpabWyBJfrIJqE7hZpLrV7nS0fuuV40uDqOiLQrE29kYHybO10kXd0Xd/Yj9yX6jnPFpzsyHLpz/lrGFpHf+Xo5op0sOgWffcasOr0whqcOs/ARKOYJRM689BJT1NVgfFAIWnnoLCf30RBUwpEyrfjbb9tsjT03Umf2UYIdFavlCtihYWlTKcCRgiSr7roLxl50G1Hxyg59ZMWulqruw5fgZSVhAAtAI5cA0ia7comwFBKedpcIpTHJvUBrRfAOXTQrL3d0MHjafPWcj5Fo55fwYeiPrEfraNq5VroaAVzxpk0s3Su561DjllV7Viz6OJ1/913Iv5jwQLkmUSNHMnc1a9ZdAkD9sRq4LfoPzpzJzkLeuqA7KxXYUzb6sJHlhlyPyJpDjd5n6RtubZ8oCNofg2d7o3tce18+O3rP9eBbV8cQlXbu7kZa6CD8E3Pjjcxd05sbKXEpw2EhZpGk1oDuqt1QA09up3po342wdqLyO+2Nu2kvx2Kq5ApdiTxGcZfctZkU7OlvvKGJPSTYUbF8roIdGpr7wDehK1sU+i5SBhhXwIKKaeryCFl0yLLD2yVYW2jMn95l/1TW5nD2ZdaERAl49ELvzs7Lnc+7+2Bw59y1jm0U2gkYkGWHx5Jopbs9Pgha5kgKGGpqCntSFW9yh+OWF6oxRNnS+JlG8ULdH3uMZTwr27bNXFzZ1t6TK13lRQsQzSEZEzNYpl8NxtgjnopaSSelbOWZ2yhmiWIiY264gcUI8NaRQc9G4XctvGOrr6i0k1JgLwZj+ygCua25ZtMZw5IXYXwCxcoZFRRYZlYk6/BeTDQgS0q4Q6o8c8z2lnVWJgFjfEj51eXWW1nSkM4YE8QLrtYXF5tTXvPvAy+MarmCEuyo4CktYIenteWv4f7r7a15dETm2XKTT3JZXR5szF5mfvyyr3rDyIWrHHV3+HtbQkLrQ8GiFLDsjiJxDifmxgfa+2BwIylOD20U2vkHXM8YD6PQ7vSmXuzA6tdgIpbApCTmvsrjfLhrnD3664uKoLmhgVlvfDHbGq85RENzMOXqvDqyn7fvub21FZn279H6OQwVArwmEGmi6RtP7pxR6K1A8qGsM0XrSAHalJWUN7KIUiO58jTvBibrF62xZ1BZQX8n627sTTcx0Cbi3otIM+fVjqDdVh08ZeIDZT0nsjL2e/nlNkeWBDsqvpBawA47LFCzk4n+rfEX41X0yvqkYuqqH1G6rik7uRvs8EOeUlfSWukVJK6acDc+2BEHgxvJcWpoo9B+5KGHoGLvXrvpmp0iHB82Cu3O0mXveQripkx2FKAsIv0i0tyRFyA9eVfLWMp9t1Rs0rgUy0Lxb+SGQ0CGLJKWjZ6hb18QJgCi758nNcu09+Syl05FWC/WGBOR70WkuaNl/SwWLi3CxFcUJ6r0DrAlK9Zc0iXYUXGyvLn2aihJroObYxdDSo+rVPRo+wgJSBoGbVFgvrKKuEuD6dyJ6up8fPRh86iJ4YOhqaIKzkEWtAfYoRdz1xjSirkaF6TzsmgeTsRDsbYRP9p+4R5/4SVt0bm33zYHueupgBBx35UuriLSLyLNHX0B0nxA6zCAtX2ns4W8FUiJwhtZPckScvJPf2KWH0oDT60e3XOUqbGp5lXk8OGmulcd1MhKRQV/qWUvXcpidSkhCFlekzFtvTLjmoh8LyLNniTr5BlAfyhBBvEi8etxrKPW649/ZAoFiimLxqQHlk2CHRUHyr/fHwelqQC3910O3SKGquhhHewMx7gdqnGhp8uMS5Ox6JSZ/wFszlkJgX5hUNdYCdP6vw7fHVrWrmCHHayoHaa01dS8IUubaIfihapjQGCHZMTTaVfW0iBf4K53362bC4mn067HmWFvDBHpF5FmT7oAuZunbY1vb9/Jo4OsPRTUT9YQay5qvIYWAQr+7aN3kWsbFTJtT3d3Npc1a1hiEmUCErLmUOp4a01EvheRZm+QdQl2VJySeoGdERh8q3cwtIrpO3yErDpk3RmXbNImZcRNhvd3zWx3sEPv5hYeewesQ4I85AHRDsVDhRugrPYcjEic4fFgh6doJqBDQfZ6NtH23XLtRKRfRJq94QKkVe7V7DtpntXE4pBFiAAHKf0IbLQ34OHfXloTXrCYYuqoSKStYstq6Ne6xp7WX0SavUHWJdhRIUl6gR3KWqJ3mlsV07f5CCUlOFOxG7bnotYJrTp3p6+GyMCu7PmOAjv0borfoQ+E0a07oh2Km3NWsPpMN6Y+6/Fgh/PYoPffV3URcUbORNt3CXbEjNPyhguQM3Jt7Vl3yDrLQIW1rsja0x5Je5RZUYnGhF/9qlUxYXtr5A76te6Ju/uLSLM3yLoEOyokQ0+wwy9ZehUwVDF9q48QwNmet9r8u2tSFkD/mJaipx0Jdvjh2x4Hvavrp6afaIfiR0fnQTmCnfsGvu/xYMedSgfR9l2CHQl2REs/7O7LHwGevZjwowktPBR/QGnW6WeU2prc4/wjInRT0nD38VJMCnf21mAITUtDL4950CW0j8PPnIhnnYg0u5vfHTKaDg9IsONgEcnCsGbzFF1iduiDwLObdGSSAnI34umlE8IGQnLkcBiZOLPVSnQk2KFDnWdnS0WTPhUcNWIT7VDkGf3mZKyHrZt3sPoLjc314OcT4FHbx6ufU6BwBlZt1ruJtu8S7EiwI8GO3qcImO8K1kZmiXww/pcyuSkTBiifVeM+p4yTrX1tMuwsN8XmqI1PFvGsE5FmCXb0l2/dR1yEWRqWLFni1LitspHgZfuXO8/pBnZ4znA6oMi6016NrDhkzVG2EQkzWHyFtdaRYIfmozyEKX4nZeFCVYUQ22s91bxHpEORkhOsOTTL/KE8trMEKpK/gpOlWyEpIgPu6LtCzZK1yzPuqK2jnLhI+25tw0SkX0SaveECpPXAcee+87IV+ehq21BWxtzaKHMbAR1lAgFbYIieoaxuVMScxqJGsUN0/uVgiusud9wBp597zvRz/MZWLb/e7O1h6elha53cSb/WvXFXfxFp9gZZl5YdKxKhDNSjX++f5wulPZtUazscXQDc6UJj+W6KoSBLjiXQcXSYdTTYocM597XXWHpBKjhKlafTV2kvbuquA9DRnrfne939LorNOV91GIL9IiEjfjL4+vhhYoKWYrSXdr0HKo51hUMRpg+pp4Ed7iZJFkOyHOrdRP4Y0lqKSL+S5nWr86ChvgkGXBoJ/YZG6M1eHjeeiPvd0Zc/OsMKv/gCqrCGjyPgw+dKIKnH/Plw5p//bJXuOmLwYIibOhWOpGaZwY49RaiSAUXcexFp7mh+1+PQk2DHyiryTE0hKSngi8Wz9s6qYZnJ1Jp2HV18D86cCdVYibg94nY2Zj+LYMeUzpmyrVGmNTWto8EOn6MyWDMVc/5TrQKjNCMfipRCuqAqiy31+aoj+PdjML77Iyxr3xfHn2qzBeTfTdYdW23esM0esW3N9fWQ/ec/Q9HGjUzraSvLkJbJGnnftdDtDR9EV+lX7vnMcbvYMEPHRMPcZ7FmgZc3kfndU2knzwhKW001Ryr27WvDgb6hoRDSoweAry8k/frXzGtCeVeQYMe20HrqnrfHMWNk2iXYscIhlkkEKPCaMpfpBXZ4jY/2yDb2xr4pLENWv5jrYGLKQtXy4ClghyZMdQpyVq5kc2+PNVO9SA4eNPLBcLzkB6ughpM8OO42JhPN+F9RdbbDJetIsHMUQU0TghxqNadOmTWh7lI2GHnfHW6kigdEpJ/TfPpYFTw96xBbpdBwP3hxfYaKFTP2IyLuN98xI9FOhU7Ld+4En5AQSLjnnjZu4fyeQ7RlxN3JkhQ4akai3xEtan8vIs1G5HfL/ZRgxwqHW7qZ6Q12+OWdMqtQLIq7GmnnX8m8ng3v7GVz8y/PQmbzl5Ca2RVumPW+5ilqOSCUmWnaO9ZJC+FaaNbyXj368mx9YQGxEIdWm/K681BQfcI89H2D3mdpyonHVu+bzIrR9ut8LVzTcyE0NtXCpk2bYcIVV8KLv1ypmv9on8k/3Q8zDVlaXCgDUVBCgtNF9nh8juWauLOOk5H3XQ/eEZF+TvPh3eXw14ePmpfx6df7Q/c+oXosq8eOIeJ+e8Plz5KhlGBHreuxiHsvIs3ewO8eB3aO4aXmMSzyV11dDS+99BKkYRpEZavEoLvnMKhuJWr6J2Hg3d///neIx+A6W83ZBAXWgpf1BjuUAIGsR7y5y52GXI6oYKjag0u5hp4Edvi8MinQEvffKO5sRj4UOc/fkLoUUqNbXAcJ3FB8jjItKbmvVTeWQnxoPwjyC2fbxWnnGdqUYJv8zct27YLYG29kzzYhyKk8fBhKtmxh8VnUKMsQpVytQnfPyGHDIBfjtSjQNnnePBZsS/8m4BuIAIgaFeCzVm2cyzMVyUucPRsC4+JYMK5/ZKTbLo9G3nc9FkVE+m2BnWlzk+GayXF6LKvHjiHifnvD5U+CHddESvL7BNcWroN7eRTYISBD4GQ2XkrCMJju5Zdfhqeeeor9nbft27dDly5dICkpCZ5//nkoKSlh2dYCAwOtLqWzYIcnJ1CmhtYb7NBEuSsbu6i5KTMb186r9b/1dLDDLWJ0qc1Yv76DRcfx6416KJLbI7k/UqM00hzAOKa45QlrYIcADjQ1wSlUVhDgt9YIjFDGIWdb52uvhc7XXANU8bu5uRnC09MZ+Cn+YROceGoRS1/ujmQE1uZp1H13ds1tPe/p9NeVnoPC/euhuakRfDBmIarPOAiNc1xTxN76cJp/+aEEXnzqOISE+UF1ZSNcc2ccTJuXDFUVjUAubt6YsMDT91svvvZ2WScvEFJmUVOrIBVx70WkmfO+kWn3KLCzCy9D69atg8WLF2PcnC8sxYB0st4MQ82utXby5En4wx/+AP/4xz8gJibG6jP33nsvzMBqxI6aT3ExBO7ZAwGYltEXAVTVXXdBQ//+rNuJsNVQ6ZcNvapmQFhDiqOhrP7+FMYK9KCAQIsWgYGEPrW1UP7II9DcqZNLY9vqlBe8AQoCt0Fi7SSIqR3p1NgXqj+Bc/GZkLQtCjqnP+ZUX2sP26Lf2YHDX3iB7U/1rbdCPQZVenLTi+b2pvFUyBooCzgMkfX9oEf1NJdez2nfF7mY9b9k060QsnateazmoCBoRGDDWyMmA2lGGa5HmaP99c3LA9/CQhZA649y7lNXB74KgMT64hiIbMDvzJm2c8Tf5U2MhoJB1eBTWgbdTyL/j2gpmusSUSo7GXXfVZLn8DFPpz8o9zsIyv2+hfciUqAyzfE3wh7hnOa93wXBnu+DID6lEc5n+7H/T5xRCVvXhkB4VBMMnlDrcP2M9oCn77c719ObaOdnNV+vsMbu7K/BjV0hsKkzxNZd3mYpOf2NPjXg1xzszqX2mLG9ac+dXVSj0G6t7pdHgZ333nuPWWrmzJnD9uDtt98Gf39/mIppEa21QrwMESAicBQVFWX1GbWWHZ6Olg9ClgPuFsOzlFi69DjDKLYQMc/81hfz3lNGFD2bFovUN+vnwUEEO/1Op8PE217WPC29NALuThusmVDFAHrRrOecHI1FSQeIb6jxuBxHfaz93tKyM/pR01NhAwaw/3e9+26nM+uR+5o1VzWyxhZ8/jlzT6NGro41CJBOX4eF+a41vXf88UkwZMoCV0hxuo8R991pIu108HT6j3+yEEqytkDn/tdA6fGt0FhXCf1/9bpT1h2Ky2loaIbYroHQdwCm6eh0ihXRXbc6F//kMYvOxg9NFsqr74iDbz7Kh7SMCHhyRV89l9ojxvL0/XbnInkD7WTN+eXcGthx7j92lyo2pBf0jB6Nbszn4GzFHozRnAhFJwIgsFsuHC76Cqb1f72Ve7M7170jx/aGPXd1/YxMu0eBHQI31KZPn87+b/lvyw06cOAA7EZLDD1P7ivWmlqwk7NiBeR/+CFQzvno8eNbBUhrcQfjc7LFJNxtLgGtT4kqLFDOMCnPxObKIcTBTvr5DLj6eu0FIfUSErrwZl5vSrrg6bE7etHszJ5reVaZ0KJX9Bi4MdX1GjTWwE7EkCHQ92JWPS3zVNOXsg6tO/AYFA00PX118XRIv9qkRHF3M9q+670etuhvxhdVNNRj/j503fXzA38fX71frWq8fa9OAXJlI4CT9+NqBnxSJi2AmIHqLX88vTR/4W2PlMNNt19hBju3zEiAw7sr4EhmuXlO3pqdTWR+9wbaPz++AE6U/GjmU8o6q2xZJd/D3vxPVMlWkF8Y3IDfjW4R+ipuVb28nR7yhj13damMTLtHgR2y7DQ0NJjBzptvvomeKkFWLTv03Fp0iyE3N2VMj+UmqgU79iwsRgQ7WjKx0Rp6KtihufE6RfR3d1jEXD0ILPsZ7WDgCS0oRufqlAWtEhM4uyac9n/+fBU0+NXDpMOToc/0uc4Oo+n5N9deDSXJdWyMST5zoc8l6mpMaXopdjbavmulVw3f59RUtnqsS2AwBPv66f1qVePtem4ce27Y/M2Qi2Anb+tqSBiFyqbR6l3ZONjp2XU/nDw3EC69phh+s+hq+Mu8owzgPLQ0lWVhe2LKPrjsqs6wb1spi+H56/uDmDXIm5rI/G502im5zJpDsyDANxQGx90KnYN7QP+YtqCfnjtTsRsuVB6BWMzOGRWUBAcKPofs0p+ALD4APpit87iZrbV4BXi6bBh9z7Wsr5Fp9yiwQzE7GzBTEyUloGYrZocCkDdt2gTpGIQcp/D7t7aJasEOTzetdF/j47kT7FjL/qaFGakvHUzb895Abc0PqgMNLd/pyWCH1oxSFJf8+CNzXRqEdXg8sRntYDhUuAELyy3Dj911cI0TNZmsrT2n/Z1NU6Ag/JwubmTK1KikQby97wqz28QrezC4tsEUXEuNLFOlJw5AYedi9u/LfG6DkZdc9KVzM7MYbd/1Xg5L+lfkHISDlSVQ2VgPp2pa9mh535EwNMJ6rKXec+LjlefshqPvPgwRyRnQ964VToMd3v+lz15gQ066dBVs2DETAgIboUdaFJw9WQ3VmIzgieV9WTICSkxAFh0OgvjP3UVfR4wrMr8bnXZ+t3H1zLek/7OsBXCy9Een6/p1BN+6+k6j77mrdFM/I9PuUWBHmY2tsbERVmF6Wcq0prTcEND59ttvoWfPntAL08mew6Dl8vJy6IMZzaw1NWDHnJ4W09em4zstW3uAHcrIRm5ZgV27auFFlk2F19YJ9A2DuwesZvVQnG2eDHY4LfsmY32X8+c7vNAo8UdG/OQ2WcuMdjDowed8b/QGO8rq3vwdgQh4bkpdBheqs2BzTmtXS0qNXVpxGup8TQHhl8ZMh8tTpBubs+eAK89b8v24XV9YHcYTwE7+LixY/O1KdGHDmmeTbNc8I7e3rLULwT84AspP7wYOdn73wL9h7WfpcDjnUjONMfGB8OTKtFYWHB7LQ+5tt8xIdGVZPbaP0c45PRfS6LTbKjGgdo0s6Vdm8qQx1GZ1U/s+T3jO6HuuZQ2NTLtHgR3ahCNHjsCsWbOgE2Ymo9TSBGLyMRXt/PnzWea1HTt2wIMPPghFRUVsz0aNGgXvvPOO1Uxn9Hs1YMdRkU89LoG2mEQZg6JHkVGunaeL4HisgGzNJK2G2Y0AdniyAkrsQO5sHdXIDYDW+w60NCib0Q4GrR8+a7TrYdnhPE3jkz85+YN/dHQunC3f02q9edVvXttH+UtX0q+7yk9G23dX6bTVT0l/BVpzrs/8mj36+54Z0D80Gv6UnQmH0NLjCWDH0tJji6acbzGmc9eH7NflVZ3hzf8ughh0R5t9+7+gPCcTznR+ANIuuYFZcawVEf1xQyG8viwbRl8XA7MWpui95B06nsj8bmTalYpRrSUGlAzI70v0M1K0kkubNzUte07nYbhfgGGXQwvtHU20x4EdvRdEDdjJxvTPhV9+CbaKe7oT7BC9PF5Ia/0YirkgN6RyrJMyLnkuZMS5HqNgBLCjBIqD0K1Nq1XMFd47VPglrrkpkJ8Ajw/+Ry5U5AZmpINhe95qID6npoe/tV6WHaVFR8nTxOvbcl/HzNNNUNdUCYXVJ83zfufgTPQfz2q1nRLsuMLdrvVR8v3u8kJ4+Og2GBzRGZ5LvRTq0TL/r9wjsO7CKZibnA6T43q2eklVfRHUNVZCRFBX8PPR/1JgCW7UgJ3G2grYj0kNGtAFL27obZBXNghe/kcnll1t6qQPsWbPl1DbfRKMmmo729/h3eVAGdy8MSObkc451zjadi+j0r4JLeE5ZTugqOaUJuuLPfqtFZTWe/07Yjx7NFPyFeupskwzfT33KMxKNG5GRqPyO629BDu4CJTdiy7Oti7M7gY7tBH7pmCGIHTJ6/86pkC14ZJnT7AtzcdaL6xGADu0HhyoUha9BLQI6p2+296a84B+a8/EBPdknsmMNwAAIABJREFUAcmjU6e7bF1rr4OcB6nS+/QCBa6AHdI00lx4Jh8lT0cExsOMQepis6y5vLWnO4WRPwh68JyS/g2FZ2BZ9h4YEx0Pz6YOZ8Ovxg/+6rxj8Ku4FLgnugt+hUzXg11FH8KOC2vY33tEXgbX9XrapYK29miwBDdV+cfg0L9ngV9QOIR26cUyxcUOugFC4npDY20lnEGLTlW+CTjzOB8lcLln6o8swUFt4hUwavofbb6aYnceuj6T/X7VZut14/RY+44YQ2R+NyrtSuu3FsWoBDstEncWz4sXTh+Av/W5zKYYkpWbLNp9QiM7QlQ1v9Oo/E6ECwl2+AVZufNkFSCwY621B9hxZF2yxaV0QVxzaCarGl9ed55ZFciiozX1o1HATskPP8DxiwktaI0S77sP4hA4WqvHolnSFQNYXqivwexlvaLHArlcbctdxbTTvHHXK8v3Z+Z/ANUNJRDiH63JCqeFLpM18FnGO9wNTMt4vK8zYId4uKAqCzblLIfIoATk3UugprEU6hqqgNbI2eBZ2oNfzr+H1p4TZlIk2NFjV+2PUdnYAI14Dm3ZsgXGjBnDHn7l7GH4rOA0zEjoAzMuajQ52Lk3Jgn+J6olQcGmgn/BkbLvzS/p0+lKmNDdVNA42F+fy4E1Sw7PzuZohVJvXQrRfcZiSukWK41asENjPzgp0yszshn5AuRozx393oi0cyVd55AUGJP0ACSED3RZqaAW7DQ01bCl9PHxc4vF1tE+6fl7azSvyjsK3xXlsQQsT6QMhhtjks2vrEfvA0qzv7nkHCw6vgtu6dIDfp2YBuH+AXatQHrOWa+xjMjvnHbhwA7V0qGaOpYt7s47IXmeqZiiZWsPsMPjhuzNw3JedEmkudGFkDdXaupYo3nTZ4/DnsSfoXdBOlx/recUFbU2V0owQfE75IpIjTK0RY8bx9wS3dGUblJkcaALOtWkoZTN1LiFYsu+jyE/aBNYs0rQnm3OWWmeni1ApJw/jUt/XEk4YWsdlKDNljXwSGYF5J+tgf7DIlWnzXUEduiDywG50sfb2jzVrI21fl8jiDuMboaMJ9DFMAY/7skRw2Fk4ix3sIV5TCN/EFxdmHlHf4LMclMcpbWmjM8hsLPu5E64vyQbhgSHmR8/UrEZCvwuQI+h97QpcOiMZY9k61jxdxCN6XGvSTFl9uStcP8GyN6wrFVCAg52YgZgFVo0MpFbGrWwpIEQEBwFCWNm4s82QPKVpu+Dq2DHWzOyicjvnJ+MSDs/b/VQbtmj/+XMSa2UfnzNyGrbNXwA8yLwtEaJbii5DY91Jvdu+t4qY5+t0axMwhKHafU/HHQVsxJTXbFPL5yGlJBwICs3AZ7YgGBYhPGLPUMiINrfWGnojcjvnMeEAjtVx9BlAV2dqDmTDKA9wI6zKajJxYcuy5RemhodXHTp1hKnozx49ry/DDalboDYiq5w93jtAYbtISRk5cl97TWoPnmSkWIrBsvVA5YOPqoeTZYDnpCADkZbjWjOjv0ns5pQquQI3B9KYkCgiDLmEXBJihiMgfZ7ERDFQTgCJ9MFbSFz5zpYuB7fl4v1bsZBaV0uvvcrqKjL183VjOb9xv4pjCayTFkmsyCQc+JQBXzwf2cZidPmJsM1k+NULZ89sEPrRz7j5JZGa0EJHohe+jutCTVaXxa7gR+aGRoCXK0Bqa5h6Qh6hsGALjehVWspvq0ZxnV7WLfq3+3B67Y2gdbRHk+q2jwXHrIHdq7unAh/6NlSZPAH/OB//f0rcOux/7Z5U2k01s66aznsL/gUjha1/r3aIGrOT4xnLaq6W6urQ9YeaqFxJlkm17agyAQIjLKexVIJdubMPQ/H1z4F9dH9YOTsV+2unLdmZOtIfneBVXXtYkTaeXKXG1KXaqqlRgtpj35lqQBriz5v2GZd90KPwfic6XsdHhAHhTUnmbeMssC2Jc3Hqspg1qEfIBRK0WoVCOXNIXAvWrK7B4XBlwhwdpYXQJifP5seWb95o1pjL6WNgq6BIa2mTuNlVZfBpJhuepCk6xhG5He+AEKBHXN8B1ZyT0HXJ7UB7e0Bdniwva0kBQRuTIHwzdAlpC8cKtrA6orQpXBk4kzdQA5nDCOCHZo7rSNZeXJWrmSxTxQDpUdTxrXQeNbAgeV76GDoOriGJY3gjbsZfnz0YSzG1hvuSFsBq/diCm0MslfbCBTQxc/VdhwBMgXwE/+QFtwaoODZo5TvcCZtLj8UuTskWQgHXT4bmpob4dvTzzEASNr6cAR5eRX72GvId5xbu7TGnCnnnVO2ExqaaiG7bBvsu7DO/Ctyj6MEE9T00HLygTvyg/D58YW6uLE6y1sc7DyDoKZ072HMknk5G8IX3TdiAoLM7hqV5Q2wt6oILnz8ACRV5ENk71EQGNEF6sovQFnWViCwc+Vs0yWotqEcT7tm+Czrd5BXud+cic/e3M6WZ2KmvhYLvaULJAc7xX3jobifCbj74n/X9HxKtcVUCVquvPo8q9vTGJECl/3vm2y8zBUYA4pJDeKGobfARWsQ/ZzLVLfUEBg2rhMMHRNlNXObs2vf0c93JL9L2p1fAR6vo1Z5YO8NasEOdyPOrzoKnx9fgEq7C6rk2XnqtPV4Yx8q//CupWz0vZ3RcxXknt8CTbXVcGbPVhg9+TkW50dt3dn18PdzeC+DHEiEo7AHrrI5iVAEPVUKwHNd527wWI+BUFBXw87JAF9feOTodhiG9ce42682ivTtbWRZFwrsOEpEYIst2gPs0Lt5YdNhm9tqPOhyTK4/ykbWgKHxU3UHOvQOo4Idvj6ZkyZBY2WlzaQTzh4BZN7OzP+QWWKSwi9hANNR4wcD7RtZLAiskrWCtEa1+H/lBZsO2Mzz77N3UAsLiGWXr7gwBLZo0UnrfDXEo0Ui8/wHDKiMw7Ti1N+ZRu/45vA/4fDhHNatrqgzdL50RxtLEWmu16w8AzlZVZCYEgJ+WOg+53i1U2lzLcFOaF0YVAXaBnTtFVNzsuRHVgl8N661ssWGpMLopN+wH/lcDJinODjL5os+58mRbQPMS2vzsKp4Anu8Iz8IZDGkj/O09FUu++E7w1P82Sn7voVzddXw/qAr4dCP22DChAlthtm1qQQO7SrEWKp8CMr+Foakb4Led5NlDYHN+eNw/qt/tgI7fAAue+EoEwSOeUuPuR6LF05k//TzJUDlA/wiRwCeslKSlYusO8T75WjBzN26Cnz3ZkIOJoE7rUgER0C7S4jJskOy+jVa/Jis+uNa9l/VCghZBTuhXeGyB7HQ8TGMIURLD7UgtAwN/HULn50+VgVPzzrUal0eWpoKl4xFhGfg1pH83tHLZjTaebwOnXd3p5uyb2ppasGOUulACpkTJVuALEv0LWtqboCowERI7TS+Xc8sa3Tz84PODDoHSPlGc+ydFQDxp+vNXSpjAqH/Xf/Hnvl91rdwoqkfDAyuh351q2FT0yToFJKGZ1IgdEGXtSlxWA+yvgpCff1heGQsXEBgQ9aeF07vZxafHsEEmnxgbFQ8dAkKhj+dzGwV46hlf/TuazR+V9IvDNjhLmz2EhHYYoz2AjsHZ84ELF0HAQ9NgsCErlCKLkxRQYlmDTwVCU2PncQuxHRY3ZG20m2Hg9HBzvGFC6EEA6X1cmXj7l7OxI9YHgxkHSKtM09eYDkWHZwEZqwVKLW8+NG/ybp0EF3ClPFCSh4uOFfHtMmnTudCzplz7GCuPpsEjdUtZvP4kfshqnokFOKzVAzx2rvi4Z3lOVB4vo4N9eL6DKBLmrNpcy3BDp8XAXS6iPbGDxtZtngjF0w9Y5HsHfLK+hKufAwo016AX8sa0n5SCtcekSPQFz0dqg6nWL3su/IuZ/pYyw6YED4I17kXS809Plk/Vz3LeXGf9c3DbrAK9upqm+DJydugtCTI3HXApC1w96+uYP+uaiyCkncXs78Pm99a2aOss2RvPejy9MVxtNhfrDHGLaojEu9DcPsBk7vu6OGajH8K+3SG9KsWs4uMMnbO1vi9ax+Ay3rdDsFdfOCvLx6GMx/VQdIdgdDzulIY/OWfwKeuympXsuw01pRC5fljENljGPy0dzTKUzXs3lLCnveGujtGvgA5I1/WnjUa7fyM0Eu5ZI9+Dmpo3ZRZPvl9is5/ZYkAUtJclvArpsDtiMazf9L58b8ZG9gUuKLlkq1+EFLTCOc7d4GoslIIbqiDXendoDY5CD6oNykdKQlLbNUqOFm6FYYnPQK9O0+CEAQ4EZiIoBqtOU34DIEbSlhAiVymH/ieAR9rTZnQpQzjfpSNrN3UaCxKfNCezWj8rlwbYcCOo8Kh9hhGb7BDly06dFIxe5eyUb2dn4dlQtFA67PhBwYdIhTXwQPi3cHsSrAz7pIFmrO7uSIk5GKVVbwJD8TjjF7L9bJHNy84SskKCOD2XrZMVYY22htaXwKWE9G1hdaYfyCcCZKmuVmj2TK9srN7p8yeRn0vbB7HwEvghUvhiSVXsaKG1EiDTCDFWktI8Yew8CDI2m/b0tI5LhBum5UIoyfFmAOyqVji06/3VzVlW2DHGbCo6kUuPvQOZjCkDHDUSK5Ol/+MGQ3tD0auhkXV2Q7fOKjsmQ4BO44SPZCC5Mbey9wCKu2BHQLcB3ech5++qYaIkGKICC2C3MJUgKH5kHFvi4vn6G9NS2sJdkhm8ir2Q31jNfs9WdcKa7Ix6+FrrfbC0mJqGTNAQLtndiBEHD4DCaNmQOJoU4D00//3OPt/6c7RzOc+JLYc+o5ogLSYq+G1Z09AQ1UQ+IfQpcQP/O85CbmnEqHzV+FQdG0FFF1XAeNzdraKPyoOjoSz4fEwsOBYq/kFRsbDoDkfgDINNT3Qe1A4Wk99MCaumyHd2lw52x0KkUEeMBrtXHHgbIZLW9thj37leaRMb22pvOgZNQoVceWQe9Gdmb6z5DnhakF0V1nHGhAkl+9v9jwDw3+uA5LrP476DVyWtw+mHVoP1f7BcDYiDv8fBF/1HAMT+4yGof57WilP7LkK7q8owro7x2AXWnn6h0WzQsu8ZWBdshV9L2fAKLeqCnzxfLBsndHtjccCuUqzs/2Mxu9K+oQBO7xwZ8qCBRCDLk7ONEuws3rfZHPQ+e0YcK4mIFjJJEyAMI6DLn7KvocXPwFf37yNTU2ZqaQGD4KzFZlwN7pTtFfjYIfep0cVZGeFhGtUOL3OHs7KgqM0htosd8r30qFLjeJL+J6MSFSfQcZZmtXuLfEPabDJDe3gkkXmbl3RLedXj/aFyvJGePGp4+zn5KYWEFqP8QGRsHfNULwo+sMfV6ez39El9JPXc6HfJREwhkDNL+WwBX9WlF/XJhnBzHG7WB+y9HBAZW2+Jw5UQllpA+zbtw8GpA+EA3tfgtzk/RCSZEpyoIefuNp1sveccp8pULY8x1QDxVH78uTTUBJaA1f0eoK5OPHmiwUwCSST9SC9fAFcfYVzZ4yj96r5Pb/c88BjAgm7MQU3aSoPoyskKQ0IEHRGS08RpuXOiJsCzvCzvTnYAzuPXv89lFZEsO6XDNgHl1+fAi89FwFNIc1wybOm1NLUbIEdW+9tbK5HgNqIl6S9sPaYCbBQ4/TzPQ7wDWWuiWQBJRc2qovDwc7aVbnw6Rt5gGWAoMQk5nZbfedGaMA/IVmBEHDdMTgzyR/Km0JgRlUwzBh7FfBgZRpk+olNMDx7G5zqmg4xZXkQXlWMMTxzMZZnMrz+bDacRjfRnCwTgKP2xPK+0G+oaZ2M1Nx1zhlhDYxGux6KW+W+qAU7SiWXpQWax2eSe/HGk0vxe5vPXhGD5xRZo7WW0VDLRwTCvvjlFWjaewc88dt7WDc6Qz9dMx165RVDZspIaBqFCa6O50D3/I0Qe/In89BZnbpD19uWQWrZAfi4yFRknJqj2N7s6gp47Ng2lqiArD2bis/BK7mHgYOdqQ/+CBWDatmZY9kaOjXCO5eNh/io1gkO1NLrynNG43cljUKAnVmhoSxonVrG+vWqNPzKRdqe/QpsL3ybARAy/1L8DG9qsnLRs0om4R9hunjEhqbipWMqs1psXbsQdiZvgcTS7nDnlW+5wou69VGCHTVC6+jFaoSEDhY6cEprz8Ke/I/ZkMqgdWcvyuS6SIVaeR0eR3uvdG8iy44yaUC/ztfC+O4PO2VNU0Ozo3Wz9XvyLa7aegcc/WAMJPSrgJKyMqjOTWz1eNTA/dBz1utsDSlLH7m1UYvt6ny6Sw52yOJDGdmunRoPX713Hoov1EFAoC9MursrswBxkKWcSHjqcej90Ivsoj3nonuAq3Tr2Y8uy34IUnhhSbVj+1w6Fi65whRromwcbPSqmgE3jlUPitW+19Fz9gKPeRwKxSzxZpllyNH49n5vC+worRiX9v0KrrlnOPQePxHuveVn8C/2g9seLoDUrr3Y0NVbTZkyLS07aua169w7kFO+iyWiuDbuUYCyEvALiTRnWCP6yUp79N15sGNrIPw3c5rVYSmG5sTBSoxRq4JqLAQaHhUAt85MgN+t3wn+3wazOfPWfdoayLksAo7BcBhffwH+d0AG7Kiohudz26bgVlp/Uiah5RjjeWoD0qEgr5YpHX78stCpbIdq1qS9nnHnOddeNLj6HqPR3tFghxJ3VJ07guZZP4zPa2YyaaksJtfs7bmvm0FPYvhgVi5AL9BjKtXhw2JeefZPmgfdyz79RyBUHrwElqzOgOLIGvhw2Ydwuf+nUFbdGY7GPQi9IhKgqPwE3P/YGFSQ7YatpfkQsfHvENTQ4o6WOPZ+OBuId5jyDRCfOAqujLof/DGZga3sjjt3FkGPpDDokhAEP5ddgMeP/czAzqL4ofDkTQfssmZAqA/8z9zuMPaGWFdZ2Kl+RuN3JXFCgJ1bN21iNEdkZEBfKzV2HO32z1sWwukCjP+4bAZcqD7GgusI+JTgpfxI0dfM8jEWL5QkjOQaExHU1ewqwgsm7sZaMEOHDmW/I608xW/wRoCJ0vB+/ONMuBB2DobnjIFRt7ZoBxzNzx2/52AnqqYTlAYXM3pIY6rGimVtPtaEhA4dZapsbjHj/blWhPv+0rOkiebue3S5tqUJpUsWt0Dw+J2EGei6gn9sNW4xIUBLbnNlGHROzdVDlmjuNmIYZFYUwuQ4RTS0DhtGyQ42P3MjnD1eD/f+IRR2Bz8Cp9+5m7m0sbicmmAYPGML3HnnOJfnr5wmaaIP7iyD4gKT/3DfwXhx3GtKE01t8OVRcAz/XV3ZCAndg5mFIzIyEk4eqkSXwGp4aMkhiB92hcv8o8OS2Rwi59sVkL/rQwiMjIMAdEuw1erL86GuLL+VC5TyWQ52EmomwfCB4/BX5HrAfePauiFQQH3W5ni4+ibTZV9L47xLfvB3Y3ICW40y0xXUnIAfcl5kihtKha5HswV2Dv6cD397PAeSYk/C4ndvAf/AAPa623//A0RvDm3z6sSY4/CHN8bZvBiomevxTzBeL2sLZksKY25jPGsS9d3778fh/968FWrr22pD0zIi4MkVfdu8gltrYneEwcA9XaBbYihExdfDgCsr4YOG/fBdZWfoAzthCPwXDsIY/DOapaGl1ugTBv2aN0Glbw/offwcXHuyBWwOwuQFdAEyekpqI1+A1PCTvWeMRnt7gh2KgbH8hmavfxYKD5gyYCqVGrvRpas31p2J8DOdD9S2IeCh+GQe49qv80QYmXS/ZjfctTtfgJ+/roIQv04YR1OPCpI6CPXvhHE1xXBm/ZXs3SFhfuxbRo3cbsurOrdiA2Vm0iMbn4eKzLV2WSk0rjf0/1XLuUwu5jFd0Q0twg9eXXKSWXiX/DvdbBmmdNT3lKXBJwswMxweVUk9Wp9XRViktfqo6dvSqUsg/P2jQVpZWVV/o/G7kiivBzvL5s+Hidu3s7iNNAQ6atNNKxdpx5fzoOlQJvhMvAV2N/yXJQzgplees175PAVg04VDGe9hjZPItEu1WyhdKl2oybzrhwqCKz4ZBAP+9pIq5nPXQ7mrV0Me/jny2G9gb68TUFKP1gOIhwfifJkvrbOgx1JICARSmsdeaNFqRr/U8vpzuA57WDpiOtTiwvqZY3T4RY5oTQ25EXpV3gc7vy+C7z6rhOGX18ADfxndZhlIW0qAh6wQvIYRxe9QyvHQ3r2tWvcooJksS8pgSkfru/HDfEjGVLIEuigbFWWlIj/au+NToTorG76O9oUoDFB8vX/r+CxH4zr6fe7ZYvj9tBPssVWbh8FqXEvKPkWNMlal4x6lx96g+cNA4xFdvBYAZdRa9eds84eg98CwVrE/MSmBMOGvneDI4cPQr19/+GCKaU7Ll/tCBIJ9T2z7XsHU32XnIfXWpRDdx/Y+8YKU0b3HQOptbZURjmJmrNF+9pWnYP4fJ1i1tpGM5FceQXe5MJZgYH/BZ2yI7pHDIcAnBN08MO4F29HijSxjHzU1vMvTqPNMZVr3ZHd5ITy+bQf0rYqGOV36MxfGQQPx44v47sd1WbALvT2GDz4ID7xocg2h9//6o6PQ6V9t69gQ2HlyRR8GUGpLcvFp/KCje0dQdBKExrcFItbmvmfl9dCAlcypRaWOgthBN4AfZjyKSB4Kny/7G3y8YQIkdgdY9OZQ+G3Wdsj+bzVcVZ8Ek8YmWlWefJB/ElbmHITrsO7FwpQhrV5JtD981OR6rGy/6oRJCYpbijHXA2ptm+fAHbs/geR6VABUFkHKJHSpHjhJM9ihc27FgixMMBIEN83qCl0TgrVuqVP9jXwBcopQKw8bjXZ3gR06G0ngufUiKLKr+e/HP1mAcW+meJTCUyegsMzkgXDTn1fD0apSOFNbBc+d2guhCHT+B7+bt8X1MK80d8VVgh6yyIzAmB5XY5afnPchXMh0Xvk4ZFQUA0HbNhahW3g0zH3WdP5So9T7/8C0+8VHN0PRwa9Y6vmi4sMQVNMSCDpw9nt4jpkydpKCY+f3JTDlgSR4Yb4pdvTGe7rC7bOTgBRHkT/jnWJ3LBQdrocwzGS98CGT6zlvB2qK4e8bUYG4NhJ8i3yh75Bw+N3KNPPvG+qboRYTKpDXBTX6/8Uko1a4WP2PjMbvSsq8HuwsnzsXxuzBS7SLVh1aLAI7vvsyoSrCFwpim6ApORnuGPE2W0dT8ccv2GWDNBC8GGJS+BAWDEzZtQjQBDRFgU9Ag1lLwbWqlv6rfdbghb7ONQuUepZ1/OSxN9+AZUHVkNUbbwWKNh7WYD7500AZqajgFg8K7hU9GsEJZdhKtQqEvvl+A4wdO9Z8QNnKsGTNx5XcjA6882vwrW+ErfnjYff2W1vNafK0CzDpN1j9XNFWLjwORzLL4a/vD2KgZ8uvn4ZdJaaLSt+YPLjpb1PgXFkEPlMBAWmboCT6S4xpMIEHyyB66k/uWcGhvlBR1sgupmER/ui2VQZnT9aYMyqtwsrwb+S1DkrmU1qfMRHCFVorxztg/wles8Py0NU6rmX/isZ6mLzvO3gwuT/cGJPMfk1aqbdeyAFKBPPwn3vDrk3F8OW75yHvVA3kTyuFssta4hB6P2q60Hoi2KkrxdyH+CGuvnAcrTqm4HF7jdwWqKZKRDLK511tLSJKsENxIjEhtj+oPNlBzsu/gzGjMuCWGa1dEGkeSpCvZl+dSSfLXd70KOxHF/6/zjsKIcdtu0feefsOuGbur9AvvZ7VOnphvz+c6RwJj/43FgZ3T4RTZ+vgrXUlQGBn7sMJUHrug1ZxVGSlyZhnckWmRimez/38Dv7NdJkgi1tYV0z3is8VHvgaP+whiJFa+JCeIXBBMTo/7swAGH8Wsm5tcUlTZj+iZ+kSVlJfB0fw/1tx7AMVxTA3Ob2NhZYrOJT7MxhdUH6fkgGVVTvx+3CUnfl0WcuGQWj/ud6c0CCg31Uw+KbFLoMdOpdeW5oNF3Jr2DlErXJQDYTNaIZVw8eoYRldnjHyBUjrAhiNdvIIoNpijmJJ1K4L0T9u1KWstpSykSWDK452ftqSXfHnI9fB2UJTFs7FbzTAPcUFbV5FxTbv7dobbunSAnrISvTT2deYJw01undkxE9hniHOgp7Z125hHhAT7jZZ2wN9w6EGFdikLNwZ6gdn8ZN1387PIba5AMpjfw3bfkAXMXz0bx8MYt8+Sv5DdwC6W/BGZ+BQrI2jbB9j5tUzqMgedrwrBJ86h4lPekHa3S8yRc5f8Lyk+4llu+qOOPj06GkI29eisEj/bQg8fktrsEP97tj7XyjLboDkv5lc2F7ZZFImBuCH+RtUwoZFtpxvwUhXQo9gBngCgkwAiJKi0B+2BsGKn/m39ULg8zQavyvX1+vBztv33gv9srNVB6i34T78AQc7/HdNnaKh37V/ZP9srClvpQ1WphcmDQQJKbm99ai6C/qm92QFJi0v0+TOVdNQBjHnIqHskZWagJm1+bvys2/efwv+mNrJ3LVncAScRFoHBxVCXO2nEA2mIEJrjWIBlNniaE0+PPBbCAkOZu5+FJ+krBtE8TBUT6YGiwha1q8hDQn52Vflm7QfdFjuOHotuxRFonn5cM6l7OfBwY2QMToCigv9mMbliSn7GMihdMpVaI4m/3tbjYLn0x7/GwOqllnfKM5lzYocc6pYW2P49m2Co79BK8/fYmDkzVlwcGhPKMU4mjN+lHASgKrIT+iUCGMpElqHRqmgyY1v1oIUljFN70aXuM8unIZf8BA/UFnMhl+aOgzn35WZ2vuERrKfUUrNEkzDufNgEXzwdC6cnl8AabFRUIa0+4WFQuPfMLsVXoLnzvWBoZMv0XuaLo9HwCV/J9ZFyTK5FXEtu70BCRzte3UK+1hlzGtb1FWpuHB0meDxYZmPvsB49Dn8kFo2yyQdJCddwvqgP/tqSIkaiXVjTBH1PvhxczattN5g5/l7jkNAkR9QfJayBSPeGBL3M0RfsR8q01PYryowAPm7nOkYuB8M8w8lw5A0k0Ll6d+a+j4Yg/XERpkKdIYYv6IMAAAgAElEQVQl9IeawlPQiKmdO6VNQDfDLuznxUe+g3osRGqznbgMi0MNgdgHL0DB/rXMbS06MRH+/clkuFCMMjjlGGRd3pIMYAzK5R1xKVjzgyyZpGk2FbpVtuV9R7a50NDvmXZ6+y9wpZXaQrz/ttxV8HPeG7AVbofo6miY/dMqaMBsSon/8wxU5gyymdqdlA22lCQfvH4GNvy7bVYFSvxw84wEGNAvkmmiKekIXX669QqB372YxupnUaPsg6TsoZbcO8RmvZ+NH+TDTlRo0PNnT1Qzqy6Bc3ITXrMyB+JTGmHZm5ex85b+uBITaHsjnfuN1myXzr2tY2tqOTtXep672jqbFZPOvobacnMMHH83XX4Hd6mB7A3LmMKI/tSVnWPKB2okd699ad0lv++CbFgfFwzd0eqaGBgKo6Lj4D95WXCh3gTc49CV64keg+CySJPMUzMVV/8TeoHsZf8m0EM15ywzt9EZqUy+Qnz54X/2wLncMji8Cd3luhXC8ndMNbqU7eW3HoBL8/azHzWExcCIBz5hf1e6xatN1sPP7zAUsf57fZiVJ3zYdZB25UKYj/cTKvfAWwLqEfNM5e/MrW5QPZYz2AtXjW2CoaktVhv+wIaKEngZAiH1b3Hgc9YXpi5KhB4DQ6Eqq9lq7KxybDoXCPwoW8/+Ya3+TdYiagSQ/P19MWtkGGz96Qe4Yvx4k4c2Nr0sRm02wg0/8Hqw88nkydD9/HlN9VY42KmJCYOwuiBoLG8dgEoXH6VfOHcTUe5XWvkjcO0VtzM3KXspFe0VFnXD/tsckoOd2LpGuKFHP7gEtRZKd41ugf5wG7qVpKP1JzmkMx4+u+FAwRcs41MlXoDJlWsoal6oHSxYb85oRv+m+B86tOigspbNjgAOVTpvrCmD8jN7gA7akC6pkHzVPHh18UE4kNUPrspYAz3SsuE/nzwK9XXq3DZGXReD6WRzYfXbLbU++ALM+/AE25fyC4F4CNWyD/vX7+cz7Qv33aVnf/V4Dzz4GuDIngoYd2MsamXzzJcHPlZQQDXcM2UL3tSqIO+KqbD8fLZ5nW9HbdX9SWkOrTzlmSaAEZHRAjjpwF0886D5kAzBy8ZzqF2ylx3NVZ7ZUHgGlmXvadV9CPJACAaW7kMt9weDJrDMMX9B9wMz3Wf9YUj/TvAHNOdvwRpHY8aMgTmzd1oFO8qPh6tz1NIvewP6ju83+Y6rATr8Xbueo1gc60H0xNMHUQZOZp+A20cscKhxJMBBYIfatHnJ0B0vnMq2o2oZFAVtaZW1kbSYPNheC/3c7ZGK59UXx5pdImlMctdITg2F9OERqrKDkVZz5Q0mHn/wJkwOYKXtR6VjaQsrw86zj0J2UiAsKOoLQ3qarFq/n3nYNEYvtOAM+NpsbePug5bDBmJ8VY9rn2A/pnPi3Lb/sL/7HrwVmvLw9oBudclz0+D7swXw5cct7iQBAWiBXJgDCy69isUIzDncEkejfEdKSDj0QiVP16BQuCW2OyTg/201NRpPUmpRTZ9cjPC55JcaSC3JgZzBl0G/uMVWwc5SLC74VdFZuL1LCr62GbZgMDS5kz6cPACyv6hhQIMaWVNrk9DdBbXB9Cco19/mPAnUKDPA8Qfp8nP/UynMPYc3Gv/k4SrI2tcSm2drYMokR8/3w7inW2Ymwtfv5UMTIsf4bkFuUcbYmgf3GKALcBeMX2NxI3V5KIsRrYow0zf6bMUeq4WZ6XtjK5jc8r1q9t3mZnTAL+yBHfrukgKIWUt5/Rb8a3nOL/jH9C2IGXAdxAy6nil5qy9kwcmT2RDdkINZN0MwJvMOSLl0JPjU5sBpjFFuwDicM4dOsGQgfgjAg5L9oKKpHgJPNUBDPX6D7z0MecNj8VtyZavv4doLp1qBngFhnWBWYh8syNkCekixtD3vdTPoMaWrnoXfcJOHB7nIK2OMn7x3G1zIbokHGjF7H8y55z72LNFN9zdS4p1/5U4IuZhswNZ3YfH92yHnqD9Qsh6Sp/RhkUB3CypCnX+mFvzQMhKDlp9z1Xvg0MndsOm1RAgMOQUTY7+C0KhiiLtjBfxxegNTRPzlvYHgD1Xw80tz4HjVvVDRkAo/o0t/SGYAjL/9NehXad1ThLPOa5fPhoJPekLEjhBcXx/wxU+Ib7EvVF5ohLjkQAgN82eZKGtQQZF32npNH2fZsFd6CygKCPCFuctS3XIHcXZejp73erDz9c03Q0xJCfRdvtzlmAEOdgKGjoHeg2dA7pbXoQkFpBb9/MnX35pQKN20yGKQVvyEqtobngJ21qxdA/+XHAnjiqvhT1ebimZNxniU86jxt2xheGGoRA0ktVBfX+jqmweXNLzR6rGAht7QLS4NThZ9YTo0G2Oh/7YqaEZ/XfqwMB9f1AqRSxGpDch1jTcCOmnTVrYy//I0rcvXLIGYwoMQdLIzbNgxs9U7+/X4Ba66awDU5++CyIgsKB+dweKtNrzUAPWocUqd/gnsWbAE6qpN5t5uGHtz5nhb+pJ6hsDwK6JZSue78VKqbB+tOwPvbs6GiP14yii69kvegYDsHfBFt5oLiYOhHAHgKTwM1/ZBB1xsD1ZisHIiud2EQw7GF3TvNcJ84Jf8kI8Z5Ewfl9SlQyB6rClonruu0d/poJy1MMVt1defRaDzJQKekRi0nxYWBf+2cM8bHN4Z9uLHjO05AttQBEEF9bXAtd/8EjBtxk8M7Mya5QOxQ0wV6g/vxgr1759nlysO1ChYsz01wof+PYvxWMKo+7DeSmu+abXBFv/Y98oUprnkweXWnlV7AXrn4Ez45n8ftPm6LuM2Q9JtnwC5mpH7BNU5ctS+efsXuHq6YwsaXXqyyw9Bp8AoOLmxP5xd29o1lPMYWZwcgenPt56Fj393DmIjc2Hq+OfaTDHQZywEz7ya/ZwCgqmt+LoR9vVpgocj0uCy7iY/9sUTL4Kdi4CJx0bRZeTcz+jfi2mmW5oPRPa8jMXh8FZ2aieU/VAJ5181aUzPQgBciA+HXyr8WyksiqcWQuHIeqACqNR4coVYrHYejy40ZIuN9g+ERT0zHCol+LvV7Dm35lH8zokLN8DMfR9DKQKqTn2Xwso/NWHSj1C0vPQHsua8j3FCb2ANDmWLXWtK1900uAE6r4wC32ofKBlXBQ89lsqA0DcIjCiLU8l8rAeEWeOS0JJTdLE48K0EQFDmeLFguqhRivmQMF8EtmGYbKStS43y3dfcGQdDx0ZDLGaMIl4kMEON7sTW3HGUfSmm0J2NgAuPIVUWsrR8Z8+o0cxzgEoJfJ29lLkXkjt2JBbuDmkOgcbdWyGiuAkKTnaD8Y88AlFdBzuctpp9dzhIOz7wr0+WwE8vXA9d4svgN88MhpT0GFT6bGCWGXttz8lxUI+u+IO6fwOkzFM2Ct5/74cnoBYVwbZawa3lUDLeVNdt+F+aoORcIoTfcwAemn4L9A2NstrtrXPH4a1zWVhwuIH9fmB4J3gEgb7yeXL13ZSznFmLqSVFDGEp9SkJFAEfAr0ffLoOvn2hHwR2KoYeY079P3vXAVhlebVPdm72JoOQEBL2XiJTwQVY96q2KijV1tVl+6u1tvVH+3eDWu0Q98Q9GA4UZMheQQgEAgkkZO+d3PzP8355b757c2/uzUCh9lia5N5vve/3jjOe8xyZMBNOO3+rVBYdEe+SHPGuKZbxF/1Cth1YK/32vAuWuCSZvQjrjUla4eCsy64W/sz8v93yckOUNDS6KczmpFUkOwhPKIWekSH90ork4WXnysmNz0vhpg723UK0M6K8wdbPFsBzHcWK6HNjmeHseL7uh1L9aed8xkVLUiUshoVHvSTY1xeEDL6IzlmVI5cO3JO5jbbL8u+CY/bv9ch++zp9JBtyJmcKZf5/vLGjjQd3tMNdTXRt7JgL0fF4dwnL5mt6uiieLsbOkhWvy5v9guXKwlq5Z54RoaHQ+5EQYJEvUJTig5Jc5eV3JnfG1kusd5WcbAmQvQ3+sr7WUNTCvZsk0LtV7ty9SkIKDzo9t6QqCcUHkcA76zoJHTBWdu3qJ+uOlov/UC8pe9kqhYcbVXFLrfwVlu+W4/++S1ZsvUUmD1mlzs05icrx4SeggBn1XSjbpiKsbgoCnbtignx48gdycK/9pGbSPZWCkDBf5XHvqvaFOXk5bGm5HNrXItX1hgvbHx7ktHiEoRGF0rI/ebz8M+N8eWTdEpsHid/lRKXIp9N/KAlbGmX+v4zFvRFGX20QqJ5XGdEEJiHv2lB5yqBr5pehDVsSKxCythQJ2oSzhYFsYW91udRZjWckrvqO/kahURo/GnKgx/tli9eqAowWi5fU17veHOgJGzs1QuLgCWaEg8xYp1K6itB0dV9CKlmTZ/B1cJ6YFG3zOZ7O9X++/4h8+ccLJSCoTZLTOmr21NdZFVyI8MqwWNR1KUhX3rk/vO6i2nD7zUtzDsqvFpXIk59goHchjKr9/uVnpGnCJgn4LFHy3jMMHVIp854n3r4c3tlIREuiAFdKsMsn+vWCr5RDYBo8mQsBoWzG5vn48r2SiTE7MD5T5kGJcRRGJwcvnWj38eJHVsnqC1tV1ILwMYqjsRM3+nuScLbBnugb1uGV5d90CBS+ekzAbaKktRYmRIJFKjcBZy/wbFr85Mv6ABg8RpRjyBgwrT02WDShQDrG9LJ20hCuaeUtjTIchf16mldnfucFzyD3D1GNkPFRcLCZwlmmHqBB8+XfL5dIRK+Zw/DOxjskIaNe7npygizO2SG7AVFhlCbtE1xjOJKL8V/hKodK6hmtsvDPKTZoLJOkFyQMlgdf3K3qAC3/83QFv6HQYKWRwlwBKjbMN8gCDJbRYa6jTyP3p6aq2Zb7ox/1u3clK++1qzVQ5zA4vnM6iE7kGMrTqTJ2CAlnThTRBFRyKcVgQ6URkxRqGCrMx2Au2+7it2z5svpZCS8a2G5PEm5ZXZQku4/MBDQaEMh2CYQxeMGtjXCK7HdsIq6bjghGi82JScjz1+mw6fRAHnzwt+cfkT3/vlAdOW58uYw9O0gOfLFVRTcIOdt9BBAlyNTpJYCdG2OnSaLli0+MeTRm1Ak5b+Kb0gyYWvSICySvsFy2b50pO3dEqkhHk7VVqmAQMNJIWKumavd9sEmGDwlT6Cfrn0/I3p3RMmturpwsGCGtrW1qzec4i00MUHkk2vnFefISjJ63Ee3RRg8h4YvgKIyDW0LD24+VwCF0bCWcmbXii60pnz7J4BAVXc98draUbZ0kwy7Ml3sf+I7kA/565N832O2/5q5rPP9emTr2O3a9mf/MYRA2GTm9lIQFadIyPUHVy+J71+gP5sZQGuo6HDOEhylW0kDkbDd0RF2pFyRN2CPB5U3IR25fyEx3DUEUrSreS4rCaqQW1PZm8a0DxG2NAfvNrh4pHx+5SvqDBCZ/7WhpqQ6W+kFN0viTOkTDYmQmoOcpgApSiLihczIQzsmupLWlTfjPUT54+wtJG2DMtS8/KZctn5adMZT53wpjhwxso15neLZn4srY4QKhE/OG3fR0Jzyr+W6eKkBfLVwIFq/sXkWietZK+7McjZ2i3HKxeB2TeuTOlGauUHlK4WClYqVwis+hz8UHiwiNoE2+QbI31vDia7ljp6HwnwiJk7LAcLn80Key/dhs2Vh8noTP2idhiSeleW+8FH3coRRZYrylvqTzIsDrOG6ghz54UKr2rxVrUKAEDZ0quQ17MOlLJKzGT2Fl/eoRzbFg8Q2NEe+2ICnalyOxm0XWRt4hmeXpNsw6YRzaiPqi4qTKUelKqGDsAqyR+SzJwOHvWZstuwtvkZzDHVbVFVflyvgJ5Shm+Ky6VO7Ii2VA5gfSgMrL7I+kmiIJhLK1NnmiHI4YIJH7h8qNObGyLrdVyspa5IdL4HmH0sY8HUZ0PPG292YM6KRrKn4kVnAU5ij8JTcTKiUU8IxJThVER2NHX4OGJBX3lCFBknvQUIZKCxttHmd9HI1MKtRUpphUnjI4SC2qvRUaKhzDpJu2IIl2uIkO1JNra1rjrpjbPJ3rb3/yurz/u0Hw7AOqhHwnQ9qkqc5PXri1M3Od2cB39qz/vPd9+XJzovz0kRgZOb0judfx2LVvHZHn/lYuQWG1gKP42jyyox65H3AT451U7h0lOcsWKjjGTT83cmo2fVSOf6Xq90Bs3FYfKDe1HfNz/Ii1ctWMK+RgLQqWjhkDGEuz5PxmLxgwLVh/OxLmm07Wyx+Xre1k7Dx5e46cPNIo16aXSkwkyCKQcyMnDa+m4zWy79sllRuc5+x8ERste4o7Nuof/i5NRkxEzR0o9trY0UX7PHnnnhyj3zk9v7vmfaZOiZgeK4MeARmCC3nyg19KdMFxiWqolJeX/1YdRUhaICKh9elN0u/lzh7vWLAdFh+F+jnQX377xHC7qJvO71m4/wvJhgE3sJ3KdwIUnhAoOKS/p2K284sKxVLpTjyFmr76zBcyFgRAmsiFtYrGIwqkk7D72vNbUVkljy19T/zHfKiMcyab859/lBFpdka/Tjjbm1l3qahOqGKrnI/6KGuxFhgKLA0cV7WX+D3vo+eG7jf+rYsl+5dMlpIDscpJM2yql0w9J8VtRNRd//fme0ZuyXLK/Fiycuok/od+9XfJW3dWjy5tpmOOivNDZNDe+F70bIps9iuUt4qOygg4DmrhECvca0RZf3XhKNte+sJvV8hnn/aT+Ph6OXnSfUHM8PAGCQuukGa0x99SIvF+xlpJpybzdo3fyxVFtJYiBIsPwQfHwtsH//wLsMEF2BykL7/6YxkCaF4xCANaEoYjynRQ/JvrJQAGAPWaWTMXdeqfg3dvE0LL/ZFj1FTUYDe3Oe4zt1QC9gtjDtYcYWxkQ6PRVlvdolgSyYzWWG9Fjt0DUr4vQizhZTIqfovtPmXkGDjnAskpXicBB/vJyIJjknLz4/Jy7p0u35WRC4S8JRM6jcbq+n2Xycn7T0hNbIdBw6j1rMh4Zfjwd1+EZLkmWHygE2nIogejwry3MZeP0NWzL4iWRb9K9eDsb/aQb4Wx0xsmNr6era98T7yP5zqlptXKD49jZWxOFjKRmHN4+J2nCtDBu+E53gXPcS9gd30xpLSxc+HaZjn+YSy8PoFqMUmKzhZGXgJ862V02jrJSDkCr1Ct+qwJx1AsWMSemvMDcNNXyPSWeokpbpGcpyOlpDLJWJhwnVhEXI4g+uJMgpK9pS6vQ4lqTGyR1v4o8Lc3QKztkda5b0R1YkY6uOGv0j/jYmV0cnMjbpfCRWHUDjCPmDwVloB0aVpZIJtqZ8hWuVBmn1coF3831I5sYt6ujxQD01xQzroSHqNgJ8AdV731Szuv/7//sh6FYo3FnF6v1NRKybA8YYs2aVYv5iexqruW7ZGT5Ppz7pJf31km9PIPS/GXXceMjYWe9ouhqPiEGB4iRhcJq6L4hyWAytaela4nY6Erql1Pr6fH+8VPrpFQ0GiOaPOXs+YnO1WyuFl8vNxItN6/vdqufo/5foTS0AjqrhSgf9uw8dYBIll5eKPt9LgJV6Gi/d3dupx+V45RXvNFPJ3re7cXyV9/kqeS+ll01SxZf7xXFYnNGEioQpscyhmg8iloiEeE10twRJBMnG0Y4hX5+ZJzJEjIQEhxxk7I8VV8KFNiM0bKk09FyPGjHSyLJPtIi98rY9KMemQBMSmSNaxV1v0GkJ+6zpEJRiz1XNfPTNjmmLRsmXHjQ7L5+Dabt3v7zI/VIRPWnW9rXvXOclm6crMydrj58h/l01+VSfG+JrkeZE119aWSdMKeFSj20v7iDQx608kGKV9jjPnUdmOirrRZyj48ISBLlFfz/Wye1qGIj/5iXUekS4/ts7MDZeE6g2QjINEiibcMUgZVT6TuULWtzWzbwXu2qcs4i2g5u/7hHS/L4h93hqrwWOYCRMUaUS0WOL3gGtdGioZwVQXOl/Vg9NTRV57b18aduR3m8U6orSZM6WtjhzDALTlvyQt3pivlVUtgCMYJsDlnX2aMF+bnjJlojKnDx2skcRbYM+G4sbQiQnD4t/KDUS9KDQzCvW/+Q/YUzpTcAf2l+rOB0lzvLdxrBjYeU+fOnv+4ZOVOBvvnFdKCKGF3xD+oRVLSQ8HaGaDeWVfoAH1dGqLsv9Wvn0SOhVWiolvlT293RJk8vT+hXeu3PSBxmCKMcNCpc/2wZYo59rGHPgKZxhS7Sw0eVi2J6f0lJAL5J1DYcw/VS02lvSET1x9EAoi8cI3RUEjzRRpHN0negg5jg3BmIgJeQFQGWSOyCHmqWrSxo//m2kHDhTqErn9l1ic8bbc+TusptQhmVJSMRx4u8oen1MuQOZulFOiEwYfXoaBvIOrePC2RkZ7tJ3odI6ycEPOgDBi1T9v3oyfPWdlQILnF24A6GShNObulqmCP1FWdkMqxA+WCwQ9LXXOp/GrPr2VM+V4JGzARhZK3SXLoBBisc+0uX91YLBvz/yEhyFfOOITcnELkN0d6Qz8Kkm1fXiJDbt4rIaN+JJvqGmR9VYktKsaLMMozKzJBJiAHl4YP4W3BMPT4052Y5zoJkuiApVC/IfnJ6RzZ/FYYO8mgn44DUUFPZc9LC6U5H9EWJ9AVUqDmb1jWnmti3IH0p1SiWENBi6cKkDZ2gjIyMJme7ukje3Sexlozh4IblHmg/mnlS5L9fpg0ZRqwFGcKDj8nfpdQMU0nyc+42IweelhOFobI4RMGxMmZWFD9d8i4MAXNotBzxJwYPstfs/bJR5tOKirVWEzI36dPkurtVnnxxWNSALxq60/r5UeATw2FB0nXgHG8Bxd3XSHZEjBQLBXFiuzg8DsPqEP7n3WnbF66St4pugO5Bn9S7QhNHgOjIV5y/UJkcViyhAdFKEPGmehig0NaG+X2tX+zHaIJK/jON7+ZZIeHT4ivlaunPSqb9s6Qau8pMnA8sLYIvQ9P3QYvVans/GiX5JeiinvhGCmpMHIZtCQHt8m18S2ITvkqWBBzTph74kx6UoVeX+du1A3ZhaTz+1BTpCtDz/G+ZDgLgMHFHCw93nU+xIfeiR7nzP2b0ID8Jlu/jZ0WbhsjZNqjh55jxZMcFmd9FJw0UoJBrpE858e2JhCi0NbiEEXUhQkIcubv+FnT9B4MgHdcFhblBT2d67qY5Pgr82XcVR1wy5K6I7LxuQSJKk+U81KfUE4Bx3w03kcbJxp6ohszNmOTXHQ+qpRzTsUNlqriUnnuxfE2Z4M+btil22RqbIT4Fr8qvlYjYmMWXje7ZAwY0IzorRURvaFxnyuFhN5DelOZo8M1oLE1XALWXyMTPvi+Xfu1kjB2xbk2A50QtGUf7ZB3LrNnSEx6PErld438Tqu8M7tYzkUeXNjUGGndh3ySlY0ybH+H8dOAuGJmaIj4JRvJske+AnRpYKDyNhNSwvy7qfVV4pVfJzOeniRFb+RK6n0j5OmjB+S50sNy4WofuWhVh+dz8JKJLiFnzuZX3mNZKOpXLY2IUjGaUwGb+Zy550rR8lzhd1rMRp7TiYoPuSbd/h3j/fv7N0oTch+8opqkf8QxuXDWi5Iy5yeSNGCOOk4dg/lF0YnV+rr/2DXPtt7NSX9Kar1i5Q9glStCnuXAwAB5boSRN9XXYh7vz4B+fzOqwB9DHuJ5G1Jl32s1naCQXd3fFfkGFfiVm16T/c9foIomd1eY6xQ/vlS88ipl/vSPxFJ9UM0ps8ON0J+Ae5slev8WuTLrY1vOhNfE2yUowh7WxPtvO/quFO1KlGCUozhWtUVFlxjtqclOl5rDHTVYeCwjaUHtDqr9OzAuNZ0Vvhs/yyCFIOuno1w29QmJjvORtClTJaQdNvvl+/tUZLUpYBQiVUUSl/6J1FUYBpo3CIX8iyvQPgNm3BDmL0dTmiRuKCBRcADu/tcQZexEnfWVFC9IkXkoJ/BsAfpirAFtcyWvFR6RqpZmuS4+TdqA+s7PblAGHN/90eOp8qp/topGatH5cM6ut/alNfLcPzqiltdfukr6Be+UJhRt5tpMIcNkSH8DLnWyMFS8w4yclDwE4lp8+iEHtlm27C+VsirjnoFwcHghh82ZxEQUyWVT/maXaxQ4fZGMONuo+9WVcD6r+2JOW2C8Dl82RZw5cNxdx933bXBo6THx8lcLFDRTiyvmvKyyjxVEM8QPKJDP7pBRE34i5YfWSt26t6QFdktNpJ+0xfWXiP6zJSdyjOxsaJQdtRV2hs9EIF0Y+Z2An+HIUwxCpIdQN1fRHse97d6rwSrXnhfIQuM0eE5X+VYYOzQaaDz0VDzB6RdtXy6NlQVSfWwHoFdGaNxMXOCpApSHwqdFb7yhzif0ridFUM3tpPWtvUpkDtu/Azht4JAZYt0BOIOjaIz+zx99VcpWZigjZ1z6Rrn2oRvkjWcaZePqMgUviknwV0xkZhk8OlSK8sqlotzeQ+Dv3yQJiWVy798vUooqw59kNJs2N8alJ4DRkoLGehvFsfk+13z+uZwMNZLlxiBR/rEhZ3f5arVRQia0EEzo5O2vSsyBT9Q59CCt2HKL3HieQSVuFsLtlo2+QpISR0gaICGfluUrWkwuBhlIqqxEHQ7Scf/o2EbJOPxFl++ccCxXXjGeSLjQwp8ky2P/t0sayuzzVQK82uSytiqB2qfuQQ/08BfGShbyRwjJYiK3BdEsMum0Nhn9omFWhG2ZhdEkV8I+vzNrkxypr1ZtdGTJ6bKT8SWjnFy00y9/VG2CI0KL5bNd70k+oHq3Dvm+x8aOs/sQG71hlb1CznFNiExXQgPs8yeWim9wlISlTJQB48dL8khjQVZQA0AO6pF4uv+WzoUhnV43HorspNdV9LD/7Ltsh9DBwc/oQFj5VqbUldpX3HZ2rXIkiHOjcMyL4bFvb/2rDDkEhfrEV6quz+6trcpY4XjNOdk5d4fRGQoNZeaqzRhhUKZS9gOiY85D4Gehw+A0uNMw5Bmt0nUxaBwefEV5n0YAACAASURBVOVu2zhyfG6rr49sGzZPojGumvwscsE5t0tNY46U/whRXUR2qdyb1zoN/0hclC5Bg8MkZES4FC4/Jts+Oiwf3A6fLyAeWqr+z1sZO9WLKhEtBXtTO6tYAFj+zHUn3I1DUqpe+YMkCVkOUhJCT0BxzWgQjZ0llhz5PLRCrt0cIjeePVpKV56Q0lUFirUt7mr7mmKO9yH8ri67Ro4uzkSOkKFMamke6yVTlp4nRx/Zh+tpSCIiKiYjr6vn3rV0roqQU+g4ahxZKmkFzvMhI0ecD1PPR1Wi3wXHPz3YzD0hFEYz3rGwMBmqCpr95I1GI6q2wP9ZWTCq61pS7vrW2ffm9z1vNyLdUIopUatCVL4eJTk9CMViBzuFdtGQKa4/KFWNBSjTsEGuHLwUyp5RaoAMmdknd8qyZSsMIwL/KKOvCxKf4/4q0ktYHp0zNYgQM2fk6An0Y4mh+JrzRvSz0xnHSCaN+TYYQVSSrYFtEoct4A9TJgqZKN/fvUKiqwrkMsCtGQUYfdeHXcJ1NcsZ78F+rzs8RCob85Vh5oz8w1U/+/khZ3PSv+VESboqscBnJQEAf4Yh+qHHh/l8oi20NLZY7JwaQ5NB+x4B2ugbP1MK8NE//EwqChDFuXy37JrZUQZBE8u0ACpGAChrtVBoVHxYkid/P26fs0RH43X90tRc3zQwSpHZXAWY5N1AQriTnXB0PPa/HTDTJS+h4LSL/Ed31yKk+m+5+ySzvTxCSJOfJP0hVFpL/WXS4NWSFJOtnJh1oX5yCDDx/oHBaj8fP9q+LpCz+zBia94X4q4aIMl3D5Gtl3ws3lCdSBzESE9fC2mzS2HsBPvFyOCo8yQhpOtcTfP9dXkEx2ey+vlIa0y8hCROlsMxGfK5f6Rsh+FjFm34MNLOnB7m9lAPMIszPbaqvFnuu36fcjJdd2eyLfqsYbAkdsrZbzA69ksOlFiQnGjhMWSHHDLWWCeKkINXWVEtuVv7wUmHSBVyH2ddEus2YsR9viZ3h9QWHlLoDWfO3v94Y2fpnXfK3Y/bQ0S6Ozg9MXbM1zSzm7DSOlnGNu877hEbW9NJFDq8//5u5e3oQcUwOGmTczF4cg/WyTEo2Ewm1sYODR9HYQ5FeXGz09A0j501cYXc9JcHbafRQOL1NEMTlXhdX4E4bXobv1xxUE4Yjia5+NYx6lhPjT1P3g2hKGvKCiQHSjmhGuTjHw0GE9axobAA4F5UKOekHQKjZAmS6w/Dy6vFgvyYB3LWSXybobCsXD1ISi6rUrlE9cijYQ7N5IK9koif/OxPkxcoXD2/499mGVl5Qm4BqxISLVRYnAqvFnOb6VkuQ92il/6Wa0sCHuNdKyGxwXKoBkmItR2Lv1cAvJDnb5LhNVny6ecL5JKbWmQOI0CQg797U9Ug8fIPljYYNtXhSfLetEXyfSQNsqiZhllR+dbKk/l5CbX0bU9W9AkIVbA3tovRnGooKZptz7HIorP3QkOqGgxYPqDnjcyYpWrQUGLHXionCsvEUrpDKc3ssynTf9crY4dj+52nT0jRCYNBhkUUubimjwoRb0RdLrg2zikzXfbaj+SRBzvqENGoJF33y/CisvYIJdDPS9qQIEpCCE+EERUqS2bJyp8mXx3tnGfjyfWcGTt0njBizHfIcUUoHg3aVtS6YPTPK+1OsfoZHn4qkpx7Rzatl//9pWsoVt7PS5A4bNDCkx6e4swDyw2zEYpeThYKe+buVJSqlCZrnewdMEjejDHYGT9EPhepm0kDWzjfKA7oytjR/RB/faoyFIrBYhiyKFF85rbTyeIW/3wmBw4WX4G+6lQGDIXnHEqYZgWKBLzr+z81DJTGBqtyogSF+sjtD6WpNcfR8OBxj9/ZLIcHtcnihqEyY9og0YnHTDhOXGDvjTc/hJkhUX9OA4mGlGZODB0TaTA2oX0+gNvxp5lNsauxQCOTayeRAkXbDWcXpSXIT5iMTGmF3uFjb2MpQ6cWvpG4dr9T7aRRcjyuTmK2AD7Ufmxdc4zU+gWBXKRAoi74nl39ka6eyd13GtVQ04DChqNnSzHqIX1SW4X6SUMkHJXiN2dZJOkJe6Of+TzhoxBtqjOY9w6UfiTMwSFkk8JcMd8mpJ5jXW+qg5c5+aSU7xkmtcc7oty3Ppwq/xu+XeVJchz/Oz9LOWjMMqOuRClss4uzJLahQjJz0+Wj1RM7wS/P8gO1dpwXHJMxctMN8JKbCj/T+bPm2VskqeyoFCWNln6o+WSWMDhQjldFyDnn2UOM9DE7i16XnYWvy4ntYBltj0a1wWFx0ZQZEhZioBnKkHa2ZWOAtAVaJcHvORkdvVnaUHMm22849qVrxcfBcaivHZpwEoXKW8C25xpibX7W78xdIsWAamf/4UdSgnOib0Gk5qxEKUbUjyyaD6MvW61W+Q2okl1JkDdIktuJaZwdQ8eJK5SF+XgSqWx99XkJa9uKeeotoxa+L0Wv54p/QqBEz+1McOJuHPL7nSDH+dfxA8rooWPEBwbstDEFMqmmUN62esuR+GHyzPCZHj2fvh9z7xi11aLn8sZH10jQOi81vznno+cnSvRFPXtuV22zQjfx9nIPK3N2/t5/XI350yxew8cqmJw3IvvMW7YT1Pjy6jdECqIHyfbw/vIJ8qy1cH9gpIfkBjSAQkBKxM9oAH/6+WcybaZBmERhnhN3TeqFLLxOxMXsy2OBxDAMqYxRobIZJAbm8h2MwAcGGW07vM+e1p45cI6RW19Lkwy7dpNcefVMGRBqT3Sjn0Ozq+q/v5XGzoMPPigPP/ywJ/PF5THdNXZ4Idbx2LvWoHoJD2+U1imLlLFDw4CeqK4KQeY/gxwO/EtYsAAbsMFG5EpcseE4O54RnVvuH6gKbH7xYYmR9A3PmDZWPgY16cftCiDPZ1Tnmsvfldl3/qFX/ceT+9LY0Q9DAgF6dXQRsq4eMg6UsudHJaFgYL2K0AyyhMmd8E4VIVLz/icfSFV6sgQWV8olz70lo0fB+/+zu+2KmfLaFZNvkGkzblUFBz8GzSvpl3+w6Z/SjFwQ1h9InXe/3SOY28zQd/i0WBlwjxFVePfm1ZJWZ0BwSuCl3YjnafTxlqKaNhkZ2SbTX0iRvFW/F+vmBgn/zijlQaes/9MloEk1FhISHDw+/npFcqAjMd6lR+2hbdFIVIei0whFKqC8M0yiZeR8eTF2qOxuX1idRXSohLEmDXNctJjJOfgZiz12VeQx/Ly/SPo45wuVJ4PLEbJjpuHm+a4Kc2544XV5+l+DVNFZ8fYDS45VJs2OlK1rnHvNPXmWro6JiIAxgbSK71yfYYOtuDp+4+pS+fLjMhWdMmP62VZuWDR0CKkcdZs9uYpjX5ivz4J3bVFtMqS/kY9CQ6UeCsqe/iXif0mrDZJ5DWjkORd+kzYejIplqGMx2C0TGWvzPNN0k7puP698eWLoDFUIOKdyg4TcMEJ97mjs5C3NUhAyv5gAaS7poDoV7K2Bv4KiNoB5fgBwYMdct6pc9rzVinyF9tyLIG+ZfGGkbEDx1BPxNfLIlWOVQb9lDdgWQYvKekDOciFKobxlwuGRWVQir9Uck6hKbzlnvY/UocDv2lkoMAx7ULMMemrsaMPJAta8ULCs0cOrxZGpifOczHBstxYaPzzHnTLHd5v1yl02WHTqgiekPqBFvkJ9tiOIgPQvCpKgY8XSiDaE1iASVm0PvfSGokxnhi7q6Dj2WO8oYdCFUo1aHkzS13VJuhrTNGpISqMYu2AIs9yCJ5KPtee4P6J5zemy4ZVpYKLykZRRVgm88C+2xH4qNtlP3KEgYF0JFZ4R42IlFcQmUZd7ywOHt9sOp/PqNhSOjYYCRwkp7IARmq/JCEn0qLlyrPkS+eA1RPPw5UUlpcrJMWrJBKcwxv2HNkjdO/e5fLSqsBQ59zajvpO52LI+gVBqvrvdRYYBSwP0rB2ArYFtz5nUwEjcN7pARWGKZQBqyl0qlVGhElgGVkYUkKRYLXDMwGkRKyjoCpjmpdFXSgpq3WkpDK1T+0FDjVVee2Kf1H5lIAVGnJspebvhMS+LlZv+p1XOumiCYjpzLCvg+FysN5VhCZefDBghlSggvRwEBCQhMMuF2FsfAFV7d4SR0r2sR2cSRl/dzZGu7kGCpAcOGzlzZukuJNuZc4MkK0RVcF8fgpxHMzubJ5Hh7vRNb46l7hk75lIJgtOhsalSqhuQ03niY1BNfy5+pRWCUj92pAbqXojSV6DEx66w/rINUHTqFBRt+FyEvOV06Chvb9kgg4Z3GP2Tw2MVTT8jbCt/Vyy7NxpGvKNEJtfjFs1SkYe1CblxZiEleFO5fW4o81hp+JBgojLTiGxFTd4iP/zVSEW6QaEzgpFIv9pSOfDP61CkOVC2pUyR9VED5ZVZnfXmMzKyc+jQIfnpT38KKtt6eeKJJ2TIENc4wa/D2CF0hd5Vcz2Kl/4Mr/y7HVZrQiLZjyIB8fJDFKVZHl8x1iVbS+lK8N4/+igYP6aDzcd59WE9WDQjBv+mVc1igPSWkO1K0/fy+eoQSmSdBHeJklqJDE0slhsnPCL14eNl+g868lF6OglPhbHDZ2Go+at+DfIGFt+NqDVBuRxUtoMAO1uPhY+QilB4Jsw1MzSpgLktDMHf7heFxdeITvS/4w6JuWy+neKhk9I1W9mjEdES+NYvVI7W2LtRCNFBHI0d/XUQsL/0ABMDzEWSCmH9YcMz+akEy+TJoXLOn0bJ5+v+JaGbX5DdA8+WGfMekLUf/1XGHfxUygOx6GScJ2XYgPSiZL71THg1KVv9Q1XURo0NKAT3blmmft+SMEpFqnSl6OzIAfIKoEnD4gfLQlDXMrFUC738hMtpEgTSjQbBI0QlnLlPjFpSCdJRpLhxl4s3Im3HjoFNJnWg7Nu1UqIbSqV5/G0yZc4N6rK8ZkX2epU4a5YahKIpZqIFXpsRpLxPlyAKNQ81cYxFjJ7wo0dRawSLNHN8dD0Rfb0MRHzGz4yQ6qNbZMWHiXL21BJJnTDOVoiRx029MEoW3JMsX8xbK1UwOOevmG7LK3F8l/ybyefb79khm8IjpK09V4SfWxG9akAeyIyRbyvIRNXE33oUxeW5//j1Hklo+psi/nAUwhMT0F5ztNDZc+nPGPH892cGdp7KPMf9+8W5cghRzS8xN7hh3Y88LIpmEdTn3pyQIQth8FBOwMg61lArWdjANqs5ZRgfxQ0npLgV64tg7MgKKFuGMu9bHyhn3X+v+t3R2KEhQK9txp/GS97fs6Q2G5shLtea4CVBN8dLW4pFvKyIrMEoa4GXvrXRS9Y8XS8Hd7XI5DlRcvO9KfJrwBM2VheqGhvnQakiVJI0tKxFoyUS4/zGhHT5n+xtauMtaa/C7qy/6KR4vB36qpUazZym62mQ1rq1ullRXqc+MNLGsKYVHvN1ec7G5evASGZE9pi8TAKRnP/NlLKPOqC+NHhGLZ/R5RjT1yUsgyQ3+t0zl4Uwr7CABJVoTknwz5DSvSuQWF8JRQLwQESE9Dzl94zatsLDux/e7kPwbs/M2yYVIQFSnoDCh1C6qXgnwv/BPMUaJvn7BwAy0wFDaqwowPUKFL2vsygx70EHSF5xrWQG1EpCwQEVDW8BNNTXgbaWeV7/XtWxl4Ulg90T/VFXalEJ5LEpLRIZHim5WAcjpq9WuS+1meOxTgyQVPDYXH1nnAwbZiSTP7X1DRn05XOKvbIOa9elRzdKSJG9gWMB05YPjL4g5OaRNIhwXyto0sufRlFo7BmO0lVk783Nr0m5gwFFuNyYnI2KRdMajWhlyiT5v/ABEhEUpTzh8zDXHPMdWVS29L0nUEMFz4E1XKMEWFyWkoNk+fphzfjOyM0aE3eVZCMq91y5gSbwg1kWIUX42SDn+m2VmUnfU593VaSce9X//WKTVO6wRyQseTtDQqPDFGTPXDx6JAp4Lh0yxWOGLu5xoRNGAh4W0q2oCecMIa7cByma5UyNKcBJuS/2VFgmYUUJqKoRqaJMC+8nj6Z75mgrXZkvPoC8VawrsoOjmscH2zxz0gw1jqp3lSmjxxMyEiuep7kZlNx+foi8WMUXtW8oXPv4tw/yZSj8nZ+RtZS/62N0f5i/0+eYj20BtL7NB4xr7dfnd7gD6iTVS2H1XjlcsU7yizdJYGmNhFW0wfgBZNih3mgr9vACMO1mIupD/eBwRLIdIkA/S6BXq0yyVMoXcCQ8GQ/Y/91hqo7PyHOapTIvDLWNyqQ24zkJTMtUp9CpQQeHr3egtFgbbCyHqeFTxM8bNOifwxEQnic+qVslMjBFihpOypEtV0r9K5PU+alzvpJfP2TkWnHs/uPAOpmP+T8+f49sTRgpLw+brwgYXhhhUKib5Ywzdmpra4UGzKJFiyQ4OFieeuopeeCBB9TvzuRni/4tf/7XrT2dN+q8g6/9GHCOHZ0ICgiteXlJri152tlNBqbVgymps9fq0gWJMDxCFBUoIytkmtJSB2Nu/y23YFMMAeZ7hctnZ1SHoUNe4/rbvNwWEzTgKcZCSoy+5qjXf2sGuduu2CETwKU/IWCjxMRcJCk3/bJX/ceTe2vscGFh2JiGwuEHdgEeggKhBVCKwHzEpEE4AITe6jEoqvfY4K5zeEg/+woSLgnbouKVCG8o8cdU8nVUjc9sSU+XIU8uVYxneWseU7kTg69bCuV7p+x+77diqTMw1FQqUufaR3XMbdbYXyo7FI331wsoF37mMVBqdpSjPkekgtTo5HpuiiuRO3TFDtRBQXXnLS03yK5pg8U3xl/21lcoxXbx0V2doBy8HjcvQg9IM1kLA4GGxPdSRisvfu3zC9GGjggHo1PJc+62YxKkV1cTOpgHASFwrSgIG4ckz+hhF6BYWa34YGFsbW1VC/WOHTtkPPJjPn7vdzKweLe0RoKhsOQrj8cRC8nSQ60K97YnZvNkbewQrqeFeSwrt9+O+g4dtWoIOWe0ICioCdAVf5l7hVWmXzlUPnunFDApq/RPD5b0lDbJ+zHgaBgGYWfFSsqDw9XzcwPRP80P3Awq5QPXgc0NObETPu9gF+MxVVgfjqEwH73e1aN+LDMvMGrX6I3J8af+rmL/R5L1nn3yrBp7pkK6nnbaLWCYoneZMhDQwlooukVNHbsYYT+aSp2J5FtBzc7n2gfsNj14PxkwUgqRJ/dq4WEbzI1xFzNyirxgs4KbJaz2KQnx7idB8ChbsmMl/olJEjAxXBJ+PEj27Nkjo0cbdU4q1pZIC2pr+Y8JURt9SxMMmuZWGKnektA/UfwCOyjam/D9iWPH5fDuZtm9rkEmn49izOMssqW+XFbXF8MNEIAN0FfKGrCRejUiAR+bNO7BeBGfa1povGxA/zfg82CfANT4tco5qMkxEM6Il0AxrJJw4f2/HLl7Gm5TtbNMDt3TESVw7GsfwC1a64we0AnKzt6Hs/VNv3MefxD3qMa93MHlPH3Xzo5TuHVCSwE9pINAw2qp8L6Vt08Gr/iNquvTE+EaR8IdswGmr/OrL5+RdX5gHCs/LLftfENSr/69ZLZskMyjX0hrxUCJrKmW4cXZsiXrIjkOmv+SiiSMhY737o88lR/d+KYEILeTxonXgIFSfXgLMPit8uxbV8uvloINNPt5rAM0vAj361zckA4nQsYpNBD5nIwcMGerqcCYAxXrkSvqxNDhdzofozt98/gXz8rZXxoOJAodT08g0q4dTJyDdDhcjuhnxKd/xUA1npsR+b9Mu0mCLUGKHjqsZa8EtCHyCiMmUQ4pmmgmpetCqdzXvhc/QEb4FUgJ6giFBcRLGrzbmk7ak2d+8YkXZdeqCCmrBIEM1JE/vWkYE1lw1Pw6Z5t4Y/4vGzZTRceoHPOfJ+JuX9cKfkuLMYe4ttaUVsvJxSAPyqwVb8BNR78+EyyLPlK2ukBBTynRFyYoJ0NPhB5/Sg0cIp7A6sz30DmG+jNC1xjNoQNDi7nNmmq+DbZkzBJA2LHv0Mjgv8ZGI5LNvmT7+TfXBBo7jgaLNn647/B4/uQ1+Lk2ePjTG0XbNaxYX5ufUfTnuq/DwgynpT6Hfa8MKxRntrY1yfFa0G8jN66s4Yj4Y10OQp2tUPjnQyuxPoNgRCVvqRLLvLhVjkcOAsSf+iOhawalQhPGzYbkSeINvSQgqlrG+syX/S3PiLeFRiz1nSas/ygz0TZeLAGxqLOYL9Et+xAhzBN/jPOYgMESG5wmo2IBr/e2KCN7+bHl8k6NRcqtAaL3n0DkbcY/gaRE3wb539f6S5h/grzx3kMyJBdrN6B0DXiOdRNvlJCoVDDNJcnouM6wwjPO2Nm+fbu8++678tBDD6mXuHjxYpk7d65MmOC8SvMDCzbL3BuDkABuDEAOmOOHrFJc0KIWGsWAgf+FYlwMHg8vY/vA5HF6wtfse0taK49L8PDLoNAlS00hillB4fniPXifoCv6+nNgQ8lDUq03vFpWeLXgPJSx04Jl5Pg6yVu/BkmGsORhBRcWhMn+3LOhcOFYkATwp5c3NucwLxTo85EhE/wkbWSAfP7KCUn0OyGpM1PFC2xIJ080SHxSoKQM85GCnFbZ9UW9HM9pxvqJ58RYnzdrlcSPHi4BAVhAUf+irbFKGlEZ2ApPW1PhAfEOBeYZirHVigmHpC8vKAOYRsCF+qifzaik3owNQyIGyb5KfxnS+pWEN1aIb/85oGYdrPqafcKJStET1jxJeYxZSVQehXa8Pz39qamp6m/9GX/qc7RnQve52aNRswLewpIG1ulj9idc7E3iBQ+lNwtfQfEJnhopwcMi5O2KE3JuCDCmmIxaYTVPdO0x4TjggmC+t+2+ULjqDh+WxqNHoQRj8s+YgfdaIdVfvQtvY7SEjLkWLEwfI7x6UKBTIfE9RiwjLlP9qdumF5+ioiIYizHSgkT0+s/KxAcc/aHToqQekbbGg1USPD1GAgcH2y1mfG79nOznip0viBc2JB8sUFiCpMYSL8EHzhIgcsTv/BjJDKuXyYGRqi26zXuagIGH53EsICTB8NbynfB91eOnN6By2M7UPVorczF+EHXJ3wvKynIoonUY80hMnHAzvKLhqj2Nx7dKU952CQANpn+/0dJQdEBa8lGEjgsvcMX+GfPFL8LAjev7sG8rKhAuDw+XAzmfy4AKVKkG/KFN7Z/G4hkQloRxi/GBZ7LiCx/MDa+wRMxRf9xzOxSaKiymXMTRyQHh4uWHfqotRjvx7Hh+1vhhKi0vyWGhjuVGwOdoRoX6wpGSlTMKBASIGDR7y6yLqyRxCHMBDI8avbyNmdXSfKxO2nBq0CT0YTwYfdrHrB4b/Gn+rPLdAvFGJCIISZN6Tuh+bznwvjTVHJfmxDkS2X+obcNif7D/zWOOz8D+ajq6RlrhlfZPnY55Nk4dw+s1lzVKMxiPAiciSoC/9bjQ9+Qz6c94rToY7k+AkYnbC/2D7DkrBmi0d4Ck+ATJAMztRBi4en0zb5Dr6gELwxjzhfff6oOx0uIjTb6tEtCKGgy42Fnof/Z5TnOtnMCcmBmI4q+4Fu9LA0YqsB5uLBPfCGxO08OltLRU4uLijA2dOg5yovz9/VV/8ZyAgAD1k3PDUZqamqSirF4W33ZEbrw/SEIjveQAxuV6rGN8t3zf3hxIaFuCl79E+vmjz1rlECiifPG8rd5WGYhNcyyimv7oN2xwtnnu2Id8nuYSzM31ZYguGUMTw1C8QaPqF+Iv/ojW126rlJaqRrxzDMOR4WIBBl2vTeb1rbCwEHVDjBwqvQ7oPUSNJeRFVq8tFj90aOh3cBz6RJ+vlRDt4dVrEc/T71tflz/Na6T5fWrvcCsMmvqs97FW3WBTXOuhAL5/MlOm5n4p4VhJ/BLGSkPhHrznZimOBp05qsG3winSgnXG6GUqNKA/jpsKhT1G6oJCMH+x6eEl+MFrHOBND26bvFlxSCrwHvhOknyrZEYhcmXSZqk+0krzx1hjLCc2y6iSQ+hHK94XFNuaOJzDDsdIxc8YeHMN0bkFmHdof21TpIT4V+AQrPleUBLBfMnRXQTDIq7mBJTlROxxBYAWfl+CEkbA2QAj+MNSGDrViLhy7HVcku/Yiv0j5ntYe9DEFjCXWfMapXpNIdi+MCYzoFqdAFyMdVS+C2UpHH2AA817H+en1iOwk8pHR3djvpTLmCNrxY9KJJxADZgvh7APcY3kvJmQv9v2EE3YJ1ZnnCupwbkSaEX5WyhqrW2NmLeAecLYSQuZJZEBA9C/Hco11wk9X837mh4/eh9l7/FYiu5/s/J8rBwJQtkn1RoaB8ImXzjf2J5XARPN8AmWszCvraBw5/v3jfVX64sey+axrhV1fsZx369fPzunjtpb2p1Gei8zP2PzCbA3gijJFwnofldEiDf6mX3K/aIuu0oq3jyJ9b9VLINBcHFpgvggb81x/Ov+MK8feq+vroZj1HR/835vPl73q9l4qHyxAPpbE6CCoCsfHyaBGYYTXfcnf+q5rnWWms+KpRn95gNdzj8tFE4fOALbjRUeExQUBIZFMP1h3eM/9jnv2dDQYIve6GfR+41+l1w39b6qn11Hh8zP7XgM3x2NHcfokH6f6if+a8Z8qgKRRl71dsmv3QNYchXmJXSJVi9JaIBzqBpzuxzzD3uvNSAK6yn0XK5LmKZWzF1vrMNWzEuuFS3e/lKeHAeYMPZYHwsiSY1Yg5HTaB2C/DvoMK1NUoso26WWOOzRleLvi3xbQMsLivZLS+khlYNWG5UmW4L6qX3IB+t5Mxbe6DZftZYXvo4xWeYNJtVKiYmtxr62C3o7kAJ4mNKkRGkAosnbCv3FN0oumrzQ/KrV72ecsfPaa68pReq2225TDXjppZfURLn22ms7NY4f/OC87aBmhAIBTRn5dVJbhWAwsKw+2GxawcbEQrJMiKXaNHpmg6SPNwai2bsRvPfvWOixYZUuEuz38t7BUDqD1Z4Q3c8qUy5rQHVc4/Zmfd9GAgAAIABJREFUb55ZsWdEKtynVryOrZf3190kYXEIZ8Iw4v1LwTrUhM1GrftkueWlbbBGQ51Tyg0Ut5ShLZK924gQ8JggeFm9Whtk7vTl7QoOronNg4usKi/eTpmLZRB/Y4P1w2aNHA6f2pNSBUWhGt6nAITiY4DbVzu+WizxDyFG3FHqYy8Va8JA22R37GTzgmv2BunfdX/U1NSo6JvZqPHPwgaLNlgHYKpAe2dSIQ0xAbWlbxaeH7/7Iwm9DbV1vMOgiOG9KVOfjjpqdMa6LK3D0X8jobjUt0ngCajA4JuXEvSZP64bCk8KyJHa4E1u5WSg0UbvBvSNttDO3iu9YPqhsKtPQYE0R0RIy0hQFe//O54dG1JgjPiC417gNa9Lu0HaAuwXFPaPXoiLi4slOjpa/HB4wGfwaMd6S8NsbKBYSAI+QgLudGwmMHLNi5buX91vvjVHxbtouzTDCPHxg5LeNkuCt4F8AP81TvfDNY0zHPtbX1O/H/P3jmNUjfUmwCyPf4o+rcU7nyJt0UPVc/kf/0z8S3dLU9wUaYw/y5gXzdXiX7IXwwmendjx5FrvNO4VjC0lRd4p2ycDvEtlZB0W/fBBeAcGbazj85g/826BV6mpxjCG+K7AHNOGhdSv8jDooWswvjE+cc+W6FHGffHMvnXHMa6hIGD4eMNr5V2ZI0cz/eXTzRdh0xa56k6UZQ0zFAi+H7+PrRKA6ueCj2ovRT/GG3NM9415DTAb55b3sAijYGXDxTBKE+yVAf+T64GJ3iUVQcPFb+Bsp+/VrDTwWYIOvQRDsFbqUq+QtqD2l4m8rZY1bSiIi/yVKbhPmrEYmDcu/Tc/K8NYOAJSi2OwLMJavGU0NgmrmvdWCWnzwb/OCrIeZzy/Ccd9iryQKpzvB4MnHcqoHxwxKwLBxNgQIOc0dVA0fxjQLPMbDaNJt8Ubcy4YuTat0Sii910fycvLk+Rkz+pXOK4n+u8DXwbI0CmGZ5SRmmNYH/hTvT9Mej4jozrcdCnb/KDMAxPOnroHXsEIGKRm0Qqro2eUYaHQF5qRFK6WR6n9vuF11cLj/T+AcQBvZ91sGKggsDKvc1qJKysrk6ioKJshpN+Pea4FrsY+VE0VA9eA/lY3G//XPv+dvVv9DPoeZiPL/P6cenwxT9qgTFB0ezYBu3bQ0iIxUB4C8Z6Tkds0tAl7CSINPKaFsTBv9jkK23qVS43/QYwDGDkN2Pv8G6CUY2FWRhAM4ZZ4OeIdJXt8EwQlPSWttVaGNEQAZmVfj4bX3Q+83HZQJYciwnQOjJHYFjhVML+tMFJp0LQhCmOFs80Lipd3LWBEcLK1QVHyQb6B0XYfKce6cTA6TSp8A6UEEfj0UkACLTAuYM14497eJ4PxE3sfUZcVGAcc/ujoljiMCOSqwopTG2YrUhhRHbvDMdXgJYFfGBF+o7OMf9Yk6AmmwIKz9YCH19UhP4b7Gp45oACMnGibN9csZY/TsWcYjycjU2VP0mTxxWfpbTXo/zJ1Kx+s637WEEQpEdmHHhPZ6Jzdy9l6yfvr8ey4/pudteaxyN99gP60rML+9T2se1gcXkZNoItRDiumAmO9mFY92jXHV9r62c8h81jW44+GBZVqfT/zvmPWDcxzMXA13loBnE2DocxOs8/fUG0qapOgN9Bv0M9auGdewTFiXMHs7DHfyzwfzJ87zg39nbnf9HNaYWAFfYj13QKn4kXG2q77znz98vJy1OeJtLXZNxt5aFuhce3He4/AenqOtzSN8ywyZu6Xb/R36H7QKKTSb59U+xyCbmgQiFD8rGFwfKdifMRJQUuJ+LYzaDa15cmQnSUKAtcAOHkgjBlOuooIUFi3xIA8yUuywydKRu4GiSJBFJzw9RjvRbEjJQIwtiI4S8OrjklMXZFysipFHHM0Kwr500gpSACEmsEDL8VY0yY781Nk78ZZyplJdB9PiRp7SFKmIzIaV4g1CusFWsEAxq0TQOTkIGecsUPjhnLDDQb+3/FvxwYyYdeZVMysU4l+agIhYSpiXZCtOv3O9RXIfbHY6ngs/9kdnepcwGSAnmSVq85Bvsbv3Idbdejzq+cWKvywuWYPYWglBY22CtRMtk6Iqpey/UfFF96OwJRURH58hc+lhQxOzMlp3vM7VPTdrD5m/gRD+MxzoDAngnCjGMAPWDG+GDjhr4ZdKPkYDNtAaVuPjeOXGcRK+khOEeri5O9DLYvVCvIUVmnQpw4+b0mvWLT08zqGu83F95y+INOH/v0CVSXyGkASyj8vlICkIMXc0opaAkwC1gW+nLEvubq2u0RIsuIxf8cHG9mo5ctl7zIjYVxLV0UlHdvsmBfA7wmnMIfG3fWB+Xsdau9ubRB39yADmAHXG6cge8wX6Qk5B++j3/eiFS9KVr9I+b1XtEwd3/0ibO6euavvHRP5zUmnWyZbZeskq6RYLXL/dTNVxflyePQcxVBNO6TyZSQFv1LulKpY95+aN05qcjl71u1/NJhtEiIBy2vfXCs2FsufLqpQtWDSs+FygAeWdZWcjRfC1sikV9sO3ehuIq6r/iMU5Oq9n4HBaIZbKIieyxq37g7a4sk71QyTnhyrjyEzlz8N2W5UBOe5um6GK9w9cfxHH91nVxjV8bk8aTMhL3uvAbSrneHp605q1rmG5mcfC8KHpSgA6UzMdMr+8PzHBg2So9VZKMI8H3tIB+vkfEAffzm1g7zE8VqEDd+DMUphbuTCxAy3ZBg8llDV/G2vyftnL5LP4CE2y4MP+8nIS9MlZFykqm3Eua2lO7lR6j7IK+NeQtgb6YT5rincc7j3dLVOO753wuwIu9UQcbIn8m+S1zgWGje3h3lYAb6hgOcY0cFTJWY6ZUL3QtF/Sw7tlYuftSe68BRu6cm41/PLsU1d7V98Tua8NeTUCElBCGnr6X7paV86rmOuznPaZmwTir2tnYnR09w8T5/t6zyOuTQ1zcWyv2SVIteobTZygJ0J8/7mNF8mT4aPkJR9q1VeoDNpgzHUBhIj77IO0hbzcQUTvyvlIElK2/m6yoNzJcz9YxmF6vooUMd3sMLddO8AmTY/FPmM2XKw7FOZNeCeTpc444wdRnYYBtTGzvPPP69Cg64iO7fPAZvKxBopHG94EDSTiWNP6IJ2+vP+aYBCTEOIFS6i7R+ssyuaGY5imNcPAIzngJHv4MnCoCcImTLIbGWuwWN+Fl2BunrnTuC871H1gVgnyFxlPga8+UmBq4HP3qnYcSiOtMeO7fNko6OCQ+WJjEe6uOngJX1j7Kx75TMZNwwGC5K8WYivekcZ4HUNNopW/bzcqIIGhSKEHao2Hi7GXYleSLlwa/aj0NGR4p+IBLiqFkSDAFdDsjAJAEJGgxobkaJKKJOkiky932CQciXZ990nlRs2KFa8GstOYeIfc1p04cwuT8aX+p17yvjk7nr6e81w1dfKkmMBzugRYG3KQ1QHeV7uxpfjs58Oxo7jM+l+4+eagtjTPjcf991XfFXysZk1KAAUxI3NB2AcGousJ8awHaPd+x307nvBWLVsYYvcmB8n4/5oODiodHEDpTgaOPzs7PA4uThmAHJyOmpnuGsblW4m0rsSsh3qHB99TCbYkzh/dUI/Pz8Vxo67Z+/L7+k8YEQ5Zn6SSyaow/cjTxDKryvxROnT52rjqadV2HvT9kcAu8qqrZRbUdH+EeT50UBkbsn82GS5BoaIWViEkqQIlP6hBvnC4zkr5PWyDgfArPAwmZ3X4paQQ9c609cfgVIB9CMwp4UsT4y2U2oBZfGHsXpXe72Wq5GvQjp85pTNRQHMccjJTP57qV3yOM/jONZ1kkLHoi6Nm32jqz50ZNfryjHWnffem/fW3XOZNM89lvtoI2BjYRPARAda5/xlIAwxsQTq63J9Sb1/pKo5xgKaah9GfiyF7IN0LjJ3hQ4Bs+j20zip/AIQBkj0POQF4VhKV05NdwV3uT5l3bVN7d1dOXy62zfm42kk65wc/d7d6Qau3rmjs9U/Fn1633AJndhR+qA3z/p1n2vA3OqkoCZTMkveB9QNuV3NyKPsZ+xDjYioVjUVyFVDHlfMnjd/tU4CAVmNAmEKy3ewRhWlePQlctGFP1e//+zjx6R/aY7Ka0uAATSoX7pMPes6GyFGdvYmqf4EBd4zZkrE4A5jRrf9/ZJc2X9sl8pdDo+7VkK3Rsnn7xrj7qzzokDEBYfS5ipZtq5zWssZZ+wwZ2cl2MpISkBxl7NDz+nTE74ng9Kngr3GIpPCYiUNeQvm5Py12NT/uRe44ae6VhT+56EUGTynA2euNy0+Bzd/LhaulAeb4gtvVcHGZxSLTfJslN12IfSwF72MAnCooxhzEVh1IhrELzZWKZ5MGtfCaE5AeIJKnO9KuMmx8NdobBbjQqJlPAyaBOT3uErg62tjZ9sFn4iXI9c7HnjY02B+CfWFZw4GCBbjrpQvZ+1zXGDcJZpqzxYXODIr0ZunF2bH62uDk58HnztMMu79syKNoFSsX6/Y8rqSU2Xs9LXxZG4DvamtyO0q2tlRlJLfO+Ot96Tt32RkRz8fk5Qpx7GJ8/0z6fQW311S7N+sCqeR2YsyLNioZO5KqBjmInETRFHy4MP+6qdtHsLYGb7sbKk4+jFo58GkCCY1nTDt6npMKKdxlA+M/nuDbwZE03DI5AUhygvY1nQYLo8MmqjoWTlOLYNCxDfET/7n2lIpARxJy6St3nL9y8A1Q2Ehexg9pu7mEdcupbx0Qyk0U8Xy+rwPPZm8Fv/puXe6KoBdvlw3X7ozDLvTZhXhuRoRHvRdX0dn3bWRRkdCgEVFVmjMmimcg/HZlWCypFDROQc0yCRtoSJDhr5WGIRPnjigapaZI4ietv3qvZ/CcHGgferigfk8jFj2w77NYpXa8DZHCgzHlkUSF6a5XMfd9Ynj93w/NG5b8JPKP+fcsGVnOb2+p20330Mz/unPtAHBdYr3o3AusX6Tjr44a4O+DhV2fR4hcy1VyEM7bF+/xPF8XQeKnyfclAZDP1G1Tyfcu+ozR8eubv+ueZ/jXIMYQD8/qdY7sR1CGT35Uo74RQe4LeLL6/B5sv8HxBt7KpTBQ4dDd9Ysd+9er63m49zVxnL1zmnYVW0rlZMvACdoksjZ8dL/9vQ+G5/u2nQqvmfdn+bWelm/foPMmnmO7RasBaTrAWUiFeJdsH8yX3gd1hYaPE1gcntz9Bzb8dRDt1eVyG1JQ+WCaAPS3l0xGEJBpQ6HCdexdR+UyrN/OGp3mf8IY8fMxsakrGXLlqk6Oq7Y2GjsxF/4C0kafbHqDHqvj638vfrpKKTfvXvcbbL03W1iORQuGbBiN2U2CHKZVc2Zpz6d1ukcs7eYX7ryAukJohUcHhs6AN4yOLT6z75TXZfF5BKnLkBl7JUqhN+V0HMcOgD01e3MM86O5UKhFlAoeAtHHQQu2KizoQ0czXDGBYl1IRjKJ8MZIy5kDqIMXhLTaxibNgrJuEKJmZukFiwfbCJ9sXARxsDnppjrX7jqP71ZcnFn5CcDNRZchci10cdrWdLSJPnHP0Z0aqdibVOfDRwoibfeiiiU4e0wy5lo7Ojnz377PkBsARcExbQXkt00C1pXY5IewZbyJhjlgZJ3PFcGpKbIQwlb5GBC+DcCY+OzOqvlQI/izO0fqqasGT9XLb5Uwi6JNQpUdiV3ZG6QvcDnO0rSCS+5/8UwsYyvlUqfxarfooeDsc3MaqRzQdrz6BqrUbQWoX/SerJekqNwIV+Bwp2cPzv+kalgd2WooUMIXmS5l/z6d0birqMwIqq93PTO0jDhWsA5wnGu4VQ8pqtCmo7X5TzjO3YlWhHqiQLort9P9++722btsOD6l9BezNTRa96VI6av+oOGzBrUHXsKRoyjMJpyBYyfDaDwNxftDMZ6sHLchbbDPW07Da1K4Pr7gyzjOIwnRnNYHoD3YR4WpQaRnY/glNNFb/kZoW80dig6UkBmvPRHDKasUyk0eirWF6visQH97O/lAyddQXKZTP/hbPUI7gxifQwZRF2xwum20MBqgfEQgPYlwJBju7kOdEeoizAKy2sUvn7MZgDRaBi78lyXl1J6QTvUkgZM3UGUrgChTuUmA87EQppx1zL5SeSrj0Gd79dPUazT2RKCyA9Z1SgJ3x8oNZkg98Gze4J+6aptRx/JRDTPuK47CLqnfWSG9PEc0l+zQKi7NdHteGfOF/J/jj9xUBVPVtdud656+mzm46q3gzwIBqydYA/xjw2Q4BH2lOI9uX53znHX9gYYOiw0yrm+rapYhsEgGUe2rnbhekPnRV9nNB07WIf6a+in8kYZDGzdhHuNMgpmOeMiO3z4rKwsuQXUzEwS+8tf/iIZgHq5Eho7pMxkHkL5obVSmb1BHerVZhHvJoOezgvJuC2+Rp2LVQOny+SCvZIZMUpm/utcASmflAzeIGFBZXLD0j/Z3YawLwuS6mkYEOdrWyBSAiT10lQFldIeVj1IiN/VlebdDbKg0AzgfUHdioQ436BwiZ1zhTqFtNGsHeBKqJDQ08NFhorRupmtciKpTZKR1PnQ+9FqEXXn+dHXTv99tIRPRRK6h8J7s91Uqrg4l6zIV89CL2ZfLVIePorLw8wROR7ERTpmXpIK1UdMj+vkFT98//0qkuNK/MFGEw1GwMSFBgMIxwLbyndOPv6vFmxSBmRfeXFPZWTHsY3ae+ioiPE4fscaKlU7SpXnzZm8d32ZfDYpRBZ5hcn3x7ses/pcGh4+pNKEIsR8AnLpv1+SJ2FQ/AnRykP9F4P00ksS4aFOgOLEZOQhmB/m6uf6elo54gYfODBYgoeGS8OtCUKaZsJnliEnpTuiwvX71jmtJH752z6Snd4mC4sf7c4lVX2A4mk/kAtNnq6Hjuy05eFQGQwC6QBKSdquu8grVS7zMtavAIxbOg44rh2NERo+CTenqZoWeg5SeaODwx1cw7ERWvEze4UtqWDUgRPDN9xf+kEBovLubkPsVuecIQd3t82cO3uuXgeGQYM9i2L2KNPQ2b9ws4rmacWSn9HTf6rkQ8yzvPa8xCN11fJlVUceTCwYeOJQtI9z7Pr4QQrqrKW7bff0+V9FeQBC2OYBvqZrf3maV+HpPdwd51gPxtnx3OtaUJOJx4563aijxHfVeNKIYpnni44uc8+h8aT24iNGFIafhY6LUvoE9wtPhJEtbxhdMfOoa3Q4P/gMZgeeEa3aLf3vGtzj3BdHeJ/j8+n93VnubF/s/X1l8Kh3ajI4u7sOdme8NxytkYM/3aEKKvdk/3es1eXY587qfnkybnp6THfa3tN79OQ8pWt+iCKkmHNNYFN0BpE8I42d7nSGTgC2O6cUXonMC1AcoyMZsGLaaomI2mJ3WH5oqvo7sfqo+ukI5Vmcs0sOI4+D4fYMFLEctBzFFbdWyhN3GEYQjYvxswZCqcJiuHO/Ha7ZqHlToGq4MIdHLYpgpVFJ1f7BwCvOULVbdM0df9CajnrdoZJ6e+TGgKQgYb897G72Gi1ebAV7TYtYUKzvjsd8hR5oLbYFt7ZZDRLCyBrz6xVGtrkEbD6tvlgcw6Xf1ZM96nLtKaFXivz5vKaW5rFeMmXpeR5d5+s4SHuv1ObTDh3gfdWzQ3mjN4xYZXqkWOQ1b+lS5PyMxqZWjWJ3mdiY+hnEBVdfjY3JqCgee/nlEgp86pHfHlEL27aKXdLvBRTRar9+TxY7Z32hoQGeFDLrbV+aMdeOz79/4Zd2fcd7hZ8di2hXsOQezBX/bVZZdVGTrIYT+HqvULl9vIHBpZPAXAOBf7+GApGHaqtQGLajOjsVKiY3eyL0FsW0UyLSEPpOTLLKq+Hzr1y6VQJQVyf2zgxVcDKnvlo+Ky+AMRWF5OyuazI5uzezCxoVQ4whhPa8baooTmcJi7a6kwtzDMfL6oHTZMZ599jlx9yPKuD0epuFuRVnR8RJMgy8WZHxLo27/KezlTFYh3msazo5e5bu5oyoBFysMZwT1dtBNY3ie4Me7ZzHcrpuiO7eR2++70mbGSkj4QrfkVZ4+QyERNMgdSbh02JlIJK1dbTOHVyxN23Sxg/ny62JQ+yKDZuv25O29+S5uGazVg7zUdzBlXtyfVfnKIePk/o8XNdz/5kFJjb7M429GOyEJliX+QhGW0k4Yn532lGqP+O6xesrYwj3ZmSg3zUDTnkky12/qXcARwnzgWhcFfmUSmpaKmjzLbZ8Nxp6JR/mqz5jfiylr/Y+s6Oyu0aKbpuj0eYOtubYJ90d757mApnvc/KVo9Jc3GjLrwoeZh/BaSpuUAZU1PnxMvBBVN39mqS7bf86HuvwfYi+buhYL0loMfzZzvv6t8fYAV2dHJwFTvzREjNnhEq+054QwwsD+FbYavVuDtbsk+giFBs0SSOYy6b+5COlfLGAo7lYnycvNAUcyxERkQpCNgFKnDmUlw5cND1mNHSYj0MWNXPV9O0zqSQGYoF8TSkbXGxY4ZdhdLNBYX6Owt/0lzf6lUg2ai70gxL4t/6TJexoe2EvB68PzzNDJniPzGvewEIb7dTY0V4r7e3XcLkiFMbkIm0WKkZMGKXif+65rkPnnvThqTiGz04oIqM6DPWbPa28H3OKAlDtvRE01CSLMPoKhir+Dh03ThlCJ199FawxBk7Xy2cBjEQkryO6lRdRKEGvtiqPXTQ8bzEwJvsCdvF1ejfNDGYqZyTYT6r3lKs20ftoGRiCTS4BVbSj1ZhMvGWQ6gcuijF/95X3xtXC2Gm1M3ZY0PJ1GDfnRSWBFdZXNgGDmwOnASUIf6cFhQo9yyyGSrk5IUO2owAm+YLGtIfEabJnI3egBvVlcuprOkVaGA35KYpkxq2slruGHnY6dMxFNnszthjteTgHBBYYSwNW14FBzVvCLuyHf6ht5UKYi+D98m2qyCONnavn3WenTPKaZEXkuvA5DLMsGGmzIxNdKpzObmOGnXE8coxTUTR7ml0lCXOO5y3JUkxIWgqARXcHgdHv/nSc6715x+7O7a0ScPBuFB1FNXaz0OmStDAdhVmNCIs2XtUagsgn5x8hRTqBnO/4m5Dett3dM3Ms1mXXYOyi/hmgmNrgdgc3cnfdvvj+87fWyISBBnmDIgUwvUMaPXSe0Zmm90rC704Ho6Uv2u7JXNf6QF/A1fUz99bg2X8LnHTtuZuMfHdXujveO/KEQTKDyJ87KXn/hBz7Y0cB7rCzojsZNJz7bAdl5Guo0YY0hK9Dutv2U/lMjggdGn7UsYKA3nDmBPrPN3YevBq1DKB01t4gw35j1OZxJ/Q0Hzi0QZHOFmR9Jk3FhyUPRczOmf+APH78K1uVcl4nDVGb8ajMzQTOaihemagySuOiurFZZnwkCmNPrH1XYsYkm48jJIV42fqDWUgaZzVce/pNHquSkuFhDZ8RqxZWa7pFFrbtkBoklGlZAGVxAQqDdkd2z3vVztjhBkNPVd5jB+1oPp1dkyFrHq/zBjxZFLvzbKfqWC7MNNjirk4xkq5XodqvB6xt3IzLP39XyoBfrjvU2aDrLV7Zsb1mY6f/XUOUZ1jnZvR137iDLrjy2HFRnDZsivxx2Vpl7FzqBQhZXDzKXVjlw9I8O0w+n5nGCSvbX9Je3Z7wtQ/AvDIkKMKG13fVtmUwnpbDePpJMuohwTh4qTBbMmsMozu2yU8REVjgbEhFPQgW1+QxNKguAXtZX4s2Dhk14bvpSl7d8ysZX7hXXhxxpfx1XmeqzL5+NvP1vkJUriOpucPzyrFcurJA5frpvD3zeWYWNlfPdzptiKeyD83X7qs2s/+z4ansd01KJ2Y447vdKvLuTL7OaMepaLurd+UsV6y73vhTNQ6cvXcqtyyToAl3vo7cq1PVPnfX7atx7+4+zvZAwmq59xH6x/HgaZRT5+y6Y4Pry/Vt59w1ypFKsoLYS/sruG/ZmpMShb8p9UdrUZzbT+VFaepzfX9XrKs5D2dC5yiQwNRgRY7TUmHk9fjFoG5WM+oNQu30Duhcx6i7fd0Xc12TBJG1tC8cvnwmDavm73RKu6Mm/883dua8LzLpdUmesNgj9g9nA4Ge6GcKDimcsobVrJswv8sxQ89s8L4GpVB8trIj+fNEklUygfzITm2VWFSyK0ZV6hDQb74+8lw7WIqzBd4vtk4Ck5KE3iHtkXD0mFBJfBSMFxQqkPQOLx/VwYbh6UDffeky5AolA5oVLPHfHafwvhruRe8ujSwz9IJ/c4Pmsznz4nxTi6Kn7XU8zpzYToWeGXVmg0JHswpA5UlDk17G3D9nIiHRSKI0iycTsTvPqY0dTm4Nr+DvnrBwdec+PFYTcNAzyZoWhPdx7PG+jrhwZ4vi4kdWKWPHUegkmIZqylrOiTSYn3oijrA4Jkd+XHZCiPnXMr8yWn45+9TX+XHHZmRu36c375A5pR/Kl5PukDvOcV4UuSf94ck5nWhS26mtzYQrnOexV3QUB2WRV0YR3Hlpz7S57kl/uTumL9vcVaK7hlRx7tGbW4qcyObKJhsDFJPCg4aG2fYHPjcdFn0VVXbWD33ZdmfXt+WKtRNt8Ji+gkW5e6/uvj/VbXd3/2/6+2+y/dyDdC6iM2iguW/IuhaANY77OBVv6inDl/VsP+hJm83ratT5CUB/tEk5jB3S3ZPEpuSD48pIsdYD/ggDjhI+NVbBAF3pD1wL9t24UcHZzNH6iHP6KeKlwJRg9S9ocBhqEyJHPdBHvP1h/PSCHaC7bec74vzVOWju3lN3xrM2Wj1dC/7jjZ01c9+R/un9pT9oEN1Zfq462iiwt8bmje4u1p8vfPv6rTIqfaRSHvniSRwweYu3rd7HPc1p0gzPnQ+qz07ZCyws8NwUWvXelko59oeHYRFLp7wdHkPDagW85QdRP2FjOy0fqUGZgM1nNyeTejqY9l7zOOBaQyRscoBUbekAJXNSsT5Nd8O/3Z0knj7nqTzOUSHUHhYaG9qrxPtzXPmwulSCAAAgAElEQVSByYXePC5UwcNRyBYVsWv3HYZnZbSMeOHneHd9WyzOVaE2Pg8VobEr+gYy2NMCpvp9L37kNRg7HVAoJjdzre0uJKsn73nuztWqbgeFCf3fH991XaWe3MPZOV/e/YlEtLg33FZNPCwzSp+U4GuXylAwKzrKobw6yUgO6qvHcnkdnXtFmCJhsRzDcZcnoz5EVLfnOW9yJs713nbyN91mxwisVpDotGEUjxFqT5gqu9sPVLjWbf1CQZT5exaIMOjg624+mL6vYhyjQrrDyFnhPlOIaLuR/D+9z7zC3W2nq+O/6ffeV+3o6XW+6fabo51UpFOAKnHU8xxZ19jW3qAtetJmxYDZTjfvrq/9wLKWBOcpjZavFm7qEvpWu79SDv1kh7TWdSB5nF2fhhQjQJaUEAkeFSHBQ8LEN8pffGAAdcf4cWw70S90hDLH0EyeQoQDCQMqNxoMfmyTF4w6kgc4Rqr4DimOER9NcMVoUBwc6eb3qiFs3TFa/+ONnQcffFBRU/dWCJNZA+w8FbXvAP7C5OfuiHmQcOCzuFc9IGqfBpbKK9+1H6g//5OfIhIwM5gYeTsCJXaFrdYLPdivw3u9HgaOrqCun4mUtc7YqTx9Zm3seFu84G1oU9hwGoz0JnoaLjbfqycLhKfPeiqPMzPAaJgImVxo8DCfwRzdUhPWVPxx8w9+IL4HDuA93qfY2vpSzMoNFw9VBbydLpT38dTb4fhMjpCL3ho7T/78JRj2qIUBRXqsV7h8z9uAjqmidTASzcJ7M4/OcXzxcxqe9MhpJY4QT57PBZLXYujfDMsKwYL+xHmVsmuAYaj/3muETB2f2pevwOW1PB3rjMKGPb9Apv3k407X2om1YfmnRfLID40cqFMpjoX/qDQM66HXk8/paftPZZu+7mt/023WuZzlyO/RSeHmPmBEdiSMhb4WzrvCnAIZcuMYITGGmeWTDhfttLOkh7g0nFUiO5QlJuPr4x2fsztKTV+3savrfdPv/etsq7N7nQ7tV0Z2F8VHtWKs0An4x+N7Y/j3tM0s7pq35IBUfgnG0SBfRS7Q1twm9TnVEn9jmupeRnz8kJZAFAWFa7O7SDoNnqOL90nSbWDvhTGR/69sFSWis6puf5U0HEONLCfGkM0AAqMm78GovXeAj3j5ug79OOqxJK3RovdmR+MyAqQqqSBVISyataM0sRLh0nVZlVIK2nIdzaaeGTEzTunHZkZC7vG8jgV7PqNhvA6v1x2Wv/8aO1/TauFqgnAi3hAJiJgfipo2+0mJX7OML7LI/TXpdrA7Xe8l+e67JWTMGFkbZYGhk6MKvFGmooL6LECBSM/bGyNHd0fmd/+Kyssjbb3TW4x0TxeIr+n1dHkbG30xiR0GhUr17nKlYLOivfbW6ArU5oVpPWjRLe+8I+HTpkn6o92jI/ak3ebkTxoELaiTxPHECtmKaa+9BoU/DFQu7l0ZqTyHBAP1SARm3SHmBdDA0ELFpTtGrn7f22eSrn2MWkwdySuIaeczUskhHIcRBfYrN6RghN4N2FygKjirKZX5PaNoDTldF83jc6+6qNUGoXsxfqoMSLKv/u1JH/fkGE/HOp0VO5b9UmZ9d4nER/vb3eqRZ4/Kqi9L5fXFozp915NncneO+d2Qyro3uGpP2+/umc6k70+nNjtjSWRf0pHA6Eh35rHjO9BKiS6ASaSCWbjuqPxOzGV6z5m0r4UFITs5MkA44JijQIXHG/PcC4gbeowZlYoAVLi7aIKvY/ycTu/962iv4z1Ol/ZzzOUszpRKsHJxj6BTVsPLNYSsN9Ecc7t702ZFtpFVLQHJiLKkBRuXZXJ4L6BljtcgDboXyjd4IWhjRe6OAEXeeKJOqkCe0YDcoMbcOqGB5EwIeyPpEB25lsGhEj4pWrz8OvJ+zG13JAjQ+c3aQRo+JUYSF4Fsq92paYZ4O3MUOz4P3yMNI6ZPmA0fTY7EtURTvXsy9v9r7HjSS31wjCcThJCzebvAagCZBqNlZkS8iiDx80/fWS79lzylvts2Y6K8dIWRhzMIuQ+Ppk+yFQrtg0dVl9i/8LcYZFPV79x8Bj+GvJVeiCft78XlT+mpzvIwtEdBT2xnSYSfv/WWhP7tb+rZ/ONQvyc0VIY89pgtMncqHtpZyN58H3Oej/KWwIvCgnHu6i51N5mzw9h5ELc3opKU4JEGhWZtpntqZsf+MeOS+TthV22o6t5c1GhUowedqy6ayX44uRtG0kgfCRsSLhNBIvJ1SXfG+n2PPieDR50vCy7uYNKqqWuVeT/dpR73qtlxcvc1HXkzX1cbenOf7rS/N/c5nc49ndqsHR+cC4pVDwaJprKmg6ESzgM6GEhjzTxLd55jlSfUTp9/HNfiuWYW0NYUL4kIj1BrCVknCfGlMaTpsbVy0tX7IvEFvbasc+YIV+Ezn65yOr33b6KPTrf2m5EY7A/m0pJlVe0PyL11N9Y96cPTrc2ePLM+pq0FVeparGJtsoLSHCymh6oUy6NbAwjGD52mJ7Yck4gAYw9vRBSpGRTYXEdoZFKY41n8Vp4q3zF6+cxOzg2tL/FY7uFxoFPXc96su5jJVnSeYl1WlXLm1rc7OrtrvP7X2OnOSOnFsZ5OEMf6GheAnvcw6hwwgvPzVVukoqxE/n39PEMRQmVpGkM9Tezuqjna2PGLwqB9x6gQ3RvxtP29ucepPHfXXNQYafdWmjdkDSdzFvlgm4eAkrrg2Wdtj2YZNOiUGzx8JkZM6J0ng5654G1XfcQFhhEeLVRShj9zdo88wR3Gzr24HGpaQbgoprfXZSGm11zfyLzgEY7GhY8wT3OtGIbJNVSvt9GHUzlWujPWZ96+XUVuGMHRQvjaY8vz1J/BFh9Zju9CguCmO0OkO+0/Q5rk9jFP9zY7QhXNDaLTgBAWRk7MxYMVlTLqqXCeOtZrUs4GKEAxFyfJnsAsu7ICjrmOjCYRZqM82O1itRoMpXR6sDTB4KUT3PZxXx7AfDhKb3PiTvf33pd95uxap2P7ubcQDqkZwPjcHGODHvGcsa2rfjsd29zb90z2NisMoXo4Pqsw5xuO1CqjoiG31u2lOb8JOytd1UHO5MoQUTl5EO7jmq3QfANF/AR4Ghn2XEWgeQ3Wg2QR6+5Eqf9r7Lh9lb0/4JkPCuTIkRxJSU2VcGwSM8ZGuISmkO1tB/4xmvOmqVAhn4LsapaaOimx+MuN+Sj09p3rev9wLq6gjZ2IWRYZ9HDvsd5n+gJBjwQrYnNim4ULKycfIRqOottctW2bePv4yDFEeViPhwVJ+11zDWCKoEX/GkTn4fBn/jIU5Lt6gPKeaoODG4FmVtPFVrVXtqeesA5jx4jqTFi3rkctNbNP9ZRgpEc37sVJ3RnrNHYoP7wiSQaBMYfy5Fsn5DDw3TR0asHOQ1ny08EyDrCCM0G60/4zoT2ePOOZ0GauU4zywLcrQ5ZOshXo9KR9NGxY2sA/keUPvGxrCM91bLt2ANFZkrhwUCcKbU/udyqOeeaDfOFerIXz64GbUyUEP9P7B/XIoXAmvPdT0Zf6mqdz+1WCO5LkI2f16zETr7O+O53b3Nfv2trQCqOxQkWAWiubJRdEWMPPG227DXN8wpAbRGE9MBo9zA8ixP90k/8aO718I4ScvAZPbGKMv8w9O9p2NSYYv/ZJoRSAFjAnv8HuLlxkp48Ol8TYQAmFx/aiKdFOF1pi+tdXnFTnFoBxbRUSmimBDY3y6989KWN+/wdV2PJUSNYdP5OavRfJwIciJWpO7yBszjbEU/HMp/KaOlriCKlQGFxEIZzhyR0XxdaaGuT4XA0vaS1CuMHwZi61FSo9lc/+TVy7r4ydb+LZe3vP7myG2thxds/Ftw+SB54yCqLydzpJzgTpTvvPhPZ48oxnUpu5XpkdBwZzUr6CvJkJVyzIT0xcmKYixF05GhzbrmtN9TbP05N+d3fMyk2lcrK0SXYgT2I32q0lGCxUtVDktPTUmXAmvXd3fdWT78/U9jN6fvWc7hcU/U/QZXrynvU57t43nZMs/Hs6Oib/a+x0883TiPlgfYlaQCknSxuluKLZdpULzoqScCROcTKZF9bxA+skNTVFso/Xy6a99vkKNH6e+dVwt4nIusZP1bPPS8jytxWdsYoQXHVVN1vh/nCDEGEycK4j+sSgcjdJ3D/RN3uEJ6wojk/orM1NJ09K7pIlwLhuUIcnfP/7EtC/v0u2NhpIPiEd1M3fbC94fvf/GjueUX9rY2fEwPZk1fYuHoa/maujvdELLk6wy+tx9SbofPmmIW9n+lz3fJR3HPltbLMrBYhrZQGgtMyh+yaFe/Q1D+y1e4SL4JC8/6ZU9dl9f8+WXdjPaxusPY6cfpvf+5mq+H+BSAVhwmbocHfG6bf5nZ/Jbf+vsdOdUY5jb1m8XzTeV5+aBvgJlYyicsMA0nLz/AQZNyRUEqIDZP+eDTZc891/OaggK0GB3rJhT6UcAWRlTEaIXHtePxVOd2RmcnxEc4SA350KamPD2AmAsXP9f42dbo4RV0qA+TI5ixdL2erVto9osJJpzyx8z3mI/qTef38Pn+CbO+2/xo57Y4frCNeT9P4WWQZnhzPprrHTG49lX42WM3lD7GkffBvb3NU65xg96mm/OjvPXf0pKrN0Kn4BkgT+HAv454wxEQp54egIuP/Jw7J+d0WPI6ff5vd+pho7jzwHpktE/O6D0WtG43g6Rr/N7/xMbvt/jR0PR/jn28vl9TVF8v/sXQl8FcX9/xGOQA6ucAQQCPdRRRCvoiC0XmhbrYqoIAp41BPBv1ZARUXAakUFadEKVMVW1FKwKqC2IirigSAIyH0pR7hCIAmBHP/5Tpiwebz3dnZ3dt9OdsdPJHlvdmZ+8/vN7Hznd/2w8TBBBf74ba0piSVJYq4Y1O64vS82YdgEY/OMjKIUS0ii3T4tmmrurAkNwd5589gN2gwWzeJ85jMyXpISuWplYOdHBnb+FIIduSk7qZbZxrD7zTdZuGgWNez11/mzkX4tOxhvD37+OcstM83mCBL3WAh2zMEOtMTD2MUHDmOTmE9OtAIznAns5Wy8kY7HVdxkTx/dOaHaHTO5T5xUutdzEGmWudRxY8ahDe3HohSKCIbLmXna+QzMoODS8dqHV/J/URqzxImT7+8Q8wLR6mVCJD1B5ruuYAeRLiEfsKjBpTMuma2YCNvluZDJRGvenaxJu7Q76VPVsyHYkZhJY3QkVDc7eEx6azsNYaFkjUIdT0jQfg6LmvX6vDL/nA8mdpU6rODmf/llZZHZTnvrLW7WpqqIvD7tmcmVCr8gnReJ3TmVpXn1kCEsv80GrtnJuPTScrO15SwRKfx77Dr32x23iudCsKMG7MgAIsEvAYzs+h+o4LuuByCntMuudaf9+PF5r2kXpp+ZDMggPwkuDAFqMpkFxWHmHI3gHrCQ6Nm1DgNFLO9cnEiGIdhxJlFe897uaAE03maX1YuYiSXkI7LAtLEN07DjonoR0wz2/3Vjfs6LVuzS/BY758FH2442yS7dqp+zS7vqcdhpLwQ7ErMmNsRfn1WfLmE+OVks3riZqVlkszJCAvM22BBbOaxsYRqdffPnswRug1lM+cES1MhVCcGO3DzFqyXDczwPU7Xsd94pb6r+hRcyR+FN/AcFmp2Udu2cD8jDFkKw4x7YEf6CkXsQtEQARzL7B2zWB19e8UJGlXjIyr2q/hLZDniBy62LOm6rEH45kWPyum8v+S3AfzwaU5l5+CSmzZEJKy0uMmGJgfrg5zoWbndY/xZS73gvabfLVzf9+PxKP2iewYJuiD3OGIkPwPhaBmbaNq/FTB1z6B0GgqKVSOscnM1Qdm5eSn0v6R31mdkLy9q6rEcDSmbJOJnxT3m5eexq7tIw4c42dlmZ8Of8ym+ZiQnBjsQsOb39QRcyQmIH7BxatozWDRvGtTrQ7qgqIdhxPpMyPEcv4OFOBmiQeyLvhx9O6liVds05RfIthGDHHOzgRYtoa/HM2DDj4iZ74KWZ/DD28Tf7OSNOY/lRUM7sVJvfGOLQjXJPv+ZxIw2hHl7wuMk8nyUMvrxHhtTBTpb7snIv254f68FkGWHBJ731E/MLyaeRvz8U8wDkx/GrHJOX/BZgB1qdfscPrDAj38kCBR0+HqZdmJXL0FjeHst1JS4RIp/DDf+9bE1F0xB5SbsMPdHqRLM0sdMW5ifygsVv9GOM0M5M+88Ovj4BbM5gftPQ1uBv+FED6Bh5iUAVhwpKaCPWNIvQB5NItJGWUo1KS0u5T2U6+x2fodRJKaFWp9QpNz3GXgAQ848Pd9HM+WXWOSgtM2vSbVc24/7YiMh7z7NruencvOdOTlMhngFIg4bebqQ4O3y18ozf+G1l7CHYkZgtr8CO3X6EuRM0O8jdoiJ6Vwh2JATDpIqdjQG+WHv+8x9C8tHcJUtc0do5p8y8hRDsmIMd2fV+7aiVtGt/xeAn8TgQL3JbNB/ByDC8+Hvo75ryl75VDTbGZUfuzSXKXzWuHf0Dj8QpynXn59OdA/2XW8KLWfOS32LNRN6626UzUlPUheUfa1K/Oi34quxCQRQcmhvVY2ZzhtKxZQqd2nCDrzV6wodp5KAsS34p0eYTlzMoRv8WL3kfi8fQuADMILw4gj3FKmbuB0YwN+TJ1Ty4hbFgXwRYEYGoRIADEfAgch+NNY4HB7akS1i6kerVDGqf45Wf/cc22sry+cXy4bQr56qe8wO/7dISgh2JmZM9lMRrSkZI7PYjTNnQfzUWphiAB2ZtTkoIdpzMXtmzMjyP18s+FoBiy4QJ3I9Ht4hsQQY7D05cQoeK6jHWImU8XmiG1PH877Kyh0VvxIvTLKy08MVpxRI6AoD0PgNtM2dsdlOJw8ybH+3miSKrVU3iZrDRDoLiRS7awm3leV3q0jp2KxkZCl+MD5qfySM6VLgFhUYI7Tvd65yvLu9bwNzB3l5E0cPhBjfEuxkQ7dSsiO7oXxZRD5q6IBWn+5yVubL7jozVh+Alvgc/ZzxSMQUEvh/39y0xD9GN6xTT7oMsV54hpLXoK5omxAqtKszPxHpXAQ6hIcKeI0J3q3jHWZkPURfzAi3LUgZu8K9IvCx4iH+hoZk2uhPXkmDPOp2B2Al3tJHyhcbzeG4Zax/RdCfN2sbDk6M9mDo++uJiWvhDMtcaYR/NPnCsPELvhWfXJ4CZA7ksKfwne+h/3+6nvSwZZ2SB1ufszrXpD1edwkHPlz8cpE++PUDzl+zjfaAvPxYv13o8+rEuMe8ZdaoTLh1kSgh2JGZJxQYrIySyZi2RQ85fv55lw/6ccliW+oKNZUkI27DQxnV72r9pFGCn2TMv0KGmcvbP8aZShn4JVviiivElFC/CilOawdc1Q4fyBKSnvf22Eo2dVxMYVLDzt7k/lwcakZ1rM7CDdoY8uYbGs5d1PE1LrGAG4sAjnLiRXNHY57J1h7ljt7ixxaHm02U5HIwh4fEolmUeZTozDfn7+ztNfYKcyr3svHlZTxyKYSI4/b0yExkccBEVDOHDjQXzjB9ox7oZgA/4AP7hM9wGN2G/i4hiXtKiui+v+A2fNJirAUSoTLILM9FowF7ME/b49cxU0VhwqYDIq9EKbv8RIAHmjdewAAl2zEThS3S4oMiRfEBmR7PQ2tAK4wD90KCWTANykEWRJb7+rRZhZm8MoOQV70HLcrZPvb9470nAExo37F29utXlawt1sdaQpwwF5zcn6wy8wKWGCCwwb8FCmv5pBr/kMJYnb2/NTOZqVwBUBYXFdKyolH7KLuQXSwuW7KdVmw6XPwbQAzO7f3+6p0JbMhF5rfJPRX2v+B1trDv3FlKTBsn8K2HtgAsK8L1V01p0dZ9GVFxSSkePlVDt1GonNRGCHQkJ8ArsiBcqXoh2El4hOhu0PAA+8OGBWVsGi+hlpwDsZK9cSy//cjztKWD+ACw0rozDZ6y+ErlI7NAf7xmYsAxmtr/YYPECgH1ttAgrKmgWoFOliaLq+YjWni5gh5lk8w2yWtWTTQqszNPLc37mObM27ygzfbiiV0M699TacZsY+ZeyiwkZsCNzyxvNeRs5wPBSNt5+ok+zIAbRzN0EMbBBH/Lbigd5I6Eq5N7K3DutC1pxMF27rYDb6KMsYDes4jCDwx0OTwjqYCziwD1v8T5644ONVLtObdrN2hJJptPYofc8polryl7QuAGe/PZPFUzf0BYOZPgOB2Sxv5rlkRFjwOWYlZC5TucpkXu7uAgUYzCTXyu0AngatRWyz2K9LV+2nDJbdObh4WMV44VBvLYBoCAH8P/odzwZ6tvjTjtJGyEuL0RuPsiZsUD7Am1U5JqHxlE42ds5TAvfQaNPoJtrnWtvfizT3kQCi1+eVoe6d6xNvdg72I6prSyPo9UTNEMmx2OemRYpXq40YxtHjpYQDu2T2YXS6i35lM+eFaV7x3TatvsIu2Q6xs9/XtMlMydu8hv9I+8V1qLwqcLefPef19KvzqxH//lsL+F9BmDz7mcVwSFAT8smNTkJqzfnUTT5DsGOBIe9AjsYSt/hy/kmhc0cm55VgTeGo0Z7dhOO4pA9JvdC+rlmMz5DcAhF4kO7MeLjLRK83Dcy+1iY6CA8JG5L0Q82ufXbC+gQu3WGU6HVuZBgrXQVLLq3/rubjyMyKzdukzD2SKdCFRuDCEAhBupUYydNsMOKOoAdowmLbIK5eCAAU4ZEwWe0KqBRt55julagreHO7TaT20VjkTiQRH4HTQMOxjhMld3sNjXlsLBFj1YxXlAFFXJvOjhFFQAicbCMPBgamwd/cLARDsqYyxkRe6GgWWgBAIBgkmKlwEwxn5nL4PAEgBVZoNkADw+xMUMTh71S5aHfyliNdb3gNwJ5gAcwx8IcWAlCYJcumecE7QAgOMTiEgAgaNbHu6k906ZAE4piPAzjoPvj1hOaIsBrHHqFvwlCaAt/MNAKzSsizOFzFGhmZQoOgNA+on6k/4lVsGPcK9E3tCl4H/8icw/9vu/ZPDgKNM9OCvZWzN2nLDz0YnZxZCwN61bnJmUXdKvHtTd2zyFOxieeNcq72CPx/rdCf1FxKW3ZWUB/fmMbP5zjvfHm2NPo0b9tshyRVwVNsm2oWuvYJ/+3tMwvDpc8nbJSucYWZysAmr8zc1KUsdM300dfV/SfE2OFbEM7DhAUaSoYgh1ZjkbU8xLsCFUxhmB1AYlhw/zp8PLltH3yZG4C1Zklp7Sag+c/d4+nZ4ouoVTmk5nZqBYHI1DNQ8NjZ6OZMesz6tqtawWzDozXuImiXSwCHCYib3JwSEPOhMsUR46SFQnwBWNF/qTIG160gcgtH0w8vUJzqjYGhKY+9N135aGo6/ToQakdOjj2y5Kl3U49HcDOxH9uoznHzQdwMMhiN0ax/GvK5qCU8tlFxOadR06aEoSjv/nyTOrcKo3WrPhCymlZ7CsqD6wAO+IwztfXcfMbOxcn0fgubpXxHdakESQI0KZK7u3IncwzWMfQskCJs3t/mVkUDm8wh0BUOxRxsMSNPehEAa2xblyj0Yx+FjFzwBLW0Wxmvw8QY/SdgHnMp8edvkUkKDH+SDOtWCAbh2FcDhk1QzJzoLKOU35jjiE7kQWfY75wUBeaE7/deJvRbrwwAJhFQWSuWEXWyR3aFZj0rWWgCf56xoJk55Dj0Te34u/qaBpf2XnE+xgXMq/8ZyetYKAJewvkGdqHyCKjoTY+g7ZHMRBbzA7+MNmLnBfc4GNNQnvjxKpEpayjLSPPxbq0SrsYE55/+3+76YaLM7n/iZCXW69oStddlBk1iIFqeqy0ZybvxrawvxpDb4vvsC/CqkEEesDnWUwrg4se8RnWQS0GAPfmlMkZQC60XjgXoi7aHXF9Cy4XkG+0h0h7jesxHx4GnIS5m3E8oWZHgtNegh1jPHgMTXZTikbGxlGjuEmbHQd3AXZOY6a99w3pVEE4zULbRhvLbWOXUK3U+vwmEsIOp0EcKD5gNriRwEY8Lxyyv19/mFZsKLNzxa3O3f1O8Wzzw1gRxlLcNIkDnpgD48ss8oBiZWOQEENayQJPHN29u7yqXa2dTF9O6yQS7IjcGXgxP8SiENVMTuKZso3lr//6qdxOGremcEC1UuL5DMjyXRxCVIId2DLfw0yj3DRvMl7IGOesDDDWpNzcXKpd+4QJX5tmKezGuwk/kB+3EjspB4WVuXdaV4TeFu1ATiazvCyRmmMcxpBtXRRot98af1rU7s14jn0E8xbLHBiHHhxeRd4PaM6w1yHCFIoAZfj9IuYEDdO4Vz+o6DMiHKidzo/V581oj9eeAM/QikNbA/DXlZlJ7mTzMfuTivlPVGpArdIYq74M7cYLArSDdQINEPK8iAKZRHhjyOD8475duOzEexL706jjwAX1YbZm9fCP8Mq4MUcwEoBH2T0nUrsr3nvCL2bR0p2UzQI0cLrYuEYz/z6MW6ZEm5cujPe92cEW+5edS1WZfp3WieQ51jXAjtE/z24f4vwnzLKuZyDoAgb4/FJiXergMg38epdpWZauyeUA/JvVh5gpdx3q0jaVduw9yk2ED+YVcxNhlF+0TuOyDdNvYfqLzxswLZ4AOQ0YAIR53+jBrfgzRr8d45zEAlbGOiHYkZAiIYB2DvmieZlN0TgU2C7CbKJHlzpMHZ5qS6OBMMYrr72WO7bjYGwlYMHsAf9Hz6dfT12ykunFh07lAOXeZ9fx20lsarCrxKaJGxncXgJpN65fpmbHTYzRpMt4K4lNdvTUTdwMQxRojEbe1JLTCwAEczGeFMxgKoKNUURFwXPYUOEn4+ahjtvkstvFaCYu4mWBOjAnEbbQmBthZ22V52aiCJM2mCke+PRT2v/hh1xrl9ykCeVv2KA8qazZWMy+9xrswMQHpgEom9jmGc8syTh2cdDFrZFMgYziwPB2jEMv2rDCd2hiZA8eMuNz6owr2wecs43Rq2BXLa5VPSoAACAASURBVC4korWBFxi0Jy0a1+T7Rwo78P32/AYJMU0FgMH+gsMzDpdmJlHCvKYn23NiHcBkeA5wa3YgQl+Dx66KCb6Nl184ZJUwfzP4aMAEymgJIOPjJcNrmToytMdqpx8D57Euu4zPnMfegxPubCszHE/ryNIO3osSTd5Ejh+YbCPgBTRasCKAZtYOuIk1CWa5/CA3Q8atPinn0O97N2JRIE82HwT9p7Q9h3DBZDTbjBf9DbTey3LOIDAlfhemiWZrw1PGxukskufgrSrNOebjiemb6IeNeXwEDdme+ae72tApjcq0gjhniYN9jWrsko6tfey72AeOsfcfNCMLv8uhZ+5u6wpYjKR93bZ8uu+5ddxcsnnjZHrunxX9GmNNIy6yX330F+Vff706lwGiQkb3YXqYAZstzHoCZ81ftEpVxnbfgZ31zARrxIgRVFBQQFOmTKEOzFzHWPLy8uiZZ56hycxEqy9zvn/22WepcePGMSfkkUceobFjxzqaMLMNQqZx2U1RtGUEF/jMbjjC1UOGUAE7DKN0YokrU9q1kxkuzeo7hKa0vKtCwkMsREQiws2TWUGoR1FgfyxeaEIzAoDTtT27wTtu52y8qcKGi1vOyNurMsCznS8CFLSFG1C8DDC29uymDLfaVgvahYYJ4A2bB8aGm2jh5NmDOUNefl4Dftt48PAxqsqcHnAzZ+SVMSKTUGlb5bmVca+75x469P335Y8A0CKprIocS1bGEauu12An0ldFmELiUJ3CNDvRwn8iSSeSvlktZgdJK3xXeStolQ6V9bH+EHEIJi7fMxPa07uW+ZzgNm8Ms0OHiUJkUQnyzGgRYYCFozvW+PSH1YV3tcJzs7Fy8zd2iYIDDA45QuMUC5Rxv6NRKzhAgi/W0h9zaSMDP6AxrVYSNwHBPumWz6Nd2k+E8E6iVsc1r3VSq3P/BYy1oLCEB4ZwGhzHbL6dfG+X9nh9Qjs7jvm/WNXeyNAR7SwDPrzA3qs4RAM0i/eraC9efhpBP2QQ78t12/Iq3NKLNowgXWjeo30nQ0Oi67jBcyNNuLTbcDzkOXLuGJ3vjfWgFSkoLKUfDNHdxPe/69mQ7ruuuePAO5FzbaQ9lr/jr7rX4xdbZ7LQ2m8x3zXIVVtmbrZ5Rz4t+SE3amoEL3jqK7ADIANwcuutt1Iqu7WeOnUqjR49mv8uyldffUUNGzakZs2a0cSJEyknJ4eDmRo1Kib8EvV1BTsYPzYh3CR/wJxdARbshNuENiCbHYJzvviC0rt1o/YvvCAlVxOvfITmZF55Uv4ACPhglnAL48FtG8JawmkfBS+oWCE5k6uXUt305HLQY/egg0ML5gUOoNFukqHtiWb/HY1oYVoSTwtglt3e2K7RNhr05fz8rZTvhhRDolTaMX06ZbOQ1EK7U7NVK55nqWp6OqWwpKTFbD1B61O7e3dKY7xHOcx8f1AaHdf42e3b7DkvwY7QHALgPMByHMBm/ZRGyVxOIp1ZEQYU0dcAWKMldTOjS+Z7Ky9DaGLgi+ZXkw0ZeuO9EPEdLjR+3FJ2U/k9u4WEJhjg0+4eIDsmHJTfZ3vnobxj3B8AWvI8likdDtsq8o4Yx2GF57Ljt1IvXjAJtIN1IDRZVtqVqWuVdqxXXICBP/hRzQuZMauqY5V2mX7djLIXCXaM73Pj2GRNIqPRHwlm+PuGHX4bMn8KvGtxa49yyTn1maaiSnloe5m58UMdN3gejS7sm8/M3Erfsoh08Qou9KA5ByhCWXN8r4W/E3L59Opaj18Mq3jfGWmP5guGKKT339Ai5nARvQ4RKBPxvvMV2Fm6dCnNnTuXxowZQ0lJSTSO5YqB9qY7O6xFK5s3b6ZHH32Unn/+ecrIyIhaZ9CgQTTYYYLNGZ+k0pbsqjS4Tz5lNTphfmVl4W3dupVatmxp5ZHyup+sSuZJrLpmHaPfnxM7Q3CsxqscOUJpDBhWKSyk/Ouuo6JO5jeai1/8khY0vIR6n1pIfX5xIlO4DAG7cqrSzgNJVC+1zKxo2ebqlFV7K3Xr1Ij/Xngsic5tb63NyH6PHK1C4EvHU45RrepEdVKL6d9f1WJtl4UQ7pp1lH7Z4Rhl1j0R2lG0AV5ijJ+sqklHjofKx9z+skPZH+8vTeYun60bF9OvGP1Wyv8Ynz5l/EJ7Z2T+aJvnsn2Ct0kM8Kcw4AP+WilFTB4LL7uMilmYctVFyHtttpZRch9/XHUX5e1tya7GZCGFrU0GxPuUHaoTWaysdYzd7p6SSBrj9W1G/7xlNWnJuhrUt1uh430g3jjEvh2tzh2X5EXdG+zOqRnNdtuVfQ774eJ1yVwblMSAfOvj76kPvmMXTMd9KtAW9vOa1UrpCNsnf9n+KNWsUdG5XbY/Yz0rtGOcE99LK9+n0c515+fzpKw6Fiu0+4E+cZYQ73WxRhrXLaGLuxRQRu2S8ve2zHjN6I/Gb7SLy89RV8lFlZMZh5d1zGhWOZaS0iq0bQ8L3BTFynohO7/syU2iK84+Qqe3hMVJ2Vr+4sca9OH3ZWZvZXPN8i42LqK2TYrYOjvG/xZ1rY7VSLt474o2rmTj6NaqYu4hq+2rqt+nT5+TmvIV2Jk1axbX1Nx+++18oG+88QZVq1aN+vfvH3UO9u3bxwERwFGdOnWi1tFZsyMIOpF/h/mzjDvVljxAA4DobKKYObePu3o8Bzt2o4xEDtKL25BIMzcxBtxqwEEd6lTYtBptxKG5gf+RKhOPyKhJXjnVwj+rcGeZwzL/nf2gpLRtS4fYJcIhZlpUsGkT/6wGM/sUgQ7g99N82DAqPnSIajD/n7rnn29LvmLxe2mvXvyr7izhrVslVjJNt/oza9cLWTcbQyK/N6NfRcAXGfrELTZ8LeEMLvzq8KxM6G2ZPkQdM5qttKWyLm7uRSjkSE14tBDadvq2QrvQQOGmv1H96uzQlcSCQ7S3060vnrFCux8GLNYeNH0tWELLuYv2cI0AfBDt3LbL0I/zy4FDJ8AstA06FxmavaAP5m4400TT2MCXBiG8kRx6GzOFEwW87t4p3bbGx0i7MfcVTOrmPV9mPeLX4iuwA3CDMmDAAP5v5N+Rk7hq1Spaxsy0UB/q0GilMoAd0IX44zhIw/EfttjRkliaCdka5r8DsyYUHHLbs5DGsXx4dAQ7gn5hg4xw2ZH2x6iDlzwi/jRtyJK3uWBCJIJLoC8ALb/YnCOaGzwc4duDQAeI1gcQZCx1zjuPWjHTUae+P9gUz2MaRATIqMUAV4sX/0b//GgXDzOKm+ez2AtPlUOqMJvwizmMX16GZvuBW9+b0e812HHbXA7zaEazW3NtpV1j9Ks2LJEp9keAPlxoOSlmtJf5c2zmPpHioslJlFEnY1X9rBntqvtz2l5ktFe05+RCUzf6nc6fLmsd4wQQyi8spu0M7HzG3CFiAZ9TW6dSz9OZnw07F5mZuhn5LWQJgVEAlO0k5lXBD9k2fAV2oNkpKioqBzuvvfYaJScnR9XsoN6cOXO4mZvRpyeS8MoCdozhUiFYxqRzyPuCLM2yDo1bxo+nffPnc8BTq3Vr7uPR4De/4QdcrglgAHLK859pp9mJJfQAP4hYJIqqQ7bZIrvxka9pK1NBA/B0aZtGddOqVfAnMkZwk+WdWZ/xvs/57DMOcjLYmhFl37x5tO/99ymJ8f4wC3gAPx9o/VCvEcCRzYJN8cy6dWnmmDdoabM+lFO3RYW4+nZzSEUbjleHZ9mpCOIBwDg3ZvR7xS8RtMJqAkVZPluh2U6bbjwjgr8sZ4kqRb4wp5EtY/E7mk0/aIrn8O4GzW62aSbrbvZtp20j2GnN8tjAjw3O7HYtG3Sj386cRT6jK80FDPhsZf5S0YAPaDyThXg++xe14wKfaGAHYBl7iBdnGCf8SyjYgeZm4MCBfPwzZ86kjh070jx2+EJQApRYPjuI8PMpC7/buXNnatSoUVz6KwvYgVbnfRYxDJHQcDuGGznh5IkJ4KZaTOPTn2l+RDhmEYEocoJwkN3w0EN0eMWKk+YOTu4l+fn0bkm3SgN2nCwQJ8/OW7CQvtvRkhZ8dSIDsLjRjMwx4JW5Wzx6drDkszvZjygIZoGgFihG0zi2aZQHPIhs7+DXX/OPVjDZaluzJk3/9zYuRyiIsnTlBY3oHwvKTOxUHUK9OjzLyoKuL0NZ+szqmdHvldlhCHZicypaktLTmbYbiSjFwVdcxiAdQLzDcDR+44JpwqtbeUJKFOR4Gda/uTJtrpkMevW9max7NQ7ZfozBA+wEPIrsRzf6ZecpXr3KQLNd4GOkXVzAO0nJooIfsm0kFOxEDtIYja24uJimM6drRFozam4AdP73v/9RK3Yob820EruYb8Ih5m/QLkZI5coCdsRcRR6SozFahN3Fd22ZuUJPFo0DL6tI07d8FuYbwGcvu9lH8lFoeo7t2cOb/CjrKvogpacjFbdxbJVhg5BdVKKeoBkvGNym4PAgNBoi10cXFqIbmalFgYkizN5wSPhubVkiVYTB9qJAHtYMHVreFTR9tdg6g38PND74EeWUu+6i9DPOqGAGCZM1gCJjmd/wUg52kAjx1iuacTkc8uQaTp8q8yLhm6Hi5a1inoMo61bWegh2VEiZ8zZwWIGWG/xA8koUvDvgT2P0bUQy1emGnGeRPUfKe2SUS1gh2PEHcU6h+y3ottaN2jYVl0260a9CIiobzVaAz/sff0VZbcry48ycv4tH1lP1HlfBm3ht+ArsYKBr166loezAVa9ePR5aGiAmOzubHnjgAR557ZtvvqG72EFr//6y2/IePXrQP/7xj5hRryob2AHN0/+zg75jZggwykQOBWhykJcGQCheDpx4mxsOqTjcImFl4U8/0ZtFZ9HclaWkCrVXtg1CZmEaaS5LFria+xBB3YsDAQ7+0PSYAVjVOUHijR35e0pLSugoW3MiiIGoD5NHAXzEZ2lduhB+ENr8CIuOWDUlhWqyKG+5ublUu3ZtWpB5Of1rd7MKoFk4KTuRrWtH/8D8rVjWdeZ4PmrqRp4kUjZcqgzvnNQJoqz7Dex4BagE3brzHPsRfA2NwVsAeuAKi89wSQOb/GigRdCOPQ7vIeRCQ56fX7L8ZL3PqGfLv9TJ+vPyWd34LtaFKjNi3ehXIRuVmWYz4BNt/kKwo0KqFLRRGcFOvGnBZoYkm8joi0RzCNwAEze8sKwIpYpEqlYOQApY7bsmot14GpOPRjrUGw8cDVncfCTiWrH+MAdIMAO5vEcDnojVK9vY3G+/JRbLllhEAarGoh2KYBbw89nz7rtUwMANTB6NpTkDS/D1EbRHMzEzMzvDPCAfAyLllZlv7mOhxavSwbxilkMHWbfLgL2xeAkIzQStMr8MzWjH92b0CxMqAfZl2rRSB+0jEtGUd36qkBTZShtW65rRbLW9RNQXYEX0Da1PZHJrfIdLhrUs2pPI5H5em910pHpbmvFeWTRIFERnens8uwhh/qWVuejGdwF2nFw0he/1T1zNn+eX9QLgs/9gEUtwfIC+Xp3LkhUfovRaLNFx4zQ+xD0ssi3ypfnlktFs3nyn2TEbsNXvgwZ2jPODQyVucN5mJgrQ+JzOTKbO6JBO6ewFhIAG4kWEFxqK8RAdgh2rknZy/WgvQoRrRJKwxStyaLxEluxohw2/RDKC2dv2557jwQ0QsvrIxo3UlCUEhobQLtjhGjCWtBZgByY1CCwRK+lrK+Zgm8oyxCOJaP8LG5f7qjnnnLMWdDsAOaNWTu4ja7npT2NMsKnqBttsjiozz7EHjWPJADcxbU20gpwpIr8ZvofJKjQ6wnfUbO50/l43vguwo+odohv9KmQtiDQjGTfAz+fM3eH84+kpcA/6+YqD9Jvzoue4VDHXKtsIwY7EbKo4+CdygUQzk+Lhl9nNXW12Yw6fEhSj5kcFzcapTST9Eix2pYoqmgEA8JKa9u6OChHNVL2w3CA+HtiJZWI08i8b6Au2eUYWaLVw0MK/57HoQShVmYpnyG+bujF0x22q4rvjgSSoARn63QQ7wh/uqt6N6L7rmnsyCzI0ezIQFzsR+d7QBQKqcM3cx9lszebwXhFl7V6W06iya3N0fq/B3HcIu0x6i+XVUVGCIPeR8xREmsUc6Ex7CHYkVryKg38ihUQ4jEKbg4hYC5bsr3BoNk4BQlHCDwgACQ71Vkzf4k1lIumXYLErVVTTHBlByUl+BFcINjQqaBe37MZoc5FgB39PZs7SyMMhClTj0OrAHBOHKjhTI8CGVyZ8TuZHNd+djCURz8rQ7xbYGTZxHb8YwGUOEiV6VWRo9mosbvaDfG+IzoYgKig4PP9h/LdUl4WZH/q7ppUu2prZXOrId+yl916r5hJAR/rNeGr2fRBpDsGOmVT44HsVZmwioaeTm/RELxAAHuNBEeZUyLJbwgyvO7ZM5YdJo3MqDpg4XIdgx74Qu8FzkTMIhzoUvyTSjHX7Fe2iQNwQC58No9mRKnmzzzXnT7rBd+ej8q4FGfpVXCBFo0iAKK9zucjQ7B0H3OsJ7wmYpxlzlQWF9mizqiPtePerMjHUkX6nqyOINIdgx6nUePC8CrCj4hZShwUCbU6kqZSqw6cO9KsWRzdpHs9s6Ocv2cdvWd8ad6rqoTtuT9Ae61Ar1tRpbdJo044C7pejStYcD95hA27y3eHQPHlchn43wI7QGLZh4fYn3NHWdqJEO5MkQ7Oddv32DDQ5kWZqQaG9soAdlTIVRN4HkeYQ7KhcNS61FYIdaxMbmfVa1QE0iBuE2zQLjSMikcGkTdVtnTWJiV5bFuyIp+E/JkxjVPSfyDbc5nsiaZPpW4Z+N8FOImRJhmaZudOxTkh7Hx3ZpmTMQeR9EGkOwY6S5eJuIyHYsT6/lw1fzv0lUFQkHkM7Qdwg3KbZGHjCax8FM6kyAzsA1cYifHPM2tXhe7f57vc5kKEfOV0+Z4l2VSaC9Tq3jpEPMjT7nW92xxfSHoIdu7Kj43OhvOsp72GAAonVFhQzNjEVRh+KEOxICEiMKl5sisbcPCoPjvapLnvSDOw4bd/Pz3vBd93pF7mWrv11I7r214158srq1ZKobno126QJ8O+1v05QL3MEo4Is70GmPahyH2Se60x7CHYkXq1BAzu4IUUSqRrVqjDzKDXhfXVeJBIiErWKVzSbJem0O34nz4VgR8/bLyc8t3L4FTJ7Ve+GdHWfRvzR5OpJ1IhFUbNbErkOvFrrdufGzedC2sO17qZ8+a3tUN71lPcQ7EispKCBHYkpsVwliBuEVzQjus7oqRt5AlkkKvVDCcGOni8EFbIjI/cCmET258TfJgQ7KrhnvQ0ZfltvVY8ngkx7qNnRQ0ZVjlJneQ/BjoQkhGBHYpJMqui8SOxS7xXNJ0I5n4jMxkOLby+gUhZavE5qNRZ2vBal1qrKw4/jO+S06do+zbW8GCHYCcFOvHUjALpKsIOwyO/8L5vuYYkt+zHzOC+LV2vdS5pk+wppD9e6rKxUhnqhvOsp74EDO0iUiYIIVrKZnkOw43yLCuIG4SXNQkZbNa1J6anVaeNP+Tycc2Q5vV06fb/+RHAArANEQZNdC7KSEIIdPV8IsvyNV09W7nPziujg4SLe1Jot+fTkjM0MgJdF5QNwWb05r7ybzq1S4yZC3Lm3kEayoAebfi5ISAhzWZpVzK/f2ghpD9e632TSzfGE8q6nvFd6sDNwxD9p6pPX8sNcZFhl44I4vV0ajb65VdTcDCHYcb51BHGD8JJmY2Q2wS2YtUGjs5Yljz1cUEIrDCDn0nMz6Lu1hyj7wFFeHblJ+jNHcRw2cSHw6bID9MWKg+WMt3pbLmi/bASL7Mdyc3wwsatyQOVcKt1pwUu+u0OBs1Zl6Y8HdkRoauNIYgVLQfJjhGEXRVW4fCuzIEuzlTZ1qRvSrufhT4V8BZH3QaRZyIrOtFd6sAOgggNccXEp7ck5SngxptasSnlHTr71xuEQ0YFQkKwRGd5RQrDjfFvUeZHYpd5rmmHOJkKGY8ztIrSXkP2d+wpJhHkGCBnFfH2EtjMenVaTlwraVawdu/OfqOe85nui6IzVrx36hSkmzCynje5UvudOuLMN/W3ODp54Fp/jexTI7oqNTENZWoW+/OEgzV20h7Ka1KILutWly89r4GlCUYzHDs1+45vd8YS0h2DHruzo+Fwo73rKeyDAjnFBpdZMorfHd6lwyxx5M4j6RkdZFQe2IC+QoB4GdOI5NEOzPt5Nuxkgat2sFg8F3LRBMo26OYvfmmONWLkxD8GOni8EFYcPu3Jv3GeNv4tQ+Ddc3Ji6tE2nD7/eRys2HKa9OccqDDeRodft0qxivhPdRkh7uNYTLYNe9h/Ku57yXunBzo0j/kEFyafRsP7NmcN2PjfVieafAIfZ977YS4fyi+iHjXm8DkxvQs2Omm0kiBtEZaFZRLnq2bUujRyUJWWOFoIdPV8IKla7XbmPBXbe/m82TX57+0lDa1C3OjWuV6Z9r8py9Lx4f3sVw7fVhl2abXXms4dC2sO17jORdHU4obzrKe+VHuw88sgjNHbsWEvC33f4cu7cDbAzib1k57NbbxQnCTaDvEBCzY4l8fNdZaPmszHLg4Lw1sKcKNZgQ7Cj5wtBhfDZ3esE2MG+C18vRA+c91xXgonbc29uY6bIZaNLrZVE112USWd3rq1iuErasEuzks4T3EhIe7jWEyyCnnYfyrue8h6CnSjLRDjHXnxOffrwq/28hpP8D0E97BunNogbRGWiGdGxvvvxEPedwCF01E1ZBE1PCHZOnoHKxHc7pwi79AuwA3PJYRPXOd5z7Yzd7jN2abbbn5+eC2nX8/CnQoaCyPsg0ixkRWfaQ7ATZcWLfA3iq0t/mcEPd06KzkLihO7KsEjs0l8ZeT547GrayML7ovzytDrUizmEt2dO45GanlCzEx6ArK6bEOxYnTF/1K+M+5zszAaZ9qBe4gaZ5zrTHoKdKLsaQlQjLG9JSSklJVWhy3s4j+6js5DIbvzx6gWR/spKc+RlAPh+dZ9GNPS3Tcv9eUKwE4Idq/tGCHaszpg/6lfWfU5mdoNMewh2ZCSkctXRWd5DsOORLOosJCqmKIj0V2aacSGwY08hvb94Lw/ogZLGzNtgggQtTwh2QrBjdd8QvpKDf9OEZry3k1Ro1K2OwW79yrzWzeYkpD1c62YyUpm+D+VdT3kPwY5HqzDICyS8AfJIyBLUzVssWtb7n++hzTuPUEMWHasR+8nNPUh16tRhQOhwuaN5gobnebfhWv+E+vSx/kIUvpIisS1Az+DfNPWcf3Y6DDLPQ9qty7odGfPjM0HkfRBpFrKnM+0h2PFoB9FZSFRMURDpDxLNSPJ4159/pM07jpwkLk6De6iQPy/bCBLfo82rXfpDsOOllKrryy6/1Y0gcS0FmfbwEjNxcpeonnWWd9+BnfXr19OIESOooKCApkyZQh06dIjJ17lz51J+fj5df/31MevYCT3thiDpLCQq5iOI9AeR5q9X59KxohJauXIlbdyfSV+tytUqqlYo685nwK7cC7CTycKb79p/lO7p15z6/bqR8wF50IJdmj0YmutdhLSHmh3XhcxHHYTyrqe8+wrs5OXlEcDJrbfeSqmpqTR16lQaPXo0/z2y7Nixg/7v//6PLr/8chowYEAIdny0Gai87fU5WXGHF26KfRjwKaXq1arozEbLYw8y353c9gqwIyYc/l/d2qdbnv9EPBBknoe063n4U7FOgsj7INIsZEVn2n0FdpYuXUrQ1owZM4ZFQUuicePGUd++fal79+4V1mUxyy734Ycf0tatWyk9PT0EOyp2LZfb0HmR2J2aINJcGTZFu/wOaS+bAbtyH4Idp5KXmOft8jsxo1Xba5Bpd7LW1XLB29aCzHOdafcV2Jk1axbl5OTQ7bffzqX3jTfeoGrVqlH//v0rSPPq1atZNu1iWrFiBf88nmZn0KBBNHjwYG9XQ5TeAMxatmyZ8HEkagBBpD+INAv5CmkP17rVvWbGJ6m0Jbtq+WOP98+12kTC6ofyHkx5DzLfsdiCSH8QadbtvR4tQI6vwA7AjRG8RP6N7+DLA3R58cUXE8CRGdgJfXYS9v6v0LHONwJ2ZzCINIu5ErQv2DeP5u97n4pLi+n0tG7spyuvcmads+1Oq++fCzLfwRy79I9/dQvN/3JfOX8XTa2o0fcz4+3S7GeaZMcW0h6ascnKSmWoF8q7nvLuK7AD8FJUVFSuqXnttdcoOTm5gmZnyZIl1KRJE64liQaGIhdTCHb8sb0EcYMIIs2RYOe1HTPotZ0zThLC1KqpNLH9JGqT0s4fAqpwFEHmuxOwM+O9HTy/DgqCFLw1/jSFXHG3qSDzPKRdz8OfihURRN4HkebI97oK2fG6jYSCHYCVgQMHcppnzpxJHTt2pHnz5vGgBCiRPjvQ6gwfPpxeeumlCvOEZ2OZsoVgx2uRit5fEDeIINIcC+ycXftcOlxyiEpLifJL8mhrwZYKgnJhxsV0cf2+dEZtfW7zY62sIPNdFdjRLVx5kHke0h6CHX+cMrwZRSjvesp7QsFOpGgao7HBJ2f69Ok0duzYqNHY8Gyo2fFmcavoJYgbRBBpjgV2BjUZTIOalvnOHS4+TMPX3k2bCzadJFoNazSidkzb82DWaEqrmqZC9DxvI8h8dwJ28GzekWIqLCyh+nWqe843Jx0Gmech7Xoe/pzIe+Q+r6ItXdoI5V1PefcV2IGwr127loYOHUr16tWjiRMnUrt27Sg7O5seeOABHqWtdevW5WsiBDu6bA/27fj1ofDkkYabYh8SZmxGsBM5Uxvz19Ok7c9TduEu2nNsD/+6Va3W1LfBb5iPz+namboFme9OwY6u6z3IPA9p1/Pwp2KtBZH3QaS5MoBb34EdFQvQ2EZoxqZ6Ru21F8QNIog0R26KMmDHKFFf5HxGf9oynvKL8/jH0O7M6fqBPaFL0FNB5nsIdhIkdAns/jjyGQAAIABJREFUNsjyHmTaw7WewEWXoK51lvcQ7HgkNDoLiYopCiL9QaTZKdjB89D0LD+8jF5lwQ0Aep5t/wKdnt5NhRh60kaQ+R4egDwRMV91EmR515X2XUd3UWaNTMdypCv9TggPIs2hZseJxHj0bKjZ8WiiTboJ4gYRRJpVgB3Rxl+2T6LZ2e/wPxG97aXOM5S8oN1eEUHmewh23JYu/7UfZHnXkfadhTvp/nX30stsP3XqF6kj/U5XUBBpDsGOU6nx4PkQ7HgwyRJdBHGDCCLNKsEONDy3rxlaLl096p5PT7QZLyFtia0SZL6HYCexspeI3oMs7zrSftvqwbSpYCP9tuEVlFWrFW0/so3ubn6fLdHRkX5bhBoeCiLNIdhxKjUePB+CHQ8mWaKLIG4QQaRZJdgRbcHkYuDKa7Xx3wky30OwI7EZVrIqQZZ33Wj//tAyptUZdpIE2jUV1o1+FUsviDSHYEeF5LjcRgh2XJ5gyeaDuEEEkWY3wA7avGJ5X8pj/jszT3vL96ZsQeZ7CHYkN8RKVC3I8q4b7QLspDCz4BY1W/A9FZqdLizq5cQOky1LpW70WyYwygNBpDkEOyokx+U2QrDj8gRLNh/EDSKINLsFdh7dOIoW53xOF2VcQo1YLp6ikmLqnPYLOq9uT0kJ9K5akPkegh3v5MwvPQVZ3nWjXYCdLuldaWL7STzn2Q0r+/FAMNhPe9btTf0a95cWLd3olyYsTsUg0hyCHRWS43IbIdhxeYIlmw/iBhFEmt0COwhJPWbj6ArShtvJ3za4gqpWqUoX1Ovtm3w8QeZ7CHYkN8RKVC3I8q4b7ZFgB2Io0gMYRfKlTtOk9lPd6Fex7IJIcwh2VEiOy22EYMflCZZsPogbRBBpdgvsoF0AntV5q3gXPxxaQavyfiiXPnFTKSmOrlYLMt9DsOOqaPmy8SDLu260RwM70O78mLea1uatpVm73qD8kny6JKMv/0FpndI2ZtQ23ehXsYCCSHMIdlRIjstthGDH5QmWbD6IG0QQaXYT7BhFDS/oWbv+QSXsv//smcvNMIa3eIAaJ2dSUpUkaprcLGG+PUHmewh2JDfESlQtyPKuG+3RwI5RFCMjYHKwU6sN7T66m/n3HKYHskaWg6BwrVeiRSxJim7ybiQrTCoqyWSn1XQWEqe0h5uiihnUqw0h78JEYlCTwTSo6WBXiIhmhnFRxqX0x6xRrvRn1mi41j+hPn36mE0TFZUWUXFp8fF6pQykVqXqVaqbPufHCkHmeUi7uaz7RWbNwA7G+ciGhyin6CAf8taCzVzTI0qbWm1ZvrPp5X8HkfdBpFkwXGfaQ7Dj0S6ks5ComKIg0h9EmiM3RS/ADvqcsHks/Vz4E+/+x7w1/N8RWQ/SZRm/USG+ltoIMt8xUbL05xblUu7xQxWeS05KpoYs+ISORZZmHWkzG3NIe+UCO0Z+Q9PzyYH/UZ1qdej1Ha8y4JNHxjDVQeR9EGkOwY7ZLuiD70MzNh8wwcIByB+jVTOKcFPsU+786qZmJ5Jbj24YSYsPfsE/tps/wokEBJnvIdhxIjl6PhtkedeNdhnNTiwpFBdXuJC4u/kwHglTN/pVrLAg0hyCHRWS43IbIdhxeYIlmw/iBhFEmiM3Ra80O5G3ka/8/DJ9k/sViyjEzC46nTC7kBRXR9WCzPcQ7DgSHS0fDrK860a7E7AjkjtDSBEJ88qGV1HKxjS6rtf1Wsqt3UHrxnO7dEZ7TmfaQzM2lZIQpy2dhUTFFAWR/iDS7AewI8bwO5aIFIELHm39BPVioam9KkHmuyzYQYCJlYdXUF7R4XK2VKEqlFUrSyrkrVe8lO0nyDwPaa+8ZmyR8g+ztrd3z6KP93/Iv6pdUod+lXkh1/QEpYTyro+8G2UyBDserdAgLxDZA5BHrPCsmyDzXNCeCM2OYPDTW8bTh/vm8z9nnvaWZ9HZgsx32bX+r+y36a/bT87Y7qcQ4lY2iiDzPKRdn8OfE82OcT3M2/s+/Wv3W7TlyGb+8UX1L6E/tqqYB03U/y53KRWWFvI/q5QSnZreJWYoaytrLlF1Q3nXR95DsJOAVRLkBSJ7AEoAW1ztMsg89wPYwYv9qS1P0p6je+iO5vfQ1Y36ucpv0XiQ+S671gUIzqjegAUlaMjC2ubR9iPbKAQ7noio0k6CLO+60a4K7ECAoJ2d/NUL9GXK51yDHssv88KlvSrIW/f0s2hAkxv5Wtex6MZzlXOsM+2hZkelJMRpSzchwabYOLmJsttw3ehXIRZBpDnywJ9IzQ7GsmDfPHpmywRqwA/Vjahjame6q/m9Ktgbs40g890q2IHd/5WNrqYf89fQU5ufDMGOq5LpTuNBlnfdaFcJdsRar39mXbp/XZkZ26lpXegeZtLWJqUd/1v0l1I1hVrUbEnbjmxlwKgslPXH3Re5I5Aut6obz1VOh860h2BHpSRUMrCDg+KDinKV6LxI7IpIEGn2G9gxOtWKsbn9kg0y3+2CHRyCHt04ih+SXuo0ze6SS9hzQeZ5SLs+Zj1ugB3k1JqyfRL9O/sdvv6yaraika0e5mtZmKv+uv5FNKLlA/TRvg/p+W1/DsFOwnYqZx3rvNZtgZ19+/bRgAEDaMGCBdIzd8kll9Abb7xBGRkZ0s+oqBhGY7M3i2JTVOXroPMisTeD8vlG7Lbv5+f8YMYm5ue73G+psKSQpu/4G20u2ERPtfsznVn7bNemL4iybpxMGfqFxk9odvD8zasGaHsIkqHZNYFLcMMh7SHYgQgieMFTW8bxPRbR2rJqZtGRkiO0qWBjBRO3G1b2o+yjuz31o1S5REJ510fejXwPwY7KVRCnLd0WiAA7Nza5mW5qOsTxLOlGv2OCWQNBpFnMm5/AjhiTCFgAc4oOKR1jOtQ65X2Q+Y65k6FfgJ3+mTdQ/8Y38Cm/6vuyBLBua96c8jfa8zI0u9GvH9oMadfn8CfMei/OuFSJ1UYk77kfz7bn6L/7P6ogmsZ8ZyPW3UsrDi1PSA40FesllHd95F0J2Pnmm2/o0ksvlZad+fPn01lnnRVqdqRnLLEVBdhJZTc0b5z2tuPoKUHcIIJIs5/BjnjRizFO7fQKN7VAyGOVJch8twp2jE7NwpE5BDsqpdH9toIs77rRrtqHMhb90KbnFuXSbBZ1sWqVqjS27VPlZ4gQ7Li/Jt3qQTd5dwx23JpIN9oNzdjszaoAO3g6XlhJ2dZ1XiSyNEbWCyLNfgY7uHVcffgH/gL+NvcbPlSA+bld59llcdTngsz3EOwoFSUtGguyvOtGu1dgJ57ghmBHi2Vd6d5ttszYdGJVCHbsccsIdtDCA1kj6ZKMvvYaY0/p9lKwTajhwSDS7GewI8YWKdtwiBfRg0K+O58BGbmPdujyg2YHgHhT/gYqomIqKSmml37+C/dB+FX9C+nyBr+l09O7VbpDgFOOy/DbaR9+fV432kOw41ySdOO5c4pPtKAz7bbAzoEDB+j777+n3r17x5zH0tJSHpCgb9++npuuGQcVgh17om40Y0MODNyAv9R5hu1Q1DovEnszGEyApwPYwRi3HdlCr+98lT7Z/1/6XcPf05Bmtzo21Yyk3a7c6P6czFqPdugasPJa2n10F3dchrPzeXV7ejIVADh/YdGkRALaWJ3GM+mVodkTYhLQSUi7Pj4MfgA7qsfgtciH8q6PvBtlwxbYQTS2CRMm0OjRo6levXonyRqADgRi0qRJNG3aNEtgZ/369TRixAgqKCigKVOmUIcOHaLK8v79+2nq1Kn08ssvc1B13nnnRa0Xgh17W4ExRCVe8l/mfEFXNbqG7rSZoySIG0QQadYF7GCcRh8ep5pL4yoLMt8xDzL0RzvwCPOWx9uMo9d2/t2TENQIjfvqjuk8KSJKSlIKtazViqowN64qpVUorVo6DWl6C03e/gL9cHgFtWLfHS46THuO7eHjExpBGZrt7cT+fyqkXZ/Dn2qgYYf3qsfg9QqxQ7PXY3SrP51ptw12EHoa8dXvv/9+qlatWvncFhYW0iuvvEKPPvooD0hgJdx0Xl4eAZzceuutlJqaysEMABV+N5bdu3fTnXfeSeeffz7dfPPNUQGXqB+CHXtibwQ7d51yD92+Zig1rtGYByuwU3ReJHbolT302W3b788Jfvv5xYYcPA9v+CNtKdhMPeqcR0+0naBkWoMo61bBXjywg6AFr+2c4VpoWmhy3tr1TyouLab39r5LeezvlixM7rWZ18c01Y00fQS9Das3pFYpbahX3QsoeWUKfx8GsQRZ3nWjXfV+bId+1WPwes3ZodnrMbrVn8602wY7X3/9NeXk5PA5ve6669hNWBXatWsXByfTp0/nn1vNrbN06VKaO3cujRkzhpKSkmjcuHHcDK579+7lvCsqKqLHHnuMOnfuTNdffz3vN14ZNGgQDR482C3eS7e7detWatmypXT9RFfcWm0LzUyZQS2Ls2hg3mB6Mf05Olglh27Ju4MaF2daHp5u9FsmMMoDQaRZTIOgfVHyJ/RZ8kLqWdibehX67zB4pMoReja9DOSMzn1cBdspyHzHBMrQH00uZqbOoK1Vt/A9B/9eVNiXzi48VwlPjI28kvZX2p20q/yjFsUt6cY88/D6OVUO0L6kfZRUJYn+VetNKqxSWN7GlT/2o180PVX5WHVoUIbfOtBhZ4y60a56P7ZDv+ox2OGbk2fs0OykPz89qwvt0S6ebIEdMfkAHpMnT6Zu3bpRcXEx1/LAlwcmZTBhg8andevWlJaWJsWvWbNmcQB1++238/rQCqGN/v37lz+/du1aGjVqFDVr1ozmzJlDI0eO5Jogo3bJ2Fmo2ZGa+pMqRWZaFjlK7mh+D13dqJ/lRnW+EbBM7PEHgkizmCsdNDtirCPW3cPyPnyvLO9DkPmOOZWhP55mJzM5k3YV7qKOqZ1pTOsnOJvW5K1m/y/lv9eokkynpnex5WMl9rWGNRqyoAMXURILO9673q8sB6iAVvCnI9vopZ/KAhhck38d/aHnnXa3Cq2fk+G31gTGGbxutKvWqtihH6ajf90+mVTl+vFatuzQ7PUY3epPZ9odgR1MKHxrnn76aa5tQfm///s/DkDq169veb4BblBgIocS+Tc+e/fdd2nhwoU0duxYQqCEe++9l2uTjNofY8ch2LHMBv5AJNj5IuczGrNxNDsUtGW26mWaOytF50VihU5j3SDSLOjXCew4BfKR8hFkvmMuZOiPB3Zk1tuIrAfpsoyyJKRWiuqDlqADmssxPcqAWdCKDL8r65zoRrsfwI44W6QwX2AU+Ms5DYDkpXzpxnOVc6Mz7bbADgIUAHBcddVV3IwMvjYPPvggnXHGGdxkDCZoCFIwe/ZsHrEtIyNDar6h2YG2SICd1157jZKTkytodiIB0HPPPUeNGjUqfyayoxDsSE39SZUiwQ7s3BEtCfbtxkSAsq3rvEhkaQwPvSdmQCewIw4ACC/ch/3EK9WoKp1V55y4dYIo68YJkaE/2qELEdFmZ78TdW4zqjcgaGMQGXI706jgoHRBvd4soEDZgale9Xp0XWbZJZko2LPW5a/lIaRPqdWCR5J8avM4+nj/ArKroY4cnLgEgundtLNfs7tVaP2cDL+1JjDO4HWj3U9gJ3JaW9VqTQ9l4UK1na/FRTeeq5xMnWm3DXYASBYsWBB3Hs18dgBcBg4cyNuYOXMmdezYkebNm8c1NSjRfHY++ugjWrlyJQ0fPpwDLbSRnp5Ov/vd76KOJQQ79kQ9EuygFaOTLsLD4vAgW3ReJLI0RtYLIs1iDnQCO9Gcz+Px/JZmt9PvG11doUpyUs3yv4PMd0yCDP3RDl3iM7SBg8/4tk+Xz2ldBmaqV6nO/75+5TW052j2SSy6scnNdFPTE743f9oynj7aNz8qK1XlVoI520B2CYQyp+sHtkzr7O4vfnlOht9+GavqcehGux/ADtbM/L3vU0b1DGqf2pGaJZ9C9/14F205splfYjzb/gVql9JeNauUtacbz5URLrm3q+xPZVsJBTuRhBijscEHCIEOYK5mjMa2c+dO7hsEvx04/CME9m233UZZWVlR5yUEO/bEJRrYQUviANEl7XS6i4Whlr2FCeIGEUSahbTpBHagAXh4w0NUVHrMdLH8mLcmap3WtdrQyywPFUqQ+S5Lf7RDF/acLw9+QUUlRdQutUPMyGjr89fRjiM/05r8VXy+EQp6/r4PuCnM3K7z6O87ptFMlkNJlJa1WMCDgi3lf99+yp3Ur/F1pryWrXD/unvZRdDy8uqqtEay/Se6XpDlXTfa/QB2oskr9uAJm8fSVwe/5F+rTAWgen3oxnOV9OtMu22wYzRjizaZdszY0A4CEAwdOpSHk544cSK1a9eOsrOz6YEHHuBR2hDwYMmSJdxXBwWBEM49N3bEnhDs2BP1WGDHeJOJbOK4hZEpOi8SGfqi1QkizWIedAI7Vvg7/ee/8fw8+47tPekxrAWsiSDzHZMiQ78xp44xeWhuUS4dYj/Nap5ihS106+qbeaCAFjVbsoSxW8uf7ZJ+Ok1sP5m+y/2Wzqh9pqU2ZSsb8zXhmS7pXVmfk2Qf176eDL+1JzIGAbrR7lewI6YXgOe/+z/ifw5sehPd3GSo70RHN56rnECdabcFdlROnttthWDH3gzHAjtoDS/3Kcy+Ho6Fsrl3dF4k9mZQ7tBnt22/P1dZwQ7mvZT9d7TkRNjhN3a+Tv/Y9TqdxiKE3X3KMNr21U+BzbliFewIgCjkuai0iM+vMFmTlXMReEDU/zWLtHYa0z43r9mcA1C3C+T9rF5n0ZXLL+NdPd3+OWqa3MySqa/bY3Sr/SDu7WIudaPd72AH8/rBvvdo4pYyE9YL619MD7V62C3RtdWubjy3RWSMh3Sm3RbYQYCCb775hi699FLpeZw/fz5PMiobrEC6YZOKIdixN5PxwA5aNNrXI+O58XY2Wo86LxJ7MxiCHcS6V/1ytcsLN5+DCcYNK/tx8J9WLY2G7X8gBDsmCTaFZicS7NjlEzTO7+2ZS/WZH8ApzAegc9qpnvrPiP1N0AU6Lsq4lP6YNcouSdo8F8S9PQQ7ZTPgFu8R+ONPLJhIfkk+9997rsOLnq7neIvPLZp1WPA6024b7MgEKDAyzyxYgVuMDsGOvZk1AztoVdymIhz1s8xsI61q7HxKOi8SezPo3ovA7ni8fK4ya3aizSO0nS9ue4EK2Mv5hvybaMB5IjKYSHqMHDHGBMilLDllVcsaDC95aLcvmbWuGuzYHauq5wTNAL6Tt01kpjgf86aDELRAht+q5tlv7ehGu+rLJzfp35i/noYzfzhcImXVbEUjmYZH1kfYTTlxk2Y3x62ibZ1pD8GOCgmQaEM3IZEBO3ixj1h7D20q2GiaIEw3+iVYaloliDSLSQka2AHd8UInxxIWXRPrOb35rKxgR8zLoxtG0mIWbCEIwQrCfa6P6bvALxV0AjuYM5wxRKS2VHaZOpH5RSYa8ITyro+8G9edLbDjl4UrM45QsyMzSyfXkQE7eMoYsCBeOOogbhBBpDnIYMdqCGvMVWV0ZpeR+8oOdkT+nYY1GtGTbSYk/IBm7y0g95QMv+Va0q+WbrTrBnYE4Jm87bnywAVuR2oDwAqtVKKvRd3kPQQ7CdhTdRMSWbCDqRQZ6OPdUutGvwoRCSLNQQY7oB3O9R998hFdcEGvuCK0m/mYDFk1iL9UYepUmYqM3Fd2sAN+/m5ZX+ZzkMdzh2BvvLv5sMrE5nJaZPhdKQlnROlGu45gR8jOi9ufpznZs/mfv290DU99YafAPG5jwQYWPKQJD1dv1BThkuL1nX+nqZ2mxWxaN57bmaNYz+hMe6jZUSkJcdrSTUisgB0Z7Y5u9KsQiyDSHHSwA/pl+X7h0jJA9HH3RSrEzTdtyNAfBLCDG+LRG/5Iqw6v5LyprCZtMvz2jXAqHohutOsMdsA6Y5j3i+pfQne1GGY5cMGjG0fR4pzPyyUB/kCpLLAMyhYWvj6P+QjF0x7pxnOVIq8z7SHYkZAEM7WmRBPSByCZtryoYwXsYDxCuxMr947Oi8TufAeR5hDsyIOd21cP4TeMqiKS2ZVT1c/JyH0QwA7mFe+OeXvfo5d++gu/RX7jtLctH85U80d1ezL8Vt2nX9rTjXbdwQ74jrPJIwywIHCBlUhtQqPz9JYJXNvaioGczUc283ailViARzeeq1wrOtMegh0JSYBq0yy0slkzugmJVbDDw++uYOF3mdnGVUzFfGeEilk3+s34KfN9EGkOwY482ImVWFNGtvxcR0bugwJ2BJ8e2fAQfXlwcWB9tPwsr07GJiPrTtpX/WxlADuYEwCXhzeOpD1Hs6lRjcY0ts34uH5xkYl/xRkF5xa0xQsLlrks9zt+QTEn+1/8I/jcXdO4P13dqF85K3TjuUoZ0pn2EOxISAI2iIsb9HWUIE43IbEKdsQGdPuaoVH9EHSjX0IsTKsEkeYQ7MiDHdUHD1OB9KiCjNwHDewYczENajqYzqtzvpKgBevz19HBYzmUXr02M8HZTB/s/Q91Tz+L0IdXRYbfXo3F6350o131npNI+iMjtT3B8v1FSyCMBOj/zn6Hi8Yv0k6jaxtfZ3p5zfP8bBnPtT6ZyZk089S3QrDDZiCR/Ha6th2DHSQYRc4dlKlTp9L06dNpypQp1KxZM3riiSfoiiuuoCpVjPklnA7Z2vMqorFhg2jMBP6SjL7WOjfU1k1I7IAdkHvF8r7c5jUyMptu9NtmtMY8V0FzCHbkXwgiYldli8gms9aDBnawLiJvl69sdDW/Nc6skWlr6cWL/udlfh8ZftsiUIOHdKO9MoEdiAcAz4vbnqeP93/IpcVoevaX7ZPp85xFlH1090nfyYqWOM88yJID96h7Pr/I1Y3nsrTK1NOZdsdgp7S0lL799luqXbs2jRs3jl5//fXyObv88sv53/Xq1ZOZR1fqqAI7u47uJAi83aKbkNgFO7FMc3Sj3y6fjc8FkeYQ7MiDHbyor1x+WaWLyCYj90EEO1gbjzDTm12FO2kzc4RGMcuzBBObaHlF8PlTW55k7WymlrWyKK8oj/Ye28N9EXAb7WUwBBl+q9hP/diGbrRXNrAjZMKovbmKmZwZQY6T8O/G3GmnpXWhG5nGdPfSbOrb2/7Ftx/lWHZMusm7kS7HYEdodhYsWFDe7pgxY+iWW26hTZs2Uc+ePSuFZudDliEd2gq7RTchsQt2Ym2mutFvl88h2CmbAcFv1S9XFXxxuw0rsh5LE+r2GN1sX4b+oIIdMe9v736TBy0wFqENBwjelL+BJrNQuwBF59Q5l2WQb02r8lZSSlIKtUttz8xyZp/koA1NIcqYjaOpMfNjQDAEL4oMv70YRyL60I121fuxn+iP1JwC5CDcO0zb4uXNiSc3xsTpxnqPM5M5p37ciZBXp336id9WaXEMdqDZmTt3Lj366KOUm5tLI0eOpI4dO1Lv3r3pkksuoTfeeIMyMjKsjktZfVWandd2zqCXWOx1u9l7dRMSu2AnlmmObvSrEMAg0izmLQQ7clmmK9uh3wh0462hyka3nbUuIliKeYKZdMPkRvTR3vm0+7jpTbw5/HX9i+ieFsNPOshdwbSFeQwweRXlzw7tKvZXP7ShG+2VGexAHqDxnMQuCQqK82lih8m2QY5RtpBaYzfTxk7f8QrToB6mLSyCm5eXCX6Q88j3up/GJDsWx2AnVkc7d+6k77//ngOeyuCzA7DjxDRAt03RLtgROXcikyXqRr/sAopXL4g0h2BH3owNcyXMJAY1GeypU7kK+Y7Vhozch2DnxOzhgIbALpHlnDq/5M7US3O/5V+lV0unktISyi3OpVOSm1PfBpdHZYE40IovkY/k0gaXRXXeViEHMvxW0Y8f29CN9soOdryQkau++S3lJh307DLBC5pk+9BN3o10KQE7S5YsoXvvvZe++eabCnNWmXx2AHbgoPYEC3Fop+gmJHbBDuZmwMpr2c3krgqaMN3ot8PjyGeCSHMIdqyBnX9lv01/ZY60MLloWKMhUSmbQRbP5fw6vejazOtViKHnbcjIfQh2KrIFkZ9+OrKd30jj5rh1rTb0cucZtnl36+qby/2C0EhjFgQB0arsWibEG4gMv20T4vMHdaM9BDvOBerxxY/SZ8kLeY4faGMRZCQoRTd5Vwp2CgoKaPjw4fTSSy+dxO+HHnqIHnvsMUpOTk6YLKg0YwMR12cOpDNrn2X5lkw3IXECdkSGYmNkFN3oVyGwQaQ5BDvWwE68iFpONMkq5NduGzJyD00GNBpemVrZpUX2ORmaZdsCEMQhykn0T9EXAiJ8f2g59+9BUtOJ7ScpBzwqaZedI7/U0432EOw4l5x5C+fRX+tOKk9Gekfzu1kenmudN6xBC7rJu1KwgwAF//znP+kPf/gD/fTTT7Rjxw7q0aMHLVu2jJuvde3aNaEsVA12QIxZBJ1oBOsmJE7AjthQjclFdaNfhdAGkeYQ7FgDO3CAXZf3IxWWFJaL3A/MEX3Wrn840iSrkF+7bcjI/YVLe/HmP+6+yG43vnpOhmbZAcMU2G446mh9wI9yxs+vcI0RbqMRihfpAZCLB+aTTotK2p2OxevndaM9BDvOJQQ8P6vXWTT955fp3T1zeIOVyQw53gzpJu9Kwc7BgwdpxYoVPOpacXExPf/889xPB8EKZs+ezcNRVxbNDhJSrTq8ktKqpdGc0z+wtGp0ExInYMd4W90l/XTqmnYGNV+bRX36yDltW5pYH1fWjecqp1LQrvrlqnKMbrXllO9i/cDkCEFRdCsy9Idgx1uuAlQPX3t3BdM2jODcOj2YpqcNtU/paDu6lAy/vaXWu950o131fqwb/Sokw0jz33dMo5k7X+VmyJM6/IUFREinWlVrqejGl23ozG/HPjuIxvbmm2/yXDtpaWl0zTXX0I033lgenKAyRWMDev/i4GfM/GIDWQ09qJuQOAHECUHsAAAgAElEQVQ7WKXiMCNW7F2H7qPf977KlwvYrUHpxnOV8xCCHWfAXmcwICP3OtMXbZ3I0KxyfdlpC2aD03b8jfYczWYBCy7nvmKiwMTtj1mjuTbRatGBdqs0ydbXjfYQ7MhyNna9SJ7ftnowbSrYyB84I/1MeqjVaKpfXU0E4lLmxLn36J6og6ldrTYlJ9V0TpCFFnSTdyNpjsEOGoP5GgIUdOrUiYeg/uCDDwjmY0OGDKFhw4ZR1apVLUyn2qoqzdgAdlKZVoc7FFdvSJk1m9DdpwyTsoHWTUicgh1wEeYYs3e/RbOz36Eux7rSxHMnqWWuz1vTjecqpzMEO87AjgjyIXKvqOSN223JyH0Idtzmgnn72J/f3zOXVhz6nuXw+YE/kFWzFX/HoVzW4DflfkPv7J5FB44doDrV6tBlDX9bIaSvDL/NR6NnDd1oD8GOczmL5DkuER7e+BC7RCgDJUjs+/dfzGTRE2tT9SrVHXX41q5/Uvax7KhtVKWq9Ifmd9FRZgLtFejRTd6Vg51onIDGB2ZsyLdTWfLsAOxc1bgf3bCiH+WX5HGyZW01dRMSFWBHAJ6BLDpbTfbfe90/dLTwdXtYN56rnN8Q7DgDOyLIhx3/QJV8tNOWjNyHYMfOzLrzDEzcHmGHtQ15G6igJL9CJ7BgACgyaoEQ2e0NQ4JtGX67M/LEt6ob7SHYcS4z0Xh+rPQYrWW+l89u/RNtP7KNetbtRRksuuZFGZdQB2YiaqdgXV7JcmbFKzdk3kgtarYkaHnOZsmH3S66ybtjsIMIbA8++CBv549//CPdcssttGDBgpPmubIlFRXABkh++eHl/AXQJZ1pLFiEG7Oim5CoAjuYl9tXD6GNBRt4BDtEXwpK0Y3nKvkiaBeJEytL1C2ZOVLBd5GvCv3p5sQvQ38IdmQkyds6Inkiel1+aBm9vvPvFQZwRaPf0+KcL7gZnDFSoAy/vaXEu950oz0EO85lIx7PP9n/Xxq3+fHyTpBOYFKHv1Ld6vWktTwATtWqVKMV7Ix5/9phlFG9AQdPxrL32F76POdEcBdok/7c7jkWcTGNGiU3lu7L6mzoJu8h2LHI4WgbhBF1yxxGdBMSlWAH0YDGb3iCCqsUkjEctUU2aFddN56rnGBBe2XLpyIzR6r4rqspmwz9IdiRkaTE1hmx7h5u4oZyUcalzKdnFGEvH7NxNDfVaVWrFTWp0ZQ6bO0cOH9MwRkZWU8sFyv2HoId59ww4/nffp5KhcVH6DMGRvYxUILSPf0s+lP7Z007x4XDc1ueoeubDKTPD3xKc/bMpt80vIKGNL31pGfvW3sXbTuyla3FFBYGO59reOB7dz4DRrBAcmpCF22wZrSbEpjACo59dhB6euHChXTVVVfxUNOiVFYzNoTrFEVoLGRurXUTEpVgB/P1/OcT6b1ac7h/k44RpuysUd14bofGWM+EYMeZGRvmVVegKCP3IdhRudrcbQuWDMZkpEYQhJ57FvamMT2ecHcQPm1dRtb9NPQQ7DjnhizP39/7Lj239c/lHd7I3CAGNb2Z5Yw+cU4WXxaVFnHA8h/mQzeDBRExllgXxMidtf/Yfh4wa+zmMRWeubf5CDq/Xi9u3gYtkaoiS7uq/lS24xjsqBwM2lq/fj2NGDGCYCo3ZcoU6tChw0ldfPbZZ3TXXXfxz5955hm6+OKLKwAt4wOqAxQYwc5ftk/izvfGfDJmhz/V8+VWe6rBDhJxPZs+gQ93TtcPKji4ukVDotvVeWNwOnch2HEOdsTBBOHbJ7Y/ETnLKW/cfl5G7kOw4zYX3GsfVg1r83+kXYU7+GEuuTSZZnX7dyD29MhZlZF19zhhveUQ7FifMyc8zy3KpUUHFtLz2/7MtaGPtXmSRWzrzps8WJRDh4oO8eACK5jZKLQ4W5mmBiBGlLNqn0PDWt5vmnfrp8Lt9GPeGvrx8GreDvq6t8Vw6pjSiYfCTmPmbSqCGOgm70be2QY7e/bsodGjR9PcuXPp+uuvpzFjxvBEoo899hitWrWK7rnnHnrggQcoNTVVWrry8vJ4FLdbb72VPzd16lTeh7GNvXv3cjA0cuRISklJ4dHfnnrqKWrSpEnUftwEO1byYegmJKrBDuj/pMVHzOb788CYsunGc+mFKlExBDvOwc6/st8udwzXyfxTRu5DsCOxiDSoIsLuDmgyiC7NuJyaJEd/D2tAiq0hysi6rYZdeigEO84n1g7PH1p/P32b+w01YP43E9o+Q3uO7aGpP03hZmgwP8O/oqQkpdBfOpVpd+CvI5O3ByGqDxcdZv8vpYlbny7350F/Vza6mgOseiwcdiozeQMQslvs0G63L9XP2QI7SB76+OOP09ixY8vHA1Dx5Zdf0scff1z+GRKMIiS10bwtHgFLly7l4AnAKSkpiSck7du3L3XvXoaEUTZs2EAvvPACjR8/noe0Rh1oeZo2bRq16UGDBtHgwc6yRC9K/oQ+S17I1fW9CiseYsbVLlMfjs494ZQWbSBbt26lli1bquafa+1trbaFZqbMoJbFWTQwz9n8YZCgf3f7nfRR8jw6++i5dNGRvq6N3S8N68ZzlfMmaJ+ZOoO2Vt1CA/MHU8uiLJVd+LYtVXzPqXKAvkpeTN/W+Jrfnt9y+A6qW1rPt3SLgcnQL7tv+p7Y4wOUoVkXWqyM8/vqy7h5sijnF15AFxT+ykoTWtfVje/xzjJ2GKEb/XZojHzGDs0lVUro1ZRXaEfVn6lVUWvam7SXDiXlVmj6zKPn8L+x1/cu/LXtocI3emHyf2lt9dV0qMqhsjbZf62K2tCZR8+mOiV1qWZpLd5PNJO6eB3bod02IQ4ejJbA3hbYOXDgAA0fPpxrWE499VT64Ycf6LbbbqMuXbpwEJSZmUkrV66kadOm0ZNPPknp6elSw541axbl5OTQ7bffzusjIWm1atWof//+5c/DvA0R4M4991zq1q0bLVq0iEeDi5XLx03NDgYl/HbMQsTqhojd0OzUP7Mu3b+uLC9REPx2dOO51CKVrBRqdpxrdsRUD193N608tKJ85n9Z5zwa27bMJNSPRUbuQ82OHzlnfUwwabvn2z9QWp10WpO3ijcg48NqvSd/PiEj634aeajZcc4NuzxfdXgljdzwAPfNQWleswWNzHqYthVuo8bVM6ktOxeVUokjzYugDr48MIf77MAi+uLgIm7iJkqn1M50Xt2eLMLbBZTGcmohgpusX49d2p3PuvMWbIEdBCX497//TUOHDi3X2rz66qscfADwiDJnzhzq2bOndJ4dgBuUAQMG8H8j/xbtwq/nvvvuo3POOYcDn+Tk5Jgz4TbYEX47GAAO8EZHTuOgdBMSN8AO0HZlO+TEW4K68dz5dnKihRDsqAM7OFBO2DyWvjr4ZfkERzNr+3DfPPqU2Yf3qte7PBmkSp7KtiUj95VtH5ChWXb+dKsnaBcH6XPr9KAn2z6lGxm2xqsb30OwY4vNFR5ywvNvDn7F9/EMlpT+woyLqGGNRiRCTVvVsphRUlhyhPIYsCpgPzCbm5P9L/ru0LflYAsmbufXu4Aurn8JNWDjSK+WbhrBzQntZuN1+3vbYOe7776jiy66qHx88+fP50BHmJPZicYGzU5RUVE52Hnttdc4kDFqdtDu559/ToWFhfT6669zzRK0TNAARStugx1Eqpny0yQeovPqRv3oRhatDc5gkUU3IXEL7OgaYcrOQtSN53ZojPVMCHbUgR3jHC9ggOaZLRW1OriZw60g1qwoM1nSx0yW/DERRUbuQ7CTCM6406fgtzEdAw5xT7aZEPPyz52ReN+qjKx7P6rYPQqwY8yT5GR8utHvhFbxrBOaRdQ1ABuACy8K/HgAeBAMAUERluYuZUEM/lUeFhtjQB6f81j0ttPTuvHzayw/ISe0e0FrvD5sgx1oX6IlEjV2ZpZUFJqbgQMH8kdmzpxJHTt2pHnz5vGgBCjRfHZgM/jyyy/Tww8/TCUlJTRq1CiuYTJqlIxjcBvsoC+RewC/x9pEdBMSt8CO0ISJBK2JXgBu9q8bz1XORQh23AE74NGL21+gD/fOo/yIbPf4rnWtNrSpYCNlsRwoyLkALU9X9gKbsWManVG7O4sc2U8lm6O2JSP3IdhxnQ2edWDk95+2jKeP9s3nfSMPzzWNr0uoltHtSZCRdbfHYKV91ZeNutFvZa5i1dWZZmiRYN6GYAZr8lfTAvYeWXZoaTmpCJYAl4yzWRS4TBZspBYLaGDUOOlMe0LBTqQwGaOxIQjC9OnTeRAEYzQ2BCjAZwBCderU4cAIPjuJBDu40Rqx9h5+yOiS3pWFiZ100jrRTUjcAjsCGDZmt84vdZ5eqcOV6sZzFS8C0UYIdtwDO5F8grbng73vcWDTtlZb7hcXq8QztVXFfxm5D8GOqtlOfDvR+H3Lqptoy5HNfHCVOdWAjKwnnkMnRhCCHefc0I3nsSgG6MljPz8X/swTmH64f365iRsitp3P/HouybiMX1qks3w9AD06024b7ERLJGqcVDtmbHh+7dq1XFNTr149mjhxIrVr146ys7N5GGtEaWvRogX35cHvKAiIAC1ToszYBM1GFX40rYVuQuIW2MF8iXClbdjBDICnshbdeK6SDyHY8Q7sRPJNmLNtKFjPQle/yL/GywsvN5mcYE7lQEbuQ7DjdJb983w0fsO8e8KWJ2lLwWauZWyf0oEezBrln0ErGomMrCvqSkkzIdhxPo268dyMYmFah/fDJ/v/FzWgAbQ98MVbvHgx9ejRo7zJetXrSwc3MBuH29/bAjtuD0pl+16YsYnxishs+DvyNku3BeIm2Nl1dBfdtmowM8PJq9SRe3Tjucp1F4KdxIGdaHzE4fP2NUM56IF5Wxr7ccvEyEzuxcUQxjG36zyVYpewtsxoTtjAPOg4Fu2R/mWJ9CNzaxp043sIdpxLgm48t0JxQXEBP5etzfuRPmTmqJEBDZKP1KTatWuXNwlf0WEt7rfSRcLqhmBHYuplI5jgEP80s1lecWj5SYkzdVsgboIdTLnw3fHiplmCxa5U0Y3nKichBDv+Ajvg7VObx9HH+xeUs7lH3fPpiTbjVbKdt2Um96r3FuUE2GjQjGYbTWrzSDzav8v9lmZnv0NLDi6mi1jUp7taDKtUpsu68T0EO86XlW48t0OxSFK65+huWnjgE8LFxb5je6M29XibcTyUtd9LCHYkOCQLdtCUyHoeeYjXbYFYoVliCk86AImb5sqcc0c3nsvwUbZOCHb8B3agUXln9yzCvwhDGsu/UJbHseqZyX0IdpzOsL+eN+N3pIYHkdruaX4fBz2NkjMTFjVQxSya0a6iD5VthGDH+WzqxnOnFIsQ1svYxcWqNaupc+fOvMnPWQ6fz3MW0QX1fkUPtx5jOUGp03FZfT4EOxIzZuXgH+tFrtsCsUKzxBRGve0VdvuV1YFVN57L8FG2Tgh2/Ad2jLxz02fGTO5DsCO7ivSoZ8ZvAbJxOBJBC4yUDWx6E93cZKglYtFmtBQPlhpRUNmMdgVdKG0iBDvOp1M3njun+EQLRtrX56+jO9bcwr8cmHkT3dRsiK8BTwh2JCTBysE/BDvRJzTaBqF645VgpadVwk2xD1V2HkcTKB34fsXyvjwSD/wodrBoPOlV06ldSnsl68OM/hDsKJlm3zRixu/Igb64/XnmE7CWf7wmbxX/F87PiNC5m5mC393ivrjaHgCdP6wZQo+3HpfwPD5WaU8001Tvx7rRr2L+g0izmLdI2idsfoL+u/9j/nVWzVb0yi9ejTrFS3IWU2kVhKNvnTBNrhKws2vXLnr22Wdp/fr1NG3aNJ7/ZtKkSXTXXXdRZmZiEtuJGfcyQAH6hN/OwJXX8lsnaCxiCYmKRedmG1YAnsw4om0QlT3nTrgphmBHZm0koo449Bj7VqVhNZP7EOwkguPu9WnG73g943YYodIRCUoUBK6445S7WSqHTXRn83v4x/CDhdkling3od5LnWck7PCEsTih3T2OxG45BDvOZ103njun+EQLkbTDt2fenvdo6s9TeNjqYS1G0K/rX0Tf5n5NjWo0pqbJp9ArP0/lqRFQ2qSwCLydEhOB1zHYKSwspAcffJCDG5FEtH79+vTFF1/QBx98wENEJycnq5xvS215DXYwuGgmIrotEC/Ajsi5g4geUztNs8RXHSrrxnOVcxqasfnbjA2BVBBtB6VB9Qa0lzmfIqEcDpCdUjuzQ+a9tsXBTO5DsGN7an35oBm/zQYN/81PDyzk1b48+AVtZiBHFDg+r8tfS3uOZvNb4bubD6NHN47iWklRfsm0Qn9s9XBCzNqc0m42N6q/D8GO8xnVjefOKY4NdsQ3/9kzh17YNrE8xUG0PlNYglIAokRFZXQMdvbt20fvvfceXX/99fTpp59St27dqEqVKvTmm2/yz2fOnEkZGRkq59tSWyHYsTRd5ZW9ADvoTJjTPJA1stJl2g43xVCzY2/1efuUAB+iV6dBQ8zkPgQ73vLX7d7M+G2lf5ioPbzhISotLaFVeT/EfBSRBDcwkJTNokWhQOtzc5MhtKFgA4/0+Yu007j/QK96F7DcUv2sDMFSXZW0W+rYZuUQ7NicOMNjuvHcOcXmYAc1xm56jF1a/I9Xbl6zBY/eBnADkHNv8xH0Te5XzOTtI7qxyc10U9MhKocl1ZZjsFNcXMyTf0K7E1nuv/9+GjduXOA0O9E2FN0WiFdgxxipJ1GIX2ql2KikG89tkBjzkVCz42/NTiTjvj+8jI6VHKOH1v8f/+rj7otsi4OZ3Idgx/bU+vJBM37bHfT96+6l75n5GoANNI1///kVFjr9Q96ceFcYc7aZ9ePGhZpbtJvRYvf7EOzYnTm5A7/z1v3dQjx5P1R8iAasKLtYeLnz3znI2VH4E7Vkvjy1qtZia3kZN1lFrrcrGv6ehja7zVNiHYMdjBambLNnz6YXXniBvvrqK+rQoQPdfPPNdNtttxFM2hJZEqHZERuKMf64bpuiV2AHsjGF3cT9m+ViqGw5d3Tjucp1GoIdvcCO4L2KKG1mch+CHZUrLfFtmfHb7giFnJhdgsEMbsaOaXSoKJd31T61I53PzN8AhBBq3WgW92z7F+j09G52h3TSc27RrmyAEQ2FYMf5zOrGc+cUywO99/e+yyy7kuiyjN9E7Xb4urtp5aEV/Lt+ja+jX9btwX6rQrVZgJwmyU0pOammyuFWaMsx2MnLy6Phw4dz7c3TTz9NtWrVcm2wdhpOBNgRQMF4eNdtgXgJdirj4QeyqhvP7ayvWM+EYEdPsKPiMGQm95VxvZvRrHJt+a0tN2mHrKgAJ+J91qYWc5DurM5B2k3a3eCzivVtHJdu9KuY0yDSLObNKe24gIB/z6xd/ziJFdD4dE/vTl1rn0G/YkEOECFUZXEMdg4ePEi33HILtW/fnh5++OEQ7DDuiJe50fbdqZCoZLpMW16CHYxHxY2yDF1e1tGN5yrnJgQ7IdiJJU8h2FG50hLflg77HHyBbls9mPv4CHM2fLYpfwOfQPj84CCWXbiLJzr9/MCndKg4l5qxaFIXZ/SNOck60G4cfAh2nK8X3XjunOITLaii/euDS+hf2W/z9Qi/noKSfP6vKCJYTlq1dBrdaoyS4COOwQ4Gt2TJElq8eDENHjyY6tWrVz7gOXPmUM+ePQMXoCDa4V2VkKgU3HhteQ12BrBw3cixcEfzu+nqRtd6Raar/ejGc5WTEYIdPcGOCAd/Bwv5e7VNx24zuQ/BjsqVlvi2zPid+BGWjcDoH4qwuCK4Ab77faNrWHTCeRWivIlxX5xxKT2YNSoqGbrQLgYfgh3n0qgbz51TrB7siBaLSotY8OpSKiktpu1HttPyQ9/RaztnVAA+fer/mgMep8Ux2EE0tgEDBtCCBQtOGosIRR20aGyYCBFlTOSu0G2BeA12jKFwjb5OTgU8kc/rxnOVcxWCHT3Bjop1byb3IdhRudIS35YZvxM/whMjGLHuHpaz5/vyD2A6Y8zxI/7+df0LWZLTJjRnz2z+PcJbt2Y5QspKKf8/cojUWFGT+vTRZ62HYMe5NOok786prdiCF7T/mLeGVrNkw+lVa9OftjzJB9Crbm8anvWAI9O2EOxISIOdA0DkpuKFkEiQIl3FDs3xGpehX9y8IdfHG6e9rUR1KU2wCxVlaHahW180GYIdfQ5ARoFRAUTM5F5FH74QcsMgzGj223hVjkc32hHQYMpPk5i2ZjSfBiQBB8i5qelgblWA72GCjoLfh7OocEZAZJy7uw7dR7/vfZXK6XS1rRDsOJ9e3eTdOcUnWvCa9g/2vUcTtzzNB5DForo933GK7XOhErCzcOFCuuqqq3h+HVFKS0t5hLbevXsH0owtBDsVl5jsIhHhRgc1GUyD2MtH5yJLs840xhp7CHb0BDvwW8DhL7NGJg/va6eYyX0IduzMqn+fMeO3f0deNjKYbl7C/HIEwIkcLwDPFzmfV/h4OQvVvoKFxe5Q1ImmnPOS30ksH18IdpyzSnd5dzIDiaB91eEfaOzmMbT36B7mPxfbpNSMLsdgJ1YHQQc7kZqRRAiJGfPjfZ8IzQ7GIw5CmcxJdOap9g5bTuhW+axuPHeDdtUvV5VjdKst3fkugoXYDQVvRn8IdtySvMS0a8bvxIzK3V55fh8W8ECYuN3cdGhMsOTuSKy1rno/DiLvg0izkLJE0f5z4c900w/XE6x+5nadZ03oj9d2DHZCn53o8y7AAhwhET/8Nz9fqZVtb6LADmbzhpX9uPPoS52mafECibXyErUx2NoJFD8Uanb01OxADMSBKK1qGsHn0Goxk/sQ7FidUX/XN+O3v0dvf3Rf5HxGYzaWmcLhEDax/STfv69CsGOf34k+8DsfufMWErnWxbnwr51eoXYp7TkxCG5Qhf0nU0KwIzFLdg7+xo0QXYzOfTwEO5KOnCJYgZOIUBJsdb1KIjcG14kz6SAEO/qCHaOfggiwYkWezORe+Ob1qHs+PdFmvJWmfVvXjGbfDlzBwIJM+9TP/kI7mmynxQe/4PmAkLTUzyUEO865E2R5TyTt4lwI/7oJbZ+mn478RLN2/4N+0/B3PJqiGehRAnai+ewsWrSI1qxZQ7fddlsFXx7nomathUQkFcUIEcMfh4ant0zgIZV1c2S0A/DiccbKIqkshyErNFuTav/XDsGOvmAH0uXkUGQm96r3Fj+sBjOa/TBGt8YQdNrP6nUW3bCiH+WX5HGwoyIJqlu8crKuo40piLwPIs2C94mkHWfqYT/eSVuPbDlJFFvVakV/6/xq3GXjGOzEan337t00ZswYmjBhQoXcO24t4ljtJgrsiPGIzWVg/mC6uac+DveqDyRWFolwkrZrRuO1jMXqzwrNfhmzqnGEYEdvsCPy7dgJFGIm96r3FlUy66QdM5qdtO33Z0Pa+5CQab9rK0Ow43w1hfKeuHfb+vx1dMeaWzgTO6Z2otSkVFqTv5rn5elZtxdl1GhIbWq1pb4NLj+J0Y7BTjyfnWuuuYZeeeUVqlOnjnMJs9lCCHbsTZzqA4nVDULkKUJEKESG0rFYpVlHGs2AnuqXqw5zVBn4juzWf90+2Vb0GzP6Ve8tfpAJM5r9MEa3xhDS3odbcly5/DI+xXZMP93iTWS7qvfjIPI+iDQLOfID7cdKj9GxkqNUPakGVa9SnT49sJDGbnq0gqh/3H2Rd2DnnHPOoWeeeYZ69uzp1TqO2k+iwY54sfcs7E1jejyR0Lmw0rnqA4nVRSI2ZYSfvoplcoeWR7dilWbd6Is33lCzk7jbLxVy5CSIgJncq95bVNDrtA0zmp227+fnQ9rL1vqjG0fRYhai2s/BCkKw43wlhfLuv3fb1weXEH5QfsxfQy92PDkcvBLNTjSfHecipaaFEOzYm0fVBxKrG4QxwEPrWm1oYofJ2gEeqzTb45Q/nwrBjv9eCFYkBf6Gt68Zaivfjpncq95brNDlVl0zmt3q1w/thrSXrXXha4rfG7MorEiM7bcSgh3nHAnlXc93m2OwE0t0vvrqKyosLKRevXo5l66IFnJzc+n111+nzMxMuvrqq+O2n2iwIzbA2iV1qGWdltQtrbsWyTJVH0jsbBAvbn+BPtw7jzl+5pMd3wHlgmexQTs0W+zCt9VDsKPnC8EoUCLfTjSTgHiCZyb3qvcWPywCM5r9MEa3xhDSXnGtixC5j7cZR+fVTaxlSyTPQ7DjfBWE8q7nu80x2IHPzuzZs+nWW2+tIEU5OTn03HPP0YgRI5T77Lz66qs88AGAzIABA3wNdoQ5iBgksjQjf4zfi+oDid0NQufIbHZp9rtsyIwvBDt6vhCMvB2w8loeSfKaxv35x0nsv3PqnGsabcpM7lXvLTLy6HYdM5rd7j+R7Ye0V1zrwt8N5mwvdZ7hK5/TEOw4XymhvOv5brMNdnbs2EEjR46k1157Lab0XH755VwDU69ePecSFtHCG2+8wT/xO9gRIaiXLV9OM1Nm8DFbvSlVPnkSDao+kNjdIJyY00iQ6WoVuzS7OiiPGg/Bjp4vBKN4iIOR8bMu6V158sR4xUzuVe8tHom0I5r9MEa3xmDGb7f69UO7sWh/ZONI+jLnC0JS8bua3+sbDU8IdpxLTSjver7bbIMdiExBQQE9/fTT9Nhjj50kQR06dODalyuvvNKVPDuyYGfQoEE0eLCzkM+Lkj+hz5IXEoIM9Cq0x+itW7fSZ53/R1urbiGEoW5ZlOV81bnYggqajcMD/S1btrQ14nG1x/Dn7j80kmqW1rTVRiIeckJzIsarsk9B+8zUGdrIvCr6Kwvfv6++jPZW3UMl7D+Ur2t8STXZf/fnjow7VWb0q95bVPHNSTtmNDtp2+/PhrSf/F7LqXKApqQ/z1mXXJpMtxy+g+qWqr/0tSobqvfjIPI+iDQLOdOF9j5REtg7AjuYAPjPzJ8/n6699lqr685RfVmwk2ifHUEkbgPWtF1Jsyqk89sAACAASURBVLPfoTua30NXswhjfi6qb1+d3Iaovo3yat6d0OzVGN3qJ9Ts2LsUcYsfKtoVvggww4U5bqxiJveq9xYVtDltw4xmp+37+fmQ9uhrHVYJf98xjb48uNg373zV79Ig8j6INBvPsdGAhJ/3JzE2x2Dn/9n7FviqinP7LwWhIUTEFMKjykvgylWBUqt/UAttBdFbtaBWTMw1oliloICggCQiDVhpkEerxRYRCSjiA61SwUflpXK1BaH4ABGoFUIUDI9AsYT8z2y740lyTs6cPXPO2d/+1rm/+7teMjN71vetNXvWntmzo4Hcs2cPvffeezRgwICUruz4yex82nUnPb5nPouX7W1PSEwGCNsDdLKEaYI5WX1M1HVgdoJndtyjdce2H08DsgbC7IRFAFoPHt91xsZYeXdPFe3U5IzQu7qP6jSZ0DK276Wx8CcUTIoal4gZZuc/EXj77bdp5MiR9M4779Sgn413dtQKTm5urtNuSUlJ9Ts6HFd2GvVsSIXbJ5LOvvcU6bj6sn4yO7b7kqzYYlDsR7ZvrsnKncl1gpp397CQDukdQocWXBvV8MTCz1XP9XEiFmYTPvm9LrDXb/SuCH1stCL00VH1U9+LUx8dTdXP9ngsMfcSMcPshCKg3tsZNWoUzZ1b9yM+d999t/M+T+PGja1rm6PZOfX7p9CYrbfD7MTJBq6TIwyKMDtxUt3XxcO/El/fA5tYvOeqZ5idyBGIlW9fk9qwczrYa5/IGmsbqGGX6q0Os2MeXZ2cm1/Fny1wxm68jU0dPf3EE0/QL37xC/rnP/9J6pS23r1704YNG5ztaz169LCetWirPZEu5KdtbGf2OZNyQ8e5pvrpjk5CbE9ITETibgXofcoFdF+nqTrd90UZE8y+AGDQCWxjC+a2ngW7H6WFex6r94FNLN7bHlsMaGqtaizM1i7kw4aAXU/rD30623ln92ctr3JOaEvFD2bHPOrgux7fzSNttwVjs3PgwAHatGkTXXjhhVRZWUkzZ8503tNRBxeo7+8UFRUlZGVHNwx+MjvqxS6vH+rTxWurnO0JickAEf5kjMPhDm4OTDDbymOq2oHZ4XlD0OFLrDEsFu9tjy06fU50mViYE339VLYP7Hpadx/aqVzFeu8tUfmE2TGPLPiux3fzSNttwdjsVFVV0ZNPPknvvvsuNW3alK666iq6/vrrqw8nUKswWVlZdnsdR2t+Mzvuh/pKzn7KVx8bqx1S2xMSkwGiNPRhQ7Uipn6cVndMMMdBcV8WhdnheUPQIRPMTt0oQevB5Xt9mog3778Lre48F1rdSdV9DGZHZ4Srv0y8OTe/on9a4Izd2OyoNKjta+qAgjPPPJMKCgpo+fLlpEzGjTfeSLfffjs1aNAgZdnym9lxB5vJnYp886GxSMnxk9lR/XMND4ctgG48OQ8MpoKF2Qnu5O+KjQNDL1xXOC9aKz3W/sXive2xxZSrNurHwmzjGn5tA9j1tR7+4M7Np/v+mzoApM8pF0bUlK3cw+yYRxJ81+e7ebTttWBsdioqKpwDCtQhBOoDo+np6fZ6Z6Elv5kdLjd62/20MUC4kyy/r4rB7BDB7PC8IegMubEmTLG0/sDOqbRy38sp28qjgzHeMrEwx9sep/LAHp/Wb3n/Rtp+9OMaKc4IPTRQJ7bltc6nvDZmH0GvjzuxtBsv7yTmXiLmIMxpjM2Oemfnpptuoi5dutA999wDsxNltHAF4u7b9fvx0340O+4kqX/WJTSu/YR4x+Wkl8egiNPYkk66JFywesLUdRZ1b9oz7pUd2xOuJECOeQloPb4Jf8yAMilgmvfaJ7VlNMigRWcvTdjqjm3tmeJnkuYa3ZSIGWbnPxFQ39l58803KT8/n5o3b15NjGXLljkHF+CdnW+edKuvKt/ywVDnC+TqCEq//vxodtwtAIm+IdjKCQZFmB1bXPJTO+5Dh2g6rM3741XHqWFaw2oItidcfogNtA6zY8JD9S7Pm+VraW/o/dREHsJjW3sSeS8RM8xOKALq6OmcnBxasWJFHa2rU9lwQMHXYQkXSKwXfE0GTVt1/Wh2FLYxW0fSe4c2stgCg0ERZseWHv3Ujjs2qD79sPmPqEWjFtSkQRM6dPwgVYX+Tb3D+d3vfre6y+X//pKGtMpxHvCon+0Jlx9iA63D7Jjy0N31oba03XbaiKgf7TW5jm3tSeS9RMwwOzA72uMOzM5fSB29bfpzv+LOYSsbBkWYHVO++7X+n794iYp3/Vq7e+HvItiecGl3IoEFoXXzsT2B6UlY07bzPnrrCNp06D1Sq6Zzu823fmKrbe3Zxp+wRFlsWCJmmJ3/mJ033niDBg0a5HxE1P2pI6nVd3b69u2LbWyhoIQLxD1+OpVfUo6lfb+u7Lh7nP3+zpOKLwZFmJ1YOuP893mfzaWjlUdpTflq2vfvL5zVnf6nXkL//Owz+m7btg60L0L/vjb09/Cjdm1PuPwQQ2gdZscWDws+Hk9vHljnnMymTm21+VOfcFDbwV/ttdpKsxJ5LxEzzI4VuSS2Eb+dxqbQcrjZ+9XsqPhx2AYIs/P1Sh4HrtsegaTdDN3V1iGtcim3dR6tWrWafvjDi5ywfnJ0O4348FY6/dvtaHqXBynrpO8EkhPSch6uGWC3a/SUGRn2fj4dCR3vbvvkUdv3Tom5l4gZZuc/ESgtLaXi4mLatm0bzZs3j06cOEGzZ8+m4cOHU6tWrWzPJeJqD2YnrnBVF/az2XGPoE7VV6h1I4pBEWZHlyvcyylNuqdI1ea9O8FSGO84/U567cuVtPnQJiruEjrNLbPuaW4cYwGt253wc+FAovLuHgJi+7ACmB1zZiUq5+Y9S3wLnLEbHz197NgxGjdunGNu3AMJTj31VFq3bp3zcdHCwkLnGzyp+vnR7Ng2EomIre0+2hSJu1qgcEf7sGEiYhJvmzYxx3vtVJd3sWNlJ9WZSM711SmT7gEEtXmvnlKrFR7165nZi46eOEIfVnwAs5Oc1CT8Khjn7Bs997AC26e2wuyYywF8t89386zEbsHY7KjT2F588UUaMmRIaPvCKurZs6fz7s6TTz7p/HtJSQne2QnlIVwgz5QtpYc/nUN+fsnez2ZH3QgW7H7UmUDZfvIVWzL6JTAoYmVHny3BKRmJ91srPqTbPhxWAyRWdoKRc4xziZn8ucbE5ru9MDvmmgPfE8N388zU34Kx2amsrKQZM2Y4qzu1f2PGjKGioiKs7NQyO+73Ytx4JfqryV5I5Gezo/Bw+DgrBkWYHS/a414nGu8nfnwXrT/wVjU8mB3umf66/xjnEjP5K9g+wfn2jjqZbUaX2dUrpyasgdkxiR74zlnrxmZHpV9tZVMnr82aNYvWr19PXbt2pRtuuIGGDRtGaktbKn9+3Mam4uEOZOq//bjC43ezc7jyMF258VKHWrZOlrHNU84Dg2kssI0tMRMg07wko3403leFvsLz2b/+6XRBfZun8be+nYzuJOUa0LpMvicy7+rgj6WlT9LOf+2gDukdacoZ9xsfRQ2zYz4cJDLn5r1LbAucsVsxO4kNr1nrfjU7CpWfj1H2u9lR8bvl/Rtp+9GPfbv3n/PAYKa6b5724p0d00jyq18f7/9d9W86UVVJjb7VmNJC/xOUH7QOs5MILquHeqM/GuFs2VaGp/cpfahZw1NoUMurPV0OZsdT2GpUgtZ5at2K2am9snPeeefR7bff7nx7J5WHEyiG+tnsuNvZmoa+mKxetPfTj4PZeejT2fRs2dO+fW8HgyK2sflJ08nqi0TeS8Ts8gnYEzv5Czc8bsw7pZ8R+ujoo3FLGmYn7pDVqQC+J5bv5hmK3IKx2VEfD1Unsd1xxx11rjBz5kwaOXJkjY+NJgpItHb9bHZUn20PPrbiy8Hs2O6jrdhhEoCVHfWNIak/iZMBiZgxziXvfSVleFbsW04H/n2AXtm/gj7/qozOadqd7jtjGqmHpbo/2/MNibyXiDkIWjc2O19++SXdeuutzjs6P/rRj6hRo0bOd3Y+C31F+7HHHqNf/vKX1Lx5c10tWi/nd7PjbsWyeeKKjSDaNhKJGCD8vA1Q5SARmG3kNhlt4J0dmJ1k8Mwv14DWZfI9FXl3D+cJ5/6VLQc5Bxmo3/cyv097Qx8mzW7Uqs53rGB2zEeMVOTcvNd2WuCM3djsqKOnH3roIbrzzjspPT29RkRXrlxJ5557LsxOPRNfv77TwMHsqG973PLBUOeUGmUW/fbjPDCYxhJmR+bkT6rJh9Zl8j1VeVdb4NX3q45UVkQdqiOd4gazY3pnw0NMrrsWjM2OOnr6D3/4A/Xq1csxNu5v79699Ne//pUGDhzo/JP6wOj555+f9G/u+H1lx/1S8tj242lA1tex8sOPg9lRcbI9eNuMfapuhDYxeG0LZkfm5A9mx6ti+NbDOJcarautbWoLm9rh8NeD7zoEqjhxmJ4ve66aTBmhv8/oMqv62Grb90uJuZeI2SUUZ+zGZket7OTk5NCKFSvqHa0HDBhAixYtgtmpFSXbpsLWLdN2vxIlkpzN1zhL9n7bBih10ld7UPTryqUtnURqJ1FcT2SfbbYtEb9EzEGYAJny3q95V0bo1zuL6K3ydc52NnWYgTJGMDumGcfKjtiVHZgdPfFEGxRtmwq93sQuZbtfibopuN8r8tvKGMzOX0gNijA7sbUWtBKJ0rqf4yQRM8yO/ye+oz76JW0+vIkuPnUA3dVhIsyOhUEEWk/NSqZp6qys7LzxxhvOMdNpad98N0Gd0qY+NNq3b1/nw6Luf2dlZZn2Oa76ft/G5r5s2PuUC+i+TlPjwpbIwlzMzjNlS+nhT+dQy0bZNCUUP/X+jl9+GBRhdvzCxWT2QyLvJWKG2fG/2XEP8VG5Ug8Ep++c5qTN1oe4JfJeIuYgaN3Y7ChT8/zzz1NBQQFt3ry5xj01VVvXwjvhd7Pj1xPFuJid8ME8r3U+5bXJT+a8rt5rYVCE2fENGZPYEYm8l4g5CBMgU1lwyPszZU+FHgj+lpqETmtzDzSA2fGeeQ45946u/pqcsRubHXX09PXXX08vvfRSnSh5MTsHDx6khQsXUqtWrWjw4MF12qyoqKDp06fTnDlznMMPiouLKTs7O2qGuJgdtSIxuVMRtQrtr/XDj4vZUbFyV3f8diob54HBlIM4oIDnUr9p3lV9ibyXiBlmhw/XR20NbWc7tKla3jA73kc6aJ3nvc3Y7Bw4cIAefPBBuv32260cMb1gwQKaNm0aKZOiDj6o/Vu/fj21aNGC2rZtSzNmzKDy8nKaMmWK832fSD+/mx3VZ/elwf5Zl9C49hO8q9BiTU5mJzyGy3osj+sjaxZDVqcpDIpY2Ukkv/zatkTeS8QMs8PH7KgDC5aULqYTof9pnNbY2g4IibyXiDkIWjc2OyoI77zzDp100knUo0eP6vtv+Ds78b6no05tU79IZif8Br9jxw5n+9zMmTOjnvKWl5dH+flmW5tWN/4LrWn8Bl14rC9ddMybq921axe1a9cu4vykJGM+7Wqwk06pak7DD93hizmMDczhQOrDbwOwG8OrjlxLXY+faaNJ4zYSjdm4gwlswMXu5iX3SD61O94+gVf0T9OS866yIBG/RMyu4oA98n3dPyNS4noiMfcSMXPTeqQT44zNjjI1y5Yto/Hjx9NHH31UQ1VetrGpBnTNjjoJrqioiAoLC6lZs2YRFc1hZUd1/IqNA6ki9IGwkrOf8sVWNm4rO25/B7W8im47bWTiRvc4WsYTIKzsxEGXwBSVyHuJmF3CAru3B6BBELzE3EvEHAStG5sd2+/sxGN2tmzZQhs2bHBWgMJPggsfRLiYHb8d0cvN7LgHFfjpvR0MijA7QZjQxItBIu8lYg7CBChebtcuLznvKhYS8UvEHAStG5sd2+/s6Jqd48ePOytK6pCCjIyMqGMWF7Nj21yYDuK2+5OMAcJ998kv7+0kA7NpnhNVHwcU4Glvorjlx3ahdZl8l5x3mB0/jkSJ7RNnvhubHRXa1157zTmc4Hvf+151pHXe2VHb1XJzc506JSUl1e/oxNrGptpetWoVdevWjVq2bFlvdmF2vJGfo9lxV8fUqXZ9TrnQG3CLtTgPDKZhgNmROfnDBMhUOfzqY5yD1vmx1nuPwXeefDc2O+q9GbWNbMWKFXXYk4h3dpTRef3116lDhw7UsWNHKi0tpUOHDlHnzpE/JsnF7LjHJ/vlnROOZsfts19OtcOgiG1s3m+pfGtK5L1EzEHY2mKqMsl5x4MNU/bwq8+Z774zO5FWe8rKymjs2LHOyWvq5Lfhw4fT/v37Hab07t2bFi9eHPWkMy5mx28fF+VodrYf2Ua3fDCUMkIfTxuQNTDlBxVwHhhMh2Gs7PB8+mWad0yAbESQVxsY56B1Xow16y34zpPvVszOG2+8QYMGDapxSIDONjYzyunVhtnRi1PtUhzNjsJwywc30vYjHzvf2lHv7qTyh0ERKzup5F+qri2R9xIxY2VH5gv64eOKRN5LxBwErRubnVTdUHWvy8XslH5VSrmbr3GOnVbHT6f6x9XsqDiO+Wgk7Q3937lnziN1OluqfhgUYXZSxb1UXlci7yViDsIEyFQnkvOOVVxT9vCrz5nvVsyOem+muLiYtm3bRvPmzaMTJ07Q7Nmzne1mrVq1SmlGbZidhz6dTc+WPU1j2493tkd5+emQxD1N7NVeq71cwmodrmZHBcHN162njaDBLa+2Gpd4GtPJeTztcSqLbWw8l/ptcEwi7yVihtnByo5E3kvEHAStG5udY8eO0bhx4xxz4x5IcOqpp9K6deto+fLlzgc/GzdubOMe6qkNG2bHxjdwdAQCs+MpxXUqrStfQ4XbJ1LvUy6g+zpNtdOoh1Z0cu6hWRZVYHZgdlgQ1VInoXWZfJecd6zsWBo8GDXDme/GZkedxvbiiy/SkCFDnOOge/bs6by78+STTzr/ro6UzsrKSlk6OZmdnNA2NrX9Sm1jU9vZUvnjvLLjbglM9Xs7nAcGU+7B7Mic/GECZKocfvUxzkHr/FjrvcfgO0++G5udyspKmjFjhrO6U/s3ZswYKioqwspOKDA6ArGxguRdwjVrcjY7CskVGwdSRWVFSo2jTs5t5ctv7cDs8Lwh2OCRRN5LxOxyBdihdRvjBpc2wHeefDc2O4qgaivbs88+S7NmzaL169dT165d6YYbbqBhw4aR2tKWyh+nlR2YHXtM8UMsMSjigAJ7jObTkkTeS8QMs6P3EJOPcuPvqUTeS8QcBK1bMTvxSyR5NWB2vMWa+8qOe0hBXut8ymuT7y0IhrUwKMLsGFKIZXWJvJeIOQgTIFOBSc67ip1E/BIxB0HrnsyOek8nJyeHVqxY4byTo/7brz9OZse2wTDJie2+JHuAsN1/L7FMNmYvfUxUHWxj47nUb4MPEnkvEXMQJkCmfJecd5gdU/bwq8+Z757NzhNPPOEcSqC2qakDCfz6g9nxlhnbZiHZInnv0AYas/V2OiezB83oMttbEAxrJRuzYXetVofZgdmxSiifNwaty+S75LzD7Ph8UEpA9zjz3bPZ+dvf/kYXX3xx1HBWVVU57/H07dsXp7FpLvfaNhgmXLfdl2SLxDU7bgxSccJdsjGb5Nt2XZgdmZM/TIBsK8n/7WGcg9b9z1J7PQTfefLds9lxt7HVRyH3uzs4elpvb+uKfX+m6Tunpfz7MCqn3M2OwuB+t0j9d/+sS2hc+wn2RjyNljAo4p0dDZoErohE3kvE7BIX2HlO/mwMPBJzLxFzELQOs6OheBsne+kIxA9br9xwBMHsKCzuN3fUfyd7dUcn5xr0Y1kEKzuYALEkrsdOQ+sy+S4571jF9ThYMK7Gme+ezQ62scXHWB2SwOzEF1Pd0g/snEor972c9NUdnZzrYuBWDmZH5uQPEyBuSjXvL8Y5aN2cRXxaAN958t2z2VEHFKitbM2bN/c1SzkdULD9yDa65YOh1KlJZ5p75ryUxjUoKzsqiKmKKwZFbGNLqYhTdHGJvJeIOQhbW0wlIjnveLBhyh5+9Tnz3bPZwdHT8RFVlyTueyav9lod3wUslw6S2VGhceOqTmbr2OQMatqgqeWI1W1ON+cJ70gKLoCVHZ5Pv2xQRSLvJWKG2dF7F9eGpvzahkTeS8QcBK17Mjt+FV6kfnFa2QmflMPs2GWZ+96VajW7USsq7jqbWoX+byJ/GBT7OSuVamVtWY/lSTGYicynbtuS846nvbosCU45yXyXjB1aD46GdZFw5jvMjkaWk3VAAcyORjI8FlEn3f35i5do71el9PlXZZTXOp/y2uR7bE2vGueBQQ9h9FIudr+sVJriiae+5LxjAhQPU4JRVjLfJWOH1oOh33hQcOY7zI5GppNpdmxcSwNSzCJB28bmAk7m8d6cB4aYBIlRAGYH29hMOcSpPrQuk++S8w6zw2mEstNXznyH2dHggA0DoksSG9fSgBSzSFDNjntYgdrCpo6iTuRPN+eJ7EOq2obZkTn5wwQoVYpL3XUxzkHrqWNf8q8MvvPkO8yOhlZsGBBdgbjXGpA1kMa2H6/Ru8QUCarZUdFyt1bd12mq8wHXRP10c56o66eyXZgdnjcEG5yRyHuJmF2uADu0bmPc4NIG+M6T78ZmZ9++fc4R1Or3+9//nh599FH63e9+R23btqX77ruPrrjiCkpLS0sZj7kdUOB+E0YFLJUvdQfZ7Dz06Wx6tuxph5M/a3kVDT9tZEL4iUGxX7WxTPWBGwlJcJRGJecdKzvJZJo/riWZ75KxQ+v+0F8ye8GZ78Zmp6qqit599106+eSTqaioiBYuXFgd+8suu8z5/1P5LR5uZkd9WPTXoY9gln21l4q7zKLumT2TyeXqawXZ7ByuPByKcRG9Vb7Owau+aaS+bWT7x3lgMI0FVnZ4Pv0yzTsmQDYiyKsNjHPQOi/GmvUWfOfJd2Oz467srFixoppBhYWFdNNNN9Enn3xCF154IVZ2QpGJRyAF2yfQm+VrnW1sajtbKn5BNjtuPN0Vnv5Zl9C49hOshzmenFu/eIobhNnheUOwQRuJvJeI2eUKsEPrNsYNLm2A7zz5bmx21MrO888/TwUFBXTw4EEaP348/dd//Rf17duXBgwYQIsWLaKsrCxtHqs21GpQq1ataPDgwfXWU9c9cuQIDRkyJGo5bis7Cohto6Ed/LCCtvvgxwGiNHQMde7ma5zvv6gtg7Z/fsRsG2O09mB2eN4QbPBDIu8lYobZie8hpg1t+a0NibyXiDkIWjc2O7bFt2DBApo2bRopk+K+CxTpGrt376Y777yT1Fa5+spxNDvJPB45Wv4kmB2FPSdkdtS3d9TKzjmZPax+aBSDIt7ZsT0+cmhPIu8lYg7CBMhUT5LzrmInEb9EzEHQurHZScQBBWo1yJmI/ufgg9oDUmVlJa1cuZJ27dpFmZmZgTM76r2dMVtvd94jUe+TpOLnmh1bW+n8OkCEHwjRpEEGDc6+mv639Y1WQu5XzFbAxWgEKztY2UkGz/xyDWhdJt8l5x1mxy+jT/L6wZnvxmYnEQcUxDI777//PinDs2nTpnpNkfpjXl4e5efnG7GhJGM+7Wqwk3KP5FO74+09taWMWbt27bTrFp1c6JSdeHCydh2bBZemP0FbT/rQCHN4f+LFbxNLfW191PADWvntP1Pjqsb0eYMyp2j2iVZ00+FbjbvgV8zGwDQacLGnmscaXbVeRHLeVTAl4peI2RUOsOvf160PNiluUGLuJWLmpvV+/eo+fDE2O4k4oKA+s3P06FFn6bR///60ZMmSmGaH4zY2BcrGt31MxkHb1+fwRECtqN0fOqXt86/KaEz7u6hLepfqU9rUStvkTkXO+z26Pw6YdbHEWw4rOzKfdCueSOS9RMzumADs0Hq89wfO5cF3nnw3Nju2DyhQIqjP7Lz99tvUunVrZ5Uk1gqQaour2XFPCrv1tBE0uOXVSR8bJJodFWR3+54b8HMyu1P6t9Jp/YG3Kd5cYFDEOztJF64PLiiR9xIxw+zINPbhQ4xE3kvEHAStG5sdk3urMiu5ublOEyUlJdXv3kQzMWpVZ9SoUTR37twalw2vW7s/XM2O7QMC4s2TVLOjTmj79c5f0YkTJ2jH0U/oyIkj1aHLbtSKFp39lHYoMSjC7GiTJUAFJfJeIuYgTIBMZSc571jFNWUPv/qc+W7F7JSWllJxcTFt27aN5s2b50wUZ8+eTcOHD3eOkI73p7NiE2sFyL0mV7OzrnwNFW6f6JwQNqPL7HhDaFxeqtkJD9wzZUtpwe5H6cen/sRZ2VEfelVb2fqccqFWfDkPDFoA6ymEbWw8l/pN844JkI0I8moD4xy0zouxZr0F33ny3djsHDt2jMaNG+eYG/e7OqeeeiqtW7eOli9fTuoDo40bN9ZmV6TVnrKyMho7dqzTVseOHavb0jFFXM2OeyIbzI42dRJS8HDlYec9HWV8Hv50TvU1SkIrPK1CKz31/TAoYmUnIaT0eaMSeS8RM1Z2sI1NIu8lYg6C1o3Njjqg4MUXX3Q+7Llq1Srq2bMnpaWl0ZNPPun8u9piFs9HRW3fx7maHTXJvnLjpU44Xu212nZYYraHlZ2aIQrPh/qLzpHcGBRhdmIKLYAFJPJeIuYgTIBM5Sc571jFNWUPv/qc+W5sdtQR0DNmzHBWd2r/xowZQ0VFRXGt7NhOP1ezo+Lwk79e5IRDvSQ/IOvS0P8OtB2eqO3B7EQOjbvC0/uUC+i+TlPrzQfngcGUaNjGxnOp3zTvmADZiCCvNjDOQeu8GGvWW/CdJ9+NzY6ijdrK9uyzz9KsWbNo/fr11LVrV7rhhhto2LBhpLa0pfLH2ezc8v6NtP3ox0748lrnU14bs+8FxZMHmJ3I0VIHGORuvsbZ2rasx3KYnSgRgNnheUOIZ4yIVlbiZEAiZjf/wA6t2xg3uLQBvvPkuxWzE4mkzENT9wAAIABJREFU6khqZYD69u2LbWyhAHkRyPYj22jj4Y3OuyLJfncHZif60OuuuCmzU993d7zknMuAH6ufMDs8bwix8qrzd4m8l4gZZsfbfV1HQ1zKSOS9RMxB0LoVs/PKK6+Q2rK2efPmGhp1DyzAOzveB0VleG75YKjzMrx6KT5ZP5id6JHWjQ0GRbyzkyy9+uk6EnkvEXMQJkCmupGcdxU7ifglYg6C1o3NzpdffknXX389vfTSS3XGDZidb0JiIhB3JSGZBxXoTuh1bxYm+HWvkaxy7gdf3a2F7oltta8fJMzxxhYrO1jZiZcznMtD6zL5LjnvMDucRyxvfefMd2Ozc+DAASooKKAJEyZQdna2twgmsBbnd3bcsLjv7sw9cx51atI5gdH6pmmYnehhdg8paNIgwyl0SejgiNtOG1mnAueBwZRkMDsyJ3+YAJkqh199jHPQOj/Weu8x+M6T78ZmR1HmT3/6E51xxhl05plnVjMI7+zUFJOJQFzjEc8HLb1L+euaMDv1R/Dm92+gHUc/cQpFe5/KJOem+Ut1fZgdnjcEG7yRyHuJmF2uADu0bmPc4NIG+M6T78ZmR31nJycnh1asWFGHq9jG9k1ITATy+O759Pie+Uk9kQ1mp/6hV21d++jIh3TX1tFOwUhbDE1yzmXgj9ZPmB2eNwQbvJPIe4mYYXZkvrMSPkZI5L1EzEHQOsyOxt3dxsTfRCDutqn+WZfQuPYTNHpsXsQGZgmDorvFMNKqm0nOzTOY2hZgdmB2UsvA5F4dWpfJd8l5VwqTiF8iZpidUATUys4bb7xBgwYNorS0tOo7DLax1bzZmgjkvUMbaMzW25N6/DTMjt5kyT2soGnD0Hd3utf87o5JzvWu7t9SMDsyJ3+YAPlXk4nqGcY5aD1R3PJju+A7T74br+xEI6P6uKj62OhFF12UUr4G4YACtWXqyo2Xan3I0lawYXb0I3nd5qup7Ku9VPsACQyKOHpan0XBKSmR9xIxB+Fpr6nqJOcdDzZM2cOvPme+G5sdtbKjPh56880318hceXk5PfjggzR69Ghq1qxZyrIaBLOjgpfs46dhdvQpG+0ACc4Dgz76yCWxssPz6Zdp3jEBshFBXm1gnIPWeTHWrLfgO0++ezY7u3fvpvHjx9Pjjz8elTmXXXYZLVy4kJo3b27GLoPaQTE7OZuvob1flTofFlUfGE30D2ZHP8LRDpDAoIiVHX0WBaekRN5LxIyVHZnvrISPVBJ5LxFzELTu2ewo8EePHqUHHniA7r333jp36q5du9K0adPoyiuvrPEuT7Jv6UExO7bNR6w82L5ekAeIFfv+TNN3TnNCWtxlFnXP7On8d5Axx+IPVnZ4Pv2KlVedv0vkvUTMQZgA6fC5vjKS8y71Hic555yxG5kdRfaDBw/Syy+/TNdcc43puJGQ+kExOwXbJ9Cb5WspWd/agdnRp6N7gISqEf7NHc4Dgz76yCVhdmB2TDnEqT60LpPvkvMOs8NphLLTV858NzY70UKI09hqRsaUJO5WqXMyu9OArEtD/zvQDnujtAKzE1941SES6qCCI5UV1VsNTXMeXw/8VRpmR+bkDxMgf+kwGb3BOAetJ4NnfrkG+M6T71bMzpo1a2js2LGkTmAL/+Gjot9Ew1QgrtlxW4z0EUubgwHMTvzRrB0z05zH3wP/1IDZ4XlDsMEgibyXiNnlCrBD6zbGDS5tgO88+W5sdg4cOEA33XQTPf3003W4CrNjz+yUhg4nePmLl6hkzwKn0WU9ljtHUSfqB7MTf2Tdb+7ktc6nvDb5eGenHw4oiJ9F/GtInAxIxAyzI/u9TKzi8h+r40XAeZyzYnYKCgpowoQJlJ2dHW/sEl4+KO/suIGybUKiJcD2dTiLRJekz5QtpYc/nUP9sy6hce0nwOzA7OhSJ1DlJGi9dsIkYobZgdmRyHuJmIOgdWOzo4Kwbt06JxZ9+vSpvgfgnZ2at0NbAknWQQUwO/HPP92DCjo16ex8YNRWzuPvSeprYBsbz6V+G8yRyHuJmIMwATLlu+S8Y2XHlD386nPmuyezoz4kmpOTQytWrKg3W9jG9k14bJEk2jddbMsGZsdbRN2Pv6pthu+sfof6hVY3JP5gdmTmHRMgeWq3dW/jGDnJ2KF1jow16zNnvsPsaOTexsTfFklqb5XS6L6nIjYwh1/YFn5PYJJYKTxu+98th9n560VO9BN9oEYSUxzzUlK4Hi0QEvFLxIyVHWxjk8h7iZiDoHXPZueNN96gQYMGRf1gKLax1ZwK2BKIOqggd/M11LRhUyo566mEHVIAsxNzThuxQPghBad91B5mB2bHG5EY17I11nEKgUTMQZgAmXJMct6xsmPKHn71OfPdk9kJT9HRo0fpN7/5Dd12222UlZVVI3vqXZ6hQ4fS97//fSouLk7JAQZBO6BABdg1ImPbj0/Y93ZgdrwNRCv2/Zmm75xGvU+5gPr942KYHZgdb0RiXIvzDdFr2CVihtnByo5E3kvEHAStWzE7hYWFtGvXLlLf2xkxYgTdcccd1KBBA7r77ruprKyMpk2bRm+//TZdddVVUVeC3GAePHiQFi5cSK1ataLBgwdHvffs37+ffv/739MjjzxCixYtqnE4QnilIJodd0LdPbMnKcPTqlErr/foqPVgdryF1D2k4JzMHvTTz34GswOz441IjGtJnAxIxByECZCpzCTnHSs7puzhV58z362YnVGjRtHcuXOdzGVmZtITTzxBF110EQ0fPpyaNGlCDz74IL355pv0gx/8wPl7fb8FCxY45kiZFHUIQqTf3r17nZWkCy64gG644QZq3rx51CaDaHbcrWwKtFpBuK/TVOuqgdnxHlL3kIJrj1xP1/YekrCtht57mPiaOKAABxQknmX+uQLnSYBpFIEdWjflEKf64DtPvhubnS+//JKeffZZuu666yg9PZ3U///yyy/Tj3/8Y8rLy6P27ds7Zmft2rX0ve99r85Wt0gkVys16hfJ7Bw/fpzuvfde6tatGw0ZMiTmSpHqQ35+vpGWSjLm064GOyn3SD61O97eU1tq5atdu3ae6kaq9Kf052jTSRudPw0/dAedUhXd8Hm5qA3M4de1jd8LpmTV+W3TB+nAt8qdy/3gq/Pp4n8NTNalfXMdN99FJxc6fZp4cLJv+pbojkjieqRYSsQvEbObe2C3d19P9Nhku32JuZeImZvWI52Ca2x21DHUTz/9tGNsXLOzZMkS+p//+R+66aabqs3OqlWr6NxzzzU2Ox999JHzAdO2bdvSsmXLaPz48XTzzTdTw4YNI+o4iCs7LtAHdk6llftepltPG0GDW15tdRzDyo73cKpDCj488gG9f3gLZYe2GC46+ynvjTGtiZUdnk+/bNBN4pNPiZhdrgA7tG5j3ODSBvjOk+/GZqeyspImT55MU6ZMqeaq2lqmDInaapadnU0PPPAALV++nHJzc+nb3/52TE7Xt7LzwgsvkDoJTl1PrSKNHDmSJk6cSL169RJndhL5zR2YnZg0jVlg8LuX04G0cucDo+pDo5J+MDs8bwg2OCpxMiARM8wODiiQyHuJmIOgdWOzo4Lw+eefO4cRLF26lK699lrH6MybN4+ee+4557CCxx57jO666y766U9/qnUvrc/s1P6b2iLXsmXLqO/3BHllJ/zkL9vv7cDsaFG13kJD/y/P2f5Y3GUWqcMkJP1gdmB2JPJdEuYgTIBM8yV54qtiJxG/RMxB0LoVsxNpwND5zo4yLmq1R/1KSkqqDUt9ZueVV16hzZs3kzoUIS0tzTmJTR16cPnll4tb2Qk/+WtGl9mm43aN+jA75uGc8NY4+r9Gb1Ne63zKa2P23ph5b5LbAswOzE5yGZfaq2ECJJPvkvMOs5PaMScVV+fMd09mR31bZ9y4cU6s1YqNejdnxYoVdWI/YMAAx4zU/v5OrCTVZ3b27NlDY8aMcVaP1Av/6uS2YcOGOe8GRfoFeWXHPZVNHT1dYvm9EJidWCyN/ffJbxbQmsZvwOyEQvVqr9WxAxaQEpxvCDZSIBG/RMxBeNprynfJeYfZMWUPv/qc+e47sxNptUd9q2fs2LGkvufTsWNH55s96l0d9Zs9ezadf/75UVkTZLOjQLvHHNueTMLsmA9EM9fOoBfTl1H/rEtoXPsJ5g0yagErOzKfdGMCxEiklrrKeQJkGgLJ2KF1U/bwq8+Z757MTniK1Gls6sCAQYMG1TgGWmcbWzJSHXSzk7P5Gtr7Van1l+BhdszZ+dia+VTSZD6pD4za3mZo3rvEtgCzA7OTWIb5q3XOkwDTSAI7tG7KIU71wXeefDc2OxUVFc77M40bN3ZOXVPHT/vpF3Sz45qSyZ2KqM8pF1oLPcyOeShds9M9ZHaKLb9TZd67xLYAs8PzhmCDFRInAxIxu1wBdmjdxrjBpQ3wnSffjc3OgQMHnHd2unTpQvfccw/MThTFJkogiTp+GmbHfOhVOXc/qqneqVLvVkn5wezwvCHY4GeixjobfUtUGxIxw+zIPI0sXEMSeS8RcxC0bmx2VBDUOzRvvvkm5efnU/Pmzau1oD76eeGFF8Z9QIHNG1LQV3bc46dtvxcCs2POQjUo/uX0V+jN8rXUpEEGDcgaSMNP+/pds6D/YHZgdoLOcemTviBMgEw5Knniq2InEb9EzEHQurHZUe/s5OTkWD2NzXQACq8fdLOTqOOnYXbMWagGxUY9G1Lh9onVjUn55g7MDsyOuYL4tIAJkEy+S847zA6f8clWTznzHWZHgwU2Jv6JIol7/HTTBk1pWY/lGmj0itjALP3JZ3jOH9s9j0r2LKCM0ArP3G7zA7+lDWZH5uQPEyC98TVIpRJ1b+MQI8nYoXUODLXbR858t2J2cBpbbEIlkiSJOH4aZid2TmOVCM/54crDNOqjX9KOo5/QWU3Pofw2Q6l7Zs9YTbD9O8wOzA5b8nroeCLHdw/dSWoVYIfWk0q4FF8MfOfJd2Ozk2Lexbx80LexqQBcsXEgVVRWOCs7aoXHxg9mxzyKtQdFtQo37P18OhLKVXajbFp09lLzi/i0BZgdnjcEG3SSOBmQiNnlCrBD6zbGDS5tgO88+e7Z7Hz++ec0ceJEev7552nIkCHOBz83bNhA9957L23ZsoVGjBjhfAg0IyMjpRyWYHZsGxOVMNttShwgImFeV76GfvvpLPr8qzKyfVx4SoVW6+IwOzxvCDY4BK3biCKfNiTmG0bv6whIzL1EzEHguyezU1lZSZMnT6YpU6ZUj8jKVLz11lv06quvVv/bzJkzaeTIkTU+NprsIVyS2Rnbfrxz4peNH8yOeRSjDYruCXpBXt2B2YHZMVcQnxYwAZLJd8l5h9nhMz7Z6ilnvnsyO19++aXzIdHRo0fTWWedRX//+99p2LBhdM455zgmqFWrVrR582aaN28e/epXv6LMzExbsY67HQlmx/3WjgqOrdO+YHbiplqdCvUNDNdtvprKvtpLF2cNoO5Ne9Al37nM/II+agFmR+bkDxMgH4kwSV3hPAEyDZFk7NC6KXv41efMd09mRx03/dxzz9HQoUOrV20WLFhAPXv2dAyP+8N3dr4hcyJJolYKntn7FH1ydLvz0rsyPKY/mB3TCNa/xO+u7rhXGdTyKrotQN/ggdmB2TFXEJ8WEjm++z0KwA6t+52jNvsHvvPku2ez87e//Y0uvvjiag69/PLLjtFp06aN829VVVX07LPPUt++ffFR0VA8Ei0QddrXlRsvdWJv46ACmB3z4TFWztVx1OXHy+nFz593Lnb/Gb+h76afHohjqWF2eN4QzFmf+LHORh9ttxFL67av56f2gB1a9xMfE90X8J0n3z2bnWgfEg0n2oABA2jRokUwO0kwOyrurkE5o0ln+k1odcfkZDaYHfMhU3dQLPh4PL15YJ1zwexGrUKntD1lfvEUtwCzw/OGYIM2ury3cS2/tCERsxt7YIfW/aLDZPQDfOfJd5gdDXXYmPgnQyA2392xgTk8tMnAr5HKpBbRxfzeoQ306Gd/oL2ho6m/+PcXdH3rG+h/29yY1L7avhjMDs8bgg0e6PLexrX80oZEzDA7MlcxcV//C/XrJ3N85zzOeTY7kT4kGi4CbGOreRtOBknUVraC7RNo06GNxscaw+yYT6PizbkyPWO23u5cuFP6GTS326PmnUhRCzA7Mm+Gim7x8j5FFLV6WYmYYXZkch1mB2bH6uCZpMY8mZ0k9c3KZSScxhYeKHd1J691PuW1yfccQ5gdz6GrruhlAnT/jiJ6df8Kp42S0Ha2VqFtbRx/MDswOxx567XPXrTu9Vp+qwfs0LrfOJnI/oDvPPkOs6OhChsT/2QJ5JmypfTwp3PI9HQvG5jxBMjbEyC1Ovdm+Vr6yan96e4O92gw1H9FYHZ43hBsMClZY52NvtpqQyJmrOxgZUci7yViDoLWYXY07nY2Jv7JEoi7FapT6JCCyZ2KPK8M2MAMs+PN7IQfS831/R2YHZgdjaE1MEWSNb77MWDADq37kZeJ6hP4zpPvMDsairAx8U+WQLYf2Ua3fDDUQWWylc0GZpgdb2anNHRQwUufv0BPlJY4IbRxlLgGza0WgdnheUOwQYJkjXU2+mqrDYmYg/C01zT/kvOuYicRv0TMQdA6zI7GaGdj4p9MgQx7P9/5wOg5mT1oRpfZGgjrFrGBGWbHm9lx4+YeST22/XgakDXQUx5TVQlmB2YnVdxLxXWTOb6nAl991wR2aN1vnExkf8B3nnyH2dFQhY2JfzIFEv6B0Vd7rdZACLPjKUgxKpnm3N3OZmJaE4FLp02YHZ43BJ3cxipjyvtY7fvx7xIxB+FprymXJOcdKzum7OFXnzPfYXY0+MbN7ChIt7x/I20/+jEVhz4u2j2zpwbKmkVsYMbKjtnKjjKt122+mo5UVtA12UPo/YotNOK020m9j+X3H8wOzI7fOWqzf5wnAaZxAHZo3ZRDnOqD7zz5DrOjoTIbE/9kC+ShT2fTs2VPe35vxwZmmB0zs6Pi98DOqbRy38vVoeyfdQmNaz9Bg7WpLQKzw/OGYIM1yR7rbPTZtA2JmLGyI/OdFdzXze/rpuNNqupzHudgdjRYY2Pin2ySrCtfQ4XbJ3p+b8cGZgyK5oOiWt1598D/0bajW2lJ6WLKaJBBi85eSk0bNNVgbuqKwOzA7KSOfcm/crLH9+QjjH5FYIfW/cTHRPcFfOfJd9+ZnYMHD9LChQupVatWNHjw4Ii8XbNmDQ0fPtz52/Tp06l///6UlpYWsay0j4q6QTB9bwdmx3zItD0ojt46gjYdeo8uDq3u3OXz1R2YHZ43BHPWy3zabVvrNvKQrDaAHVpPFtf8cB3wnSfffWd2FixYQNOmTSNlUnJycupw+4svvqDRo0fT+PHjqUmTJlRQUED3338/tW7dGmanVgR+8teLnH/xcnQxzI75sGp7UFRHUquT9tQ7PNe3uYH+t/WN5p1MUAswOzxvCDboYJv3NvqU6DYkYnZjCuzQeqL15af2wXeefPed2VGkXrRokcPtSGbn448/plmzZtHUqVOpQYMGVFRU5KzytGnTJqIe8vLyKD8/30grJRnzaVeDnZR7JJ/aHW/vqa1du3ZRu3btPNX1Wsmk3yZ1I/U3Ffi9xs1WvURg/lP6c7TppI1OF686ci11PX6mre5abcfFXnRyodPuxIOTrbbv58YSkXc/463dN4n4JWJ28w7syb2v+2kskJh7iZi5ab1fv7qGjJ3ZOXr0KN111110/vnnU8+ePWn16tV00003OcYn0k/qNjYVC3d1ZnKnIupzyoVxjZFY2YkrXBELJ+IJkFrdmfOPB2n9gbeoQ3oHurv9Pb48nQ0rOzyffpmzHtvYbMSQUxuJGOe44JeMXeVIIn6JmF09csbOzuyooG/bto3uuOMOOu+88xzj07hx46hjo2Sz8/ju+fT4nvmeTmSD2TG/3SZqYAh/H6tlo2z6xXeH0/dO/r6vDi2A2YHZMVcQnxYSpXUOEQB2aJ0DT231EXznyXd2ZqeqqorWrl1Lx44dcw4yOOuss2jUqFHUsGFDrOzUisAzZUvp4U/n0KCWV9Ftp42MS+swO3GFK2krO+6F1ArPPdvuop3/2uH8k98OLYDZ4XlDMGc9nvbaiCGnNjD5g9Y58dW0r+A7T76n1Oyod3Nyc3Md7pWUlFS/o1PfOztqv+QjjzxC99xzD504cYImTJhAQ4cOpXPOOQdmp1YE3ju0gcZs/fojlHPPnBeXxmF24gpX0s2OuqBa4Xn0sz/QC58/51z/nMzuNKPLHPOOW2gBZofnDcFC6rG1xUYQGbWByR+0zoiuxl0F33nyPaVmJxrrYh1QMGXKFOdggmbNmtHEiROdd3ZgdiJH0z2RTa3sqBUe3R/Mjm6kopdL1qBY+8OjLRq1pOzQ9ra/H97sdG5s+/E0IGugOaA4WoDZ4XlDiCPFUYsmi/c2+mqrDYmY3dgBO7RuS0cc2gHfefLdd2Yn0mpPWVkZjR07lgoLC+n00093TmtT/61+kydPdlaEsI0t8jDhmhb111d7rdYeS2B2tEPli0nf9iPb6JYPhkbtyxUtBlHrxq3pquyfmwPTaAFmh+cNQSO1MYtInAxIxAyzI3PLZvgAIJH3EjEHQeu+Mzsx76RxFpB8QIEKldrK9uudU6nsq73OVja1pU3nB7OjE6X6y6RqUPzbwXepKvSN3a5N/otW7Fseem/rt9Ud7ZDekW5oexP1aXaBOcB6WoDZgdlJKMF81niqtO6HMAA7tO4HHiarD+A7T77D7GgoxMbEP5UC8XIEtQ3MeAL0F4p03rsG5awW+d2nsyn9W+n0yv4V9PlXZU7bid7aBrPD84Zgg3ipHOts9N9LGxIxB+Fpr5dcS7+vSccPrfO8t8HsaIx2Nib+qRSIlyOobWDGoOgPs+PmQR1o8NjuebSs7Bnnn3qfcgHd12lqRAWosk0bNNVQR+QiMDs8bwieEx5WMZVjnY3+e2lDImaYHWxjk8h7iZiDoHWYHY07m42JfyoFsmLfn2n6zmnUP+sSGtd+ggbibz5IWtxlFnXP7KlVp75CqcRv3HmPDfgV8+itI2jTofccVNHy+1BoNej8U/rQsRPHQh8wfZP6Nf9xXDyA2YHZ8SgbltX8qvVkBBPYofVk8Mwv1wDfefIdZkdDQdzNjnsE9TmZPUJHE8/WQAyzoxWkGIX8PCi6q33KyCrDE76S45rjcHgZDTJo0dlLtVd7YHZ43hCCznsb+CK14WetJwpzEJ72msZGct5V7CTil4g5CFqH2dEY7bibHTWRvXLjpc5EdVmP5RqIYXa0gsTY7ChOXLfpajpyosJZ7Vu690nq3KSL8985m6+hvaGPlqrfd076DqWlpYXe9fmc8lrnU16bfK3QwOzA7GgRJSCFMAGSyXfJeYfZCcjgFQcMznyH2dFINHezoyC639vRPX7aBubw0HIWiQZFIhbxO2Z3dac+fGrV5+OjH4dOdJvjfKdJfa9J5wezI3PyhwmQjjqCVcbv41wioy0ZO7SeSGb5s23OfIfZ0eCUjYl/qklyy/s30vbQpFX3HRwbmGF2/HVAQW2qq9WdSR/fTSeqTlBmw5Pp7dC7ObV/yhx72QYJswOzozG0BqZIqsf3VAYS2KH1VPIv2dcG33nyHWZHQyk2Jv6pFki8GOItHyuMqcYfq3+J+Ds3zOqI6nXla+iRbvPpgR1FdDi0xU2941Ua2tKWG9raFs97OzA7PG8INnTAjffAbBYBifl2IyYZO1Z2zHTDsTZnvsPsaDDOxsQ/1SSJ9/hpG5ixsuPvlZ1I1FfGplWjVqGPkf6Z9h4rrX5Hx90G2SR0UMFZGWfRhI6F9R5WALMDs6MxtAamSKrH91QGEtih9VTyL9nXBt958h1mR0MpNib+qRaIemJfuH0idWrSmYZ/dwSpk9nq+9nADLPDz+y4OVNb3LYf2VZ93LQ6ivqvh96lXUd3OkWineyneNbnlAurT+lRJik7ZJ4Wnf2UhtKCUSTVWk91FCXil4gZqxsyTyPDfZ3vfd303sB5nIPZ0ci+jYl/qkninsjmwh3bfjwNyBoYFb0NzBgUgzcoKsMzefskOlJZQRM7FNC3GzShxt9qTN/L7OVsgVP/q050U3w/9fun0Jitt0c1RhrSY1kk1VpPddAk4peIGWYHZkci7yViDoLWYXY0ZgY2Jv5+EMgDO6fSR0c+dJ7Ox3rabgMzzE7wzI7KqeLRyn0v11COOvjiz18spx1Ht9Pcbo/C7PTjudSvMRzGLOKHsS5mJy0XkIg5CBMgUxpIzruKnUT8EjEHQeswOxqjnY2Jv58Ect3mq6nsq731nsxmAzPMTjDNjjqdbd5nj9CJ0P+o7+/s+/cXzrHU6j2fitCKjzrBDSs7MDsaQ2tgivhpfE92UIEdWk8251J5PfCdJ99hdjRUY2Pi7yeBqPcvni17ut6PRNrADLMTTLMTnlf3XbDwf1OrPPvfLcc2No2xJYhF/DTWJSu+EjEH4WmvKT8k5x0rO6bs4VefM99hdjT4ZmPi7yeSuBPUaC+Zq5DYwAyzE3yzU/tdMJXzHzbvR1mftaBTOzenP342F+/saIwxQSrip7EuWXGViBlmR+Y2LtzXg39fjzZuch7nYHY07oY2Jv5+Ikn4BPW+TlOpY5MznOOGw382MGNQlDEoLt37pLOV7ct/76fX9r9aR1H1mWoN+bEr4ietpyJ4EvFLxAyzA7MjkfcSMQdB6zA7GrMBGxN/vwmkYPsEerN8rYM+u1F26GjgpRHNjnr/wsbPb/htYIrVhjTM6qjq2f94kCpD//PZ4X/SobRDTohgdmIxJVh/l8Z7lT2JmIMwATJVnuS8S+W95Jxzxg6zozHaBdHsqJfMH939R9pxZDsdOXGkzmEFV268lNQKEMyOBkGiFOE8MHhFfbzqeOhY6iP0xFuLaWmTxTA7XgPJuJ5E3kseoZQMAAAgAElEQVTEDLMj2+TC7DAepD12nfM4B7OjkfQgmh0X9uO759Pje+ZT/6xLnO+juD/1MUj1g9nRIAjMTp0IPLn6CfpjxsMwO97pw7Ym5xui16BLxAyzA7MjkfcSMQdB6zA7Gne3IJsdtcKjPvzYqUlnmnvmPJgdDT7oFpE+KBadXAizo0uWAJWTyHuJmIMwATKVneS8Y2XHlD386nPmO8yOBt+CbHYUfHcVZ1mP5dS0QVMnIljZ0SBGjCKcBwZT9Ar7H77zkPM9J7yzYxpNXvUl8l4iZpgdrOxI5L1EzEHQOsyOxjzCxsTfzwKJZOZsYA4PrZ/xa1DAUxGJmMMHxQ/O2EwfVHxAZ2acSbedNtJTDDlWkpx3PO3lyFizPkvmu2Ts0LqZbjjW5sx3mB0NxtmY+PuZJJE+MmoDM8yOjKOnI0nI5fvRyqOU3iBdQ2XBKeJnrScjyhLxS8QchKe9pnqQnHeYHVP28KvPme/szE5FRQVNnz6d5syZQwMHDqTi4mLKzs6OyppJkybRlClTjFhlY+LvZ5K4HxltGTqC+q7QIQXdM3tiG5sRY76u7OecW4BXbxPA3i/RIfZt+xJzLxEzzI7sMV7qPQ5a53lvY2d21q9fTy1atKC2bdvSjBkzqLy83DEzjRo1injzh9mJPScK/8ioMjrFXWbB7MQOW8wSGBR5DooxExujgOS8YwJkyh5+9SXzXTJ2aJ2fVk17zJnv7MxOeLJ27NhBBQUFNHPmTMrKyoLZMWDyM2VP0YLQMdRHKiuo5OynKHfzNU5rOHrae1A5DwzeUWNVS3LeMQEyVQ6/+pL5Lhk7tM5Pq6Y95sx31mZn3759VFRURIWFhdSsWbOIeczLy6P8/HyjHLtH6E48ONlzO7t27aJ27dp5rp+Min9Kf442nbSRLjzWl9Y0fsO5pAnm8D5zwG87xhIxuzEEdn9r3TbXoXX/j++Jyjm0Dq0nilt+bBd89z/f+/Wru6uEtdnZsmULbdiwgXJycigtLQ0rO4Yjg/vNnezQuzt7Q0cGY2XHLKCcn4KYIZe9l11y3vG011Q5/OpL5rtk7NA6P62a9pgz39manePHj9OyZcucQwoyMjKi5hDv7MRH7ys2XkoVlYerK2EbW3zxCy/NeWDwjvrrmsAu830lqbkH32XyXXLeoXXTuyS/+pz57nuzs2jRIsrNzXVYUVJS4qziVFVV0apVq6hbt27UsmXLehkDsxOfoNxv7ri1YHbiix/MDswO5xuCd7Z/U1MifomY3YwDu0yjB7NjY7Tk1QZnrfve7NSmgjI6r7/+OnXo0IE6duxIpaWldOjQIercuXNE1sDsxCemB3ZOpZX7XsbKTnxhi1ia88BgCh/YMQEy5RCn+uC7TL5LzjvMDqcRyk5fOfOdldlRRmfJkiU0fPhw2r9/v5O93r170+LFi6O+/A+zEx/JHw+dyPb4nvkwO/GFDWanVgQ4D4qmqZeMHRMgU/bwqy+Z75KxQ+v8tGraY858Z2V2vCQKZie+qLmHFLi1sI0tvviFl+Y8MHhH/XVNYJf5pFtq7sF3mXyXnHdo3fQuya8+Z77D7Gjw7Sd/vcgpZTLx50KS0q9Kq7+xY4pZ+sSfS841JBB3EWCXOfnDBChuqbCvAK1D6+xJHAcA8J0n32F2NEguyeyocFyxcWDoRLYKY4MHs/MXinTeuwbl2BfBDYHnDcEG8STmXiJmlyvADq3bGDe4tAG+8+Q7zI6GwqSZnfAT2UxWs2B2YHY05BW4IpJvhljZCRydYwKSzHfJ2KH1mNIIXAHOfIfZ0aCjNLMTfkgBzI4GQaIU4TwweEf9dU1g5/n0yzTvUnMPvsvku+S8Q+s2RktebXDmO8yOBtekmR0Vkn9X/ZtOSjtJIzp6RTiLRA9h3VISMbtRAHaZkz9MgLyOFnzrQevQOl/2xt9z8J0n32F2NLgu0exohCWuIhIHCImYYXZkr2rB7MQ1LAaiMMY5npM/G+STmHuJmINwX4fZ0VA8zI5GkGIUkThASMQchEHRlO2S8w6zY8oefvUl810ydmidn1ZNe8yZ7zA7GtmH2dEIEsxOnQhwHhhMMw7seNpryiFO9cF3mXyXnHeYHU4jlJ2+cuY7zI4GB2B2NIIEswOzExYBzoOiKdslY8cEyJQ9/OpL5rtk7NA6P62a9pgz32F2NLIPs6MRJJgdmB2YHScCnG8I5kqXiV9yzoFd5qqW1LEOfOfJd5gdjbs7zI5GkGB2YHZgdmB2hJo9TIB4ToBM72yS8w6zY8oefvU58x1mR4NvMDsaQYLZgdmB2YHZgdkxHyyZtcB5AmQaasnYYXZM2cOvPme+w+xo8A1mRyNIMDswOzA7MDswO+aDJbMWOE+ATEMtGTvMjil7+NXnzHeYHQ2+wexoBAlmB2YHZgdmB2bHfLBk1gLnCZBpqCVjh9kxZQ+/+pz5DrOjwTeYHY0gwezA7MDswOzA7JgPlsxa4DwBMg21ZOwwO6bs4VefM99hdjT4BrOjESSYHZgdmB2YHZgd88GSWQucJ0CmoZaMHWbHlD386nPmO8yOBt9gdjSCBLMDswOzA7MDs2M+WDJrgfMEyDTUkrHD7Jiyh199znyH2dHgG8yORpBgdmB2YHZgdmB2zAdLZi1wngCZhloydpgdU/bwq8+Z7zA7GnyD2dEIEswOzA7MDswOzI75YMmsBc4TINNQS8YOs2PKHn71OfMdZkeDbzA7GkGC2YHZgdmB2YHZMR8smbXAeQJkGmrJ2GF2TNnDrz5nvsPsaPANZkcjSDA7MDswOzA7MDvmgyWzFjhPgExDLRk7zI4pe/jV58x3mB0NvsHsaAQJZgdmB2YHZgdmx3ywZNYC5wmQaaglY4fZMWUPv/qc+Q6zo8E3mB2NIMHswOzA7MDswOyYD5bMWuA8ATINtWTsMDum7OFXnzPfYXY0+AazoxEkmB2YHZgdmB2YHfPBklkLnCdApqGWjB1mx5Q9/Opz5ruvzE5FRQVNnz6d5syZQwMHDqTi4mLKzs6uwQidMuEVJk2aRFOmTDFiFcyOUfjETgA5DwymGQf2fqYhZFtfYu4lYnYJCuzQOtvBykPHwXeefPeV2Vm/fj21aNGC2rZtSzNmzKDy8nLHqDRq1KiakjplYHY8KDjBVSQOEBIxYwJEJDnveNqb4IHUh81L5rtk7NC6D8WY4C5x5ruvzE54nnbs2EEFBQU0c+ZMysrKiphCnTJ5eXmUn59vRIGikwud+hMPTvbczq5du6hdu3ae63OvKBG/RMwuT4EdWuc+ZsXTf/BdJt8l513pQyJ+iZi53df79au7+uRbs7Nv3z4qKiqiwsJCatasWcT7jk4ZbGOL55aduLKcnwh4jYpEzFjZwcqORN5LxAytQ+sSeS8RcxC07luzs2XLFtqwYQPl5ORQWlpaxPmmThmYHa9Tdbv1JA4QEjEHYVA0Zb7kvGNriyl7+NWXzHfJ2KF1flo17TFnvvvS7Bw/fpyWLVvmHFKQkZERMT86ZVRFmB1Tetupz1kkXiMgETPMDp72SuS9RMzQOrQukfcSMQdB6yk1O4sWLaLc3FwnjiUlJc4qTlVVFa1atYq6detGLVu2jDjP1CnjVoTZ8TpVt1tP4gAhEXMQBkVT5kvOO572mrKHX33JfJeMHVrnp1XTHnPme0rNTu3AKxPz+uuvU4cOHahjx45UWlpKhw4dos6dO1cX1SkT3i7Mjim97dTnLBKvEZCIGWYHT3sl8l4iZmgdWpfIe4mYg6B135gdZWKWLFlCw4cPp/379zux7d27Ny1evJjS09Np7Nixzuls77zzTsQy0U46g9nxOlW3W0/iACERcxAGRVPmS847nvaasodffcl8l4wdWuenVdMec+a7b8yOaRKi1YfZSVRk42uXs0jiQ/pNaYmYYXbwtFci7yVihtahdYm8l4g5CFqH2dGYyf7krxc5pV7ttVqjdOQikgWCJ0CeacO2omS+S8YOrbOVrOeOS+a7ZOzQumfJsK3Ime8wOxq0g9nRCFKMIpxF4hW9RMxBeALkNd/A/nUEJPJeImbwXSbXw8dHibyXiDkIWofZ0ZjZwOxoBAlmp04EMCjW/YqxOZP834LkvMPs+J+ftnsome+SsUPrtpXk//Y48x1mR4NfMDsaQYLZgdkJiwDnQdGU7ZKxYwJkyh5+9SXzXTJ2aJ2fVk17zJnvMDsa2YfZ0QgSzA7MDsyOEwHONwRzpcvELznnwC5zBVvqWAe+8+Q7zI7G3R1mRyNIMDswOzA7MDtCzR4mQDwnQKZ3Nsl5h9kxZQ+/+pz5DrOjwTeYHY0gwezA7MDswOzA7JgPlsxa4DwBMg21ZOwwO6bs4VefM99hdjT4BrOjESSYHZgdmB2YHZgd88GSWQucJ0CmoZaMHWbHlD386nPmO8yOBt9gdjSCBLMDswOzA7MDs2M+WDJrgfMEyDTUkrHD7Jiyh199znyH2dHgG8yORpBgdmB2YHZgdmB2zAdLZi1wngCZhloydpgdU/bwq8+Z7zA7GnyD2dEIEswOzA7MDswOzI75YMmsBc4TINNQS8YOs2PKHn71OfMdZkeDbzA7GkGC2YHZgdmB2YHZMR8smbXAeQJkGmrJ2GF2TNnDrz5nvsPsaPANZkcjSDA7MDswOzA7MDvmgyWzFjhPgExDLRk7zI4pe/jV58x3mB0NvsHsaAQJZgdmB2YHZgdmx3ywZNYC5wmQaaglY4fZMWUPv/qc+Q6zo8E3mB2NIMHswOzA7MDswOyYD5bMWuA8ATINtWTsMDum7OFXnzPfYXY0+AazoxEkmB2YHZgdmB2YHfPBklkLnCdApqGWjB1mx5Q9/Opz5jvMjgbfYHY0ggSzA7MDswOzA7NjPlgya4HzBMg01JKxw+yYsodffc58D7zZyV+cR/Ove9yIVTA7RuETOwHkPDCYZhzY+5mGkG19ibmXiNklKLBD62wHKw8dB9958j3wZkcZlVd7rfZA6W+qwOwYhQ9mxzx87FrADYHnDcEG0STmXiJmmB0iyXnHyo6N0ZJXG5z5LsLsFHeZRd0ze3pmFcyO59BVV+QsEq/oJWLGBAgTIIm8l4gZWofWJfJeIuYgaB1mR2MmC7OjEaQYRSQOEBIxB2FQNGW75Lzjaa8pe/jVl8x3ydihdX5aNe0xZ76LMDuTOxVRn1Mu9JxnmB3PocPKTj+Z25k4D4qmbJeMHRMgU/bwqy+Z75KxQ+v8tGraY858F2F28lrnU16bfM95htnxHDqYHZgdc/Iwa4HzDcFGqCXil4gZq7jYxiaR9xIxB0HrvjI7FRUVNH36dJozZw4NHDiQiouLKTs7O+r99/nnn6cjR47QkCFDopZRRgVmx8YUxqwNiQOERMxBGBTNmI4JkETeS8QMrUPrEnkvEXMQtO4rs7N+/Xpq0aIFtW3blmbMmEHl5eU0ZcoUatSoUZ35x+7du+nOO++kyy67jHJycuo1O/2zLqFx7Sd4nsNgZcdz6LCyg5Udc/Iwa0HyzRBbW5iR1UJ3JfNdMnZo3YJ4mDXBme++Mjvhed+xYwcVFBTQzJkzKSsrqwYlKisraeXKlbRr1y7KzMyMaXbOyexBM7rM9kwrmB3PoYPZgdkxJw+zFjjfEGyEWiJ+iZiD8LTXlO+S8w6zY8oefvU58923Zmffvn1UVFREhYWF1KxZsxqseP/990kZnk2bNjn/Hmtlp11le8qt8P7OTtHJhc51Jh6c7Jmdypi1a9fOc33uFSXil4jZ5SmwQ+vcx6x4+g++y+S75LwrfUjELxEzt/t6vwgPmX1rdrZs2UIbNmxwjExaWlr1fefo0aPOh7z69+9PS5Ys0TI7qpDJh0WxshPPbT9yWc5PBLyil4gZT3uxj18i7yVihtahdYm8l4g5CFr3pdk5fvw4LVu2zDmkICMjo8Zc8+2336bWrVs7qySLFi2C2fE6E09yPYkDhETMQRgUTaUhOe8qdhLxS8QMrcvkevj4KJH3EjEHQespNTvKrOTm5jpxLCkpcVZxqqqqaNWqVdStWzdq2bJljXmHWtUZNWoUzZ07t8a/u3UjTVIuW9OfjjX5F5Wc/RS1atTK0zwGKzuewlajksQBQiLmIAyKpmyXnHeYHVP28Ksvme+SsUPr/LRq2mPOfE+p2akdeGV0Xn/9derQoQN17NiRSktL6dChQ9S5c+eIOdJZ2Rm08nI6mFVOxV1mUffMnp5yDbPjKWwwO6HtlpH2jppH0/8tcB4UTaMrGTsmQKbs4VdfMt8lY4fW+WnVtMec+e4bs6OMjnoHZ/jw4bR//34nJ71796bFixdTeno6jR071jmsQJkg9wezY0rd5NXnLBKvUZKIGSs72NoikfcSMUPr0LpE3kvEHASt+8bseJ1Qxqp3/VNDaE+nz4w+LIqVnVhRjv13iQOERMxBGBRjs7n+EpLzjqe9puzhV18y3yVjh9b5adW0x5z5Hnizc9OCG2nnWR+TyYdFYXZMJSLzCRjngcE048DezzSEbOtLzL1EzHiwIfO+Fj4wSeS9RMxB0Hrgzc7ts0bQlgveI5MPi8LsmM+7JA4QEjEHYVA0ZbvkvONpryl7+NWXzHfJ2KF1flo17TFnvgfe7EyaNIneunKVk+Pep1xA93WaGne+YXbiDlmdCpxF4hW9RMwwO3jaK5H3EjFD69C6RN5LxBwErYswO59c8xHt/arUOXpaHUEd7w9mJ96I1S0vcYCQiDkIg6Ip2yXnHU97TdnDr75kvkvGDq3z06ppjznzXYTZmTJlCpkYFpO6mPx9HQHOIvE6QEjEDL7L5Hq4RiTyXiJmaB1al8h7iZiDoHUxZmf01pG06dBGT9/bgdnxOt3/pp7EAUIi5iAMiqZsl5x3PNgwZQ+/+pL5Lhk7tM5Pq6Y95sx3MWbnoU9n07NlT9Otp42gwS2vjivnMDtxhStiYc4i8YpeImaYHTztlch7iZihdWhdIu8lYg6C1sWYnWfKltLDn87xdAQ1zI7X6T5Wdvr1k3kEMW4IMvOOp73mYyW3FqB1aJ0bZ036C77z5LsYs/PeoQ00Zuvt1KlJZ5p75ry4uA6zE1e4sLLznwhgUOQ5KJqyXXLeYXZM2cOvvmS+S8YOrfPTqmmPOfNdjNlRSfZqWrzWCycWZ5KYCgSDoo0I8mpDMt8lY4fWeenURm8l810ydmjdhnp4tcGZ76LMzi3v30jbj34c9yEFMDvmguQsEq/oJWJ2YwXsMle1MAHyOlrwrQetQ+t82Rt/z8F3nnwXZXbcQwryWudTXpt8bZbD7GiHKmpBiQOERMwwO3hpWSLvJWKG1qF1ibyXiDkIWhdldlbs+zNN3znNydvY9uNpQNZArVk8zI5WmOotJHGAkIg5CIOiKdsl5x0rO6bs4VdfMt8lY4fW+WnVtMec+S7K7JR+VUq5m69x8t0/6xIa136CVu5hdrTCBLNTKwKcBwbTjAM7z6V+07xjAmQjgrzagNahdV6MNest+M6T76LMjqK4a3gyGmTQlS0HOaxPS/sW9Wz6Peqe2TOiCmB2zAYHTIDM48etBdwQeN4QbPBMYu4lYna5AuzQuo1xg0sb4DtPvoszO0pQ122+msq+2ltDW/Wt9MDsmA9DEgcIiZgxAcI+fom8l4gZWofWJfJeIuYgaF2k2VHv7nz6r39QVeh/lOn5y/7X6JzMHjSjy2ys7Jj7mogtSBwgJGIOwqBoKgHJeccqril7+NWXzHfJ2KF1flo17TFnvos0O+EJP1x5mK7ceKnzT6/2Wg2zY6qGKPU5i8RrSCRihtnB016JvJeIGVqH1iXyXiLmIGhdvNlRSbxi40CqqKygkrOfolaNWtWZ22Ibm9fp/jf1JA4QEjEHYVA0ZbvkvONpryl7+NWXzHfJ2KF1flo17TFnvsPshLI/eutI2nRoY9SPjcLsmEpE5hMwzgODacaBnedLnKZ5xwTIRgR5tQGtQ+u8GGvWW/CdJ99hdkK8f2DnVFq572W69bQRNLjl1VjZMRsLItaWOEBIxIyVHZnGPlz0EnkvETO0Dq1L5L1EzEHQOsxOKIuP755Pj++ZT3mt8ymvTT7MDsyOlQhgUOT5BMg0+ZLzjpUdU/bwqy+Z75KxQ+v8tGraY858h9kJZV+dzjZ957SoHxrFNjZTich8AsZ5YDDNOLDLNHqYAJkqh199aB1a58da7z0G33nyHWYnxPn3Dm2gMVtvj3r8NMyO94EhCMufXtFjUOQ5KHrNt2SuYxvbX6hfP/DdVDvc6kse4/FggxtbzfvLme++MjsVFRU0ffp0mjNnDg0cOJCKi4spOzs7Yob2799Pv//97+mRRx6hRYsWUZ8+fSKWmzRpEk2ZMqXeLG8/so1u+WAodWrSmeaeOa9OWZgd2SLxip7zwOAVMyb8MlcxYXZgdkzHDI71JY/xMDscGWvWZ85895XZWb9+PbVo0YLatm1LM2bMoPLycseoNGrUqEaG9u7dS7fddhtdcMEFdMMNN1Dz5s2jZlDH7KjK9RkamB0zgWBQNI8ftxY4D4qmsZaMHVo3ZQ+/+pL5Lhk7tM5Pq6Y95sx3X5md8ETs2LGDCgoKaObMmZSVlVX9p+PHj9O9995L3bp1oyFDhlBaWlq9+cvLy6P8/LqHDtSuVHRyofNPYw6Np29XfbvGn92/TTw42TNXdu3aRe3atfNcn3tFifglYnZ5CuzQOvcxK57+g+8y+S4570ofEvFLxMztvh5pS7Fvzc6+ffuoqKiICgsLqVmzZtX3nY8++ogmTJjgrP4sW7aMxo8fTzfffDM1bNgw4r1Jd2Wnvm/tYGUnntt+5LKcnwh4RS8RsxsrYJf5/gae9nodLfjWg9ahdb7sjb/n4DtPvvvW7GzZsoU2bNhAOTk5NVZvXnjhBXrjjTec7W1ffvkljRw5kiZOnEi9evUyMjsF2yfQm+VraXKnIupzyoU12oLZiX9AqF1D4gAhETPMDt7Zkch7iZihdWhdIu8lYg6C1n1pdtRWNbVqow4pyMjIqDFvVocRqJ8yQer34IMPUsuWLav//9qTbN2Vnfq+tQOzA7PjJQIYFHk+AfKS6/A6kvOOlR1T9vCrL5nvkrFD6/y0atpjznxPqdlRxiU3N9eJf0lJiWNYqqqqaNWqVc47OcrE1P698sortHnzZho1apSz4qPayMzMpMsvv9xoZeeZsqX08KdzqMVJLahzRhe6r9O06vZgdkwlIvMJGOeBwTTjwC7T6GECZKocfvWhdWidH2u99xh858n3lJqd2nRTRuf111+nDh06UMeOHam0tJQOHTpEnTt3ri66Z88eGjNmjPPejnrhf9q0aTRs2DBq3769kdlxv7XjNlLcZRZ1z+zp/L8wO94HBremxAFCImbJ+Qb2ryMgkfcSMYPvMrkePhuQyHuJmIOgdd+YHWV0lixZQsOHDyf1DR316927Ny1evJjS09Np7NixzmEFygS9/fbbzrs66jd79mw6//zzo87GdbexHa48TNuPbqPVX75Bz5c9R/2zLqFx7SfA7Jj7HEyALMWQUzO4IfB8+mWDYxJzLxFzECZApnyXnHc82DBlD7/6nPnuG7OTqLTrmh33+u4KzzmZPWhGl9kwO5YSw1kkXkMgETMmQHjaK5H3EjFD69C6RN5LxBwErcPs1JrJqhWeKzdeSk0bNKVlPZbD7Hid6deqJ3GAkIg5CIOiKeUl5x1Pe03Zw6++ZL5Lxg6t89OqaY858x1mJ0L2a7+jg3d2TCUi8wkY54HBNOPAjm1sphziVB98l8l3yXmH2eE0QtnpK2e+w+zUY3bUyo5a4YHZMRcKZ5F4RS8RM1Z2ZBr7cI1I5L1EzNA6tC6R9xIxB0HrMDsRZrKjt46kTYc2knsiG8yO1+n+N/UkDhASMQdhUDRlu+S842mvKXv41ZfMd8nYoXV+WjXtMWe+w+zA7JjyX6s+Z5FoAYxQSCJmmB087ZXIe4mYoXVoXSLvJWIOgtZhdiJMUh/YOZVW7nu5zl9e7bXa67xX5LcnsLXlL9SvH/ayexYN04qSb4Z42suUtAbdlsx3ydihdQPRMK3Kme8wOxFI9/ju+fT4nvkwOxYFyVkkXsMgEXMQngB5zTewfx0BibyXiBl8l8l1PMTEQ0zTe2Qq6sPsRIn68arjVBn636s3/YyOVFZQdqNWtOjspzznSPLNEBMgz7RhW1Ey3yVjh9bZStZzxyXzXTJ2aN2zZNhW5Mx3mJ0YtFtXvob+fngztU/vQAOyBnomKWeSeAYdVlEifomY8bQXT3sl8l4iZmgdWpfIe4mYg6B1mB0bM3mNNiQLBE+ANAgSsCKS+S4ZO7QeMCFrwJHMd8nYoXUNcQSsCGe+w+wkiYycSWIjRBLxS8QchCdApnyXnHdMgEzZw6++ZL5Lxg6t89OqaY858x1mxzT7mvU5k0QTYr3FJOKXiBlmB1tbJPJeImZoHVqXyHuJmIOgdZgdGzN5jTYkCwRPgDQIErAikvkuGTu0HjAha8CRzHfJ2KF1DXEErAhnvsPsJImMnEliI0QS8UvEHIQnQKZ8l5x3TIBM2cOvvmS+S8YOrfPTqmmPOfMdZsc0+5r1OZNEEyK2sdWKgOScA7vMj8liAmRjtOTVBrQOrfNirFlvwXeefIfZMeO9dm3JAsEESJsmgSkome+SsUPrgZGwNhDJfJeMHVrXlkhgCnLmO8xOkmjImSQ2QiQRv0TM2MaGl5Yl8l4iZmgdWpfIe4mYg6B1mB0bM3mNNiQLBE+ANAgSsCKS+S4ZO7QeMCFrwJHMd8nYoXUNcQSsCGe+w+wkiYycSWIjRBLxS8QchCdApnyXnHdMgEzZw6++ZL5Lxg6t89OqaY858x1mxzT7mvU5k0QTYr3FJOKXiBlmB1tbJPJeImZoHVqXyHuJmIOgdZgdGzN5jTYkCwRPgDQIErAikvkuGTu0HjAha8CRzHfJ2KF1DXEErAhnvsPsJImMnEliI0QS8UvEHIQnQKZ8l5x3TEi6vzMAACAASURBVIBM2cOvvmS+S8YOrfPTqmmPOfMdZsc0+5r1OZNEEyK2sdWKgOScAzvPbxFA694iAL7L5LvkvMPseBsrONfizHdfmZ2KigqaPn06zZkzhwYOHEjFxcWUnZ1dhxtr1qyh4cOHO/+uyvfv35/S0tIicmjSpEk0ZcqUlPOLM0lsBE8ifomYsbKDffwSeS8RM7QOrUvkvUTMQdC6r8zO+vXrqUWLFtS2bVuaMWMGlZeXO0alUaNG1fPtL774gkaPHk3jx4+nJk2aUEFBAd1///3UunVrmB0briRBbUgcICRiDsKgaCoByXnH015T9vCrL5nvkrFD6/y0atpjznz3ldkJT8SOHTscIzNz5kzKysqq/tPHH39Ms2bNoqlTp1KDBg2oqKjIWeVp06YNzI4pkxNYn7NIvIZFImaYHTztlch7iZihdWhdIu8lYg6C1n1rdvbt2+cYmcLCQmrWrFn1fPPo0aN011130fnnn089e/ak1atX00033eQYn0i/vLw8ys/P9zpftVZv165d1K5dO2vtcWtIIn6JmF1eAju0zm2MMukv+C6T75LzrvQiEb9EzNzu6/361X2H0LdmZ8uWLbRhwwbKycmp8z7Otm3b6I477qDzzjvPMT6NGzeOep/COzsmt3B7dSU+DZGIOQhPgExZLznv2Npiyh5+9SXzXTJ2aJ2fVk17zJnvvjQ7x48fp2XLljmHFGRkZNTIT1VVFa1du5aOHTtGCxcupLPOOotGjRpFDRs2xDY2UyYnsD5nkXgNi0TMMDvY2iKR9xIxQ+vQukTeS8QcBK2n1OwsWrSIcnNznTiWlJQ4qzjKzKxatYq6detGLVu2rDPPVEuIjzzyCN1zzz104sQJmjBhAg0dOpTOOeccmB2vs/Ik1JM4QEjEHIRB0VQOkvOOp72m7OFXXzLfJWOH1vlp1bTHnPmeUrNTO/DK6Lz++uvUoUMH6tixI5WWltKhQ4eoc+fO1UXVAQXqhDb1Po96l2fixInOOzswO6Y0Tmx9ziLxGhmJmGF28LRXIu8lYobWoXWJvJeIOQha943ZUUZnyZIlzslq+/fvd2Lbu3dvWrx4MaWnp9PYsWOdwwpOP/10UitC6r/Vb/Lkyc6KELaxeZ2SJ6eexAFCIuYgDIqmipCcdzztNWUPv/qS+S4ZO7TOT6umPebMd9+YHdMkRKuPAwoSFdn42uUskviQflNaImaYHTztlch7iZihdWhdIu8lYg6C1mF2vM5k46wnWSB4AhQnWQJQXDLfJWOH1gMg3jghSOa7ZOzQepxCCUBxznyH2UkSATmTxEaIJOKXiDkIT4BM+S4575gAmbKHX33JfJeMHVrnp1XTHnPmO8yOafY163MmiSbEeotJxC8RM8wOtrZI5L1EzNA6tC6R9xIxB0HrMDs2ZvIabUgWCJ4AaRAkYEUk810ydmg9YELWgCOZ75KxQ+sa4ghYEc58h9lJEhk5k8RGiCTil4g5CE+ATPkuOe+YAJmyh199yXyXjB1a56dV0x5z5jvMjmn2NetzJokmRGxjqxUByTkH9n42ZMOyDYm5l4gZDzawjU0i7yViDoLWYXaSNJ2QLBA8AUoSyXx0Gcl8l4wdWveRCJPUFcl8l4wdWk+SwHx0Gc58h9lJEpE4k8RGiCTil4g5CE+ATPkuOe+YAJmyh199yXyXjB1a56dV0x5z5jvMjmn2NetzJokmRGxjwza26ghI5rtk7JgA2RgtebUhme+SsUPrvHRqo7ec+Q6zY4MBGm1wJokGvJhFJOKXiBkrO9jHL5H3EjFD69C6RN5LxBwErcPsxJym2ykgWSB4AmSHQ5xakcx3ydihdU4qtdNXyXyXjB1at6MfTq1w5jvMTpKYxpkkNkIkEb9EzEF4AmTKd8l5xwTIlD386kvmu2Ts0Do/rZr2mDPfYXZMs69ZnzNJNCHWW0wifomYYXawtUUi7yVihtahdYm8l4g5CFqH2bExk9doQ7JA8ARIgyABKyKZ75KxQ+sBE7IGHMl8l4wdWtcQR8CKcOY7zE6SyMiZJDZCJBG/RMxBeAJkynfJeccEyJQ9/OpL5rtk7NA6P62a9pgz32F2TLOvWZ8zSTQhYhtbrQhIzjmw97MhG5ZtSMy9RMx4sIFtbBJ5LxFzELQOs5Ok6YRkgeAJUJJI5qPLSOa7ZOzQuo9EmKSuSOa7ZOzQepIE5qPLcOY7zE6SiMSZJDZCJBG/RMxBeAJkynfJeccEyJQ9/OpL5rtk7NA6P62a9pgz32F2TLOvWZ8zSTQhYhsbtrFVR0Ay3yVjxwTIxmjJqw3JfJeMHVrnpVMbveXMd5gdGwzQaIMzSTTgxSwiEb9EzFjZwT5+ibyXiBlah9Yl8l4i5iBoHWYn5jTdTgHJAsETIDsc4tSKZL5Lxg6tc1Kpnb5K5rtk7NC6Hf1waoUz32F2ksQ0ziSxESKJ+CViDsITIFO+S847JkCm7OFXXzLfJWOH1vlp1bTHnPkOs2Oafc36nEmiCbHeYhLxS8QMs4OtLRJ5LxEztA6tS+S9RMxB0DrMjo2ZvEYbkgWCJ0AaBAlYEcl8l4wdWg+YkDXgSOa7ZOzQuoY4AlaEM9/ZmZ2qqipaunQpjRs3js4++2yaNWsWdezYMSqlJk2aRFOmTEk55TiTxEbwJOKXiDkIT4BM+S4575gAmbKHX33JfJeMHVrnp1XTHnPmOzuz88knn1BZWRmde+65VFJSQvv376dRo0bB7JiyOMH1OYvEa2gkYobZwdYWibyXiBlah9Yl8l4i5iBonZ3ZCZ94vvXWW47xueKKK2B2vM7Ik1RP4gAhEXMQBkVTSUjOO572mrKHX33JfJeMHVrnp1XTHnPmO1uzs2fPHlq7di1deeWVdNJJJ0XNYV5eHuXn55vm2Lj+rl27qF27dsbtcG1AIn6JmF1+Aju0znWs8tJv8F0m3yXnXelEIn6JmLnd1/v161dnGGdpdj766CP6+c9/TmpL2yOPPELXXnstVna83KGTWIfzEwGvYZKIGSs72NoikfcSMUPr0LpE3kvEHAStszQ7KvBHjx513tlRqzu//e1vKTMzM+Kc9KKLLqIf/vCHXuer1upJfhqAJ0DWaMSmIcl8l4wdWmcjUWsdlcx3ydihdWsSYtMQF75HOpTM92Zn0aJFlJub65BBmZucnJxqYuzbt4+Ki4tp/PjxUc0OGxaho4gAIoAIIAKIACKACCACiAAiYDUCvjc70dCqI6jVcuJnn31G119/vdWgoDFEABFABBABRAARQAQQAUQAEeAfAXZmZ+XKlTRkyBBnJUcdOT1s2DBKT0/nnwkgQAQQAUQAEUAEEAFEABFABBABqxFgZ3asokdjiAAigAggAogAIoAIIAKIACIQ2AjA7AQ2tQCGCCACiAAigAggAogAIoAIyI4AzI7s/AM9IoAIIAKIACKACCACiAAiENgIwOxopvb48eP0wgsv0MyZM2nNmjX0s5/9jAoKCqhHjx6aLdQsdvDgQVq4cCG1atWKBg8e7PyxoqKCpk+fTnPmzKGBAwc6J81lZ2d7at9mJXWMn8Kqfvfddx9NmjTJc/ORcKvDJpYuXUrjxo2js88+m2bNmkUdO3b0fA2bFZ999ln605/+5BxvnpGRYdw0J/y6eXdPTFTHwPfp06dGjDjhdTueDK37lfO6OdcRQqTch9d7/vnn6ciRI847mH74JUPrfsWvm/d4te5XvMnUul9joJtzHW1G0/qXX35Jt9xyi3N/v+GGG6zdR3X6VF+ZZGndj/h18+5F637E6/IAZkdDNZWVlc4EXH3M9N5773UMyP/93/85R17/6le/qjPBc5tUE5q5c+fS1VdfTVlZWTWutGDBApo2bZpjHNzjtNevX08tWrSgtm3b0owZM6i8vJwUMRs1aqTRy8QWUcRXv/Cjv71cMRJu9XHYsrIyOvfcc53jxffv3+8cPpHq31dffeV8tPbvf/87jRgxgv77v//buEuc8CuwOnlX37xS+VKnItY2O9zwJkvrfuW8bs51hBAp92693bt305133kmXXXaZ8Zii05dYZZKldb/i1817vFr3M95kad3PMdAZ32NpR/09mtbffvttat26NbVr106nmaSUSabW/Yg/kVr3K16FGWZHQ15btmyhMWPG0MMPP0wdOnSorhHr6YA6FluZo/vvv7+O2YlFuB07djirKWolqbZR0uiy9SK2BsVYuN966y3H+FxxxRXWMcTboJqQKVN74sQJUk8shg4dGm8TEcvXF0s/4Y+VKxdcfROgWG34DW8qtO63GCRa62qSqU7VVB+oU6dqmj5AsSHKZGrdj/hj6dRE637Fm0yt+zUGidS6Wu1RDwnVw8uJEyfSeeedR2lpaTbkatRGsrTuV/yJ0rqf8cLsaEpmyZIl9OqrrzqrO02aNKmu9eGHHzpiVlucunTpQmpbhrvd6ze/+Y2zdPvHP/6RunfvTqqNrl271rhifQON+mBqUVERFRYWUrNmzTR7mrhi4X1VK07KxD366KP0gx/8wDFkKgY7d+6kX/7yl85WN/WEf+rUqRGPBY+Ge8+ePaS2Ql155ZV00kknJQ6MZstqu2Lz5s2d7WsKn8Kl/tud3G/fvp2uuuoqZ9vhgAEDnJW+e+65h95//336/ve/T8qwqhipNsJ/XPCHD4qDBg1yVm9UjlX/H3roIXrmmWccXp9++ulRV3bqG1j9lm/V12Rr3Y8xSLTWlT7U5G/Tpk2OLPxgdpKpdT/iT6TW/Yo3mVr3awwSrXW1JXjDhg3OXEbdP374wx9q3n0TVyyZWvcj/kRq3a94YXY09aQGBCWQBx98sMbkXW1rGzlyJM2ePduZAD/22GPOtjMlbvWehxK3miAroUdananP7KinTqodNRHww9OQ8L6qpcrXXnuN7r77bme1S03m+/XrR7fffrvz3k3nzp1pwoQJzv9f2+BFm/yqWP785z8ntb1HbR279tprNbOTmGLuOxXq3Sm1jXDy5MlOLtytbOrpkMKn/v20006j0aNH009/+lP6f//v/9HYsWOdf4+2dB8p737D70Y1vK/hq40NGzZ0zJ2KgRez42e8ydK6n2PgmhDbWlfjpPoYdP/+/R1j6Qezk0yt+xF/IrXud7zJ0LrfY5AorYffmT/44AOaP3++c19M5XcRk6l1P+JPpNb9jBdmR3OerG7KL730Ev3ud79ztl24P7Wyc8cddzhP/dX7Ni1btqSLL764+u9qdUYt38ZrdpQ7XrZsmXNIgY2X4jVh1lus9gRdYVu8eLETE/Xe0SWXXFKNVa1+qRUpte1L1+yoi6ubgnpnR63uqJiGx9oGhnjacLetPffcc9XV1Cqdu5Wtdm7V4RXKoKqP3NaX82hmz2/4Iw2K4ZjDc+zF7PgVb7K17ifOR8q5+jebWg/f021zC0082q5dNpla9yP+RGrdz3iTpXU/xyAZ93XFL/WejHoonJ+fn9Jt+cnUevg44xf8idS6n/HC7GjeIdUk9tZbb3VWMcJfUg9/Z0eZEzU5v/zyy43MjnrysGrVKurWrZtjnvzyU4OiepqvVl/UUxplctQpK3/729+cf7dhdtyJlTqFTq0apNLsvPfee07o1RZE9VPvF6jtaurJlDKgtc3OK6+84qxKqW1tXs2On/CHD4pu3m2bHT/iTabW3RiruPqB85FyblPr7vZPdWhL+E894EjlVrZkad2v+BOldb/jTYbW/R6DZN3XVRzmzZvnmJ1UPsBNltZrz9v8gj9RWvc7XpgdTSeh9per09G2bdvmTHbd09jUioY6fKBXr17Oi+zqPR211a1NmzbOew3qvRV14ppa2VGnrNX+1X6qoozO66+/7hyCoI5eLi0tpUOHDjnbwlL1+/Wvf03f+c53nMsrnOqobdVv9TLajTfe6KzAKGwXXnihs8Kj8KvBTG1xUwNbz549Y+J2Cyj8aouLOthBneyVqt+xY8ecLTZqW5r7vo36N5X7Sy+91MmreulSvZ+ktuu1b9/ewZ6bm+scJa7+W3Eh2sES0Z5o+wW/inukvKtJuTpBS23VPHz4sLN6p2KiVnbUdjaVs4suuohdvsM7nCyt+43z0XKeKK2r6/lhZSdVWvcL/mRp3U94Xe0lW+t+ikEy7+vqgB91X//Xv/7lnL6Yql+qtO4X/MnSup/whnMNp7FpKk9tLXv66aedl/HVy4ZqJUNNdN3v7Ki/q5u3mgCqo6PV3370ox8577Ds3bvXWRUI/2aOe4a5urx6snndddc5E+zhw4c7E2n16927t7NVLJXHNqpDFtRJdGql5eabb3ZWcdSLxXl5edS3b1/nhBW1wqW2NT3++OPOas/JJ5/sfC9IvbSvcIZP+mvjVk901clM6lsbaiVHveektoKlal9v+JO48G8KrVu3ji644AInLypfKv9q4q+wqoMp1KRfvcSv3td5+eWXnePGVf3aOPyO35VDpLwrjiszq44ZVXhXrFhB//jHP5xvTv3iF79gme9I8k+01v3G+fpyblvr4fFOtdlJhdb9hD8ZWvcj3vA+JUPrfoxBMu7rGzdudN5lVYcNqXmBOnjoW9/6luaMy26xVGjdT/iToXU/4oXZsasjtCYwArHexxIYEkBGBAIZAWg9kGkFKESgTgSg9eCSAis7wc0tkCUwAv/85z+dY6bVClakLYoJvDSaRgQQgSRGAFpPYrBxKUQghRGA1lMY/ARfGmYnwQFG88GLQPiSuFqer30kefAQAxEiIDMC0LrMvAO1vAhA68HOOcxOsPMLdIgAIoAIIAKIACKACCACiIDYCMDsiE09gCMCiAAigAggAogAIoAIIALBjgDMTrDzC3SIACKACCACiAAigAggAoiA2AjA7IhNPYAjAogAIoAIIAKIACKACCACwY4AzE6w8wt0iAAigAggAogAIoAIIAKIgNgIwOyITT2AIwKIACKACCACiAAigAggAsGOAMxOsPMLdIgAIoAIIAKIACKACCACiIDYCMDsiE09gCMCiAAigAggAogAIoAIIALBjgDMTrDzC3SIACKACCACiAAigAggAoiA2AjA7IhNPYAjAogAIoAIIAKIACKACCACwY4AzE6w8wt0iAAigAggAogAIoAIIAKIgNgIwOyITT2AIwKIACKACCACiAAigAggAsGOAMxOsPMLdIgAIoAIIAKIACKACCACiIDYCMDsiE09gCMCiAAigAggAogAIoAIIALBjgDMTrDzC3SIACKACCACiAAigAggAoiA2AjA7IhNPYAjAogAIoAIIAKIACKACCACwY4AzE6w8wt0iAAiICwCR48epVGjRtHcuXNrIG/Xrh0NGDCARo8eTV27dk14VBYtWkS5ubnOdV577TV66qmnavSpe/futGTJEvriiy/oggsucMrdcsstdN5559GNN94YtX+qzIMPPkjp6elUUVFBTz/9ND388MO0fv16+vGPf0x33303tW3blrZu3UqbNm2igoICp621a9dSnz59Eo4bF0AEEAFEABHwVwRgdvyVD/QGEUAEEAHjCFRVVdGCBf+fvfMAs6wo2nBtzjnnHMg5qUQJAiJZAQUx/YrkHCQpUZJkFSWICCoiimSQpOSc2Zxzznn3r7dn+9pzpk+419nZZa3zPDzs3HtOd5+vq6rrq6ru+zv5zne+4wjE9ddfLxMnTpQzzzxTPvroI/fd7rvvntsP7Tz99NOy/fbbS4cOHXLvD2+A7EC47r//funZs6eEY4LM3HjjjdKqVSv3yLhx4+TZZ591433ooYekXbt2stdee8kDDzzgCJMnOPPmzXOf/ehHP5L58+fLySefLG+88YZcfvnlcvjhh0ujRo3k3XfflQsvvFCOO+44+eY3vykvvfSSe1cjO2VNn91sCBgChsBGg4CRnY1mKu1FDAFDwBD4DwI+sxJmQsiwHHrooS57cu+990q3bt1SIYOcPP/883LzzTfLnXfeWRHZ+f3vfy+MwxOl2JgYwKxZs+Sdd96RffbZp9p40u5fuXKlXHLJJXLllVfKHXfcId///velXr16pWchQGPHjpWvf/3r8vLLL7vMkZEd0w5DwBAwBP43ETCy87857/bWhoAhsJEjECMKM2bMkGOOOcZlUcjY7Lnnnq4M7Fe/+pW8+OKLrgzsmmuuEUrMHnzwQVcSRtaF67777nOZkgkTJrjMyaOPPipnnXWWnHbaaa6kLHnR/7oiO8OGDZNvfOMbsnr1alceN3To0NTZNLKzkQu6vZ4hYAgYAjkIGNkxETEEDAFDYCNEIEZ2FixYICeeeKIjIZCX3XbbzZWOHX300W4/C5mQXXfd1ZW9sR8GcsPlszNz5sxxJWVdunRxRAiiQ5nZwQcfXKdk55lnnpF9993X7UEKM0exaTSysxEKt72SIWAIGAJlIGBkpwyw7FZDwBAwBD4vCMTIzuLFi+XUU0+V3/72t6VMDe9Dxgfyc9NNN8lXvvIVdwAA9ybJzmuvveZIBgcCHHbYYe4ghObNm8vVV18tjRs3rgbNuszsPPLII45g7b333m5PUKdOnSyz83kRTBunIWAIGAJ1jICRnToG3LozBAwBQ6AuEChSxgZZoHyNwwLY7M8BBjvvvHMq2eH0tKOOOqra8I899li57bbbSocN+C/XJdl5++235aCDDpKOHTtaGVtdCJP1YQgYAobA5xgBIzuf48mzoRsChoAhkIZAjOywcf+QQw6RzTbbzB1QsHTpUlfCRjaH/7MPJovs+JIwDgY4//zzM8GPkR1/MhoHCpBFIivENWbMGPnss89k//33r5EdCk9j83uDKLE76aST5J577okeUDB+/Hhp2LChdO/e3Q4oMBUxBAwBQ+B/HAEjO//jAmCvbwgYAhsfAuExz55YzJ49W84++2x59dVXS0dPe/JyzjnnuMMJjj/+eDnwwAMdEeH3eihjW7VqlfB9586d3X8c6czeH0rh2LvDiW0c+9ygQYMaRCV5QMGUKVPc8yNGjHDPc7w0x0nz7yOPPFL69u1baiPrqGpu+vTTT91+o7lz57o9Ruzf4XrrrbfkiSeecGNu0aKFkZ2NT7ztjQwBQ8AQKAsBIztlwWU3GwKGgCGwYSOQ9qOi/JAoRIZyNU8qpk2b5g4cgNCwl+euu+6SkSNHuuOmOZ6asjV+hBTCRCaHzAr7diASH3/8sTvsAALlfy8nRCaW2eF7Mjj80OeTTz7pbucobE53GzRoUOnx2Dv4HyENfxCVvUYci82JbPy+Dt+dcMIJbrwQHS47oGDDllcbnSFgCBgC6xoBIzvrGmFr3xAwBAyB/0EE0shOXUNhZKeuEbf+DAFDwBDYsBAwsrNhzYeNxhAwBAyBjQIByM7dd9/tjoam3G19XZTZUS5nPyq6vmbA+jUEDAFDYP0iYGRn/eJvvRsChoAhsFEi4A9I4OXWF9G47LLLXMnc+hzDRjm59lKGgCFgCHyOEDCy8zmaLBuqIWAIGAKGgCFgCBgChoAhYAgUR8DITnGs7E5DwBAwBAwBQ8AQMAQMAUPAEPgcIWBk53M0WTZUQ8AQMAQMAUPAEDAEDAFDwBAojoCRneJY2Z2GgCFgCBgChoAhYAgYAoaAIfA5QsDIzudosmyohoAhYAgYAoaAIWAIGAKGgCFQHAEjO8WxsjsNAUPAEDAEDAFDwBAwBAwBQ+BzhICRnc/RZNlQDQFDwBAwBAwBQ8AQMAQMAUOgOAJGdopjZXcaAoaAIWAIGAKGgCFgCBgChsDnCIGyyM7qpUtltP5A27zXXpP6jRvLwGuvlVbbbPOf112zRib+6lcy7YEHpGnv3jL45ptl3quvysRbb5XG+gvavU49VZaOGyedDjmk6hm9n+8n3XGHLBk9Whp37Sp9zj5blk+fLi2GDJFmAwbInBdekPE33CBrVq6UniedJB0POECkXj33+Kwnn3T3NurQoUYfHb7yldJYk/PRZuedpe8FF8jYK69078LlxnvLLe7fw08+WZaOHy89TzhBFrz7bumehm3ayMCrr5Ypv/td6TPfdoMWLaTTYYdJt2OPdR95nPg3zw3+xS+k2cCBFYnGilmzZOwVV8iC995z7Xc7/vgSBhU1WAsPhbLQ6eCDpfeZZ5bd6qpFi2TMT38qrbbbTrp84xvVnp/+l7/IBJWfrLbLlked30bt2uWPc/VqmfXMMzL5zjtl+dSpUr9pUyd33b79bWlY5Pm1PSA74665RgapnjTp2bNGvzP/8Q+Z9sc/ytIJE9x3MTlJbUN1Z+bjj+fKfazNELeOX/2qrJg5s4Y8M56Ynvj2VsyeLSPOOsuNO9STXLvQq5c06txZFrz9dg086K//z34mMx991M197Bp03XXSeocdou9esis5+HvZSmt/7r/+JTP+/nf3/own1Oc0vEL9R17CK1MOdB4XfvihTLztNlk8bJizEb1OOcXJRJsvfEGm3HVX6lhC3agNfcxXDJHx11+fPZ4zzijNTcO2baXv+edLyy23dE0z52P0Rz65+l10kdP75dOmORuw6LPPpPX22zu8HX6BfCfb4Xlv+1tutlmNNlkrpj/0kNNf/g1OPX74w6p21z7LerPoo4/K7tdjFHuXtHeM4VqXz+fOWYbtjo5T5ya2LrNOF9Wbomupn7NyxgHefnz1GjQoyVouDimymydP9Lfo449l2p//7OS9hv4n5L6FymzMP6Cd4aefLivnzXP+SItNN3Vy7u1Qst0i+mr3GAKGQBUCZZEdD5o3Gp0OPVR6n3ZayfHGARrO3+osQhxW6EI2Th29/rqYNerYUSYpEVqzalXJMZ7x8MMyQYlQ9+9+VzofeaR7Dkdn2p/+JAOvukpWKblatXChU3oWRJyywTfdJCx+a1askLF6D2Rrxt/+ltoHY8XZYDw4ujivGGQcV4zY6EsukUWffiqD1VA3HzrUveKyKVNk3r//LR11kcR5S7bBPeFnDVu1kul//atMuv126a1kreOBB7p2Ys+VLXhrCeSSkSOdAcQQYlDrE36kswAAIABJREFUNWpUdlO1/cCKOXMcMWQOaoPsrF6+XOa9/LK023NPKaftovKYRnTCfnGymMvJv/mNe6f2X/6ykwcWp3oNG8pAJS8s1LlXQPz7nHtuSSb8c15+ccRmP/tsNRkttZ3RxmJ1DrN0K0v2vGPcescdpfMRR0RlNdQTFtlYe8gkOtpy881LbaBbeXaBecjSyznPPy9N+/Z1wQ/kq0n37tLv0ktdYATsG7ZsmfnubjAZ2M164onM9nG6IUTz33ijGtlJwytN//PGwffzXnlFxqiD3/FrX3NBDOzN7H/+U6ar4zRQiR1Y5Y3Fy0s5OpMrvxk3ZI2HgMzIc84RZIyr1bbbygAN1KxevFhG/eQn0kMDSFwTbrzR6RJBMC+PfO7JTlo7kEqvO+12312m/uEPNdpcNnmyjFQ73AeipY7lCNVjyE7b3XYrPYveNdeAGnpdtN8SzjNmRN+lXv36qe8YwrliPTxfVIaKjHO5jj9tXc7rp5K1NA2vtHGsnD+/av7V7kJq8ScGqR/A+lmJ7C4ePjxVnsCLoN1otU/1NAhbIutrgUwbO3KfxAJ/BHvQpEcPadqnj1tvwvEa2flvrJY9+7+OQEVkZ5I6gjM0ckZGZZCSBBSXC1JBhJLFC3KxZMQIGa8ZDR/ZXjl3rsx66ikXxSeiN0IjKSh2NQOhTsrU+++XNjvtVMqELJs0yS1KLE699RmMAM4Y0d/2++4rk37962gfjCmPcMx96SXXdvcf/EC6fvOb7j0Wvv++MzaQqrQ2ku1i1IZpRJYoDBmsIn0XEb6YI1Dkubq4p1adq7Ukg4xab41uldN2UXmMkp1Ev/QPYYdg91O5wPnkIlKInOA0eTnJwhjiP0NJE8QJhy9si+e8/PY57zxHrEJCXnKqMtrAEU/TrTzZK0J2ku9WhOyUMw95ekn/XgYgO6GNyHt392wO/lnt8125TltM//PGwTMj1CFr2Lq1IwQ48u5CJtW+tlOi/XkjO9j3Vlttpa+wRkapbHMRoCJrRXCKzBwXWUGCNq3VzsdsXFo72OSS7d9nH5mgbSfbRG7I2vfTQFZbzY4R0Op8+OGur1Dv0O0k2cnq1+vE/Ndfj74L36e9Y6hP6+P5PHmO2bK0cYIjV2xdzusnj+wg70ldKnccBI/wQ6imIJCFn9FLbTrVHlnjS5t7qj/S5AkcCE5A3ltsskkNspM19hALF+R4+mlpt8ce1aoHjOzEJNM+MwTKR6AiskP2BYcDBxAnBAXFqMx57jlHFCjLgOysWrDARdWIArHYdNL/vMPpncfu3/++dDvuuNSRe4dn2cSJ0pUSLs3IQHYgKfM1PdxZS8dYOGN90GjJoOiiSNQEgxSWk7H44dwSRcbhIGPCu7X94hdLGas8A01kd5aWFE3W8jbK3JoPGuTeJ8uh86U0kKPW+h+O8QAt8SDLNPGXv3REksWaz4mWc7myFTXcRKbDe0jxQ/zy2vL3kTkhizb/rbdcRoyINQ6Wb7dUMrj//i6NHvZFdIyMHI4t/TFeiGmY2fFzBnHgngYaiWcBIirf88c/lomaAWMeKWl0mQCirJpVw3HB8eEZCM8Ijc5RyshFpJdsHyQkeRWVx0bqKFXDTskL4w/7bbvrri5rkJRLshiUGLTQLAbOHO/QrF8/WaURa8bcV6PWjNtfkJcGzZu7UprF+uxgXQzBzl9efsmMUv4RIztZbYBtmm7lyV4m2UnRkyJkp/A8hJmdlP54hzSyk/fuTl5y8M9qn+/KcdrS9D9vHGSqRirZybOBWWMhU56qj4FOe3sS2gDkk5I9IuALtaQLW4N++nJAryu8B6WKHdQeUEKch42XcWQGW9Jb7TNjpPwXB5QLXcIGkFnMC+iE7VCW5HWnqZZExtps+6UvuTWB8l8ys/WaNJEeGswiMh7q3eply2qQndC2JPv13/H+sX75PvY5WTvKWcluEfRAT+ryeTBOmzMItS/bxj6xHkAOCTAQpCFzFpuztHU5TzYqWUvT8Oa9YuOg0mPyb3/rArGQiFDW8sYXk10XlEiRJ/wH5wupHsUyO1lj91iAOUSr67e+5QIf4WVkp8Zybx8YAhUhUBHZYRFsoEo5Ro0ijjoGfJk6XyweOMeh4+ZrbYm0Ernk3ja77OKMLw469em+lCbtDahfH6ckgugg6WhqwMer80jUjihTWh/e6fNkIbZ/AWdh3M9/LnO1bI1StgZKXFYvWVKNEKUZaN8u/bCo9tIFPDRWRUqJlqmx7KsRUOp9KbOgFA6SgxNOqRJOv69zh1guHTtWRl14YfSevLZ6/OhHLsqFk0O53RhNvUN0yETR10gdB/MDCVqmmFNaSIlNOB5HLrVMBXIDceWZDvvtV6OMbbFm9XDkKDXpqmTWlyP11bEv/OADN3crtCTPl8F101LGsCTOL2KNu3WTXlrKNIoo8NqxJuWkqDxSVpnEzmPiS/HS5LJEdpQseyLG2Nh7QFQPMk7ZEfOPTEH8CQIgIzXkXJ3QUH5jcpLbBg792lrwpG5VSnay9KQI2Sk6D76MLau/PDKS9e5FsMtrP88p8qWTXhZj+p83jqI2MGss6O1w1emYPvJdmryTjSdwQiYCewdZJxrONeDyy10gAt3mc4JLo1XOB6gNpmQxDxvagMCMU33oeswx0qx/f/dMJWQn2Q5BGa87rAtpbWInGT8lbZA0dLa+kp5Q77JIVo1+A6OzMZEd1l5sF4ElgjXsi2X/CZUNs3XfYhq+wFFjXdYgUJ5sVLKWZslObBxrNJBHGRu2HV+BoFD3733Pkfi88cVk1/URkScCo2DE3rPxGiDjSpax5ZEdnseXWqF7jwk6uIBCQtZ8Oa2VsVXk49pDhoBDoGKywybhMbooLhk1ykV+lut+mpZbbOH25SSj1CwcpGgn62ZbCA8RF+4hNRxGNZMOhNuMTNZBL+9sYrTa7bWXIz8QJTIy3kAl+6hWF5sRQQ5LlMgckE3IIy3eaEMEIEuU5UHEmg8eXBKtImQHhwjnon6zZm7vEVF+f5E5GKht+88wpJDJtHvy2iKChPODY58kF6FR9pmv2HgoBaDMkDlvqNmntD07nkSy34WoMG0teOcdoWyLPRdkcsJStTSyExtrUndxsovI49wXX6yBXYgJDmNaxtHLH9HOniee6EhjSJC8UwB2PluIo+WvcJMpNeWh/MbkJK8N325Mt2L14CFm6yqzU3Qequ3ZqSCzk/fuRbFLyxzRfp5TVET/88aBLmMDKYukPDLtyhqLi2Jr9jCmjzH9DeUdOfZlXOxvGafEB5klKz9HS3PSHN08bHgPMkVkMrz9rpTsJNsJdYcAVWyMOJ8cisNhNwSRyFhhO1tuvXU1vcsiO8l+kw5oOZmZZDCvXLJUG8/nZQdZwzgkguw55IcgYh7JSK7LRchEVmYnbS0tdxwcIlIqqdW9wpTP43Owtlciu0vGjInKU8P27Z1YNFebnyyH9PKSR3bwgyjnxJciWMx67ytDknbIyI557YZA5QhEyU5IOmKnYeHUUApFXTn7ZTDGlA7gCIbGDCLEgkfGwi2AWt42VpXalYuRXo7sjYg53Y7MaPSR9Dr7fYg0EhXGSCzQsrm0PnA8Y8aVkrtVmlVo1KmTG5d3SiA4vAv7gMIrL/XuoqCa7WihDryrvdfsEFcRssN9PhrEu/v0uy/XSi7IlEDk3YNRjLWVRS5i96d9xkLP4sGhE1kHFLgSOI0WQ2hxwEcr0aJ0BcIE9rVJdorIIw5cErvk3iBfIsX+sNieHaJvnJIVvndSZilPIprtNl+rrJEdg+j5QzAo9fTyS3QwJid5bZB9K1fuQ5LA4px1QIHTuUBPptx7r3MaB3GqoJJwLlcqBnFdW7ZZ1C7EDihI9sffqXt2ct49DzuPQ22QHYhBmv7njcPvD6N8qNqenbU2idIz5CPLQfOyF9PHPBuwrsgOZT9s6kZPCAKtUGcTe1vOnh03/5F21qhDWLL9qlOxNsk4+Gg4jrsvY0JOQ71LIzuxfrHt/lofe27C9aiS/vOcfII8rM1k+VtqhgaZzNsrk1yXIZl5/VSyllYyDsZGCSUlyZAITl+lpC1vfLG559S+mDzRR/LUyGSlStE9O4u1koNDDsC+v/7f798Lx2tkp5pbZn8YAmUhUHFmB+eSY5/d6Wt6+T0J1ciOljJhDPooEaD8gUgckTYWdogFm7fZ+9BdTyGiZApjNFWPrZ7+4IPuWGuOsKZsgUWZUh0yCkTrIFmN9fhanGaMUGofukeE8czTDaVskm2iZUec5DNbS4yaaEYIw+KM4tpSNkqPXJnc2s89knkGmr0gjIlxdDn6aFcfDiErl+wQTSRjQGSKk5nY59J+773dIsQFKWL/R949GMVYW+xDIqUfy5bguJL676AnyRFlXqh/k22iFCQcD4sgG48p2cN5oD3KtWKnsS365BM3Vk7nYn6RFXD35C5GdsC+D/XR6iCllbglJdw72XnyyIbaJHYeE98vbaedxsaRyf2UsEECGBtkhr85bn2pRv8oY4OAuPpr3V/G6UxcPltE5JMyEY6b9vLL90k5gXzntbFQ9zDlyX1sH5BzUNYeIZ8kO1l64uRj7f4SShk5CcmdhKWy7k+nKzoPnuzk6WXWAQVp705QJA87f+hEbZGdmP5zcmTuOCAyCRvo9iNq/f8SLZthLyN7VLIcNIgzOhjTxzwbkEV20BX0nGg7F6dhFiljw8GcoASQPTpcvnSY/3MaGwfB8I7haWzuNCstk0OvBmimy5WCprQzV/ddet3xJ10l20RWWTtYQyBdrhRX9RRMQ70rp99wn2dav/40tuR4OK4+3LPDXtYYFuvqeexUnpPvA34EaShdxNmOvSdrNxUasXWZZ/L6qWQtXakHTiTxyhyHrltLNABJIJZ3QG4brw1sZma4UmSONTcmTz6ImyTN6CQknCwqe5/S5D7EAplnXWDMHQ86SHpqCR5BUyM7ZfmzdrMhkIpAWWQn/C0H97s0GuV1hk8vnDgWxPB3ayg5I4NDdA0l9obUR4YxmES8ITxkgbiX/TxkAprq75LMeOQRlxlg4WuvJ+9gAHDAWThcLbhmblyEWyM3yT4gNuFZ9iECsb07OKTTlEz5fRehU+jfKfbbAL4t9m+QiuboZF+6ARELF/xwwcSI+aiQL9fjPXEg+c8dtxs5oIDIW/Iev+mYvrLa8vcxZsq+IFP+Gb8Z1ffNgsc8JftiU7AvEWij5Im9RSyUYcmhx9ofAcrR4q30OF9KJfi9GX8ghc8gMh6eZzw4SThhEFDwiY3V41uuPA7SvTWzHnusGr7ufVQ2fb9uc7bKJcScgxlw+txvqChhYwMp+528k8weAMZJmQR7d8LfT/Blaz6yzJHhTk+0pI/9TMgvWCR/byH8Hae0NogecjRzEbnP+p0dcITIFtITjoXXjC5lqjhrZL4oSURGypqHjN/ZCccaHnIBbmEZYBGdz8Iu3NhMdiXZPn+nOUVJvPL0P28cHBSCAz/l7rudDcS+dTnqKBc08aQsz0FL08ekTmNPQhtAAIJMJxc2lyATcuqi03qYjP8dJ8hJoQMK9BlH3pTssG+Cy/9+GQQ39lspvjzU64f/fTaOH0+2A3nh5EJv+2k/1iYkhjUF8o2OYn/YC0H5r3+2nH79zxaEa0g5v5MDiQvJDsGounw+S559iRxBQNYv1p2wpLLGOLV6I7Yu+98fK0dvkr9ZF9Mlrz/sI6r2G00Z42AMyDLB0M5aCYLN9leqLmXILnqYlCfWA/Qi9BP4N4G8kOwQREtiGPudnQFKjqZq9tz7Gn5dxj7Znp1Q8+zfhkBlCJRFdirrwp4yBDYuBMo5FntDfPNYZmdDHOf6HFNehLoux7YhjaWI41yX2FhfxRCoKxmqq36KvXXNuzb08SVHbJmdSmfanjMEqiNgZMckwhAoE4GNhewQRYztySsTjo3udp9x9FFlXtBnv+oarw1pLOCwoY1noxO+dfBCdTVnddVPpRBt6ONLvldyvLZnp9KZt+cMgQpPYzPgDIH/ZQTCEsQiR6f/L2Nl724IGAKGgCFgCBgChsD6RMAyO+sTfevbEDAEDAFDwBAwBAwBQ8AQMATWGQJGdtYZtNawIWAIGAKGgCFgCBgChoAhYAisTwSM7KxP9K1vQ8AQMAQMAUPAEDAEDAFDwBBYZwgY2Vln0FrDhoAhYAgYAoaAIWAIGAKGgCGwPhEwsrM+0be+DQFDwBAwBAwBQ8AQMAQMAUNgnSFgZGedQWsNGwKGgCFgCBgChoAhYAgYAobA+kTAyM76RN/6NgQMAUPAEDAEDAFDwBAwBAyBdYaAkZ11Bq01bAgYAoaAIWAIGAKGgCFgCBgC6xOBssjOoqWr5JxbRsqHoxZKwwb15LIfDpAvbtmmNP41a0Su/cM4efTfM6VL+8Zy29lD5YV3Zstv/z5Z2rduJKd8o5eMnrREvvWVru4Z7v/nW1XfT565zN1zxtG9ZersZbJ5/5aySd8W8tjLM+W2v0yUVavXyPcP7i5H7tVF6tWr6vIvz02XabOXS6d2jWr0cegenUpjTQK8xYCWcukP+smlvxnj3oWL8d5+zlD37x9f85lr99j9u8l7wxeU7mnRrIFcoe985z8mlz7zbTdtXF++sksH+dGhPURfq1rfPHf9KYNk034tKpprxnLxHaNl2PjFcpi+18lH9iphUFGDtfBQKAt7bd9OLv1+/7JbXbhY5em2kbLt4FZubsPrnsemyF2Kc1bb5coj89upbaPcca5WWfvbSzPk3senyuz5K6RRw3qyx7bt5ITDe0rHNvnP+w5e/mCeXH//OLnu5EHSv0ezGv3e/9RU+cvz02Xm3BXuu5icpLWB7jz43LRcuY+1GeK22zZtZc78lTXkmfHE9MS3N2Pucrno16PduEM9ybMLnds1dnr+2bhFNfCgv2tOHigP/nO6m/vYddkP+8tuW7eLvru3K3n4e9lKa//5t+fIc2/Nce/PeLi83UvDK9T/5k0bVGs6Sw6Yxzc/nS+3/HmCTJi2VHp0biqnqp0cM3mJyn57tX0TUscS6kZt6GOuYugNl/52dOZ4Lvle/9LctGreQM49rq/suGlr1/S/358rV987zv37vOP6yJe2aiuTZiyTC345SsZNXSqbqX0E7xaKXyjfyXZ43tv+rQa1rNHmipVr5HePT5EHnp6q64bI3ju0c+uKnxeeHTVxiXwydlHZ/XqMYu+S9o4xXOvy+bw5y7LdsXEyN7F1+ad3pstGUm+KrqV+ztLwAttFS1a5NfmZ12fL4Xt1lm8f0C0qg3k4pMlu2vt6PyTZ//EHdqs25cmxbzOkVdQ/4KEzbx7h3gd/ZGDP5vLyB3NLdgi9sMsQMAQqQ6AssuO78EZj7x3ay0Xf7VdyvKfPWS4nXTvMOfs4llOUwFx971i54kcDnPJef/94R1q8cf39E1OdU/ONvbvI8V/tJjiZf3p2mvztxRly1Y8HymIlVwvUId5GneHzbx8psxeslNvPHiId1OFctmK1c7a2GdxS/qHkKq0Pxvrx6EVuPDi649Wh+LP2geO6atUaOffWkTJKHQsc0i0HtnSvOF4X3mffnC3H7NdVcGKSbXBP+Fnblg3l3iemyO91gT3hsJ7yjX26uHZiz5U7TZ5AjlGS2KNzE5m/aJWSzP7SpFH9cpuq9ftnqJMOMdysf4taITtLl6+WfyruB36xo5TTdlF5TCM6Yb/gzVzep7L54yN6ysG7dnQOEQ4ZjvxNZwx2znreFRL/E1XWvEz457z8Ql6ffG1WNRn192S18cHIhZm6lSV73jHeQZ1QvzBn6QmLbKy9T8Yscjq6/SZVzmw585DV3xOvzJIBPZtJT3X8kS8I0jUnDXSBkbatGgn6lmVXGEsWdji7We3vtnVbgRC9+cn8amQnDa80/c8bB99jZ36uBABbetKRPaWx6vU//j3DEb6bzxzibFbeWLy8lKMzefKb9X3WeF77aJ785FejBMLBNbRPc7nh1MGyUB24s24Z4ewj181K7m44dZD06NREvDzyuSc7ae20VALldWfPbdvKH55WW55oc+yUpbo2jJLTjuolW+vacfqNI+QHX+vuglGh3m2h9h4SW7Rfj8nUWcuj79Kgfr3UdwzxXB/PF5WhIuNkXU9bl/P6qWQtTcML2SFIeuZNI1yg6ES11wRJ3/5sflQGkZ1KZJfATNr7xvonOJYnK4w9iQU6w/rXp1tTR3RoJxyvkZ3/xmrZs//rCFREdm54YLzgkLRWp+Nmdf5QXC4imLc/NFGWKxGBXHwyZqHc9KcJLqvRr3szmTVvhTysROb7uvAQ0TvlhuHSVUmQX+C8c/DrhycJkSCfCSHKibOJAbj4e/2cEZg4fZlce9842XfnDnLnI5OifXgHLCQ7yQl/8tVZznE6et+u8kPNynCx0A7q1dyRqrQ2koaKBeCk64YJUZsLv9Mv9blyBS7mCJTbxrq6vzadK08yxqmjwhyX03ZReYyRnWS/IyYsljPUOcIZvvrEgY7scj32ykznlH5TCbCXkyxcIf5/0MzNEypfm2qGMmyL57z8XvqD/qoj46NkJ6uNF9+dk6pbeXJfhOwk360I2SlnHooEArwMOLKzNuLPuPLenXvy8OeetPb5rlynLab/eePAiTv9xuFC5gJCgDPmbSD9f/VLHT93ZOevL0yvIr/Kdc7WQBIXASoy6NjrazWoxHW2Ep+zv9XHZUxjNi6tHWxyyfbv1EHXmwk12iRTCpk665u95cuaHWMcX/9yZ9dXqHeNG9WrQXay+vU68cI7c6Lvwvdp7xjq0/p4Pk+eY7YsbZzgyBVbl/P6ySM72OikLqWNY+fN28iFSqwhsFedMLCkP1lzmDW+vLlPvi+B21j/ReYaDEMsmuk689cXp8sBX+hYrXrAyE7WKmvfGQLFEaiI7PzxmWnyhkY939Lyi3O1HOFAVVCi45SvvTdigQwbt9iRnXkLV2rUZbgsWbZa9teo2re0LMw7nN55JKtDRCbt8g7JDHUeD9m9s7sXsgNJeUP7P3qfrnLWzfE+aNMblFvPGuLKLyh7CMvJWPxOvn6YGxcOR0Nt+6V358o+O7YvZazyDDSRXUqKHtAo41UnDJDNtfwl7DtWPuVLaSiV2Wmz1i47dblmwD4YsdBlu9pomzjCf3xmqhs3F2UrpNqJTIf3QM74O68tfx8RarJokMCffKev7L5NOxcJ9+36ksEj9uwiD2mZVdjXQCUBZORw5LfSyOgozThtrdm1sBTCzxnld4yJqBt98//vHdTdlRww72OnLHHvxntt0qeF3PH3SS4izDPIFRG73l2bunf/VEtOKCGETCavovJICVqI3SWK7wdaphj2+8Wt2siv/jrJjS+US7IYlBjw/lsNbOWyP906NpGly1YpuV8j5xzbR/bcrsoJ4IL448RC3MkU3nDaIEeg/eXl9yIlxpR/xAh5VhsjtQwnTbfyZC+L7KTpSRGyU3Qe0LU8veQd0shI3rsXwT+rfb4rx2lL0/+8cZCp+ulvx9SQtaR8Z41lpWan0/Qx1GlvT0IbgINFCR0lXu9rpvApzTAef2D3Upmx1xXG813V2yO0RIjSnTxs/PiZY8aHbbjvyakua0/giwtdchl9LfnJC+iE7ZBd9brTWzN/f/pnzTbJkp32i+GaBV8pu2zRRproe56mpYGURIV6t1h1N5nZCbFP9uu/4/1j78L3sc+P0kz/pb8Z7dbBK388wGXt6vJ5ME6bM7Lovmyb6ouf/V9/VzJNgAG7/tcXZkTnLG1dzpONStbSNLxZf85RIsu6wlx/Qef6PC2b9EEDbwe9DCI7eeOLyS7Pxd73IyXwef2njZ058ViA+SP/min/p6Xc7RJVA0Z2aiz39oEhUBECFZEdFkEWz6t+N9aVfhG1xuldqsacEozQcfP1qhgjouQ4sUTbvLPPIpqscU2+CW1fdtcY5zReqWRip83ayGV3j9Ha/bYuWpfWhzd2nizE9i9gCCl5eHvYAlfKhoPKohQSojQD7dulHwjLBcf3k3atGpaGX6SUCBJ3/rf7OvKwhzrLd/xtkuAAf6CGFNJ4/rf7aPSoam8E0W1qzS/U8cbuyWuLvQA4ASz+5+uicLEuwJQBkomiLIpSwQuO76vEZL5GQJfKMZrtAuewr6/v3dll2U5S0kmUlYVxV52HZN03C8H5t4+SnTZvrZmQnqVyJAgd5UHU0c/SvSK+DO7EI3pVK4nzi0tHdYzPPKaPnKt7e/xYk/JRVB6JGCax85j4Urw0ufRkp79mKD0RY2xX6vtcpRkfyhlu0bIj5h+Zgrwe8IUOjgBDFkM5xwkN5TcmJ3ltgEGe3KdlNNPITpaeFCE7RefBk52s/vLISNa7F8Eur/08p8iX7HlZjOl/3jiK2sCssaC3lIfF9JHv0uQd4s9+mp8p0cbeXaLZVLLwXNcpIcHmYg/OPbavNFBnj/soFSZrk4cNbSBjl905xtn2oZrZzHL6sshOsp1QdyhXSyNQw3V/IzaDagL2BhHUad6kQTW9K6ff0OZsTGSH+SFjAfncVgNJkIV3dC0kqIMDnoYveCTXZTItebJRyVqahjck5A9KoiGQBMPu0MAS46dcMSaDfJY3vrTnYu9L0CWrf99fGoZg8fL7VUHAuQtWaBlrLxdQSMqaL6e1Mrbkym9/GwLFEaiY7HxJHdyL1emeoJkRonVE8XfQhfA63ZCddLKo62fD9/1PTXOONqVvr344z5UahBH0pAPB3hSyDlze2aSMiGgUkTLKIHrqPhauWB9hXWxaxJpnwxIl6rg5GCGPtHijjZOAs8tGdvYVkJXwVxGyQ4YF5wKDR/QTsuMvMgfXKcHxm3ohOw9rpC3tnry2LtMIEvX0OPZJchEuKJ7oxcbzZc3CUIrInHfS6F/anh1PIqfPUSOuxOjPGoH9WLMjZ32zj9tzAUkOS9XSyE5srEnxxskuIo9ErpPYhZhA2NIyjl7+KEk745jejjSGBMkvaGDh+h1HAAAgAElEQVTns4U4Wv7ym91ZsObo3rNQfmNykteGbzdP7mNZxXWV2Sk6D/9tZifv3YtiVxtlbFn6nzcO8MIGfk33haEXaVeWg4aOEiiJ6WNMf0N5x376zAZZZGSS8j9khg3oaU5aEYeRrD9y5u13pWQn2U6oO+x3io2RbM6NWmp9vgZu2Hv39OuznBO8kzrjod5lkZ1kv0kHtJzMTDKYVy5Zqo3n87KDBPwIpP1c1zD2KBJEzJozj0e4LnNASJ5sZGV20nSpUrxic5g3Pt4ra+7D92WNyyKDRcgOvhLBzss1qLhCKwSuUuLmK0P880Z2iju0dqchkIZAlOyEpCN2GhaL9P4atWYhYaHdT2un99iurZ7MphH+4EAAoi2LdWOqj7SgtFfcM9ZlZyhFi+2NiDndDJ4TSqi9PmbfLm6jOOl1yNDrH89P7QPHM2ZcKbmbqw5n1w6NHS7eKYFwHL5HZ+Ekt/DKS72PmrjYkQj2JeF0kPXiKkJ2uM/vR+DdiRRBmny5VnJBpgQi7x4c6lhbWeQidn/aZ3/SMkYIWmcte8g6oAA5oWTtW0pQIW4YdCJXhynGYF+bZKeIPOLAJbFL7g3yJVLMZWzPDocN7KVlMuF7J2WW8qShWpYH2UbWztMIMyc/+UMwKCXy8stBEzE5yWvjpffmli33XqaL7tkJ9YQTER/XfUs3nDZYhvSuKscjYNG6RUNH+riK2oWQ7IRkLKmXaWQk793zsPM41AbZYfxp+p83Dr8/rFvHxtX27HibxCmTyEeWg+ZkL0Uf82zAuiI77EUis/tl1ZMJmiGeraR/rpY0l7NnBwxi7SAjXneQv1ibZHy8g8geQF8yx2EJod6lkZ1Yvxx04K/1secmXI8q6T/PySfIc/0fxssPDu6h2btWruQ2b89Ocl0mg5bXTyVrado42JtFmTDrJUHUsDQybQ7zxpc396Efwr1p/efJSnLPzvta/k+lzGC1rdeeNKhUiheO1zI75sgbApUjUHFmB+dysh4yAGHh8nsSQmPGAQW3/Hmi28+w/dBW8pQeDfmgRvhxlNvpqUrse7jn0SlypG4eJXpFmdtv9BjqR/41QyNMg/To3ym6l2SNnKlRT0q0fqcLO9F3jhWlvhjHmc3KaX1wahbjeW/4QpdNYv8Hmxlxerur803anctnISBOEDH/uYc1z0BTEnLPY5Plbn0XNhWfflRvR+bKJTtuD5Q6xpT5nXBYD1cKRXv+iF9I0aeaHcm7B6MYawsn/fS1GYlkJoX9IUT3MMJnauYCR4Ia94vuGFVtPJCASzQC/MNDesim6uRSs0wJT+z40ne1HILv99u5vRynx4FyUh/ZIE/uYmSHrNpPNco8Ux2ktBK3pLh7JztPHsfpHqEkdh4T3y9tp53GRtkaG2GXqMPF2Jj3y7S05wY9ZZBT/ihjW7B4pTzy0kw97a+HcDoTl88WMa+UwN35yOSS/PJ9Uk5oK6+N1z+elyv35ZaxZekJ8nGxygInFB6ne+8oCYTIUgboT6crOg+e7OTpZdYBBWk6z6lfedj5Qydqi+zE9H/KrGW544DIJG1go4b1XSaCEqEfK7HO22cAcaasNKaPeTYgi+ygKwRwfqKluVxX3DOmUBkbe+5w2si6cPnSYWSEcrv/U2easrjwNDZKnM/WU9FWrFztSF9bLQVNa4djwb3t96d0JdvEdj2ogRZOe/to9EK55vfj5GxdQ8DUP8vYyuk3LGtO69efxpYcD+W+4Z6dBXqiZgyLdfU8QZc8J98H/Hp3aeqCiAQxYu95tWYefql7GmPrct5pZzFbl/wspktkyGN4UX7JvsX99JAiyisJpl2u+zqx5TEZZA6zcIjJ3NV6KiwB3dj7TtVqllj/VHlcp8Txwu/0lb7dmqXKfWj3qSRhXXDl7GvXYIKmRnYqd27tSUMgRKAsshP+lgOLBs7drfo7EFznaEkEezTC3635thIYFnSia/epEmN0OaqaCBsX9decI88JbjiqLIJbD2rljvxlbwS/Q3LXo5PdbyWw+ZDyoWZN6rtNvZAjjBdR3mXqfCb76NWlServ7MT27uCQsr/C77tgfOH7+oU7+Ts7vi0WifN/OVLe1wMG+L0IDl4l5R0u+OGCiRHzvyXiy/UwtkSKHtZTWTq1bRw9oADnI3mP33RMX1lt+fsYM2VV/O2f+cIWbau1yzwRZUr2NUB/L+YXfxzvNvpyJDgOBMY9LDn0AkbJySl6+MP39PQ9on6QKY4T9hv/fQaR8fxc932ROXhaCfF3vtrdHQvO3MfG6ktjypVHjvJ9SJ2gEF/eh9/C8f1SisHCBjH/rR6YgEOMc8yCym8oMR7vJOOIIsM42PxuSPj7Cb5szUeWiQhy8Zs0RPSRX44Y9b/fEpOvtDbY/8Pv9hSR+6zf2eGgCgIN4RhC4xA+S4kkWUXkdolu7O6l8v4T3euFLpczD1m/sxP2Fx5ywZjCMsAiOp+FHdhntU9/aU5REq88/c8bB7g+++YcFyzBBnL09Nd27eR+d8qTsjwHLU0fkzpNqVpoAw7SQAqHSnCxiZ7gCnKKfIW/VYITXuSAAp6BvN2tJFhfy13+98sguLHfSvFlQV4//O+zPfHqzBrtXK/k5dYHJ5ZsP+3H2uT3u67Rk9+Qk8YadOLdDt+zs6sq8OtGOf3GSkHL+Z0cslEh2SEYVZfPZ8mzL5EjCHiBrt9kGcOSyuQ4qd6Ircv+98fK0Zsia6nXHwJnyd9oCuef9QIZZZ5//2S6DKaNL012+a3AZzT4kPRD/Pt6fHz/PgDryQ6B0yK/s0N5KcFS7z/5dXnM5P9kKS2zE65O9m9DoDwEyiI75TVtdxsCGycC5RyLvSEiECtj2xDHuT7HlBcJr8uxbUhjKeI41yU21lcxBOpKhuqqn2JvXfOuDX18yRFbZqfSmbbnDIHqCBjZMYkwBMpEYGMhO0QRY3vyyoRjo7vdZxx9VJkX9NmvusZrQxoLOGxo49nohG8dvFBdzVld9VMpRBv6+JLvlRyvZXYqnXl7zhAQMbJjUmAIlIlAWIJY5Oj0Mpu32w0BQ8AQMAQMAUPAEDAEagkBIzu1BKQ1YwgYAoaAIWAIGAKGgCFgCBgCGxYCRnY2rPmw0RgChoAhYAgYAoaAIWAIGAKGQC0hYGSnloC0ZgwBQ8AQMAQMAUPAEDAEDAFDYMNCwMjOhjUfNhpDwBAwBAwBQ8AQMAQMAUPAEKglBIzs1BKQ1owhYAgYAoaAIWAIGAKGgCFgCGxYCBjZ2bDmw0ZjCBgChoAhYAgYAoaAIWAIGAK1hICRnVoC0poxBAwBQ8AQMAQMAUPAEDAEDIENCwEjOxvWfNhoDAFDwBAwBAwBQ8AQMAQMAUOglhAoi+wsWjFTHhp+qsxdOkHq1asvX+pxgmzT5RuloayR1fL3EWfL+PlvStOGbeSQQdfLxzMflU9mPiaNG7SQ7bt+S2YtHSN79znXPcP9b0z5nXww/WFZsnKuu2cHvWf+8mnSo+WWMqj9XvLyxF/L+zMe0pvXyKYdD5Q9ep8m9aS+e/7FCTfKwuUzpHmjDjX62KX790pjTWLVtmkv2b/fJfLEmJ+6d+FivIcOusH9++ERZ8jSlfNkYLs9ZOaSUaV7GtZvIrv2/LG8O/0vpc982w3qNZKerbdb+25rqvXNc7zz4PZ7VzRt0xZ9Kk/qWOcvmyr92u4iBw64ooRBRQ3WwkOhLHRruYUcOeS2sludv3yq/G34GdK5xRD5is5HeD099gr5bNZTktV2ufLI/HZqPih3nKvWrJB/T/ylfDrrCVm+apHUr9dAurXYXHbrdUqh530H7077k5Pv/fpdJH3b7FKj32fHXS0jZj8vK1Yvcd/F5CStDXTnhfE35sp9rM0Qt84thrp39HoQDjKmJ749dPSVSb92t4d6kmcXmjRsJY3rN5cF+nxMLw8ffJO8rO0y97HrCz1+KNt1PTr67t6u5OHvZSut/THzXpEpCz8U3p/xcHm7l4ZXqP8t1B6FV5YcMI8fzvi7vDnl97JoxSy1Ze1kx27flllLRsvmHb8mL6iNSxtLqBu1oY+5iqE3PDjsxMzxHDHkltLcNKzfVHbp8X3ZstOhrul3pv1RXp98l/v3Tt2/K9t2OUomLXxfnhrzM1m0fJa0adrD4d2iUUe3Nnj5TrbD8972g0GyTfTpn+OulZFzntdlY41013u+0v9SbbdqXnh2xuKRus5MKbtfj1HsXdLeMYZrXT6fN2dZtjs2TuYmti7/ZdjJhfWm6Frq5yw2jokL3pVHR13g7Je/OjTrJ4cNvlnennp/Db8ha3zIUZbsfjTzH/Ki2lvWBq7NO31N9up9lqR9Hs55cuxD1A/w9oT7vE3l38+O+7msXL3M+SOtGnWSGUtGluwQemGXIWAIVIZAWWTHd+GNZ3clJIcPubnkeE9f/Jn8TckOF47lTFVUHJd9+pwnHdXJfHL0pWomV5cc42fHXq0O5ZMyoN1uznBUOZm3y5h5L7u/l6kR86TjHyPPdX8fOvgX0rHZAP18vpKS06V9074yYcHbqX0w1jlLx7vx4OhyL4Zwn77nq5O5VB7R8S5YPl326nOWbNJhfzf2CfPfkk9mPS679zpNjU5rt8CHbXBP+Fnbpj3lOV1ch83+pxrBg9zYk/cUcbJjU+gJ5Pxlk50TsHz1Yn2XX7hxre9rxuIRjhi2a9q7VsgOc/r2tPvliz1+pM5I8baLymPaHIT9gjdyOVzncotOB8sXe54gExe8I8+MvcrJ+SGDrpMOzfrnQh8Sf78whg95+d1UZW64OmVJ+eLerDYgYlm6FZNZ3793jLu22FT27fuTqKyGeoLcxdobPvtZ1cmFitMhpTZwzPPsAvOQpZc4/p2aD5bO+h/yhayjv+9pkKF5w3aOEGS9ex52L4z/RWb723U9RiBEUxd9Uo3spOGVpv954+D716fcLW9Nuc9htnff89y7vjLpNzJiznNy8MBrnc3KG4uf13J0JleAM27IGg9z9O+Jt8nqNatcC62bdFPn8yZH5B4fdaEjOFxvTf2DHDDgMg1qbaXfVQXRuDzZSWundeOuJdvfs9XWqqfP1Whz+qLP5N+Tfilbdz5Sgww7a78XK+E6RInXD0rPoneQ9HL69ZBMWfRx9F3q12uY+o4hnOvj+aIyVGScs5eMTV2X8/qpZC1Nw2umrhEvTbxVCe3q0rCHdtjPBabS/IZKZBeZCwMkYQAp7fM8WUHuk1hA0rEFHZoPkH4aHGtUv1k13Tey899YLXv2fx2BisjO30eeIxPnv60Riaby1YFXugWLiwjm29MecAsdzsm4+W8osfiDRu0vlj666JAlYZHjbyJ6j468QJo1alta4Lxz8ISSooFtdytlQsbNf905mxgdyA5GgKjOC+Nv0HZ30uj249E+aC/L6eP7V9WxeHPqfbrw7S4H9P+Ze4/3dcHu0WobR6rS2ki2O2XhR/KIErKO6ggfrtHNIn0XEb6YI1Dkubq4pzadK08y5impO2LIrWWRnaLyGCM7yX5Hz/23izTjpB0++JYSqcS5RpZxkLycZGEM8X9No9gTVE9whsO2eM7L7wEDLtco9DVRspPVBnqUplt5sleE7CTfrQjZKWce8vSS/r18QQC8E8znee/OPXn4Z7XPd+U6bTH9zxsHTtxjagMbNmjqCAH2zdvAZ8Zc6bLmnzey8+KEm6V/2y+6TPyTqkdc2GyyZZDYvfuc4z57VmV+h27Haib/2CjZSWsHm+x1p3frHV1kPdnmYiVW70//q8Nvm85fl78qkdqk4/6ur1DvmmglQZLsZPXrdeLNqb+Pvgvfp71jqE/r4/k8eY7ZsrRxgiNXbF3O6yeP7CDvSV1KxUtljKqAPq13cjLE+rtdl6Mz/Yas8aXNfTPNsrw6+U7Zo9epzufxF33GPi8y12AYYkHG+/XJdytBP6Ja9UA4XiM7MSm1zwyBYghURHaeG3edTFn0oZZajNGSkm9qJP6HLmL2+pS7ZJpG1eYum+TIzsIV09VxvExWrV4hvbTEa5fuPygpsnceB7Td1ZVlpV3e4aF9onT7azkCZAeSAmHatutR8vSYy6N90KY3KAcPvMaV1PVUEhOWk/lUOA4VDgclNu9Nf1DLLL5TyljlGWic2Zcm3OKyAXv2OVOGtt/XvU6WQ+cjQpTKdGuxmToDr7rs0sT578jHs7TsT8exR+/TXTSbaDmXT7W/OP6mavfgSFD2k9eWvw+HASd/7tKJrpxke51D/vbt+pLB3XufKi+Nv7laX0ScmP/hGnkmo0M5EpmOsBTiP3M2z42pkS4QfEZEbNMOB7isGaQBYsO78V6UH1DuCFHmmT00q4az1HJt6n7usomujGzzjgfVEJWi8thRI2YhdrtrSSRZm7Df7i22cONLyiVZDEoMWjXuomMd4EpkmjVsq9nI5frfStmx63HqvB1XGhvEn1IEFupFWmq5nxL8/m2/VPreyy+ZUcorYpmdrDbIfqbpVp7sZZGdND0pQnaKzkOY2Unrj3dIIzt5786zefhntc935ThtafqfN443ptzjCHGeDcway0rNTqfpY6jT3p6ENqBB/cYuAEW2hVJZdGFo+/3ky32rCEnJHui/N+twoGAPyG7mYeOFHJlZo/p82OAb5bnx16vOvFAqYUaXsAFkFvMCOmE7OJted1o36aptvlijTWzM46MvkhWrljhnuEG9xq6UlJKoUO8Wr5hdg+yExiXZr/+O94+9C9/HPt+t58la8XCGK0+C+LH21eXzYJw2Z5BBX7aNvWLNIfPJekjgbuy816JzlrYu58lGJWtpGt4+Kw3uBKleU0Ly1YFVQdFKxxeTXXwEyshZmzo3H+JIOgRrrK7Zsc9DGcoau8cCzPFNkBPWweTzPsNsZKfG0m8fGAKFEaiI7FQZQxy5e7WMrI+LWpPFWbFqsXw6+6lqjpuvV6VkjLp2DMWO3Y4vpYVJO4dGKzZyFmiyOAs1krJbz5Nky86HyUPDTnFZHSIkaX14p8+Thdj+BZwFnE1q5CEbzRu1l2UrF1QjRGkG2rdLPx2bDdS68EscHqHBjDmxfO8XeEjcF3r8n9u3RG35Z4of+xJoe/bScbJf34vk0dFVpUZEt9kP9eKEm6L35LW1q2L3+OiLdR4aypd07xE18T4TRVnU8zqvO+teJ8r4IKqbKbF4bfJvq/WF0/MvLVNhDjC+r0z6lXTRcqhk3fdns5+W55UUsThAUnw50lcHXKmk8FlHDCiH8GVwkJuwJK7k6DZoKbv2OkkJ7ZXVsmahnBSVR8oqk9h5THwpniehSbn0ZKdl484lItZUx3agvs/TYy8XHKdD1alj/pGpVybd4eT8pYm3OCIatocTGspvTL7y2uD98+Q+T/aSZVlZelKE7BSdB092svrj/dLITt67F8Eur/0iTlue/ueNI03WkjYwayzoLWQnpo98lybvyO7u6mQ9pxkWyPruGrV+VWWWiz0PExa85ezBTrp/iPKsVyb/xtleShbzsPH27R8jz3PBsEHt9nTPVEJ2sJNhO6HuIN9pbY6a+5KrBmA/R+fmQ+UgrUDAtod6l0Wykv0WcWC55/NGdlh7xymhIbBEEOzgQddqsOcJV61BlUYavrxrcl3eSrMSebJRyVpahOywD2uR2uAw617J+GKy6wOzXgYI3u2tZfDTFw932fXk58i7v/LIDiWXBB2Wq+9EqSXEJylrRnaSFtH+NgTKR6BisoPzRlQDJ4+NwUTph3TY10Wbk04W9dpEXXAY6yvhofSNyDilBmFU0++98K+B00/Wgcs7m2RliERS/71H7zNcpqbKQNXsI6yLzYoghyVK1PtCovJIizfau/U62e0zYlHdU/fqbKK4+KvIvgnRemOci5aNO7nMAVkGf5E5gEA9r0SPC7JD2jz1npy2ONwBBwbHPkkuQqPsM1+x8UDIILbMeTt17NP27HgSuUQPeoDgfjTjEc34TVByepzbc8H+qLAMLo3sxMaaFHOc7CLy+P6Mv9bALsQEwpaWcfTy16ZJD+cYQhpDguSdArCLbZz1m90hiJDYUH5jcpLXhscgT+5jhzKsq8xO0Xn4bzM7ee9eFLssMlXUacvS/7xx4KBhA3u33sEd5pJ2ZY0FHUU2Y/oY099Q3g/o/9NSZmP/fpfqgS2Xugw9MvPu9D+nOrp52PAeHLrAfi5vvyslO8l2Qt0hAxtzxvu3+aI7PGNPDV69OeVe1cf33ME3rE+h3mWRnWS/SQe0nMxMMphXbmaoNp7Pyw4S8OPAmP36XeiceIKIRUhGuC4jg3mykZXZSdOlvHEgs38bcZbbL5vM/Jc7vpjs8hkkG3vBfl+ySByexLykfV6U7OArfUH3kr088VeaOVrpZNZXhtCGlbGV79TaE4ZADIEo2QlJR+w0LJwaHFhqXDH6PXSjaD9dYLbVGunQmJGFgASwMZTrgxkPu4j3Xr3PdLWvsb0RMaebZzl1jdprNnuTmSD6xEZ90r9pfeB4xowrxnGOOt6Uj3F5p4SIzUCNyuyumYjwyku9U07HptyWenoKTguOLVchsrOWxOAE8+4jdMMt5VXeaCcXZJzxvHvS2soiF7G+Uz9TosrCxuEQWQcU4Mx9rOSNeaC0gM3Y/dt8SUsPj3bY1ybZKSKPOHBJ7JL7jnyJFOVqsT07yN8WHQ+u9t5JmaU8iT1fkG1k7aHhJ7uSQX8IBnvCvPymHYCR1waLbrly/x+SULUhPOuAAu4N9eSxURoBVn3et+8FrvyIi3JPCPmQ9vu4v4vahdgBBcn++DuNjOS9ex52HofaIDsQgzT9zxuH3x/WTMl/uGfH2yQi7chHlgPpdDRFH2P6G8r7uiI77EUaP+8N2bH7t51tXaCnSC5aObusPTtgEGuHTdxedz6cWXWKXXLPDg6kj4ZPUqLjS+a6aJY51Ls0shPrl5NA/bU+9tyE61El/eeRENaVdzSTQ+aekyMpuc3bs5NclwlC5vVTyVqaNw5kjDLyA/XAC4JR4RX6DUXGlzf3tI3fgl5ygFF4xT7PGnuIxeh5/3bEnHXyEC119Pv3jOxUg9j+MAQqRqDizA7OJftzUHAuvychVGAyABhQSqM26/hVtwFvmJY3fU33z7Rv1tedevXZrKedYSV9iwEhM0Sd8J5r96twdChO4hw9Ipo6fLJC/1LDRiYEY8Nm5bQ+2EvCeChRO7D/ZbpvaPu1e4vukbZNugtpdy6fhZixZIQr1fCfe1TzDDR7QZ4ec4W+2zMuSnugbjpnX1G5ZOfDGX9zZSeczMS78V7bdTmmWhkbDlLePZCdWFtkU3xGIplJAVtOMCKzRX07hz6wcZrSlnA8ZDNe1dI25rOb7m95fvx17mSr2PGl/lhOyDDRK07qCzebx8hO2yY95ciht8nMxaNSS9yS0u6d7Dx5nKpOWBI7j4nvl7bTTmNroqU/B+tpbJQ5urI8/Xt/PdSCY24XrZjhythwoN6f/pAebX6pK0/g8tkiAgcHDbhK7/95SX75PiknnISW1wbY5sl9uWVsWXqCfLysJYuUaOzV52yZuvBjl63l3/50uqLz4MlOnl5mHVCQ9u6LV87Jxc6fZFhbZCem/zjbeXPYpGHLGjawcYPm7rjy2UvGqWxd4oJCWQ4kxJkTqWL6mGcDssgOukK7O3f7jpPh1zRQUaSMDTLCzw9MXviBe86XDrfSAz/IqrABm7K48DS2ebrH828jznSR7UOUPGJj0tqB2Hnb70/pSrZJ1QCntGGHx+saRF/Y0dlLx1bTu3L6Dfd5pvXrT2NLjqdD037V9uxwbHsMi3X1PEGXPBLiA37skTxo4NWONMTek/ItSptj67I/tazoKYb+wJjQ/sV0aaau32my4+3rDM1GEWj0p1xWMr40meN9CKry0xmQXgK2BHb5LPb5aN1P+ZaScMrTO7fYJHXs4Xu30wDp02OpeHlBg1CbuaASQVMjOxX7tvagIVANgbLITvhbDuzZwShCPKrIzkXCaUzh79YM1YhvY3UIKV/i90Q4eY0SIF/TSgr43Wl/dnsPFq+Yo4tgfVcahZHgMAKcyM/0aGoMFw71l9WxogQqPHWFKC/7gZJ9UG4VnmUfvnVs707Vb3s8Wdp3wf3h+/qFO/k7O76tri0310UeUjZeT/Lqrht5xZX2hQt+uGD6en2+9+V6GNsqsveqNGnQKnpAAUcfJ+/xm47z2vL3MWYcCpw9/8xWugcnbJeSAkhosi/m5TF1WnDIyexwQAEZhrDk0GNNycnDw0/X/QSH6qlIR7q9Ua10z4s/kMJnEBnPnr1O1/1KT8vEhe/JJu2/opKx0hHh2Fh9aUy58gjR4GjrEF/e59GR55f6ZXM2G1Eh5lWlLAvcXrOerbZ1pJuMj3eS+f0djj2FLHPQQ/j7Cb5szUeW2ZzMVXUwwyR3ahAkMPl7C6F8pbVByR4OVBG5z/qdHTI7HC5SRE84Fh6iyFHxHDjCZm9kBF0uZx6yfmcnHGt4yAW4hWWARXQ+CzvKT7Lap7805zCJV57+540DXInoQl6xgWStKaPdW4/r96Qsy1HFZqTpY1KnCSiFNoBN1uxt4Rqgp19yuhZyinxxNL//nRv9UbVCBxTwTNXPCfAbSWtcu/73y3BsY7+V4suMvH7432eDxCXb4RRPCHd44lasTcqxnhz9U3foAjrKSZvo5xOjLyk9W06/sVLQcn4np6rM6j8HFBCMqsvns+TZl8hVZaBPcXodllQmx7lNl69H12VPXMrRmyJrqdefYVqqmfw9Jd4L2/uwEuXBaocIUuJTxPyGvPFlyS7rGIEc1jnvh9AeY4p9TjbHkx3GVOR3dnbteaKWjj5Y7ffOWFMh6LZnJ/Te7N+GQGUIlEV2KuvCnjIENi4EavPI7fWBTGzPzvoYx4bcZ14kvC7HviGNpYjjXJfYWF/FEKgrGaqrfoq9dc27NvTxJUdsmZ1KZ9qeMwSqI2BkxyTCECgTgY2F7JCFje3JKxOOje52n3VaRf8AACAASURBVHH0UWVe0Ge/6hqvDWks4LChjWejE7518EJ1NWd11U+lEG3o40u+V3K8dvR0pTNvzxkCIkZ2TAoMgTIRCEsQixydXmbzdrshYAgYAoaAIWAIGAKGQC0hYGSnloC0ZgwBQ8AQMAQMAUPAEDAEDAFDYMNCwMjOhjUfNhpDwBAwBAwBQ8AQMAQMAUPAEKglBIzs1BKQ1owhYAgYAoaAIWAIGAKGgCFgCGxYCBjZ2bDmw0ZjCBgChoAhYAgYAoaAIWAIGAK1hICRnVoC0poxBAwBQ8AQMAQMAUPAEDAEDIENCwEjOxvWfNhoDAFDwBAwBAwBQ8AQMAQMAUOglhAwslNLQFozhoAhYAgYAoaAIWAIGAKGgCGwYSFgZGfDmg8bjSFgCBgChoAhYAgYAoaAIWAI1BICZZGdVYtWyshz3pWFH86Veg3ryYDLtpI2X+z0n6GsERl37Scy89FJ0rhLUxl6244y+4WpMvm3o6RR+8bS65QhsmT0Qun6rX5Vz+j9s//J9yNl2eQl7p7eZ2wiy6YukZabt5UWm7SRmY9Nkom3DZc1q9ZI9+8PkC5H9tGfQq16fPpfxsvyaUulUacmNfrodGiv0liTWLXcoq30u3QLGXPph+5duNx4b9/R/fuzH7/h2u12bD9Z8N6c0j0NWjSUAVdsJZPvHFX6zLddv2kD6fCVbtLjR4Pce3mc+J7nBl2/rbTYtE1F08ZYRl/8gSweNl86HdZLep08pIRBRQ3WwkOhLLTbq6v0VzzLvVYtrJKnVtu207kdWO3xKfeMlsl3jZKstsuWR51fZCXvWrN6jcz420SZeu9oWTF7udRrVF/a7dFFep4wSBp1zH/etz/v5Rky7vpPZdB120qz/i1rdDv1/rFOhlfMXOa+i8lJahsqY9MeHJcr97E2Q9za7tZFVs5ZVkOeGU9MT3x7y2csk9EXve/GHepJrl3o3NTp+aLP5tfAg/4GXrONTH9wvJv72NVfbU673TpH371kV9Y+mIadl6209uc8P03mPDfVvT/j4fL6nIZXqP8Nmjes1nSmHOg8zn9zlky4ZZgsnbBYmvZoJr1OHSpLxiyU9qpXE9T2pY0l1I3a0Mc8veD70WozM8dzyRaluWnQqqH0PXczab1jB9f03H+rPlz9sft3n/M2k7Zf6iTLJi2WURe8L0vHLZIWm7VxeCNj2FAv38l2eN7b/pZbtavR5poVq2XK78bI1AfGiui60W7vrrquDBU/Lzy7ZNRCWfTJvLL79RjF3iXtHWO41uXzuXOWYbuj49S5ia3Lo3+aLhtJvSm6lvo5i40jbZ5Xqs0edvJbsmJWlV3larVte2nYqpHMeXFaVK+dLqXIbp480f6Cd2bL1D+Mlf4/27JKfoMrOfZW27SL+gc8MuLMdwRdxh9pPrCVzNU1xNuhZLtF9NXuMQQMgSoEyiI7HjRvPNvrItLvInVy15KP5dOXyrCT3nQLFcRh2ZTFMvbqTxxBQHnHX/+ZIy3eMZ76+zHOqenyjT7S7fj+gpM57U/jnKM58KqtZdXiVbJqwQpxxuH89wQjNuT2HaRRhyayetlq52y11O9m/mNSah+MddHHc914cHSXjl8k0/483jmujGXkue+6hW/QddtIyy3buVfkntnPTpWux/QVnJhkG9wTftawbSOZcu8YmaLvQ7u8T/KeIk52VCjXEkicnyY9msuq+SsEh69+k/rrXYZXqMMLMWyxWdtaITurl65y5LfjgT2knLaLymPaHIT9IrtTlORMvU/n8seDpePBPZ1DhEOGIz/4pu2ds557BcS/54mDSzLhn/PyC3md9eSUajJaajujjYUfzMnUrZjM+na9Y9x6hw5O72KyGuoJi2ysPZzFVYtXSuvtq5zZcuYhSy9nPTFZmg1oJU17Nnfy1VgJEk4wstGobWNB37LsihtMBnY4u1ntt1UyBSGChIRkJw2vNP3PGwffY2fG/fxjab93N+l50mCp37i+zFB7BuEbcrPKmtqsvLH4eS1HZ3LlN+OGrPHMe22mjPrJ+4KDyNV8aGsZfMN2smrhChlx1rvOPnJNuHmYDLph2yqbtjaIxuee7KS106Blw5Ltb7tnF5mmDmayzaVjVV91beh12lBptXU7GXH6O9L9BwM0GNW99Cx6hxMJiS3ar4dkuQbjYu9Sr0G91HcM4VwfzxeVoSLjXDZlaeq6nNdPJWtpGl5p89xQbcSoC96TNSvVCKy9un93gLN1lcjuwvfnpMoTzRO0G3H2O1Kvfr3/kPW1/aaNHblPYoHOYOOa9mnhiA5BtnC8Rnb+G6tlz/6vI1AR2Rl/w6eCQ9KwdWMZfPN2bsHiIoI58fbhsnr5akcuFqozNOGmz1xWo1m/li7SMuPhiS5DQ0Rv+ClvS+OuVY5MSZHVPk369QjB4fCZEBx9nM3mA1tKv4u3cEZg2cTFLovUYd/uMunOkdE+GFOW08f3s56c7Bynrkf3kR4/rFqIWWibD2rlSFVaG8l2l01Z4oheq23aS78LN099rlyBizkC5baxru6vVedqLcmAWDDH5bRdVB6jZCfR7+IRC2TEGW87Z3jg1Vs7sstFJHPcz1VOvtm3JCdZuEL8ifShJ8hx2BbPefntf+mWMv6mYVGyk9XGnBenp+pWntwXITvJdytCdsqZhzy9pH8vA57seBuR9+48m4d/Vvt8V67TFtP/vHHgCA0//W1poBFnCAGOvLuQSSVbHb/a43NHdqb/dYKS3/buNUaeXUUkCFCRQR93rWY5r63KlI3Q7/qcvYnLmMZsXFo72OT/2P5uMuH2ETXaJFMKmep91ibS/std3Tg6f7236yvUu3pKLJNkJ6tfrxNzXpgWfRe+T3vHUJ/Wx/N58hyzZWnjBEeu2Lqc108e2cFGJ3UpbRxp84z+NO3bwvkcyNYYzThBdLDDWeNLm3syvWnyBA4zHpkok345wmXvq/ky+l0WhiEW9Zs1EPrveED3atUDRnZikmmfGQLlI1AR2Zn2x3Ey/42ZMv+t2dLn3E1dJJ7oOOVrlH1RbgXZWTlvuQzXtOzqJaukw/7dpZuWr3mH0zuPZEGIfKdd3uGhbKbzIT3dvZAdSMr8N2YpSekrw8+K90Gb3qAMuXWHqvILLXsIy8lY/Eh5My4cDqL3c1+aLu336VbKWOUZaCK70zQSO+2BsTJAM1KU4IV9+6xS+I6+lIboYuudOlRlpy7fShZ+MNdluxq2aaTZki1lqmLNuLl8qp3IdHgP5Iy/89ry9xGhJou26ON50vcnm0u73Ts7B8u3WyoZPKKPTH+oel/NNOJERm7qH8Y4LJeMWiAtt25fLbNTmjMtv2NMOKn0zf+7f2+AKwNk3pdoBJZ3471abNJaJt0x0kWEeQa5IqXftHcL9+6LPp3nsneQyeRVVB4pQauG3SVbygLNkIT9UpY56Vcj3PhCuSSLwXh4/1ZbtXWZvCbdmskqlfs1Su77nLOptNNIs78g/jixEHeyJINUtiDQ/vLyS2aU8o8w+1ikjSUjF6TqVp7sZZGdND0pQnYKz4PqWp5e8g5pZCfv3Xk2D/+s9vmuHKctTf/zxkEUF0cszwZmjYXodao+Bjrt7UloA3CwyF5ROkz0etZTU6S7OoW+HNDrCu9BZLzzEb2dTczDxssvc7xm5eoqO6aZUrL2BL640CWf0c8L6ITtYJ+97mAbYm1ScTD8tLdlpWbB2+zSUbPgDTTLM8SVsYV6R1YySXZC25Ls13/H+8f65fvY512O6uPkffWSlTLgyq1d1q4un8/KaLB2+7Jtqi8ow6JkmgBDS82KzVAHPDZnaetynmxUspam4Z01z36uCF5hz/v/VMvLNJiQN76Y7LqgRIo8YdspU5v7r+nRzE7a2JkTjwWYz3xkknT/v4HSqF31qgEjOzWWe/vAEKgIgYrIDosgi+fYqz52pV9ErSkFg/BQghE6br5elYWHKDlOLNE27+z79HLW6Gl7zGUfOqeRxaLNTh3d32R/iDKl9eGdPk8WYvsXcBYoeVjw9mxXyoaDCjkLCVGagfbt0k9rHVO/CzaThoGxKlJKtHzGUul7/mYuC8C74Hj3u2hzR3ogjX30u9EXVu2NIGoEuRh14QfRe/LaYi/A8NPecos/fbKoUQZIJoqyqJHnvy999R3mKzFZqiSQMr4xl31Ura/OX+/jSgQouSHKShttd+1co4xt4UdzZZSWHoJLT82Y+XIkCB0OFnX0K2ctL5XB9VISG5bE+cUUgtLnzE203PC90liTslJUHimrTGLnMfGleGlyWSI7Gr3zRIyxIY/jVA/Yczbklu3d/CNTM/8xUToc0MMRYIhoNTlXJzSU35ic5LahIOTJfYxAgV0a2cnSkyJkp+g8EFjwJW+MJ21PWxrZ4Zmsdy+CHW1ktZ/nFIXjT9P/vHEUtYFZY0FvXUlVRB/5Lk3ekV3204z+GU74Kumn+xXIwnOxxww74+yB2mvKs7iPYAMli3nYeBnDdriIupayZTl9WWTHReaDdgjKeN2hjCmNQC0ePt/ZDKoJ2BtEUAeyE+pdWf0GRmdjIjvMDxkayCf7WvrqXir2nxDUmakZizR8gaPGurxzx1zZqGQtzZKd6DwHe2bcnkiVAV+1UYns8q6xflhHZ/xtgrT5QicZe8VHpTU6LDfLIzvzXp7u7N+KuSukl+qwCygkZM2X01oZW5aXaN8ZAtkIVEx22n6ps4y6+H1ZpptqifywiZ6MwbjrPq0RpSaCxj6cabohGwNB6du8V2e61HAY1Uw6EG4zMlkHvbyzSRkR0ajRl36gZRCbShOt63eLa6SPsC42LWLNs2GJElkFDkbIIy3eaOMk4OyykR0ywvP+KkJ2yLDgXGDIiH5CdvxF5mCgfuc39dL+jIcnpN6T11b/y7Z09fQ49klyERplT/Ri42mnRJUxMOeNOzVN3bPjSeQKLefCEWOfFJmkPlpaQiQckhyWqqWRndhYkyLNglZEHmc9NbkGdiEm7CVLyzh6+QMbIuGQxpAgeaeA7322MNwgG24yXTlneTX5jclJXhsegzy5j2UV11Vmp+g8eLIDGcvSyywykqXzRbH7b8kO48/S/7xxgBc2sOPXejq9SLuyHDR0lEBJTB9j+hvKO2VkPrNB9gWbSvkfMoMepDm6RRxGsv7ImbfflZKdZDuh7rDfKTZGsjnjb/ysKoik+Mx6eqo68Zu6IFm4bmSRnWS/SQe0nMyM3xfn2yiXLNXG83nZQQJ+ENyBP9/G7VEk8JY1Z/5dwnWZjGCebGRldtJ0KW0cafPM3iwu9kWOUZmmhNFXBOSNj+eSc0/QMSZPjTo2df1QlZCWIcwjO9gQ5HTM5R+5qoawMoS2LbNjLrwhUDsIRMlOSDpip2GxSFOW5hfaDvt1k7ZqHNtqCVBozCg9whnzxocIBREQouGUosX2RsScbufYsIlVa6+7aLaBUgbS65Ch+a/PTO0DxzNmXMlArZy7XPcLNXMoeqcEwtH58F7CSW7hlZd6X0y2RUkENcI4HWS9uIqQHe7zdb68O+Vh/O2Nc3JBpgQi7x7eI9ZWFrmI3Z/2mVvolYRR6pB1QIErg9GSNRbBJt2aOoNO5Kqzbg4G+9okO0XkEQcuiV1yb5AvkWIuY3t2KG3jlKzwvZMyS3kS0WzINrI28rz3HFn3h2BQSuTll4MmYnKS1wallmm6lSb3JYK0dkN41gEFzlkI9IQTEWc+PllLPbeV5kNau6YIWDRs3cidosVV1C6EZCckY0m9TCMjee+eh53HoTbIDuNP0/+8cfj9YY01qFFtz85am9RIgwnIR5aDVpK9iD7m2YB1RXYo+1n40TyXwV86YZELBGFvy9mzwxzF2nHVA2tt/7xX9XS3yD4gMj4+Go7j7kvmOCwh1Ls0shPrl4MO/LU+9tyE61El/ec5+djG8XpyZI8fDJRWmr2j5DZvz05yXSaDltdPJWtp2jjS5tmTQ9Z19kNSKYGd4sobX2zuF2ppfkyeaC95amSyUqXonp0FWkZKpUzzwa10D5oGP9fu3zOyU80Vsz8MgYoRqDizg3NJ6Q6EhcvvSQiNGQcUTNQjVdnP0Eo3rc7WmnD2tuAoU5vKqVcoc+cje7tyB8rcJv9mpG74mySDfr612xexRssWKGOiRGvK70a7+m/+T30xjjOblVP70FOzGM/C92ZrNml7t/+DaA+GvUn3ZtJG0+5cPgsBcXJlcms/96jmGWhKQibfM0qm3F21qbj36UMdmSuX7Mx/a5YrvWj/5S7S44TBrhSK9kZf9IEbCiQIApl3D2Qn1hZOOhuiY9kS9jgQ3SOi11vxxpFt0LyBfvZBtfFAAkZf8oErC8CpJqJFqVrs6OkF785237ffT/drHdfPHeBANsiTuyjZ0awa9dVsPvWEIpn1SUq7d7Lz5HHJuIU1sCthsrZftyCmnMbGPHNKIGU/jM2VsSnhZmP+0vGLXRnbSj09kPrrHnrqFOU/XD5bhPNHCRwE0Msv3yflhHLNvDbmvT4rV+7LLWPL0hMnH1qySGkjc8kmYt6DMkB/Ol3RefBkJ08vsw4oSNN5Tv3Kw84fOlFbZCem/+CTOw7NctewgexHfHqKKxHiNEACO1kOmju1TMtKY/qYZwOyyA66QgCnn5Z/cY0hSFWgjI3oNE4bWRcuX6KIjFBu10P3JaAX4WlslDgTyFqtz0KmOU0rrR02i3vd8SddJdvEdhEUYk2inHbcNZ+4wxDANNS7cvoNy5rT+vWnsSXH48p9gz07nDAaw2JdPU/QJc/J9wG/pr2buyAi5CD2ngO0ZJ3N+LF1uciemErWUjLkMbzS5tkHV7G7iz7VUvAga5qZ4UqRXQJVMXny/SRJM8RovFa49NXy8GZ6UEKa3IdYUEkyWQ9a8uXsrMEETY3sVOzb2oOGQDUEyiI74W85sGjg3E24dbhrEELDHo3wd2u6fVsJjEYmia5NvW+sRrqbuaOqibBVsQytvV97ghuOKsaeCBqLPCeb8DskLnKiR0S3+UJHVz7EptrwdBWivKuXrarRR5NezVN/Zye2R8CVbTwwrrTvguGF7+sX7uTv7Pi2IFIcj81GXxfp1nfDSIYLfrhgYsR8VMiX67HAT/r1SJmuZWKNdV9D7ICCfj/ZrMY9ftMxfWW15e9jzJRV8bd/pq3iG/bt5kmjTMnxNBvQUsb/4jO30ZfsE6UPRG7DkkMvYZScDDvlLXcogSszUzLFccJ+47/PIDIeyidmPj5JZquj1/07A9yx4OATG6svjSlXHofcvIM7cCHEl/fht3B8v2Sh1uhKDjGfpL//hEPsfkNFs5f8hpKrr1575Ha9hnr8t97L0aP8bkj4+wm+bM1HlhkrF79JQ0Qfcs8Ro8nfYwrlK60NoofoRxG5z/qdHTI7BBrCMYTWIXyWEkkWfOR2lZK9pqpfOMLoclnzkPE7O2F/4SEXjCksAyyi81nYgX1W+/SX5hQl8crT/7xxgOscJQaTFVdsIEdPd9KyNk6s9KQsz0FL08ekTmNPQhvQ8SDdU6YHoHCxiZ5DUphLF51W2+1/5wa7XOiAAn0G8jZZgz6i78Xlf78Mghv7rRRfBuX1w/8+28wnJtVoZ9D128nEW4eVTtai/Vib6CMEBznhxDXejYz92Cs+Lj1bTr+xUtByfieHbFRIdpCZunw+S559FoQgIKSZLGNIDmqMU6s3Yuuy//2xcvSmyFrq9WfBu3Nq/J5SbJ6xrwQaCWBSScBv34XBy1RdypBdfI6kPPl+Qj+BfxPIC8kOfRf5nR3KSwmWev/Jr8tLdT+V7dkJVyX7tyFQGQJlkZ3KurCnDIGNC4FyjsXeEN88tmdnQxzn+hxTXiS8Lse2IY2liONcl9hYX8UQqCsZqqt+ir11zbs29PElR2yZnUpn2p4zBKojYGTHJMIQKBOBjYXsEEWM7ckrE46N7nafcfRRZV7QZ7/qGq8NaSzgsKGNZ6MTvnXwQnU1Z3XVT6UQbejjS75Xcrx2GlulM2/PGQL6qwlasvOfnxk2RAwBQyAXgbAEscjR6bkN2g2GgCFgCBgChoAhYAgYAusEASM76wRWa9QQMAQMAUPAEDAEDAFDwBAwBNY3AkZ21vcMWP+GgCFgCBgChoAhYAgYAoaAIbBOEDCys05gtUYNAUPAEDAEDAFDwBAwBAwBQ2B9I2BkZ33PgPVvCBgChoAhYAgYAoaAIWAIGALrBAEjO+sEVmvUEDAEDAFDwBAwBAwBQ8AQMATWNwJGdtb3DFj/hoAhYAgYAoaAIWAIGAKGgCGwThAwsrNOYLVGDQFDwBAwBAwBQ8AQMAQMAUNgfSNgZGd9z4D1bwgYAoaAIWAIGAKGgCFgCBgC6wSBssjOzBVL5dThr8mEpYukfr16ckKPofKNLv1LA1sta+TsEW/Im/NnSpuGjeX6QTvJozPHy2MzJ0iLBg3lW10HypilC+TcPlu6Z7j/d1NGysPTx8rclctL90xbvkS2bNle9mrfTX498TN5aMZY4adPD+zYS07rvZnUl3ru+RsnfCwzli+VDo2a1Ojje90Hl8aaRK5X0xZySb9t5Kdj3nXvwsV4b9Dxcp0x4nWZp+PZo11XGbVkQemeJvUbyI97biJ/mT6m9Jlvu1G9+rJd6w76blvpW62p1jfP8c57t+9e0SR+umiuG+vUZUtkl7ad5YoB25UwqKjBWngolIUtWraT24Z8oexWp+o8nzH8dRnSoo2bj/C6Yux78tSsSZLVdrnyyPwOat46d5wr1qyWX078VJ6YNVEWrVopDVTWN2/RTk7ptVmh530Hf5o22sn3Rf22ll3adK7R79XjPpDnZ0+RJatXuu9icpLWBrpz4/iPc+U+1maI21DFnnf0ehAOMqYnvj109NeTPnO3h3qSZxdaNWwkzes3FJ6P6eVNg3d27TL3seuHanOO7to/+u7eruTh72Urrf1X5k2TDxfOEd6f8XB5u5eGV6j/2KPwypID5vHvM8bL71VOZql9bafPfrvbIBmtdudrHXurjfsodSyhbtSGPuYqht5w4rBXMsdzy5BdSnPTVO3e93sMkUM79XFN/1H14a7Jw92/v6v2+ShdO95fOFt+prZt1vJl0qNpc4d3x0ZN3drg5TvZDs972w8GyTbRp2vHfSjPz5ni1g3uubT/tm6d8M+OXDxfpixfXHa/HqPYu6S9YwzXunw+b86ybHdsnMxNbF0+edirhfWm6Frq5yxvHPgEXqbeXTBLLhj1lrNr/urXrJU0U3n8RNfSmF4jI1mySzvYLOTubfVvdlff4KuqnzHZTc53cuz4Ad6ecK+3qfz757omLFu9yvkjnVQPRi6ZXxovemGXIWAIVIZAWWTHd+GNJ4Tk5iE7lxzvzxbPc2SHC8cSRcVxOU8JAE7mpaPfcYuYN65Xj/1AnlSHcjc1HGf13lxW6Mp0uzqZL6uzcVbvLdRYrVDSscI5U+eOxHitkF8M3kkGNGst8/Xz00e8Jn2btpK3F8xM7YOxjldC4x1d7r1/6mg5v++WslSNytkj3pTpasTO6rOF7N+hpxv7W2rMHp81QU5T57a1Gp1kG9wTftZTF2kW13/OniwHdertxp68p4iTHZtCTyAnK9HpqIv1Yl3IfzFoZx1Xo8pmvBafGqEOA8SwtzqFtUF25ivBvF8doh+pQ1tO20XlMW0Own7BG7lkLg9WJ+2EnkPlHV08rxr7vpPz6wbtKP114cy7QuL/tUAm/HNefvfv0EudssnVZNTfk9UGRCxLt2Iy69v1jvGmLdrKT/puHZXVUE9YZGPtPasYLVSdPGStM1vOPGTpJY7/4OZt3H/IF7KO/v5FgyLtVB8hBFnvzgtlYfeL8R9ltn9M1wECIcIxCslOGl5p+p83Dr6/e8oIuU/fF1t6ntok3vU3k4bJc+qoXztwR2c388bi57UcncmT36zvs8ZDIOg2teGrYBl6dWtSRWAgcheOetsRHK4/TB0ll2nQZit9by+PfO7JTlo7XRs3K9n+rVt1kOdUBpNtfqbz9ktdd47s3E92btNJLh71jpPRHyjxCvWOdQWns2i/HpOPF82JvktDDYqkvWOI5/p4vqgMFRnnWCXiaetyXj+VrKVpeC1QH4D+jtfgwHBdi/AbCCxN0bXy1omfyOq1Msg77dehh7N1lcguMkfw46LRb0tjDWoSjCAQ20yDNjHZLYIhcp/EApJ+35RRMqB5Kxcco/1wvEZ2/hurZc/+ryNQEdk5Z+QbGt2YJUTcrhy4vVuwuIhgPqD/sdDhnLwxf4Zb1C7WqD2LziglP/5vInoXKIFp26hxaYHzzsGlo9+V3dp2LWVCXtd2cDYxOpAdjADRmxvUadlJ23185sRoH7SX5fTxPY7FfVNHaqSmm/xMo39cOFXbtGrvSFVaG8l2P1JjeO7IN50jTISoSN9FhC/PmBZpY13dU5vOlScZk5ctllsVv3LaLiqPMbKT7Pffc6e5aB1O2i3qpEF2uXCukd09AjnJwhXiT8SZKGBPJYNhWzzn5fdydfiu0WheSMh9u1ltMJY03cqTvSJkJ/luRchOOfOQp5f072UAAuCdYD7Pe3fuycM/q32+K9dpi+l/3jhw4rCBTTXrzfth37iQySvHvO+y5p83snOzRr6/2LaLy6igR1zY7FfmTXfZq3PWZvWR+WO7DZRjNdsfs3Fp7WCTve7s2LqT/EMrB5JtzlqxTP6qNhz8vq6EB0Kzf8eerq9Q76g2SJKdrH69Tvxe14vYu/B92juG+rQ+ns+T55gtSxsnOHLF1uW8fvLIDvKe1KW0cTDPVI2Q0YUokAkk2Ni+YRNXLbCTygeyxbp8dJcBzp/IGl/a3JNhOU0rEJZrxp9gl9dTMMhbn7MwDLEg4323rhdHqLyG65SRnaxV1r4zBIojUBHZuU6zGB/qQj1GIzzf1CgopSVEx+/SKCVRtUnqsEJ2pq9YIpeNeU9WrF6tJV4d5Qfdh5QU2TuPuyqpoSwr7fIOD+3vrNGO7e48EwAAIABJREFUS/tv48gOJAXCdJSWtFye0gdteoNyzcAdtKRugpKYDtXKyXzKG6cWh6O5ErgHdaH8TvdBpYxVnoEmsnvLhE80GzBFzuyzuezbvod7nSyHzpfSkFLfTEukXlVngOzSO+ocP6ZZJUp9TtdsFxFOokpcPtV+E+VLwT2U3VD2k9eWv2+AErLV2t5EzXiR+mcOcbB8u75k8NTem8rN4z+p1hcRJ+b/Oc1G9G7a0qX2IXhhZsfPGaWAjAlSzGek6w/Q7NnjmpUgqgqx4d14L8oMWLggyjxDVu1nOq9ks7gm6r2n9NpUDtLSgeRVVB6JmIXYnab4vqOZvrDfLXQuGF9SLsliUGLQRR1S8KNEpq3KDAvgSv3vuK6D5Dh13vwF8acUgcWOUksI/5fUCfSXl18yo5R/xMhOVhtEMdN0K0/2sshOmp4UITtF54HFPE8veYc0spP37jybh39W+3xXjtOWpv9547hH7SWEOM8GZo2F7HSaPoY67e1JaAMaqz4SgCIzQqksGcz92veUc/pWZaa9rvDvAzUDeeraEuI8bLyMM8fo841qV68f/6G8MGdqqYQZXcIGEG3PcxjDdrAlXne6NmkmL0baPEDHShR+yapVzuklGn+R6h8lUaHezVZnOUl2QtuS7Nd/x/vH3oXvY5+f3HNTzVC+4cqTIH6sfXX5fFZG4+ud+5fKtrFXp+sc/0LXFwIM2PXX5s2IzlnaupwnG5WspVl4P6drLqXt+AShTPm5Inh15+RhcpWu/5CUvPHFZPeZ2ZMckWpcv76SKpUpzTj/VAOjtJcnu2ljZ048FmCOb4KcsA6Gl5GdGsu9fWAIVIRARWSHMhAM473qyPVRh5eo9RvqpC/WGtmnZk+s5rj5elUWZeraieaRdvbOvk8vZ42eqCBZHAzLSWoQDuvcR04Z9prL6hBlSuvDO32eLMT2LzAunE1q5CEb7XVBJD0e7q9JM9C+XfoZqBHHS5SIgUdoMGNOLN97I0lZxf9pecXD08c5p/8pNayQxw+VyI1bulAu6ruN/GT0W1XOh+LMfqibNHoauyevrZN6biYXqxNAuQV7jzDgPhNFWRTzyl4nyvimK9YH6R6p36ozFvZ1YIfeWqbyic5BX0dEfqULN+U9yTK2p/U9cMJYGNjr4suRrhywvUAcIAZjlywslcGd1mvzaiVxfjFt2aCRnNRrExfpDrNmobwUlUfKKpPYeUx8KV6aXHqy07mxRvnWEjHGdqUS9cvV+cFxwqlj/pGpO5SMI+e3TPzYEdFQznFCQ/mNyVdeG7x/ntznyV6yLCtLT4qQnaLz4MlOVn+8XxrZyXv3ItjltZ/nFPmSPS+HMf3PG0dRG5g1FvQWPYvpI9+lyTuyi5N1jT4LWT9VZRqZ5bpZ5fgtDQIwn5TsYC9+ow4jtpdysDxsvH07T7NWBFL21GxoltOX5TDyXdhOqDvj1T6mEaiX5k511QDs2xiqNogKBGx7qHfl9Jt0QOuSrPy3ZCmvfAtCQxaOIM61mrlAbqjWeGDaqFR8wSO5Lh+ha0KebFSylqbJDjpHueKX23WXHTWYeq0S6n000Bju3WOPDbbZV23kjS8mu5AoCM/pukaRjSU4xv5jyiL/W7Lz2aJ5jkThO6FbBDiTsubLaa2MrSIf1x4yBBwCFZOd/TRCz6Z5DAnGhSj9vloXe5l+lnSySDcTXcFhhPCw8BAZp9QgjGomHQicbBZLLu9sQkKIRFIbfYYaBjI1XLE+wrrYtIg1z4YlSmxEh0TlkRZvtE/WbAP7jFhU2XcELv4qsm9itZZ74Fx0Uicao4oh9ReZAwgURI8LsnOnko+0e/LaIgJG1A7HPkkuwgXFE73YeCBkEFvmHIzS9ux4Ekl2B4L7iG7CnrBskWZABro9F+yPCkvV0shObKxJ3cUpKyKPf9WDLpLYhZhA2NIyjl7+emh526m66EEaQ4LknR+wi22Q9ZtiWbAgsaH8xuQkrw2PQZ7cxw5lWFeZnaLz8N9mdvLevSh2WWQqzykqov9548ARwwbuoOU216uTmXZljQUdRTZj+hjT31DeiU77zMal/baVS8e84/a0IDN/nj461dHNw4b3+PuMcbqfa2XJfldKdpLthLrDvsoY6fhimy6qx8M0eLW53Kulc+9pxgrnlPUp1LssRzXZb9IBLYfs+H1xvo1yM0O18XxedpCAHwfGXKh7XoZrCS5BxKw58+8SrsvIYJ5sZGV20tbStHGw/jOfb+v8cvjAcq0gQb599h9ZPkv3/FHa5j/LG19tyi5tFcnsQJp+pQcxEXQg4OorQ/zzRnZSTaN9YQgURiBKdkLSETsNC6cGB/ZmLd16QUnL1rq/hQWGGunQmL2pe20gASgz18O6AN6hkZgzdQM/5QixvRExp5tnKQViYWazd0MlTE/oQsdGfU57S+vj/9u7DjArimx9YIY8QxxyGhiCijnHdV2zGNe4uubVNaGSBFERzAoCYtZd3XXXnMOa87LmnInDMMQBhhwHmHf+Gs+lbk91V/f1MszT0/u97+Hc7qrqv06dOv8J1TA8XcoVKXEwvJE+hkuMEowJXkhEIuzLF3r/evlCU5SL3F6cQAfDFlccsoP7pB4B7y5heVHOwQ0ZxrjvHhjUrraiyIXr/rC/gahiY8PhEFEHFMCYA7nAPCDkj2LsvVlOcJoWsM8m2YkjjzDggtgFa4MkRQrpaq6aHcjfUQVd0947KLNITwIJB9mGrPVjuUXKoByCgZowkV+ki7jkxNfGI1yzk1TuRabj1uzY6+QKNiqwnocVbmfqlnA9ySmWIOTwpuKKqxdssmOTseC6DCMjvnf3YSc4ZIPsYPxh6983DqkPA/m3a3ZEJ6E+BfIRZaDht7D16NMBm4rswPv9CUcLTudUYOhWnCJZvm5NopodYOBqB2lEsnaeX1DibBMRHzEQv1pWnkpv6t24edq6CyM7rn5xEqhcm6Pmxt6PMunfZ+RjX0G9LdIVkaqMlFtfzU5wX4YT0tdPJnupbxyo17mEMz3WmZTJ3VJ1lpA9pJfjIAw4qXD5xuea+8mcEfAiO+tc6XK+yE7cmp0JnJb8EO8b7eo3NqmOUhdkj1cjO2lmmf6HIpAIgYwjOzAuEYKVIlSpSbCVGQ4oQCj8bK7VOZw3iwdnTyakNyHKUtgoz5x69Tqn+ECxInyLjR11CB9x2hpSLGAUon4ERmIpb2CPzys2USEoMERCkE6EYuWwPpD2hPEgRe3a7jvRzhzqhrfnH3MmUYcGTbgYsNCAJVEIKDWkasjfBUmfgkYtyPWcZoVQ9y7cB4rOkUOclOw8x2QQaSc4mQnvhs3nZN5AruAogpAiGEi+e6AUXW0hmjKcT8RzRUtQ44CUAES2cKLNy0xSUDgNcmqPB88itQ3zifqW0eZkq6bO09hQPIxUOZyaBMKLk/rsYnMX2enEm9KdW+xJU1cuC01xC0q4GNk+ecRGFsROMJF+0XbYaWxI/UGBKtIcQfLw30iPGMXe9fmcboM0Nmx+T7PcwlOO9ARcEi2C4+BGTuO7mVOHRH7xe1BOcBKar40XeX58cp80jS1qnUA+kLIIZ8BgXo/fL19sooz4t5xOF3cehOz41mXUAQVh776IjWofdnLoRLbIjmv9w9j2jSOP9V1QBzbOyTHHlZdwiieiunDARBlo0JE4ecq1Hn06IIrsYK2g3TPb9zIy/CDrzDhpbDA8ccLlN5yGi0tSh9tzfQ288CjARlqcfRobajwH8nqCsTqG1xdqAcPaAbGTtSOndAXbxD04pQ16WA7JOZkL1KfzHmKvuyT92mnNYf3KaWzB8XQzEfCNNTuoc3Rhsameh9PFZ+SLww97x028P4McuN7zcnZ2/I2zNFz7cpyamEz2UugJF15Iw5WaHEQRscdDx8oFvYtT2uyoaRQOYTLXiNck7JKd8wtM7THaRdon9g6XDAnBOZczU7bkmrEwubexgIP0Bk67hPO4D7/XMK7pwd+U7CSyZ/VmRSAUgURkx/6WA2p2bvqZeKB1FIDiNCb7uzXw+OaxwYwoCr4ngpPXoCRgMOFC/vUTTGBQe7CIU93wjQ6kRkFJ4PQ2HOeMo6mhWGFQD+ZoQgtuwz5dBV5ekJVgH1B69ln2NgKu2h0oMPQldRe4335f2biD39mRtrbm/gbxhgavYoefvUhI7bM3fHvDhBKTb4lIuh6ULZQqDivINzn11Q8ogLEdvEeKjtFXVFtyH8YM0gJjT55BHZTdLlIKQEKDfWFeJHWg8OcDChBhsFMOBWuknPTnU2yO4bZxDCxSJdqgSPTnAykkgojxIB/6da73+oqNpEO4SHodSweIsGusktqYVB5BNB5h8m3ji/e5nGsLpF8UZ6OoGsQcqSzL+GhlpF7uyIQNpBsRHzGS8f0dHG8K+cNBD/b3EyRtTTzLKE7GhaJsbJA4HQgR0eD3Fmz5CmsD9T/dOKoWR+6jvrMDYwHzFmed4NtDIIpYIzhwpBUbRZARrOUk8xD1nR17rPYhF8DNTgOMs+ajsENaUFT76C/MKAri5Vv/vnEAV6RawTEAHYioNdJoh7KuE1LmM9DC1mNwTUOf2DoAp1WhtgUXTr/E6VqQU8gXjFr5zg2LeawDCvAMyNtr0Nk/KwH5fhkIrutbKZIGJetDvs+Gg1mC7cChds+sH1Mna6ELV5tIxxrJTp0f2RmHNYpvomB9Xs1/k1O5kvTrSgVN8p0cRCxtsgNCUZPPR8mzpMjBCXjxpA/NurbJQXCcJ7Tt5tyX5QSxJOsmzl4q6wfzFfyeEvoC2YEzDc5B6Ga5oBtBoPfjeh7beRk2vriyC5tFDutAloB8Fwf9iqx/tLTq5EHYMeg7znd2LuQaWkTK7e+dQddM5+8Sahqbbb3pvxWBzBBIRHYy60KfUgR+XQgkORa7Nr65K42tNo5zc47J5wmvybHVprHEMZxrEhvtKx4CNSVDNdVPvLeufldtH19wxBrZyXSm9TlFIB0BJTsqEYpAQgR+LWQHXkRXTV5COH51t0vEMexL65l8QDdTkGrTWPAOtW08meL6W3qupuaspvrJdO5q+/iC7xUcr9bsZDrz+pwikOFpbAqcIvBbRsBOQYxzdPpvGSt9d0VAEVAEFAFFQBFQBDYnAhrZ2Zzoa9+KgCKgCCgCioAioAgoAoqAIrDJEFCys8mg1YYVAUVAEVAEFAFFQBFQBBQBRWBzIqBkZ3Oir30rAoqAIqAIKAKKgCKgCCgCisAmQ0DJziaDVhtWBBQBRUARUAQUAUVAEVAEFIHNiYCSnc2JvvatCCgCioAioAgoAoqAIqAIKAKbDAElO5sMWm1YEVAEFAFFQBFQBBQBRUARUAQ2JwJKdjYn+tq3IqAIKAKKgCKgCCgCioAioAhsMgSU7GwyaLVhRUARUAQUAUVAEVAEFAFFQBHYnAgkIjvrVi+lSY9fSqvKplCdujnU9ZCh1KrPwdb4K2na88Np0aT3qF6TltT75Dto4Xev0rxPH6Ochk2p4+/+SqvmT6VOv7/g52cqaf6Xz9Gcj/5FFcsX8D355re1S+ZQXqftqGnhzjT3k0dpzgf/IKrcQG13OYk67H02P1vHPD/7fw/S2qVzqX5+62p9tNv9z6mxBgFu1KYHFR11LU19/irzLriqxnun+ffERy6kihXlVLDdkbRizg+pe+rWa0iFh11Bcz78Z+pv0nbd3PrUvMc+1OXAAVTJ/xOc8DueKzr6en6fXTKa69XlM2jqc1cS/n+rrQ7kMQxLYZBRg1l4yJaFpt12pZ7HjU7c6rqVi2jSEwMor+M2Bjf7Kn17PJV9/hRFtZ1cHu+kBs07esdZuWE9zWWZnPf5k7R+9TKW9Vwzd533v4Sf7+B9Xm5Y+P1rNPOdO6jHH2+iJh36VHtu5nv30IJvXjR9hMlJeBuVNHvC371y75I9G7f8rjvSulVLq8kzxuNaJ9Le2qXzqOS1W8y47XXi1QuNW1BOo6a0emFJNTzQX68Tx5n1jrl3XV0PvowKtu3rfPeNeqXqyTDsRLbC2l806V1aWvyJeX+MB5es5zC87PUPPWZf0XJQSYt+eodmvn8P67Iyo8s67Xs+68lp1GqbQ2nGm2NDx2KvjWysxziCPfmpQZ7xjErNTd36janL/pdSiy3+UDUf371CpW/dZv6NtdRq60PNfgDdtoZ1fqPW3Q3eubxXsMIPbQfPi+7P77x9tTY3rFtLM9+9kxZ8/SJV8r7RrPvu1I31tswLnl1VNplWLShO3G9qbTveJewdXbi6sNhUz/vnLFx3u8dZ6dyXJz81OPa6ibuXYs7CZcQtU2HzP+2lkRnJrk+e1q1cbORt8eQJZs12/sPF6es/ICvNeuzltA/w0NTnrqANFauNPdKgRWdaPvPrlB6qWhd6KQKKQCYIJCI70oEoT2wiPY69mf9cRT5WLyqlSY/2M/8GcYBBM+ONMdT9yJHUsGUXKv7Pdbz5rE8ZxjPfvYvKPnuCFcRh1Gm/i4jYyJz9vwdo4Q+vU/cjRtD6NSvYEFtCzYr2pCm8ya5joxDtNmjWnjasXUWTnx5MTdpvxcbC26F9YKwgNOY5NnRXzptEcz9+mLocNJAqeVOc/ORAWrN4tnke/eBaOW+i2Zg77HMu5fCGHWwD99h/q5fX2ii7+V89T+12O4U67nOOacf1XPJJqiKQIDr1+b3Xr1lOPY8dRXXrN0reVJafWLN4liGGMAqzQXbWr11JCxjDtrv+ieckfttx5TGM6Nj9wsgqffsOnsvnqP0ep5v5hDxMY2JMTPB7nzie56FdDCQ3Ev92u5+akgl5UOS39fZHs1H+apqMbmw8vI0lUz+IXFtRsieGMQxF2Zij1gk2WVd7S6d/auSxRe/9UvIOkuDTC5iHqP5AdBq36WmMX8hXLm/8vY4fw8TwJf53C6rHhClKr1ThF44ddExU+wXb9GUZGE/LSr9KIztheIWtf9848Pv8L5+lUibEzbrvQV0PGsTrujHN++QRQ4J7nTTe6CzfWERekqyZGAIcekvUeMp/eIOmv3Ij+6bWmecbtupKvfk9QKhhDFc5q4hmvX8v64xRPMdFrNernGi4hOyEtZPLcy9rp3mPvansi2eqtbmS9X3JqzdRh73ONs4SyFq73f5MbXc+IfUs1h1+S9KvAIJ9zfUucIqEvaMN5uZ4Pq4MxRnn6vLS0H3Z10+me6lLRsJwjJr/TGR3Ceu0MHkCYYZtUrdeI+PMbdptN4LjwycrkPsgFiBV2Heg9/I6bmvascerZOeXaC199reOQEZkp/jFkbRo8vuU06AJ9TphrNmwcMGDOXvC36hyfYUhF8tmfGk2NfFsw3uHKE+XA/obb82kJ/pTvbwCy5tXZaSUvDbKGFASCUF0BcZmw5ZdqYi95FACIDDTX73ZeA1hHLj6QGs+wjGPyRZIFwycrgcPNu9R/uObxhMPUhXWRrBdKL1Jj19iyBfGEqfvOMLnUvJxnquJe7JrXFWRjDVMmHsce0sishNXHt1kJ73f5TO/oSlPD2FZ60w92csMsosLcmvkZNsjUnIShTGI/xz2IC+e/F9qVNAtrS08J/JbdMz1JkJiE/LURhnRBgz/sLXlk704ZCf4bnHITpJ58K1L9C/yZchOyuNPhvREvTue9eEf1T5+S2q0uda/bxww1hDZzGnQ2BACGPJVF8vkW7dTm52O/X9HdhCVq3IaVdKUZy43b2P2gpLPOMp5J3XniDou6PNO+11o1pNLx4W1A528UffvR3M/fKham2uXLeDo4IPsYDjXRB2hl9vs+EfTl73uEF0Ikp2ofmVNgIi63gW/h72jvZ42x/M+eXbpsrBxAkdcrn3Z14+P7EBHu9aSS0bCxhc1/1HjC5t7ZKe45KnFFvsbZ2nl+rXG2bdx/W5EMwpDGwvsM3M/foRa73BMWvaAkh2XZOrfFIHkCGREdmb99z7evD5nZfejSTtDehm84/M+fZyWz/qGVrPhjw0OqWBTnhnKEZQ11Lzn74wHTgxOMR6RylB4aNWm6LrE4KngUHHLLfdnQ3OIITsgKdhAka6GTdXVB9oThQIvKaI1+V12TEsnw+YH0pXbuLkxOOrkNuD7XubN8Vh+uipi5VPQ8OxCGcIr0+2Iq6lZt91Dn5N3lFQaREWa8phAsLodMZzf6Ut+t8fZAMqjbn2v5HSBR0zoHVdV2grSRB5Iu2fxlAkm7cfXltxnUqo4irZqwTROJ7mUjYDDuXWkjVS1uzFl8Cz+24NpfSHlbOa7d9P8r5833nEYlU3ab5kW2UnNGc8/xpTDXq/ls7416XyQFcw9+kS0Cu+G92rctjeT1keNRxjPFB4yxJAORLNwIa2nW98rjBwFr7jyiBS0dOyuoKUlX6T127RwV0Oeg3KJKAZSDECCmrTvY+YaRH0DyzbIfaffX0ittz8qNTQQ/1xO15r13/tp7eI5JgKa12nb1O8iv/g7vMEushPVBvAMW1thMiudR5GdsHUSh+zEn4eNkZ2w/jDWMLLje3c868M/qn38lsRoC1v/vnEgqoM0NZ8OjBoLZC98PW5c06JPbB1Ql3Xditnfs0f6XE6X+YYWT/kfE6zjWJbPN6KS0gf877Y7n8j6+yyjE33YiJxBZpAS2pOdFzPfu9uQVKTz4sJagg5AZNHn0LHbqZNTL6X7G7To5GyzYOvDaBIboRvWrjDp0NgvCg8dZtLY7HWHTIEg2bF1S7BfW3e73gW/u/7eYe+/sC67jNOT1lDPE241aZo1+TwwDpsz7HOSto3UqULec6ZzBgYcDHDclXOWhWvOwvZln2xkupe6ZAR9uXCMmn/f+Fyya5wSDnlaVvolTWPHL/a1DWz/QNa68/5vk56wMWJOBAtgjv2kM2e31G+anjWgZKfadq9/UAQyQiAjsoM0kNxGzUw9AgxeeMBXzPqO1lesMukXtuEmOb8gQ9h0jFHI3gsx9rG5BnNcg2+ynNue/sr1XMsz19TMgPTAEG7ecx/jrQvrQ4w+IQuu+gUYC/Curpz7k0llA+lB+pxdXxOmoKVd9JPXcWsmKyM4575NavhxUonWMSFAvQpqk5oX7WXIDSJMSKFB9Kt73+E0+dmhpk14t4Ez0gFd9/ja6nLAAPZEDaA6OfU5ZWYgFb98fSoShbSo4peuMeRnSfFHbKDPNsSk5PXRaX212fE4ms7PIcULxj6iEqhjCKaxoY3iF0ZSXufteH77pdKREPVazFHB1tsfY+qtJA0O0T47JS5l6PJ8dDlwoDGO7KiZLSNx5RGbVhA7wURS8cLkUsgODCwhYpAVvA/aRL0FatQw/5ApzGfbnY6nWRPuN0Q0Xc7Z623Jr0tO/G1szFcPri2RexeBwm9hZCdqncQhO3HnQdLYovrDOMPIDn6LWvNxsPO17zOKJHVS5NC1/n3jiKsDo8aCdTvthaud69Gs6YCuEHmH/u7KTqZirmNAOi/IAPoxeuak25kEsZ5hfdCJ1y7Ss2awHkCtICLuPmxExqY+O4w67Hkm64edzDOZkB3Iqt2OiRj9vHYQAQhr0xiinP6LNOj8zjtQ96Ov5Vqg/LR1F0Wyqve7UeOEvcv/R7KDvReEF44TOMFQy4poNHTtvM+fCMUX71p9Xz7AKxuZ7qVJyA7eyT3/Tb3jc8ku/uZqb+5H/65ycPa9ykS5oPON85fTJeXykR1kv8Augc3Rfo/TOPUSDoV0WZN0Wk1jS4NG/0MRSIRAxmSn5ZYHGAMUhcrw/KDupUWv3xkDOmhkoQAbRjw8mXWY8CD1bdGk9000xPZqBg2IqmJkRB2IxNhErjUMx6nPXmGMThipuFx92HmxUR5kO0UJ3vf8Ljt4SYso7a6HDmVD4FazqXY/8hpTryBXHLKDCAuMC0QBkCaFscgFMgHPP3LgjRHCZAcKNvQeT1vdDh9OxS+OMJgFyYWtlIXoucaD2oLyH98wc45ISVjNjpBIELCO+/6VPapPVh1OwakrqLlAqoudBhdGdlxjDUo4jOw48oiaqiB2NiYgbGERR5G/RgXdmfxdZkijTZDE6AJ2Ei2ETMglxe7YsNYuK0uTX5ec+NqQdn1yL7VqNmabKrITdx7smp1MIju+d4+LXRSZ8hn0cda/bxwolIcOBIGAoyXsihoL1igMLtd6dK1fW97xb4lsyIEtWK+QmbIvng41dH3Y4D0WTXzX1HOJ/s6U7ATbsdfOAo7Au8gODoopfWtc1WEyjO/iqR8aI7RF79+nrbsoshPsN2iAJonMBJ15SclSNp73RQfh8EMKcdExNxg9DSdi1JwJHva+DIx9shEV2YnaS5OQnbD5Bwnxjc8luyAkLnmCsy6MbAs+PrIDHQEHRMnro9hJto66HbkxMwRtaGQnkT2rNysCoQg4yY5NOlynYcGoAeGY9d69JpLTjCMSLXrty8TlkLSUL3gk4LEQT8eiie8YYoBUL6RQuGojXEY3Ro8CV+Reoy2kMmCDR6F++cS3Q/uA4elSrvCEVyybb4pncYlRgiJDnPSEqIV9+ULvK2b/YAgJjP9eJ47liEdr83gssvMziYERjHeHQY5QuKRrBZU8UiB894S1FUUuXH2H/c0oePYAIsoRdUABjLl5nz5alYfM6Wg4ialVn0NMxAjYZ5PsxJFHGHBB7IJ1R5Ii1ZBzx101OzhsoIAP1LDfOyizIPUgzSDbkLXJOMGQvdByCAZSFkV+cdCES058bSz49j+J5V5kOm7Njr1OIN+L+ZTFomNuNM4AXEhxQYQARbm44uoF1wEFeD64LkNrdjzv7sNOcMgG2QExCFv/vnFIfVi9/IJAzU6VTgJOkI8oAy0le4716Fq/trxvKrKDCOpSTnNus+MxfLjHZEPucfJikpodzJGrHZxUldL9P73pbBNrTbzhK+dOTKXMIVphr7swsuPqF4chyLU5am7s/SiT/n1GPpw8qIODboZDC/rLV7MT3JfhuPT1k+lemqRmJ2z+o9L5hFC65n7ZjC+c8pTTIJ/rbP5t9mvYDnaeQtfQAAAgAElEQVRqpk9WQCZtLBDlLn37dt4XuxhnsKTCKdlR610RyA4CGUd2YFyuXjDdEBZcUpNgL2BzQAHXLHThY0abMxkq++Ips9n0On4s12K0rTr1ig1QKEl4hXASEU5ZWvTTWyYlDIoE9SM44hqRIxz53IM9TziyF7mtHfY6s6pYObSPdkahoLao1wljTF0ITvJBXQoMdUQDcEkUAqkbVWlyVX+Xy6egQXJK3+KjkvldQPoKOayNlL2kZAdksPila3mz2c0czVqV/nQ8TXm2qqYJkR3USvnuAdlxtdWScZ7CuceuaAlqHHDiDAgiUlrK+YQ7FE6XvHpL2ngacrE9Ulra7nqyOTJ62gvDzcboOo0N6WrIaYah0GGfv5iT+uxicyfZYYLQ8/jRZr7DUtyCoi9Gtk8ecRJfELsUJj/3i7bDTmND2hreE0a5OSWMDX0Y/yV8UAYO30AaG44hhZwj+oP0H1wSLQIpAOEB6RP5xe9BOcE4fW3gBEKf3CdNY4taJ1XycTMXfB9hUlFXLyxm4+g+ToccnDqdLu48CNnxrcvIAwpC1jyMIh92cuhEtsiOa/2vXjg9xjhAZNJ1IGoGoRNXsncdkWs4dqIMSBBnpJW61qNPB0SRHcjg9JdvoM4HVJ2SVvomIiX+NDacKDXt+StpybSPzHOSOoz0TtSmtd/zdLMu7NPYUNuJCFPlhgrWcXzaIR+/HdYO3lfWjpzGFWwTWQMw1LFWYagiwtVx3/NMxMJed0n6tdOaw/qV09iC40HdoV2zs27FIicWm+p5OF18JEQcfsAHeznqd1zvWXT0dQZP174MA93XT6Z7qWuuks6/L7ITJnNI13PJE2pVkf7XgutIIR9I+UadbcWKhYaEd+HTFZHmHyb3NhZYHzN4jaGfqj14qHGaKtnJjqGrrSgCiciO/S0HKMNeJ95GMzhdABfyVmXx4r/xOwx1bHZQSvO/fsFsYjiMAIcEVF2V5js8+F7IWv7OTp06dZmQ9DLHUOd17GNITRmnP+FbCflc/NeVN/+chnk0lQ8kaL/nGUYpwMMNb1+wDxj09rdu7Kl21e7AIMUxplJ3gfvt95WNO/idHWmrMfeH94cnE4QARxvAw2Rv+PaGCSUm3xKRdD0o2xlvjGaP+Zumdsh1QEHR0TdUu0eKjtFXVFtyH8YMJYwohjzTcquD0tqFoZXHue7B8TTpsDUXsHJeNx+KAPKIAwqQSmWnHArW8OhOfPQias/REER0kCoBw1AOpJAIIsbT/YiRPJcvEeoMIDc4qAD4uMYqqTFJ5dGkAXI6pY0v3gd1C9IvirMrN2wwhiqOKAd5AXFtxoQN3wzBvIiRjG/KVFZWmuJUkFP7+wmStiaeZcgoLpwOhQM8IL+N2/Wu9r0FW77C2oCjAQZMHLmP+s4OjlLGOOKsExSag8yU8beHIKf1m7ZhY3yoWcuJ5iHiOzv2WO1DLoCbnQYYZ81HYQcvblT76C/MaAvi5Vv/vnEA1/lfPcuHYjxmdGDdnFxzwiRq54SURRmQmIuw9Rhc09Antg5APwu/fdnIJY7/B4GGTFXVl/VLfeeG2UnMAwr6GfIGpw+MYdkHJJXS9c0WSYOS9SHfZyv74tlq7cAIh1NJdD/ad7WJKBJqlRBdAp7QF+12O9U4ZuTZJP26UkGTfCcHzhGb7MAZVZPPR8mzRDTgBMRBPfWbtk1Lqaw+zkOc+7J8fyzJuomzl2L9INMChD5dRqo+JRF3/jvuy87UwFHOwAW6r+pI+XDZxToMypO0J/3DRpFDPOCAFbIDx2lwjK7v7GBPxPcG5bt/si/jECGt2bGtN/23IpAZAonITmZd6FOKwK8LgeweuV3z2LjS2Gp+FLW7R5+HuiZHX5vGEsdwrklstK94CNSUDNVUP/HeuvpdtX18wRFrZCfTmdbnFIF0BJTsqEQoAgkR+LWQHXgRXTV5CeH41d0uEUeJyogHeHPgVZvGAhxq23h+dcK3CV6opuaspvrJFKLaPr7gewXHq6exZTrz+pwiwB9N4DScSgVCEVAE4iNgpyDGOTo9fst6pyKgCCgCioAioAgoAopANhFQspNNNLUtRUARUAQUAUVAEVAEFAFFQBGoNQgo2ak1U6EDUQQUAUVAEVAEFAFFQBFQBBSBbCKgZCebaGpbioAioAgoAoqAIqAIKAKKgCJQaxBQslNrpkIHoggoAoqAIqAIKAKKgCKgCCgC2URAyU420dS2FAFFQBFQBBQBRUARUAQUAUWg1iCgZKfWTIUORBFQBBQBRUARUAQUAUVAEVAEsomAkp1soqltKQKKgCKgCCgCioAioAgoAopArUFAyU6tmQodiCKgCCgCioAioAgoAoqAIqAIZBOBRGRnzeoNdPfwafTNR0uoXv261H9UD9pih/zUePB50qfumUmvPDqP2ndpSJeN70XffLiEHrtjJrVqW59OvqQzzSlZTfsd3do8g/vx+9P3zaKZ01ZRq3b16YzBXam8bC0V9m5CnYoa0WfvLqJ/jZlB69dV0kkXdaK9DyugOnWquvzfqwvNvc1b1avWx56HtEqNNQjYtrs3o7OHFdLfb5hu3gUXxjvk9l7m3zf3m0RzZqymE87vRD99uSx1T16zXLrkph704j/npP4mbTdqkkP7/7E1HX5qe8JXWgUn/I7nBo/tRZ17NMpo7pYsrKD7r59OE79aZto/8oz2KQwyajALD9my8PujWtNpA7skbnXVivV0z8hi2mqnfDr4xLZpz7/5VBk9Mr6UotpOKo+Y36Yt6nnHWbmB6MM3FtKzf59NC+eupfoN69I+LHdHnN6en8/1Pi83QHb+cUsJr5Oe1LZTg2rPvffiAnr1sXk0r3S1+c0lJ2FtYO1MeHmBV+5dbdq47XN4AS1ZUFFNnjEe1zqR9paUV9CYQZPNuO114tML7To3pJZt6tEPny+rhgf6O/+a7vTflxaYuXddA0b3pD67NHW+u+gVH/4iW2Htf/HfxfTu8/PN+2M8uGQ9h+Flr3/Ii31FyQHmccq3y+mxO2dSycSVRkecfHFnmssysd2ezei5B+aEjsVeG9lYj3EE+6FbZ0SO59QBXVJzk988l86+vJB6bptnmsac339tsfn3OVd1M+t+4by1dC/rgOKfVlCfnZsavBswfrZ8B9vB86L7i/rkVWsTe8WbT5eZ9Yt/78f66bi/djTrWJ7FfjP1uxWJ+xWMXO8S9o4uXGvyed+cRelu1zgxN659Gft03HUTdy/FnGUiI65x+3AIk90oeZr2wwoaPWAyrV653kzzmUO60j59C9KmPDiWoj5NnPYBHhrVfxItX7LO2CPdt2pi5Fz0ENaFXoqAIpAZAonIjnQhSuMPx7SmUy7tkjK8YQCNunQSwViEYVk+r4L+MaqEzh/ZnVoU1KMn75lF69dXpgzjt5+dz8ZaKR19Vgc68Pg25rn32NB5/fF5dPGNPWjN6vW0avl6s+hhFC9mo+yy23oRNr91FZX0wI3TDdl6+7n5oX1grBPZ6BRDdwEbr1DIMFyhxO6+ehoV/7iCBo3pRYVbNDavuGDOGvpywhI2tAsMqQu2gXvsvzXJz6W3nimjJ+6aRacP7pJSdq7nkk6TEMgZU1YZBQhFeBYbELn1fmZ8SRvM4v1LF1UYYtib5yAbZKdi7Qb66n9LaJf9WlCStuPKYxjRsfsF3pjLZ+6fbd5pt/1b0nyWh7uY5Ofk1qH+t/QwpMR32cTftQGK/MJg/ejN8jQZlbaj2pj+08rItRUle2IYb71rUzrguDamu6h1gk3W1V4pyyTWaI+tq4zZJPMQ1d9n7yyiDoUNjfMD8tW6QwM6b0Q3+podI8C+SV5u5LtjLFHY/e+VhZHtw+gGIfruk6VpZCcMr7D17xsHfv/6gyV07zXFtO+RBXQUOzGgbz5+q5xef6KMBozuYci5bywiL0nWjE9+o36PGg8cMmMvm0Jr2TGGa8sd8+mi64vYGNxAd1wxlY4/v6P5+8PjSulSXktwgok84u9CdsLaAamUtbPTvi3o5YfnVmtz/uw1NHbwFNaTXQlkaMzAyYbs7Pi75qlnse669m5sjM64/Qomi+ZXON+lbt06oe9o47k5no8rQ3HGuWj+2tB92ddPpntpEhmJkrVMZLdk0spQebIdJy7HUthcQ+6DWMAegT5o07EBte/a0Ow39niV7PwSraXP/tYRyIjsPHP/LPaczTcRlYFjepoNCxc8mI+zhxIbHcjFjMmr6N9jZ6Q828sWr6MPXltovPjw1tzKHhEsbNngxDh45ZG5tM1uzVKRkLJZVcZmIW9O8L5ACcDjDu/vHge1pKfuneXsQwwwm+wEJ/yL9xebtv94Tgc67JR25udJXy83ygakKqyNoKKCUrv54onGC4MIVpy+4wifS8nHea4m7smmcSUkYy5H1P7cv0sishNXHl1kJ9gvInog7EVMsM8d3s0Yn7jgyYScwGgSOYnCGMT/7WfmG+IEg89uC8+J/J41tCs9zcTKJaNRbcAQD1tbPtmLQ3aC7xaH7CSZhziOAJEvkB1bR/jeHWP34Y97wtrHb0mNNtf6940Dz4wbMpnymuYaQgBDXnQgIhO77d/i/x3ZgX7vtR1H+3lh3TZ0qnkfOKimc9Tq7zdOp4EcmcN1K0cFEfXZZremTrIT1g50sqyd3Q9sSQ/fVlqtTcwrovZ/vbobbb9nc7qLHVoHHNvG9GWvu1xe20GyE9WvrIlvP17qfBf8HvaO9nraHM/75Nmly8LGCRxxufZlXz8+sgMd7VpLrn0wE1mLGl9Ye8j+cMlTr+3y6AOOvOx7RAHVzXE7H6MwtLHAPvPh6+W08++x5jc605TsRO2y+psiEB+BjMjO+xx9gcEBA/ACTjvAAoV3/JO3FxmigLQMkJ2Vy9bTrexVW8nRmf15szng2NapNCIxHo/5Swc64rT2oSMWg2TezDXU99R2dCRHZEB2QFJ++Hwpp461Mek0rj5sow8b7lfsNem+ZZO0dDJsfrewcVvAXmQYHIiY4N2236t5KmLlU9Dw7E54eSG98M/ZJs2tS8+qCFGUQSceIZCjbXZvagzjC64tMlGmJ+6eaYgkNuu3+O+IROGCNxJkD55p+54fOT0ExM/XltyHyMkGdrz+8Bl7rjnqBo81jH5pV1IG9zq0wChzuy9El97iiBwMW/Q3jccLYmpHdmTOQBxwT6O8HPqYoxfwfJ14QSd6/K6ZZh5nc0oj3g3v1Y2jajBcQJTxzClMeMYNnmxSGXHB04toH6J8wSuuPOY3r5eGHQgI8Lb73WGf5vRPjkYG5RJRDKQY9Ni6iTHmnuB36NitkUlfwEZ8zhVsuPG45QLxb9g4h57jVJoZU1bS4HG9TGROLpFfREaR/uEiO1FtgBSGrS2f7EWRnbB1EofsxJ0HGDTSXlh/eIcwMuJ7dzzrwz+qffyWxGgLW/++cSCFd9yQKdVkLSjfUWPZwJHysPVor2nRJ7YOgHwiZQ+Rx6nfLTe65gRen5IOKPoA40Gq4l6HtjI60YeNjB9zDF1y+qAuhCj+C5z+i3ReXFhL0AGILPocOnY7MCpl7bTllEikFAfb3GHv5oZMIf0Xkdl6DerQsedUpbHZ627tmqq0bFw2mXaN3zZm8f6ud8Fzrr8jaod0VkQcoHOQplmTzwPjsDnblQm1pG1DP2E/QLYDHAxbsJMGkTPXnIXtyz7ZyHQvTSIjUbLmG59r7kG+XPK0iDNN4BhbV7HB2EAHndDWOG/tK0xWMCeCBTAH0Trsz+2M4yP4vESYNbIT1Iz634pAfAQyIjvYBJs0zWGlWMyGaVOjwOfOWEPYPJBjahtukq8KTys8l3/le7fdo5lRvjDQkZ8uqTRhw0b++oM3lRjv4MBbe5oc8IfHzeCc9ubGWxfWhxh9QhZcYWYYCw/cXEJfTVhsUtka5+fQmlUb0ghRmIKWdtEPNtU/9+/MuGxUVnFSiRbMXUNnDS3ktJV5Js0CqXAgOTDCkaoEo1/y3LEhz5m+mu64cqrzHl9bx53X0UTTYOQg3e6eEcWG6CAShb7GDZ1i5gckaG7pGjqIUwuRYmOPB+Ry7GWT6VRO8YLRehs/s+fBraqlsc2YzO2xIbczp5ocflq7VDrSOVcW0qRvlhuP67IlG9Pgjj6rfVpKnGymBe3r05/6dabxl09NjTUoJ3HlEWmVQewEE0nFC5NLITsgy0LEMDbUHjzCKTkg40g7wvxDpkD8sQFCRoJyDiPUll+XnPjaAAY+uQ+LaIaRnah1EofsxJ0HITtR/eH9oiIvUe8eBztf+z6jSFL2RBZd6983jrg6MGosWLejB0xyrkf8FibvLTkaD8cJIhHQd39hso6oPK6LrisytZXQByDxcC7dedU0duQUmZRFHzZoAzL20OgSOvTkdtSpeyPzTCZkJ9iOvXZQ6xbW5mzWk9BNSGnbm0ka1mz9BnXT1l2UAR3sN44B+/+R7GDvhe4ay44lOJlQFzv1+xUms+GjN8pD8cW7BvdlRDp8spHpXppkrqJkzTc+l+ziby55+pYjPoj2y9WcU/VRUwh5l8tHdoAxbKlFZRXG6QCHQlDWlOzEN2j1TkUgDIGMyQ6KhO+/rphKp64ynp/FC9ZSj23yTF1O0MiCtx4h2ucemG0ID1Lf4HlFaNj2oAcNCCgOGOO4xNg85uwOtOsfWtADTH5AlJDXj8vVh50XG+VBtlOUEDnozNEEH2kRpQ0i8CCTJaTlgYh17VUV1cEVh+yghgnGRYNGdekdrj2Cl18uRA4uvblH6m8gO4i0hN3jawsepDuZKMGwD5ILWynLQQqu8eDgB6QZYs6btcoNrdkREon6J3iFUVf10xfL6ExO20LNBeqj7DS4MLLjGmtQmGFkx5HHz99bXA07GxNEp8IijiJ/SEk78cJOhjTaBEmMLmAn0UIYWnLZRaYrlq5Lk1+XnPjakHZ9cu86lGFTRXbizsMvjez43j0udtlIY4ta/75xwDEEHYi0SKRHhl1RBhrWKArxXevRtX5teYccS2QD9S0P3FhiyAFk5pO3FoUaunEMxikcKUIkQ/R3pmQn2I69dr5kB5WL7GzJBx/gUJzT+bCbN9iJhIgVMhB6b5+Xtu6iDOhgv0EDNElkJujMSxoZysbzvuggHH7T+ZAIRM9BfuBEjJozwcPelxER9MlGVGQnai0lmatfSnaCcz+reJVTnuCcBPletriC9+VyevGhOQT7xJ4vH9mBrYQaXNhScBZjv5fMEGCsaWxqvCsC2UHASXZs0uE6DQtGzc6cCvUW55WjXgaLG6kDMARtZQYitIY3PCgFXJM5ve3+66ZTP6SL1a/jrI1wGd14Ft5H5F6j3ieXPY3wCkNJTPx6WWgfMDxdyhUpd8uXrKcWratO5hKjBCFkvAvqgOzLF3qHFxRFud22aGJS4ZpwdCgu2cF9kkKBd3/mb7M5wtQzla4VVPJIgfDdg3C3q60ocuG6P+xv2OgxRniyog4ogDEHb/EfOVURnuQ7r5xmDobYiwkTsM8m2YkjjzDggtgF644kRQr1Ya6aHXjfcEqW/d5BmUV6Ukf27oFsQ9bu4+jYj0z05BAMpHqK/CJt0iVfvja+5+hb2NoKk3uR6bg1O/Y6wUYOo3Hw2J4mfQ8XHBaNOUVRNue4esEmOzYZC67LMDLie3cfdoJDNsgOxh+2/n3jkPowpA/ZNTuik5pxKivkI8qAFNlzrUefDthUZAdpPyjqxjqBEwjGIPRtkpodYOBqp2JNZWrtYE252kTER7zhZWy4S8oc5NRed2EGtKtf6Ha5NkfNjb0fZdK/j4TAyYO9GVF+RGggk76aneC+jNP1fP1kupcmmasoWfONzzX3OLXPJU9BEorsDDhJsb/5ZAVk0sai+MeVdPeIadSbsT9vRPdU/Z6SnewYutqKIpBxZAfGJY59Rs4qLqlJsBcwDihACs+Zl3U16Q9fsCcOCgFkB0qh6gQzrt84o4NJmUKR3iuPzqXXnywzx1q/xkdYw3OCTRlpcIgowFuH4t2WbeobpQIlFNYH0tYwnm8/XkJDuGanoH0DcxrPJ2+Xc41OA6PUcUkU4lNOPUJ0Rv4u4uFT0KgFwZge5Xc99E9t+bCDjib1I05kxyY78CjhGMt9+TjgI/hkJtS57HZAS/obb0JyXynXf/juAdlxtYU6JJxM5IqWwHDFCUb79G1lvMw/fbncRJuQCmKPB5sgCo+RsgfjAXUjSNdyncYmx3Li1D6ctgdZAe5C7lxkB9ifNqirMZCEUASjPsFlK0a2Tx5RUBvETjCRftF22GlsODL5nCu7GQKDsYHA4b9x3Pqs4tUmjW0Vk/sPOf8a9WU4nQmXRIvg+USaCI6bFvnF70E5wYmBvjYmfrXcK/dJ09ii1gnkA2mJIK5IZcSJTP/hfH7UQsjpdHHnQciOb11GHVAQtuZXs1PEh50cOpEtsuNa/8jn940jt17dajrQ1CNyHc3s6atMLSNqRaIMNBBnrEHXevTpgCiyg7WCdX4eR65x4TTMOGlsqNF59PZSU6ODS1KH8f9xGhsOgsE72qex4Qh6pMlhXV18Q9XeENbOVx8sTq0dOekq2CZk9VXeO7CHgHQhFfdcXqezGFN73SXp1/5sQFi/chpbcDwoOLdrdlDL6sJiUz0Pp4vPyBeHH1KwkNKIDAzXe4KUP88ZGq59Gc/4+sl0L00yV1GyFjW+MJlDzaVLnhCJQT0r7Jve2+fTBHYCI+ukmNNHcVIsoqiofQqTexsLOFqxL8B5jAMPjjuvk3GaKtlRI10RyA4CiciO/S0HGL2DOJUJqWm4YMThewn2d2uO5pBuPY7gICyORSyKVDzDUJjwzoHwzOQoEKI923E9D1Lb2nZqSO+9wEdTc2QASmgPPnkHCgAGODaOwzgXHBsQvLwVrHSCfYDY2N+6seFy1e7AIH3lkXmpugvcb7+vbNzB7+xIW6jfQCgaRydL6gaImL3h2xsmlJh8S0TS9fCeKAiFEdmGlaTrgIJT2PMWvEeKjtFXVFtyH8aMtC+QKXkGUTm7XWx4mKdgX/hOipy6tf1eVQcUYKO0Uw4Fa6ScjGEChaPF++ycb2qj8L0ZOZBCIogYD57HeGAkwQhDSh7Io2usgm9SeRw0ridN+M/CNHzxPpBN6dcUZ7Ncgpg/yRsZjD5s4iBsfbmAFPVOYiTX4xoAEGWcMojaHfv7CZK2Jp5lHBmOCyl9JVzPBPltw1gEv8dky1dYG0jfbM9HM8eR+6jv7ABHfDcmzjrBsfATXllg0lRhrOHYXpwkBxlJMg9R39mxx2ofcgHc7DTAOGs+Cjt4ZKPaR39hRlEQL9/6940DuMKAf/7BOUYHQr8dclJbOoSdJkLKfAZa2HoMrmnoE1sHwMGESCcukFg4mSCnkC8cKCPfcQI5iXNAAZ6Bo+Cx22fyASj42tjG75eB4Lq+fSJpULI+5Ptsn/Lx48F2QF5wcqHofrTvahOGMfYUGJ+o04H+QS0E0n/l2ST9ulJBk3wnByTOJjtwRtXk81HyLNEJOAGxf8E4t1Mqg+OETLn2ZTlBLMm6ibOXYv3A8XcbO1riyIjMVRi+YeOLkl2sw6A8YT9AHc+dV0010UuxT4ADImJCduBEi/OdnYtvLKKXHpqb9r0z7InINNCanewYu9rKbxuBRGTntw2Vvr0iUIVANo/c3hyYutLYNsc4anOfPg91TY69No0ljuFck9hoX/EQqCkZqql+4r119btq+/iCI9bITqYzrc8pAukIKNlRiVAEEiLwayE7iMK6avISwvGru10ijhKVwQtK9Kum8apNYwEOtW08vzrh2wQvVFNzVlP9ZApRbR9f8L2C49WjpzOdeX1OESBSsqNSoAgkRMBOQYxzdHrC5vV2RUARUAQUAUVAEVAEFIEsIaBkJ0tAajOKgCKgCCgCioAioAgoAoqAIlC7EFCyU7vmQ0ejCCgCioAioAgoAoqAIqAIKAJZQkDJTpaA1GYUAUVAEVAEFAFFQBFQBBQBRaB2IaBkp3bNh45GEVAEFAFFQBFQBBQBRUARUASyhICSnSwBqc0oAoqAIqAIKAKKgCKgCCgCikDtQkDJTu2aDx2NIqAIKAKKgCKgCCgCioAioAhkCQElO1kCUptRBBQBRUARUAQUAUVAEVAEFIHahYCSndo1HzoaRUARUAQUAUVAEVAEFAFFQBHIEgKJyM7CigU0cNIlNHN1KdWtU5fO7Xg+Hdf2xNRQKmkDDZ08mD5f+ik1zW1GN/e8lV5e8BK9suA/lJfThP7U7s9UvLqYBnUdYp7B/f+a8096oexZWrxuMTXme07me+atnUfb5G1L+7X8A90/8156bv7TtKGykg4t6EsXd7mU6lBd8/wdpeNo/tr51LJeq2p9nNnh7NRYg1h1atiZrux2NV1XPNK8Cy6M95aeY8y/L5s8gJauW0K/a/F7mrZqauqeBnUb0F87XUDPlD2V+pu0nVunHu3YdCfzbpX8P8EJv+O5gfz3P7Q8IKNp+2nFj3Q9j3Xemrm0e/M9aGTR9SkMMmowCw/ZsrB13jY0rvediVudu3YuDZk0gHo16U1X8HzY183Tr6c3Fr5GUW0nlUfMb4/GPb3jXFdZQffOvJteW/gKrVy/gnLq5FCfJlvThZ0vpqIYz0sHT817nP7N8n15t6tot2Z7VOt3dMlN9F75O7Rqwyrzm0tOwtrA2hk/Y5xX7l1t2rht0WQLWs7vKOvAHqRrnUh7ZbxG/zbrXnO7vU58eiE/N58a121s1rhrXd7a6zbTLubedf2l41/pxHZ/cr676BUf/iJbYe1/tOQD+m75t4T3x3hwyXoOw8te/9BH9hUlB5jHF+Y/T4/M+ReVVyykFvVa0CntT6fpq6ZR34IjjY4LG4u9NrKxHr0Lg2+4dOKFkeMZ2/v21Nw0qtuQzuj4Fzqq9TGm6SfmPUYPzX7A/Pu0DmfRCW1Pom+Wf003Fl9DC9cupA4NOxq8W9UrMHuDyHewHYvqTL0AABY+SURBVDwvur8P655gm1hPY0tG0XuL3qFK3jeA05XdR5h9Qp6dunIKzV07J3G/gpHrXcLe0YVrTT7vm7Mo3e0aJ+bGtS/3n9gv9rqJu5dizqJkJMo+AO7/WfACPVf2DN3UczRdO+3qjGUXbUHnQe6+WPo57dNiXzqk1WE0fOowWsH6U67CRt1oTK/b2Z5omvpbEMP92Q5w2Qd44NaSm2nNhjXGHmldrzVNXTUlpYewLvRSBBSBzBBIRHakC1GeWzMhGdt7fMrwnrTyJ0N2cMGwxEKF4TK461BjZF43bQSryQ0pw3j09Jvo9YWv0t4tfkeXdhlEVUbmXfThkv+Z/4YSEdJx5ZQh5r9v6TWWujcqomXrltLgyf2pa8NC+mLZ56F9YKwzVs8w48EYvuR7H5/7CA0uvJxWb1hNw3i8ZWvL6NKug+jgVoeasX+x9DN6deHLdFHnS43SCraBe+y/dWzYyWyu75S/RX1bH2HGHrwnjpHtmkIhkHPXzDZGwMoNK2lUz7GUbynTzKb+lz81ZeVkQwy7NOySFbKzlOf08XmP0Dkdz6MkbceVx7A5sPsF3rewXGIuj2x9FJ3b6XyWmS/4bzcyxa5rNs1ujbp7wbOJ/+Gtj0zJhDwo8guZg1Fmy6jcE9UGiFjU2nLJrLQrhvGWTbaiIYVXOGXVXieQO1d7b5e/yWtyOR3R+uhUGzDMfXoB8xC1LmH492jci3ry/0G+sAaxfuFkaJHbgpozIYh6dwwmCrvbZ4yNbP/EdicTCNGPK35IIztheIWtf9848PtDcx5kovNv49wZXDjUrOsHZt1P7y56m27sMcroLN9YZF6TrBmvAEfcEDUezNG9M++k9ZXrTQvtGrSn0UxgQORGTL3SEBxcj819mIYXXUvb5m1HIo/4u5CdsHba1W+X0v3b5W/P6/Ttam1OWvET3Tfrbvpjm+PZybA7XTN1uJHRszqek3oW6w4kHUZn3H4Fkh9WfO98l9w6uaHvaMO5OZ6PK0NxxlmyanrovuzrJ9O91CUjL7KTIMw+wHtUOdP6Ux12zIpcZSK7kLnvWa+NmHYVNahT3zgjfs+O2FfZiXv3zDvYEbshBduBrQ5O6VT8MWyuIfdBLEDSH2Vd0L1xkXGONarbKG3tK9n5JVpLn/2tI5AR2Rk25TLj3YDHbWSPG8yGhQsezCfmPcqkZb0xTj5b+onZ1IZ1G0678qaDKIn8N7w1V08ZRs3qNU8pIjEOrmVStHfz36UiIZ8u/dgYm1A6IDtQAl8v+5JumzGG292Nlc7Lzj7QXpTRh99hWDw699/GUzO8+zXmPZ7lDXu7/B0MqQprI9ju98u/IxAyGMJj2LsZp+84wudS8nGeq4l7smlcCcmYw6RuXO87EpGduPLoIjvBfj9YPIFuYE8zjDTbQwfjGrILA0nkJApjEP9/shcb6wTGcNDbJ/I7oug6GlNyi5PsRLWBsYStLZ/sxSE7wXeLQ3aSzINvXaJ/kS+QHTFW8Hffu+MeH/5R7eO3pEaba/37xgFDaDjrwIY5DQ0hgH4THXhz8Q0mav7/jezcWTqe9my+l4moYB3hgs5GtOxhJrEDu15m/nYry/wp7U/lSP6pTrIT1g50sqydnZvuyp77F6u1CWIFbz7wO7bNCTSICc3BBYeavux114QzCYJkJ6pfWROPzP2X813we9g72utpczzvk2eXLgsbJ3DE5dqXff34yA7k3bWWovZB1zgwvnuYdL84/zlqXb9NLLITNvcFHGEZPOlSqqhcSzews0vW6cNzHjJZCbs03c3I8DDe/09s+6e0DI4oDG0s8jji/a/ZDzJBPy4te8DGU8lOTVg12sevFYGMyM7YktH0/YpvOdWimE5qdwohtQTe8YfmPEAT2as2a80sQ3bmV5RxisK1tHZDBe3EKV5ndjgnlUYkxuNezfcxaVlhlxg88ISDMCEdAWQHJOVbJkwntDuJ+7jO2QfaFIVyQ49bTErd9kxi7HQybH4IRcOjCoMDKTbPlD1Jp3c4MxWx8iloGLN3l95uogGXdB1IB7Q8yLxOlEEnqTRIldmqSR82Bj6k/hxd+nLpFxxV+o8ZR78u/Q3xgrccF9IxkCZy+4zb0u6BIYG0H19bch8MBkTYZq6eSWdwOgnmEEa/tCspg/26XEJ3zBif1tfu7HHC/MPz3JkjOkhH6s4Ez06FkDmD1w1jasCkeCpHgZC6gNA/omYgDSA2VZGAbQjhf6Q7wiOMZ/pxVO16NpYKfg7dz1oz06SRHVZwRDVRiSuPRewxs7G7iFMiv+Kojd3v1k22MeMLyiWiGEgxaFu/LY+1iN7naEzz3Oa0ljfAdZXr6JR2p7HxdlpqbCD+SEXAZreAUy1B+Pdsvnfqd5HfMRwZRfqHK7IT1Qain2Fryyd7UWQnbJ3EITtx58GO7IT1h3cIIzu+d8ezPvyj2sdvSYy2sPXvG8e/5vzDEGKfDowayxqOToetR3tNiz6xdUD9uvWNA+p4jrYgVRZr4cCWB9PAwipCImsF/z6kVV/WR5cYnejDRoQcMoP1PLrXOBo341ZeM++adF5cWEvQAYgs+hw6djvQJbJ22jZoR/9d9F61NqFj4IVftX4V9WZjtB5744dxKilSoux1V15RXo3s2Mol2K/8hvd3vQt+d/39/E79aAhHKJGeNIqJH/a+mnweGIfNGcigpG1DX13Me854jnzCwQC9/vGSj5xzFrYv+2Qj0700TEbCxoHINPZj7O9xIzthc/9W+RsmpRLrZTVHX3o17s12yMgU6cFzcJL9Y/bf6ZoeVU5Zn6xgTgQLYA7b5AKWE+yD9qVkp9p2r39QBDJCICOygzQQKMaH5z7EKUxdjdcaUZyV61fSm+WvpRlukq+KlDHktcObd2r7M4zyhYEeDPu63gIbNKI4UHjnd7qIjm7zRxow8WLahaM68DKF9YG2JMUJ/3bVL8BYgLFZzDnySGVrWa8lpzosSyNEYQpaSAjaLmrUg67ofrXBw97sXUYsfhflDZL4l47n0vNctwSj/w3GD+QRbc9YXUKXF15FV0+rSjWCd/szroe6s/Q25z2+toDdyGnDeR5yTe3RHazAJRKFtChscmdwrRPS+EBU+zKxeHD239L6OpSNHnjMjuI5gKfpb7PuIaT3BPO+3yx/ncYxKcLGcAGTFElHuqboBgJx+DMTg+mcDiFpcEgZtFPiZBPLz8mj8zpfRLewp9uOmtlyElcekVYZxE4wkVS8MLkUsgMvoRAxjG0kv89N06/jNJ1yY9Rh/iFTf591n5Hzu2beXk3OYYTa8uuSL18beH+f3PtkL5iWJfLsWidxyE7ceRCyE9Uf3i+M7PjePQ52vvbjGG2+9e8bR1wdGDUWrFusM9d6xG9h8g7ZhTMFERaQ9Ys6X8JE4D6zrEb3Gs+pwZ8ZfXAqp+xAXzww+36je5EO5sNG9NuVU4YaR8q+LfYzz2RCdqAn7XbstVPK6clhbU5Y/D6N4mwApD73arwFXcsZCNDt9rqLIlnBfoMGaE2SlV9KlqLIDn77hAkNonBwgt3YcxQ7e14x2RrI0gjDF3gE9+VjOCrhk41M99KouQqO47CCw+l+3pf2a7E/jeK6SNk7sV/5xueS3dFMzN9mwtOvc39Obf3eOMdQf4y0SLlQy4M9IBj1j5J7YPETO4dBolax7XQkry2syaCsSTqtRnbSoNH/UAQSIZAx2TmAc1NRNL8I3jH21sFLv3+rg+gmjuQEjSykFcDrAYOxHhMepL7BM45UA9uraRMTvAWMfmyWuMTY3I+L+5D3jfzvS7oMMOlmuFx92HmxUR5kO0UJheggUT7SIkr7gs796D6uM8KmilodkDe54tRNVHK+L4yL1vVbE5Qq8oDlQuRgGBOo8Uz0RGE/yDiG3eNrC5EMGDAw7IPkwlbKEvlyjQcFwSC2mHNgFFazIyRyCUd3QHBfmv8CzVxTaiIgqLlAzrydBhdGdlxjDUo4jOw48vjc/GeqYWdjAsIWFnEU+evQoKMxDEEabYIkRgGwk2ihXbgqxe7YsEBibfl1yYmvDcHAJ/euQxk2VWQn7jz80siO793jYhdFpnxGUZz17xsHDCTowJ2b7sK1YLeGKu6osWCNvsN61bUeXevXlver2DstaVxXdhvBB7aMMBF6yMzTZU+EGro+bPAiqKdAPZfo70zJTrAde+0gAusyxvdothc7G+41zqt/c6rRN8u+MsbpAbw/2esuyoAO9hs0QJOQHamLkzaSRoay8bwvOgiHH2pcLu92JU1eOck4EaPmTN7F3pdxQIhPNqIiO1F7qS/6Z4+jN5NbXEinDKYp+saXVHZxP7JOhkweRIdzvW4w88BHdmArnc2k6f6Z9xinA2RWMkPQtkZ2EtmzerMiEIqAk+zYpMN1GhaMmpPZgEWOK5T+tlwoig3meM6RtpUZTmWDwScekBfmP2s83pd0GUgNOR3BVRvhMroxepy6htzrvlzsXY89jfBaolAf4d+wPmB4upQrNnQY3kgfwyVGCVIk4IVEupR9+ULvqD9CUS5OT4HRAsMWVxyyIyRGvE4ouMWJc6I0g0oexrjvnrC2osgFcA+2G/Y3FNTDuMLhEFEHFMCYgxcMBBWhfRRj79VsbzqeT9MC9tkkO3HkEQZc8B2DdUeSItWG09VcNTs4bODwgqPS3jsos0hPAgkH2YasDZjUj2ZxyqAcgoHURJFfpE+65MTXBg7ZSCr3ItNxa3bsdXL11CtMVHFI4TCTfoTraU73BCHfv+WB5r/j6gXXAQV4Prguw8iI79192AkO2SA7IAZh6983DqkPA/m3a3ZEJ8HTDvmIMtDwW9h6dK1fW943FdlBLdJnSz6hUzuczqlxX5pTJMvXlSeq2QEGrnZQxC1r58UFzzvbRMRHvOFfM9GRlDlEme11F2ZAu/o9hE8ClWtz1NzY+1Em/fuMfOwriOQgXRGpyki59dXsBPdlOCF9/WS6l/rIjm0fFHNqZvA0R8kg8Y3PNfdTVk1mZ92LZl9uyCn0dgqmrNW7OI39aj5wA86wOHMFMmlj8cGSCSzLD5l98mZOdZRUOCU7aXDqfygCGSOQcWQHxiXqc6QIVWoS7AWMCMDjrECRGtWXQ8v/5AI8pDchylLYqNCcevXWwtc5urO3Cd8iT/gGjgwhTxh5rDAKUegKIxFH4yIPH1Eh1McgEoJoAIqVw/pA2hPGM41T1EZ0v5aPht7ZeGEeYmO0Q4MOhLA7LolCQKkhVUP+Lqj6FDRqQW4qvp6Q27sTe2lRdI66oqRkB8WUd3CKGk6zQqoUNp8T2p7M+ecb09hgIPnuAdlxtYVoikQkgpEUYIsTjLbiyBby23HoAwqnQU7t8aBOB6ltSBXow/Ut42aMNqdmuY4vfZmLh5HrvD2TYRBenNRnF5u7yE7HBp1o/BZ3co3P1NAUt6C0i5Htk0ekIASxE0ykX7QddhobUn9QoLqc0xxB8vDfSFu4lU/iW1Ax36SxYVN+tuxpPtp8hElPwCXRIjgOrim60WyWIr/4PSgnyDf3tQFsfXKfNI0tap1APpAaAmdA/66D6cfl35toLf4tp9PFnQchO751GXVAQdi7L163yIudHAubLbLjWv8/8UluvjnMz82rpgMb5TQ2x5XPWFXCdQFXm3q3KAMNOhInQrnWo08HRJEdrBW0e1r7M40Mw1ERJ40NZORyXuffLf/GPCcpkTjwA1EVFGAjLc4+jW0213gOmTzQeLZBHqFjwtoBsZO1IyddBdtE1sC77DS6mvWwHJJzIuvRktXT09Zdkn7tOs+wfuU0tuB4Cht2S6vZQZ2jC4tN9TycLj4jXxx+2Duu63GTMdpd7zmITzH9B+t/175sDPUEpxjKgTG2/gvbS4NzBScLTmMNGwdkz0WQosYXJnONchqZ+sid8nem7bn2GFHDCzm6L6e3Qr9P4WiYRGdBEnGi5Nmcnt67yZahcm+/d2d2kN48HRkv73JaeB/jVILTVMlOxratPqgIpCGQiOzY33JAzQ6UIogHLnxLBKcx2d+tOYA9vk3YIEQUBd8Tac4nr0FJwGDChfzrJ+c9wf/3GC2uWGS+3YPUKCgJHBkKI/INPpoaCg1H0Q5kwwpeUPvUE3h5UQ8U7AOGpX2Wvf3WrpoEKCwcgy11F7aylHdyfRtA2toqj0kCh7JhYLZnIoULqX32hm9vmFBi4n2SdD0oWyjVj/mwgvycfOcBBTeysR28R4qO0VdUW3IfxtyJDQocGiDPIOffbvd8Ts+Ddy/YFw6JwEYNgxyRHWzc+BaNnXIoWCPlZDAf/XlUm2P4VKTjTW0Ual7kQAqJIGI8yId+i4nw18u/ooNaHkLr+H9vMhF2jVVSY5LK47VMNHC0tY0v3mf4lMtT/aI4G0XVIOYvcSrOsvXLTK3ZDvk7mgMkEPERIxnf30HqIOQP3w2xv58gaWviWUZxMi5ERXCAB07twdG5we8t2N9xCmsDXkoYUHHkPuo7O6jZwbzFWSc4Fh5EEWukgg8cQbE30k6wlpPMQ9R3duyx2odcADc7DTDOmo/CDmlBUe2jvzCjKIiXb/37xgFckWqFU8WgA3OYCOCEyUF8XL+QMp+BFrYeg2saDiVbB+AUKdS24MLplzjVCnIK+bqMjVr5zk3dOnViHVCAZ+AoeJNrMfGtMVzy/TIYtq5vtkj6kawP+T4bjp4OtnMFH/JxHxNu+8QrV5tIx7p+2kh2xv3Ie0oOr7l9+cCZs+ga/s6KPJukX1cqaJLv5CBiaR9QAEJRk89HybOkyMEJOGDSxVyH2SotpTI4zuPbnuDcl+X7Y0nWTfCbda61hPUD8ohPUgRl5HnOFAnaB/Z30JKQnbiyi4N97MM64CgFUYceFCepTXbwtzjf2Tmv04UmUm5/7wy6BgRda3Zs603/rQhkhkAispNZF/qUIvDrQiCbR25vDmRcaWybYxy1uU+fh7omx16bxhLHcK5JbLSveAjUlAzVVD/x3rr6XbV9fMERa2Qn05nW5xSBdASU7KhEKAIJEfi1kB14EV01eQnh+NXdLhFHicrgBSX6VdN41aaxAIfaNp5fnfBtgheqqTmrqX4yhai2jy/4XsHx6mlsmc68PqcIECnZUSlQBBIiYKcgxjk6PWHzersioAgoAoqAIqAIKAKKQJYQULKTJSC1GUVAEVAEFAFFQBFQBBQBRUARqF0IKNmpXfOho1EEFAFFQBFQBBQBRUARUAQUgSwhoGQnS0BqM4qAIqAIKAKKgCKgCCgCioAiULsQULJTu+ZDR6MIKAKKgCKgCCgCioAioAgoAllCQMlOloDUZhQBRUARUAQUAUVAEVAEFAFFoHYhoGSnds2HjkYRUAQUAUVAEVAEFAFFQBFQBLKEgJKdLAGpzSgCioAioAgoAoqAIqAIKAKKQO1CQMlO7ZoPHY0ioAgoAoqAIqAIKAKKgCKgCGQJASU7WQJSm1EEFAFFQBFQBBQBRUARUAQUgdqFgJKd2jUfOhpFQBFQBBQBRUARUAQUAUVAEcgSAkp2sgSkNqMIKAKKgCKgCCgCioAioAgoArULASU7tWs+dDSKgCKgCCgCioAioAgoAoqAIpAlBJTsZAlIbUYRUAQUAUVAEVAEFAFFQBFQBGoXAv8HpRdazSTJSdE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562" name="AutoShape 10" descr="data:image/png;base64,iVBORw0KGgoAAAANSUhEUgAAAzsAAANnCAYAAAAWY0ajAAAgAElEQVR4XuxdCXxVxdU/2fcFEhKSEAgECIQtCAqyiguK+waIfFoBKV9VcKlowVK0FGlrqwW0n1oFa1XcBRdQsSqICAIS9i1AIJBAyL7v+c6Zx7zcvLzlvnfvS959M+OPn5DcmTtn5py58z+rTzM28OK2aNEiWLJkSYdT+N1338GECRM6fB4dNQER6ReRZs5fknYp6x111nTEeyW/i8nvIu87yZmI9ItIszd8130k2GmfT6PIAiIPxfbhMU96i8j8LjLtUtY9SQrbZy4i87vItEtZbx/58qS3GJnfJdhpJ04yMpPosUQi0i8izd6gAdLK7yLvu7wAaeUe4/UXmd9Fpl3KuvFkVeuMjczvEuxo3X2V/Y3MJCpJtPuYiPSLSLMEO2K6diiFX0S+F5FmKetS1kXkexFp9gZZl2BHj5u8ijFEFhCpAVLBIF72iMj8LjLtUta9TJBVkCMyv4tMu5R1FcLhZY8Ymd8l2GknZjQyk+ixRCLSLyLN3qAB0srvIu+7vABp5R7j9ReZ30WmXcq68WRV64yNzO8S7GjdfZX9jcwkKkmUbmwWKyDynkvaxcxOJS9AepyWxhpDyrqUdWNxrLbZSn43Jr97HNg5duwYPPbYY1BdXQ0vvfQSpKWlteHMH374AR588EH28+eeew4mTpwIPj4+VjlYpp7WJth69RbxgBCRZmnZkX78IvK9iDRLWZeyLiLfi0izN8i6R4GdyspKIHAye/ZsCAsLg5dffhmeeuop9nfeCgoKGBhasGABhIaGwh/+8Af485//DAkJCRLs6IVM3DCOiAeEiDR7w6Golf1F3ndp2dHKPcbrLzK/i0y7lHXjyarWGRuZ3z0K7OzatQvWrVsHixcvBl9fX1i6dClMmjQJhg0bZt6jrKwsWL58OTz77LPg5+fHniErT2JiotV9vPfee2HGjBla91hz/1OnTkGPHj00j2PUAUSkX0SaOX9K2qWsG/WscmXekt/F5HeR953kRET6RaTZaN/1CRPautp5FNh57733oKSkBObMmcPW9u233wZ/f3+YOnWq+ftD7m1PPvkkjBw5EoYOHQqbN2+G+++/nwEfa026sbny6da/j5E1Aq6uhog0S8uOdG0Rke9FpFnKupR1EfleRJq9QdY9CuwQuKE2ffp0M9hR/psvOMX1PPLIIzBixAgGfIKCgmzeRyXYcfWqrm8/EQ8IEWn2hkNRK+eLvO+0diLSLyLNUtbF5HXl+Sgi34tIszfIukeBHbLsNDQ0mMHOm2++yYCM0rLT3NwMW7ZsgdraWvjPf/4DAwcOhEcffZRZgKRlR+s1zX39RTwgRKTZGw5FrVIg8r5LsKOVe4zXX2R+F5l2KevGk1WtMzYyv3sU2KGYnQ0bNrCkBNSsxeyQv+Srr74Kv//976GpqQkWLlwIs2bNgsGDB0uwo5WT3djfyELi6rKISLMEO1LbKyLfi0izlHUp6yLyvYg0e4OsexTYUWZja2xshFWrVsGSJUtaZWOjBAX0MwJCUVFRDBhRzI4EO65eydunn4gHhIg0e8OhqFUiRN53qe3Vyj3G6y8yv4tMu5R148mq1hkbmd89CuzQRhw5coRZajp16gTPP/889OnTB/Lz82H+/PksS1v37t1Z4gL6O7VnnnmGub1JNzatbOze/kYWEldXRkSaJdiR2l4R+V5EmqWsS1kXke9FpNkbZN3jwI6rF0tb/WSCAr1X1LXxRDwgRKTZGw5F1zi8pZfI+y61vVq5x3j9ReZ3kWmXsm48WdU6YyPzuwQ7WndfZX8jM4lKEu0+JiL9ItIswY7U9orI9yLSLGVdyrqIfC8izd4g6xLs6HGTVzGGyAIiNUAqGMTLHhGZ30WmXcq6lwmyCnJE5neRaZeyrkI4vOwRI/O7BDvtxIxGZhI9lkhE+kWk2Rs0QFr5XeR9lxcgrdxjvP4i87vItEtZN56sap2xkfldgh2tu6+yv5GZRCWJ0o3NYgVE3nNJ+wQ9xMaQY4i49yLSLBUb0o1NRL4XkWZvkHUJdtrpOiGygEgNUDsxmQe9RmR+F5l2KeseJITtNBWR+V1k2qWst5OAedBrjMzvEuy0EyMZmUn0WCIR6ReRZm/QAGnld5H3XV6AtHKP8fqLzO8i0y5l3XiyqnXGRuZ3CXa07r7K/kZmEpUkSjc26cZmXgGR+V1k2uUFSI/T0lhjiMzvItMuZd1YcqrHbI3M7xLs6MEBKsYwMpOoIM/hIyLSLyLN0rIj/fhF5HsRaZayLmVdRL4XkWZvkHUJdhxe0/V5QGQBkRogfXjISKOIzO8i0y5l3UhSqs9cReZ3kWmXsq6P/BhpFCPzuwQ77cRpRmYSPZZIRPpFpNkbNEBa+V3kfZcXIK3cY7z+IvO7yLRLWTeerGqdsZH5XYIdrbuvsr+RmUQliXYfE5F+EWmWYEe6tojI9yLSLGVdyrqIfC8izd4g6xLs6HGTVzGGyAIiNUAqGMTLHhGZ30WmXcq6lwmyCnJE5neRaZeyrkI4vOwRI/O7BDvtxIxGZhI9lkhE+kWk2Rs0QFr5XeR9lxcgrdxjvP4i87vItEtZN56sap2xkfldgh2tu6+yv5GZRCWJ0o3NYgVE3nNJ+wQ9xMaQY4i49yLSLBUb0o1NRL4XkWZvkHUJdtrpOiGygEgNUDsxmQe9RmR+F5l2KeseJITtNBWR+V1k2qWst5OAedBrjMzvEuy0EyMZmUn0WCIR6ReRZm/QAGnld5H3XV6AtHKP8fqLzO8i0y5l3XiyqnXGRuZ3CXa07r7K/kZmEpUkSjc26cZmXgGR+V1k2uUFSI/T0lhjiMzvItMuZd1YcqrHbI3M7xLs6MEBKsYwMpOoIM/hIyLSLyLN0rIj/fhF5HsRaZayLmVdRL4XkWZvkHUJdhxe0/V5QGQBkRogfXjISKOIzO8i0y5l3UhSqs9cReZ3kWmXsq6P/BhpFCPzuwQ77cRpRmYSPZZIRPpFpNkbNEBa+V3kfZcXIK3cY7z+IvO7yLRLWTeerGqdsZH5XYIdrbuvsr+RmUQliXYfE5F+EWmWYEe6tojI9yLSLGVdyrqIfC8izd4g6xLs6HGTVzGGyAIiNUAqGMTLHhGZ30WmXcq6lwmyCnJE5neRaZeyrkI4vOwRI/O7BDvtxIxGZhI9lkhE+kWk2Rs0QFr5XeR9lxcgrdxjvP4i87vItEtZN56sap2xkfnd48DOsWPH4LHHHoPq6mp46aWXIC0tzer+FBUVwcsvvwyvvvoqvP322zB69Girzy1atAiWLFmidY819zcyk2gmHgcQkX4RaZZgR0xeV54RIvK9iDRLWZeyLiLfi0izN8i6R4GdyspKIHAye/ZsCAsLY2DmqaeeYn9XtvPnz8MDDzwAY8aMgfvuuw86depk8z4uwY4eUEX7GCIeECLS7A2HolZuF3nfpbZXK/cYr7/I/C4y7VLWjSerWmdsZH73KLCza9cuWLduHSxevBh8fX1h6dKlMGnSJBg2bJh5jxoaGuDpp5+G9PR0mDZtGvj4+NjdPwl2tLK3Pv2NLCSuroCINEuwI7W9IvK9iDRLWZeyLiLfi0izN8i6R4Gd9957D0pKSmDOnDlsbck9zd/fH6ZOnWq+bx45cgQWLlwISUlJsHbtWliwYAGzBNFz1tq9994LM2bMcPW+qlu/U6dOQY8ePXQbz2gDiUi/iDRzvpS0S1k32hmlZb6S38Xkd5H3neRFRPpFpNlo3/UJEya0Oc49CuwQuKE2ffp0M9hR/pv+/umnn8L333/P4nCKi4th3rx5zNVNaf1RUiktO1o+4fr1FVEbIiLN3qAB0sr1Iu87rZ2I9ItIs5R1MXldeT6KyPci0uwNsu5RYIcsO+SmxsHOm2++CUFBQa0sO5aA6IUXXoC4uDhzH8uLigQ7Wq9u+vQX8YAQkWZvOBS1crzI+y7BjlbuMV5/kfldZNqlrBtPVrXO2Mj87lFgh2J2NmzYwCw11KzF7GzcuBH27dsHjz76KIvXIfATEREBN998s9V9lGBHK3vr09/IQuLqCohIswQ7UtsrIt+LSLOUdSnrIvK9iDR7g6x7FNhRZmNrbGyEVatWMXc1ZTa2vLw8+O1vf8vidigGZtmyZfDrX/8aUlJSJNhx9VbeDv1EPCBEpNkbDkWt4iDyvkttr1buMV5/kfldZNqlrBtPVrXO2Mj87lFghzaCEhDMmjWLpZN+/vnnoU+fPpCfnw/z589nWdp69eoF27ZtY7E61FasWAEjR460uYfSsqOVvfXpb2QhcXUFRKRZgh2p7RWR70WkWcq6lHUR+V5Emr1B1j0O7Lh6sbTVT4IdvVfUtfFEPCBEpNkbDkXXOLyll8j7LrW9WrnHeP1F5neRaZeybjxZ1TpjI/O7BDtad19lfyMziUoS7T4mIv0i0izBjtT2isj3ItIsZV3Kuoh8LyLN3iDrEuxYuaKX1Z2DyMCuetzxzWOILCBSA6QrKxliMJH5XWTapawbQjx1naTI/C4y7VLWdRUjQwxmZH6XYMcKi23OWQEZ8VN0BTxGZhI9pFBE+kWk2Rs0QFr5XeR9lxcgrdxjvP4i87vItEtZN56sap2xkfldgh0ru7/m0CzIiLsT+sdM0sob0rJzcQWMLCSuMoGINEuwI11bROR7EWmWsi5lXUS+F5Fmb5B1CXYsbrLkwvbGvikIdK6Da1IWwufHF8KJki2QFJEBd/Rd4eq9V8iq4srFEvGAEJFmbzgUXRZygYG9lPXvYMKECVpZx5D95Tkn5r5Ly44hxVXTpI0s6xLsWGx9Zv4HsDlnJUQGdYX7Br4Pr2ReD7WNFeypecM2u8woRmYSl4lWdBSRfhFplmBHantF5HsRaZayLmVdRL4XkWZvkHUJdi7u4oWqY7D5zEooq82D8rrz7KcjEmfA9tzV5iu7BDuuwx4RDwgRafaGQ9F1Ljf1FHnfRaVf5D2XtEvLjtYz00j9Jb8bk98l2LkoZYcKN8DG7GV2ZU6CHdePJBEPCBFplmBHgh0R+V5EmqWsS1kXke9FpNkbZF2CnYu7SBnYMvM/ZLE6XUL7QFbxJmhubgJfX184W75XurG5jnOE1XbLQ9GYGiCNrC4tO9+JF78iZV3KutZzw4j9ReR7EWmWYMcA0rlo0SJYsmSJw5l+dHQegppMuL3vcugWMbTV8yt2jZNgx+EK2n9AxANCRJq94VDUyOoS7Eiwo5WFDNVfnnNiAj3psmooMdVlskaWdWnZucgCHNDMyVgPQX7hEuzoIhotgxhZSFxdChFplmBHuraIyPci0ixlXcq6iHwvIs3eIOsS7OAuUnICqq0TEdgVZgx6v83dVlp2XL3uS7Aj09Fq5x2jjSDyx1Bqe43GrdrnKzK/i0y7lHXtsmO0EYzM7xLsILfxdNO8to4lA0qwo10kjSwkrlIvIs3eoAFydb8l7aYVEJHvRaRZ8ruYvK48H0XkexFp9gZZl2AHd3Fj9rNwqPBLGJc8FzLiJkvLjtbbnpX+Ih4QItLsDYeiVvYXed8l2NHKPcbrLzK/i0y7lHXjyarWGRuZ34UEOxzcWG78fejCFomubNKyo1Uk2vY3spC4uhoi0izBjtT2isj3ItIsZV3Kuoh8LyLN3iDrwoGdz48vhBMlW9rcX0ckzGBFRK016cbm6nW/pZ+IB4SINHvDoaiV20Xed6nt1co9xusvMr+LTLuUdePJqtYZG5nfhQI723NXw/a81Wy/7YEbadnRKhLSsiPqh0CCHantNfIH0dWTT0SapaxLWReR70Wk2RtkXSiw88b+KVBWew6uSVkAvaLHtkkxbetDJy07rl4BpGVHZmPTzjtGG0Hkj6GoIF/kPZe0yzo7RjujtcxX8rsx+V0YsFNWdw7e2DcFAU4YzMnY4BSvS7Dj1HJZfVjEA0JEmr1BA6SV20Xedwl2tHKP8fqLzO8i0y5l3XiyqnXGRuZ3YcCOo/TS9phAgh2tIiKmud/IB4PWHZe0G1P7pXXf5QVIjxU01hhS1qWsG4tjtc1W8rsx+V0IsJN+dy4rHEqNXNj6x0xyitsl2HFquaRl5+IKyEPRmIeiVm4Xed8l2NHKPcbrLzK/i0y7lHXjyarWGRuZ370e7CxeNh9iJm5ne9wzajTc1HuZ0/stwY7TS9amg5GFxFXqRaSZr5WkXUygJy9Arp4Wxu0nZV3KunG51/mZS343Jr97PdhZ9u+ZEDYwC60516FVZ6HznI09JNhxadladRLxgBCRZgl2xHTZVAq7iHwvIs1S1qWsi8j3ItLsDbLu9WDnuc9vg6CEQpfc1/gGS7AjwY4rKyAPRWNqgFzZa9Ev+6LR31hRAVVZWeAXFgahffqAlHUp61rPDSP2F5HvRaRZgh03SOexY8fgscceg+rqanjppZcgLS3N5lvWrVsHVVVVMG3aNJvPcKAyJ2O96lTTloNJsKN9o0U8IESk2RsORa3cLvK+e7MbGwGcioMHofyXX6AAvz2NlZWMVQK7doWC3/wGZJp5rZJjvP5S1r8Tju9F3nMj0+5Rlp1K/HgsWrQIZs+eDWGoMXv55ZfhqaeeYn+3bLm5ufD444/DDTfcANOnT7cLdmJDesPd6atcPkkl2HF56cwdjSwkrlIvIs0S7EjXFm/i+6qjR6GxvBzq8vMhe1nreM+A2FhoRGVbE/6pmjEDxuIfEZs37bez+ycy7d6o2CjPzIQgVF6QAsNWE3nPjUy7R4GdXbt2AVlrFi9eDL6+vrB06VKYNGkSDBs2rBXfNTY2wtdffw2nTp2CiIgIu2DnhZ/GQzyMgIQa5zKwKV+4L3Ix++egsmecPQvNz9Nce/To4XJ/o3cUkX4RaeZ8KmmXsm6kM8vv3DkIOHCATbkhNRX8Tp4EX1S+BezY0frb06ULNMXHQ2NCAtSNGQMhn3wCAXhByhsxAsKuv95IJOs2V6Ws+xQXgx/+geZmNn5j587Q3KmTbu/ytIFEPudoL4xGP8krcWbNbbcxVvLPzoag//6X8atvWRn4lJayn9ePHAk1+CdkwwaoGzoUGvr3l3c5A+23NSu7R4Gd9957D0pKSmDOnDmMsd5++23w9/eHqVOntjrjDqIrAQGevXv3sp/bs+z84Y8L4PHfPQyRgbaRuqMDVFp2HK2Q498bWSPgmDrrT4hIM18JSbuYMQy0/0bc++MLF0LJli1WBZnicshlLXr0aEi1sO7kf/AB5KxcCfUZGTByxYo2/avQLbv4u+/APyoK4i2+Y66eK57Wj+93+e7dcArXpxaBI2+0dnG33w5B3bpBDCouva0Zkdf13AOj0J+3ejXk4h8zX4aHA7mlWrYAVGbUX7jQ5ucRgwdD+JAhAD4+kIWK+HEzZ5qfIRkPQuWHH47p7c0o+21tHzwK7BC4UYIXy3/T7yiWhxZ84sSJQOBI+bw1AsktbsmSJZp4UIIdTcvHOhtZSFylXkSa+VpJ2iXYcVVu2rtf9rPPQuGXX7LXKi87UaNGQQSCmNgbb2QXI2uuLXTBP/rww9AcFAThvXszlzZyeQvp2ROS0B373PvvQ+mPP7KxO19zDYT27QuNpEFGJV6Cjm5vNL/j6PKdsmABmyddwOrRwuLj5wd00es0fjyEIy2UTEHvRrLe86efzGtIACcY6a/HdaC14C1j/XqvuxCKfM4Z5bueg0qI/A8/ZGzIFRdKGej2wAMQejE2PAKtOCQ7R+fNYwqOqMsvhwpUqvP4PN6PZDcR/9Czx1D+u82d2yFgvrmhgZ0l7dWMzO8eBXYIvDTg5nFLzZtvvglB+BFRWna2bdsGCYiiySXMGhiy3HQJdtpLDOy/x8hC4uoKikizBDtiAnuljBiJ7zlYoflHk1saggECB3QpGoRWGzXa2pPobl301Vdtjgnlxco3NJQBIWVLxX7RY8faPV7q0EpiL36Afk9zPIKXrerjxxkNpIE+g8l9LBs913f5cs2Ahy54BNhKfvgB8j/+GJrQauV70f2H3hlz3XWQgpYyAmDnyVsDn6s+cQJIOx53110MQKpZV1fP3fbsZyRed8e6eCr9JBeFX3wBFINTvmcPI514n8AMBz9q5I/6ER/n/utf4Ivy04R/z0dXOGpxd97JkpUQb5PVt/tvfwsBMTHM+qNnI6DVjJ5Mlq0RZY7Onh5PPAEhvXrp+UqbY3nqfqsh3qPADsXsbEAfSUpKQM0yZoesOo8++ii88sorrWh76623bLqySbCjhg3c/4yRhcTV1RGRZr5WknZ1lh36kHrLxc8oe08XoZN/+hPeYhqhFi0P5LZCrlbxeBG3ByzsnQM/vP46DBk0CHzQxYX28zxadIq++YZ1oct/3OTJcH7NGqg7fx78MM60dOtWdulPULjD0L+V7ThaaUrQKkRWEn/sQ2ApIC4OEmfNgmpMe52L76SLUCKOQa50li0QnzXzFsYkVGMcEgGwZNRa1+XlQThe/Mh1Lx7nZo1uWidySQtFixW3bBXi99kyUQN/L13+6Pd9UZOutCAR2CGrE290MaPLIV0KG5D/g5OS2PoYsYl8ztF+aaW/AsFIY10d4+/g5GSoPHTIJhsQDxKgt2zNTU0MDJB8EPAgvmrCuyKBct64JYb+zcDLqlVMDlxpW9FbKGjTJqtdo8eNg04TJrBzgLdmlL0wVKIEIX2qG/Yh2aC5nnruuTaKEhqHrKb1BQUQjIr/HpjBmOTZ3U3rfrt7fvbG9yiwo8zGRjE5q5AhyQXNWjY2IkpadjqSdZx7t5GFxDlKW54WkWZOvaRdHdihWBH6ELvDvchVvtXaz9P3Xum2RrTS5TvtxRc1gU5rNBd8+ilbytibb261pHSB2YeXe0vXGLKGEOhglzEEMtYudvb2hvoSQCFwRBe/dLJQKeIIjqL1h2u51ewxH48/G45gji6TNG9aMwJOifffD7sPH4ah/foxrTldMK3xMlnQSAtOYEjp2sbHpotnCIIqAlZGAv+ezutq9lnLM1roJ17dN2WKltfb7Uv8STJF/ES8qVcjmoei6xgBeHpHIHoakfLBXiNA0ueFFyAQMzjabQhyKMPj6b//Heoxfr0KwZ/lOWGtP80jA2XL3U3Lfrt7bo7G9yiwQ5M9cuQIzELNVSfM4PL8889DH0TE+Yhg58+fz7K09VKY6yTYcbS9nvN7IwuJq6soIs18rSTt6sBO5sUMXj2ffhoVkj6YFMiUxYq03UH4x4jN0/c+EwPl6QJBax4QGQmheFHXesF2lmYCBTl4+aH9bsK5VGNWKGuNXG1obgXokkOxP4GYCY4ABwMaCJIp6JpfhhzFxNA7z7/7LgNTlF6X3HGsxTAo50HWIUtwQnMgFz9XZJ27tpE2nloN0kLWK97IDS/u4gXY0tLlibLg7L57Ig1a5qSFfrKuFmFWXUrhTo0AOgF1y8bORfwhyUGo0l0L49GUjXg5DGPisv/yF2ZBpfg1dyTFsKSZxccVFUENWk4LPv+cyZSy1aHlmCwwZPXpjp5JzNVN2fAMqNi/HwIwc2EZKgTy0Spcg9l7eQvu3h0S7r3X6jYF4e+OPfIIA0iDsJ+rlmm1PKBlv9W+w13PeRzY0ZtQPdzY3jk4Ewqqs2Ba/9ehS2gfpo0grQQ1tQJlZCbRY09EpF9EmjmvSNrVgZ1d+AG01egyW7ZzJ3OJ6Iaab6NYfzx577lLVQimlybLh15NK83ke1975gyQt38FpsAOx/gWsnZQQgPeeHwOz/6k9WLD3Xys8RX9jlx9epL2Gi+ZLE7nYvYqel4JDrXSTpe7ou+/Z5dFpRZb6Xqk1z7pPY5W2vWeT3uP5yr9echbuW+8waar9yWdrIjU9LTmKNfVHs3Ev5QUhBq51tEf4uusJ59kgIQSoAzGZAkNGG/ThO575HJHa0HKDAJ9BIp4i8CSKwScuj30EARER7fZWkpMQH+4xZZkNRKTqpBLoLuaq/vtrvk4M64EOypW66Oj8+BseSaMPXwVROyphFJMkqBsaoTVyEyiYokcPiIi/SLSzBlB0u4Y7NAF8hBasVn2qpSUVjJUebHmC/+h2mBah4LYDg9Y2/ummhr2YW7PzEHWSOXByXpfpPXkdw5qtFqb2mGr2Sv0op0uqeS+R40yYFEjSw+BPnJ/o7geT1sTvWhvr73S+z2u0K9MCqJWWaz3vLWM5wrNFZgk4cQzzzAwE3fHHSw2iaw31lzUyAJESq7BaD31DQ4Gn4AAu9Ml6y4lVSGwRJbYLrfcApFY94uAli/1vZgwwScw0BxL5IuJv1xprtDuynvc0UeCHRWrysHOQExwE3XRNZMye9ABTClLefYZe0MZmUlULJHDR0SkX0SahQU76IpArhMnMcawFLV2A9Hl1pElhn/0yV2HgrqVjQen85/pfTl3KLAaHrDkezonq44eBR/8wEbhR9hdGld7UyaLDllMijFpALll8cxMGshs1VXKumNw78xa8/pFyj48BoMy2FFCBrJ8djT4EXnfXQW6/HJOCS1cTRLgDC/p/ayre573n/+wrG7WGqW/JrBC9agobo0SiKhNaKBMlU1jk5wwqxBmgFS61FHcEGWF5C2MCqUiEOLAh9wFObBSKqZ8ESRxwOQq7XrvgSvjSbCjYtXe/el/ID/wNAz7JBFS02+GyOHDmXuBMsAuCrPL9LYoOKcc2shMomKJHD4iIv0i0mxEsEPuOfmU9h4z+FhrylgaclGoRP9qy1SglVjoWBn/oAac8MxWNpUlCKBImULZr0jDnYr1YPRqyixwdLGkS6Ne/u2WfL8H45IosxA1NeuiF418HMuEAHq7sLl66dObzo4az13nnDKRBCVEYJm2sNFlsAoDwgk0E2jVsxGvULpikjc1zV20q3m3JzxjjX6eYY3mF4IxJQ0YaF9fWMimSzFqdOGnzIBGslbrcZcj3jqDiVAKsN4UxeF0x5TRFDtHYMLfipuaM/tLChxa9/yPPrKb0c7WmMy7AMEQb8xKhC53yn+TC94htEj1J5BEDcFR1KWXap67M3RqeVaCHRWr9yGhTLIAACAASURBVM6mKVAQfg7GH58EQ6YsaNVDeSCTpslWoTh5KH4HEzAlo0hN5D03Eu1Ktwq9+JMu1Em/+Y15OAJM/GPP/16ItVkoQNceAOBzIytR/4suPvbmSBc1R4Hd9NE9iGcVgSfy76a/kztF+IAB7AMWgR8wOstcbcq9p3fxJAw0nlKbS+9kbhzczQL/r2edCnp3FSa8OY1WM/KbpwszFQrtevfdulsEjMTvru6rrX7uop2UieR2yDNqWWbRo/kQn1LKXUc8T8+Sda9k82aIxgKrBJh4zBOrq4RywFN507NqL+Luol3vPXLXeJb0W2ZYs5bggs9Fjfu/u+atZVwte96ICrXG8nKmGLNMZKBlTuzbUl8P9ehVcOFiHSD6mdJNjtzmlLW+7KX5VjsXOlP7I3glZVYAJhXz5CbBjordsQd2WHYZ1IzSgUmNNEJ0kIag5UepHdIiICqm6DGP8CBWS/cCUehXboSINHP6jUS7OWgd42YiL7vMrixRth0KNKVMXv6KtL7kclCbkwP+eOBTHI4zzZHfOk9iED9tmkmbhq5gJF/8Q1aB9cnq8QN6AQs8UnPkokXprqm+Cv/gWmbbIrqGoPbR1abce0sgqXTZoxou9IFWNnKj8MXYHp6hyZU50IWLNMdFGzeaa93QR7n3n//stmxFRuJ3V9bUXp/2pJ34idL80uWKf3Mt50aW0piLWQ7pWQLY1Djf09/pG03PEJiy1ri1ldzl6O+2XFLbk3a9902P8Tj9dOb5YzYxukxX7Ntnll8ecE+WDOXlnjKPpdrxhNFjbu4aw9P3nOIjWfIDi9aMP+NZEJW/aqqtZd+S2tOnzT+upQxy+Ic32kf6dxkWE47EDJbUWMwRJV1AKxDVNaJvIn2bPLVJsKNiZ+yBHd4963e/AwpCUyJp5aXD0wVEuQxnynfDqdLt4O8XBCMS1Gl46SNEZtQC9M+nD0PCffexOhF0AST/z2z0l09B82f4JZd0iM++im3W/REj7bnexBuJdu5DrsbFimJPiM95elxr67YNA6qj8QOippH7AqUjtZdZiwfVqxmPnrFHh7XaFpTuNRlrsACmA6YCdhR7pFazbW1Oyr3nsRe8ZosZ7KA7Sw1mH7PV6APqFxKiluRWz2VhyllK00yNfNQjhgyBnlgI0J3xHUbid5cW1U6njqKd5KIa5bEKvzNqapFwEih1NvE4b/wSTq7o8VOnmpKGIOAntx2yCNLvLQul8r4dRbvee+jqeET/aPyuW9bLIasNtQtr1zIFTdKcOeZX0GWcAu+N2oTYc0qJb+Ubtgkto+MvZhAtQyUbxZYqW+Ls2ZBwzz3kr8gKJ1Na/zaptjto4yXYUbHwasAODUMa4kossEaXfFYhW+FTbCQB2Zj9LBwq/JKtzLxhm1utEAXDlSKdxMxRyPSUNpR+xv2pVSwnq1buHxXlkdl11Mxf7TNG2nO1NKl9zki0czBBF349KrnrTbuyNgn9nbspkLWCLvNBWNSOAlvJPSIf05pai++hfrUY9Er/P/rww6yAYzIGxVJT1pnhwE9N0hUlL7AEAKjRJc1hDio4ki9WCy/7+WeowRoyNB7FHxHooYsQnRen/vrXVuxEF1ZeXyIsPZ0BSl6JnBQoauoOERg9hIUuqZFbHhX01CsWyR7v673nauXME57raNp5GQjiLZYyG909G1ADTe6iBGqUlkuSDVIG8GfC8DJmGSSvtADZW19yVS2YOBHGkcVV0EZ73xvlns4dSpceg+tB54kyZbq3LU1H83tHrqcl7ZR0gax0dMafx7hXap2uuILVDaOfUaNYIH6uU9bRRFSEkwcFudE1kEcCpeK+WPuLihS7i3ck2FHBOW9/dRMUxpbC1cXTIf3qFg2Fra50odiLaTKpWBxVnSbt7emrrzZMzArPPkf03R/2KjQgHZWozQ5MTGRmf2taNNJ+0aWCaKdLDf07HDWqoWlpDBhlI+Mno7aWDkXenL1Qqdgqj3pEHorGiNE6ipYYinVx5P6llrncve8ELMiSanlJ41Yb0kqHUHE+vOx1wvgE+j931yHQQBdCW9Yf8xgov+T+k6hwyaOECmdfew06X3NNm6xqfA2trRGdBVSEksfuDEX3Mqo+TkBIbSPf/wFvvcUe55mCyAVOmSiiGNclBwtR0/lkLcOd2ne58py799yVObVXH6PQTkCeAsLVgF9eV4gUCRQrROeDtVaPF/uRr77aXkvtUe+hs2LXP/8JITt2MJmjmEJHGSg9igAXJ2MUfneRPLvd7NF+4dNP4SzyA7m2UbOsG6RmPrwMA1lfKQU3eRtQtjjKwKi1SbCjYgXfWn89FMVXwCSfudDnkskqegBYps4sR3PfFQgGjNDe2DcFyupMRVNHP9p2xqRRJq0W+cSTNocuRPRRsOeKw4WELmn04eD+1o7iFYywXrbmKA9FY4Adcluhy41eH+uO3Hd7oEPJp/bkjhIWkHXaXqOYhwAEII0YEEuN0jpTi0drjNKyQz/rjIoe0vby2CNyaTn7yissNSr9XenLTxXByT0iF3/PUqNi477hfD6sUjpabWyBJfrIJqE7hZpLrV7nS0fuuV40uDqOiLQrE29kYHybO10kXd0Xd/Yj9yX6jnPFpzsyHLpz/lrGFpHf+Xo5op0sOgWffcasOr0whqcOs/ARKOYJRM689BJT1NVgfFAIWnnoLCf30RBUwpEyrfjbb9tsjT03Umf2UYIdFavlCtihYWlTKcCRgiSr7roLxl50G1Hxyg59ZMWulqruw5fgZSVhAAtAI5cA0ia7comwFBKedpcIpTHJvUBrRfAOXTQrL3d0MHjafPWcj5Fo55fwYeiPrEfraNq5VroaAVzxpk0s3Su561DjllV7Viz6OJ1/913Iv5jwQLkmUSNHMnc1a9ZdAkD9sRq4LfoPzpzJzkLeuqA7KxXYUzb6sJHlhlyPyJpDjd5n6RtubZ8oCNofg2d7o3tce18+O3rP9eBbV8cQlXbu7kZa6CD8E3Pjjcxd05sbKXEpw2EhZpGk1oDuqt1QA09up3po342wdqLyO+2Nu2kvx2Kq5ApdiTxGcZfctZkU7OlvvKGJPSTYUbF8roIdGpr7wDehK1sU+i5SBhhXwIKKaeryCFl0yLLD2yVYW2jMn95l/1TW5nD2ZdaERAl49ELvzs7Lnc+7+2Bw59y1jm0U2gkYkGWHx5Jopbs9Pgha5kgKGGpqCntSFW9yh+OWF6oxRNnS+JlG8ULdH3uMZTwr27bNXFzZ1t6TK13lRQsQzSEZEzNYpl8NxtgjnopaSSelbOWZ2yhmiWIiY264gcUI8NaRQc9G4XctvGOrr6i0k1JgLwZj+ygCua25ZtMZw5IXYXwCxcoZFRRYZlYk6/BeTDQgS0q4Q6o8c8z2lnVWJgFjfEj51eXWW1nSkM4YE8QLrtYXF5tTXvPvAy+MarmCEuyo4CktYIenteWv4f7r7a15dETm2XKTT3JZXR5szF5mfvyyr3rDyIWrHHV3+HtbQkLrQ8GiFLDsjiJxDifmxgfa+2BwIylOD20U2vkHXM8YD6PQ7vSmXuzA6tdgIpbApCTmvsrjfLhrnD3664uKoLmhgVlvfDHbGq85RENzMOXqvDqyn7fvub21FZn279H6OQwVArwmEGmi6RtP7pxR6K1A8qGsM0XrSAHalJWUN7KIUiO58jTvBibrF62xZ1BZQX8n627sTTcx0Cbi3otIM+fVjqDdVh08ZeIDZT0nsjL2e/nlNkeWBDsqvpBawA47LFCzk4n+rfEX41X0yvqkYuqqH1G6rik7uRvs8EOeUlfSWukVJK6acDc+2BEHgxvJcWpoo9B+5KGHoGLvXrvpmp0iHB82Cu3O0mXveQripkx2FKAsIv0i0tyRFyA9eVfLWMp9t1Rs0rgUy0Lxb+SGQ0CGLJKWjZ6hb18QJgCi758nNcu09+Syl05FWC/WGBOR70WkuaNl/SwWLi3CxFcUJ6r0DrAlK9Zc0iXYUXGyvLn2aihJroObYxdDSo+rVPRo+wgJSBoGbVFgvrKKuEuD6dyJ6up8fPRh86iJ4YOhqaIKzkEWtAfYoRdz1xjSirkaF6TzsmgeTsRDsbYRP9p+4R5/4SVt0bm33zYHueupgBBx35UuriLSLyLNHX0B0nxA6zCAtX2ns4W8FUiJwhtZPckScvJPf2KWH0oDT60e3XOUqbGp5lXk8OGmulcd1MhKRQV/qWUvXcpidSkhCFlekzFtvTLjmoh8LyLNniTr5BlAfyhBBvEi8etxrKPW649/ZAoFiimLxqQHlk2CHRUHyr/fHwelqQC3910O3SKGquhhHewMx7gdqnGhp8uMS5Ox6JSZ/wFszlkJgX5hUNdYCdP6vw7fHVrWrmCHHayoHaa01dS8IUubaIfihapjQGCHZMTTaVfW0iBf4K53362bC4mn067HmWFvDBHpF5FmT7oAuZunbY1vb9/Jo4OsPRTUT9YQay5qvIYWAQr+7aN3kWsbFTJtT3d3Npc1a1hiEmUCErLmUOp4a01EvheRZm+QdQl2VJySeoGdERh8q3cwtIrpO3yErDpk3RmXbNImZcRNhvd3zWx3sEPv5hYeewesQ4I85AHRDsVDhRugrPYcjEic4fFgh6doJqBDQfZ6NtH23XLtRKRfRJq94QKkVe7V7DtpntXE4pBFiAAHKf0IbLQ34OHfXloTXrCYYuqoSKStYstq6Ne6xp7WX0SavUHWJdhRIUl6gR3KWqJ3mlsV07f5CCUlOFOxG7bnotYJrTp3p6+GyMCu7PmOAjv0borfoQ+E0a07oh2Km3NWsPpMN6Y+6/Fgh/PYoPffV3URcUbORNt3CXbEjNPyhguQM3Jt7Vl3yDrLQIW1rsja0x5Je5RZUYnGhF/9qlUxYXtr5A76te6Ju/uLSLM3yLoEOyokQ0+wwy9ZehUwVDF9q48QwNmet9r8u2tSFkD/mJaipx0Jdvjh2x4Hvavrp6afaIfiR0fnQTmCnfsGvu/xYMedSgfR9l2CHQl2REs/7O7LHwGevZjwowktPBR/QGnW6WeU2prc4/wjInRT0nD38VJMCnf21mAITUtDL4950CW0j8PPnIhnnYg0u5vfHTKaDg9IsONgEcnCsGbzFF1iduiDwLObdGSSAnI34umlE8IGQnLkcBiZOLPVSnQk2KFDnWdnS0WTPhUcNWIT7VDkGf3mZKyHrZt3sPoLjc314OcT4FHbx6ufU6BwBlZt1ruJtu8S7EiwI8GO3qcImO8K1kZmiXww/pcyuSkTBiifVeM+p4yTrX1tMuwsN8XmqI1PFvGsE5FmCXb0l2/dR1yEWRqWLFni1LitspHgZfuXO8/pBnZ4znA6oMi6016NrDhkzVG2EQkzWHyFtdaRYIfmozyEKX4nZeFCVYUQ22s91bxHpEORkhOsOTTL/KE8trMEKpK/gpOlWyEpIgPu6LtCzZK1yzPuqK2jnLhI+25tw0SkX0SaveECpPXAcee+87IV+ehq21BWxtzaKHMbAR1lAgFbYIieoaxuVMScxqJGsUN0/uVgiusud9wBp597zvRz/MZWLb/e7O1h6elha53cSb/WvXFXfxFp9gZZl5YdKxKhDNSjX++f5wulPZtUazscXQDc6UJj+W6KoSBLjiXQcXSYdTTYocM597XXWHpBKjhKlafTV2kvbuquA9DRnrfne939LorNOV91GIL9IiEjfjL4+vhhYoKWYrSXdr0HKo51hUMRpg+pp4Ed7iZJFkOyHOrdRP4Y0lqKSL+S5nWr86ChvgkGXBoJ/YZG6M1eHjeeiPvd0Zc/OsMKv/gCqrCGjyPgw+dKIKnH/Plw5p//bJXuOmLwYIibOhWOpGaZwY49RaiSAUXcexFp7mh+1+PQk2DHyiryTE0hKSngi8Wz9s6qYZnJ1Jp2HV18D86cCdVYibg94nY2Zj+LYMeUzpmyrVGmNTWto8EOn6MyWDMVc/5TrQKjNCMfipRCuqAqiy31+aoj+PdjML77Iyxr3xfHn2qzBeTfTdYdW23esM0esW3N9fWQ/ec/Q9HGjUzraSvLkJbJGnnftdDtDR9EV+lX7vnMcbvYMEPHRMPcZ7FmgZc3kfndU2knzwhKW001Ryr27WvDgb6hoRDSoweAry8k/frXzGtCeVeQYMe20HrqnrfHMWNk2iXYscIhlkkEKPCaMpfpBXZ4jY/2yDb2xr4pLENWv5jrYGLKQtXy4ClghyZMdQpyVq5kc2+PNVO9SA4eNPLBcLzkB6ughpM8OO42JhPN+F9RdbbDJetIsHMUQU0TghxqNadOmTWh7lI2GHnfHW6kigdEpJ/TfPpYFTw96xBbpdBwP3hxfYaKFTP2IyLuN98xI9FOhU7Ld+4En5AQSLjnnjZu4fyeQ7RlxN3JkhQ4akai3xEtan8vIs1G5HfL/ZRgxwqHW7qZ6Q12+OWdMqtQLIq7GmnnX8m8ng3v7GVz8y/PQmbzl5Ca2RVumPW+5ilqOSCUmWnaO9ZJC+FaaNbyXj368mx9YQGxEIdWm/K681BQfcI89H2D3mdpyonHVu+bzIrR9ut8LVzTcyE0NtXCpk2bYcIVV8KLv1ypmv9on8k/3Q8zDVlaXCgDUVBCgtNF9nh8juWauLOOk5H3XQ/eEZF+TvPh3eXw14ePmpfx6df7Q/c+oXosq8eOIeJ+e8Plz5KhlGBHreuxiHsvIs3ewO8eB3aO4aXmMSzyV11dDS+99BKkYRpEZavEoLvnMKhuJWr6J2Hg3d///neIx+A6W83ZBAXWgpf1BjuUAIGsR7y5y52GXI6oYKjag0u5hp4Edvi8MinQEvffKO5sRj4UOc/fkLoUUqNbXAcJ3FB8jjItKbmvVTeWQnxoPwjyC2fbxWnnGdqUYJv8zct27YLYG29kzzYhyKk8fBhKtmxh8VnUKMsQpVytQnfPyGHDIBfjtSjQNnnePBZsS/8m4BuIAIgaFeCzVm2cyzMVyUucPRsC4+JYMK5/ZKTbLo9G3nc9FkVE+m2BnWlzk+GayXF6LKvHjiHifnvD5U+CHddESvL7BNcWroN7eRTYISBD4GQ2XkrCMJju5Zdfhqeeeor9nbft27dDly5dICkpCZ5//nkoKSlh2dYCAwOtLqWzYIcnJ1CmhtYb7NBEuSsbu6i5KTMb186r9b/1dLDDLWJ0qc1Yv76DRcfx6416KJLbI7k/UqM00hzAOKa45QlrYIcADjQ1wSlUVhDgt9YIjFDGIWdb52uvhc7XXANU8bu5uRnC09MZ+Cn+YROceGoRS1/ujmQE1uZp1H13ds1tPe/p9NeVnoPC/euhuakRfDBmIarPOAiNc1xTxN76cJp/+aEEXnzqOISE+UF1ZSNcc2ccTJuXDFUVjUAubt6YsMDT91svvvZ2WScvEFJmUVOrIBVx70WkmfO+kWn3KLCzCy9D69atg8WLF2PcnC8sxYB0st4MQ82utXby5En4wx/+AP/4xz8gJibG6jP33nsvzMBqxI6aT3ExBO7ZAwGYltEXAVTVXXdBQ//+rNuJsNVQ6ZcNvapmQFhDiqOhrP7+FMYK9KCAQIsWgYGEPrW1UP7II9DcqZNLY9vqlBe8AQoCt0Fi7SSIqR3p1NgXqj+Bc/GZkLQtCjqnP+ZUX2sP26Lf2YHDX3iB7U/1rbdCPQZVenLTi+b2pvFUyBooCzgMkfX9oEf1NJdez2nfF7mY9b9k060QsnateazmoCBoRGDDWyMmA2lGGa5HmaP99c3LA9/CQhZA649y7lNXB74KgMT64hiIbMDvzJm2c8Tf5U2MhoJB1eBTWgbdTyL/j2gpmusSUSo7GXXfVZLn8DFPpz8o9zsIyv2+hfciUqAyzfE3wh7hnOa93wXBnu+DID6lEc5n+7H/T5xRCVvXhkB4VBMMnlDrcP2M9oCn77c719ObaOdnNV+vsMbu7K/BjV0hsKkzxNZd3mYpOf2NPjXg1xzszqX2mLG9ac+dXVSj0G6t7pdHgZ333nuPWWrmzJnD9uDtt98Gf39/mIppEa21QrwMESAicBQVFWX1GbWWHZ6Olg9ClgPuFsOzlFi69DjDKLYQMc/81hfz3lNGFD2bFovUN+vnwUEEO/1Op8PE217WPC29NALuThusmVDFAHrRrOecHI1FSQeIb6jxuBxHfaz93tKyM/pR01NhAwaw/3e9+26nM+uR+5o1VzWyxhZ8/jlzT6NGro41CJBOX4eF+a41vXf88UkwZMoCV0hxuo8R991pIu108HT6j3+yEEqytkDn/tdA6fGt0FhXCf1/9bpT1h2Ky2loaIbYroHQdwCm6eh0ihXRXbc6F//kMYvOxg9NFsqr74iDbz7Kh7SMCHhyRV89l9ojxvL0/XbnInkD7WTN+eXcGthx7j92lyo2pBf0jB6Nbszn4GzFHozRnAhFJwIgsFsuHC76Cqb1f72Ve7M7170jx/aGPXd1/YxMu0eBHQI31KZPn87+b/lvyw06cOAA7EZLDD1P7ivWmlqwk7NiBeR/+CFQzvno8eNbBUhrcQfjc7LFJNxtLgGtT4kqLFDOMCnPxObKIcTBTvr5DLj6eu0FIfUSErrwZl5vSrrg6bE7etHszJ5reVaZ0KJX9Bi4MdX1GjTWwE7EkCHQ92JWPS3zVNOXsg6tO/AYFA00PX118XRIv9qkRHF3M9q+670etuhvxhdVNNRj/j503fXzA38fX71frWq8fa9OAXJlI4CT9+NqBnxSJi2AmIHqLX88vTR/4W2PlMNNt19hBju3zEiAw7sr4EhmuXlO3pqdTWR+9wbaPz++AE6U/GjmU8o6q2xZJd/D3vxPVMlWkF8Y3IDfjW4R+ipuVb28nR7yhj13damMTLtHgR2y7DQ0NJjBzptvvomeKkFWLTv03Fp0iyE3N2VMj+UmqgU79iwsRgQ7WjKx0Rp6KtihufE6RfR3d1jEXD0ILPsZ7WDgCS0oRufqlAWtEhM4uyac9n/+fBU0+NXDpMOToc/0uc4Oo+n5N9deDSXJdWyMST5zoc8l6mpMaXopdjbavmulVw3f59RUtnqsS2AwBPv66f1qVePtem4ce27Y/M2Qi2Anb+tqSBiFyqbR6l3ZONjp2XU/nDw3EC69phh+s+hq+Mu8owzgPLQ0lWVhe2LKPrjsqs6wb1spi+H56/uDmDXIm5rI/G502im5zJpDsyDANxQGx90KnYN7QP+YtqCfnjtTsRsuVB6BWMzOGRWUBAcKPofs0p+ALD4APpit87iZrbV4BXi6bBh9z7Wsr5Fp9yiwQzE7GzBTEyUloGYrZocCkDdt2gTpGIQcp/D7t7aJasEOTzetdF/j47kT7FjL/qaFGakvHUzb895Abc0PqgMNLd/pyWCH1oxSFJf8+CNzXRqEdXg8sRntYDhUuAELyy3Dj911cI0TNZmsrT2n/Z1NU6Ag/JwubmTK1KikQby97wqz28QrezC4tsEUXEuNLFOlJw5AYedi9u/LfG6DkZdc9KVzM7MYbd/1Xg5L+lfkHISDlSVQ2VgPp2pa9mh535EwNMJ6rKXec+LjlefshqPvPgwRyRnQ964VToMd3v+lz15gQ066dBVs2DETAgIboUdaFJw9WQ3VmIzgieV9WTICSkxAFh0OgvjP3UVfR4wrMr8bnXZ+t3H1zLek/7OsBXCy9Een6/p1BN+6+k6j77mrdFM/I9PuUWBHmY2tsbERVmF6Wcq0prTcEND59ttvoWfPntAL08mew6Dl8vJy6IMZzaw1NWDHnJ4W09em4zstW3uAHcrIRm5ZgV27auFFlk2F19YJ9A2DuwesZvVQnG2eDHY4LfsmY32X8+c7vNAo8UdG/OQ2WcuMdjDowed8b/QGO8rq3vwdgQh4bkpdBheqs2BzTmtXS0qNXVpxGup8TQHhl8ZMh8tTpBubs+eAK89b8v24XV9YHcYTwE7+LixY/O1KdGHDmmeTbNc8I7e3rLULwT84AspP7wYOdn73wL9h7WfpcDjnUjONMfGB8OTKtFYWHB7LQ+5tt8xIdGVZPbaP0c45PRfS6LTbKjGgdo0s6Vdm8qQx1GZ1U/s+T3jO6HuuZQ2NTLtHgR3ahCNHjsCsWbOgE2Ymo9TSBGLyMRXt/PnzWea1HTt2wIMPPghFRUVsz0aNGgXvvPOO1Uxn9Hs1YMdRkU89LoG2mEQZg6JHkVGunaeL4HisgGzNJK2G2Y0AdniyAkrsQO5sHdXIDYDW+w60NCib0Q4GrR8+a7TrYdnhPE3jkz85+YN/dHQunC3f02q9edVvXttH+UtX0q+7yk9G23dX6bTVT0l/BVpzrs/8mj36+54Z0D80Gv6UnQmH0NLjCWDH0tJji6acbzGmc9eH7NflVZ3hzf8ughh0R5t9+7+gPCcTznR+ANIuuYFZcawVEf1xQyG8viwbRl8XA7MWpui95B06nsj8bmTalYpRrSUGlAzI70v0M1K0kkubNzUte07nYbhfgGGXQwvtHU20x4EdvRdEDdjJxvTPhV9+CbaKe7oT7BC9PF5Ia/0YirkgN6RyrJMyLnkuZMS5HqNgBLCjBIqD0K1Nq1XMFd47VPglrrkpkJ8Ajw/+Ry5U5AZmpINhe95qID6npoe/tV6WHaVFR8nTxOvbcl/HzNNNUNdUCYXVJ83zfufgTPQfz2q1nRLsuMLdrvVR8v3u8kJ4+Og2GBzRGZ5LvRTq0TL/r9wjsO7CKZibnA6T43q2eklVfRHUNVZCRFBX8PPR/1JgCW7UgJ3G2grYj0kNGtAFL27obZBXNghe/kcnll1t6qQPsWbPl1DbfRKMmmo729/h3eVAGdy8MSObkc451zjadi+j0r4JLeE5ZTugqOaUJuuLPfqtFZTWe/07Yjx7NFPyFeupskwzfT33KMxKNG5GRqPyO629BDu4CJTdiy7Oti7M7gY7tBH7pmCGIHTJ6/86pkC14ZJnT7AtzcdaL6xGADu0HhyoUha9BLQI6p2+296a84B+a8/EBPdknsmMNwAAIABJREFUAcmjU6e7bF1rr4OcB6nS+/QCBa6AHdI00lx4Jh8lT0cExsOMQepis6y5vLWnO4WRPwh68JyS/g2FZ2BZ9h4YEx0Pz6YOZ8Ovxg/+6rxj8Ku4FLgnugt+hUzXg11FH8KOC2vY33tEXgbX9XrapYK29miwBDdV+cfg0L9ngV9QOIR26cUyxcUOugFC4npDY20lnEGLTlW+CTjzOB8lcLln6o8swUFt4hUwavofbb6aYnceuj6T/X7VZut14/RY+44YQ2R+NyrtSuu3FsWoBDstEncWz4sXTh+Av/W5zKYYkpWbLNp9QiM7QlQ1v9Oo/E6ECwl2+AVZufNkFSCwY621B9hxZF2yxaV0QVxzaCarGl9ed55ZFciiozX1o1HATskPP8DxiwktaI0S77sP4hA4WqvHolnSFQNYXqivwexlvaLHArlcbctdxbTTvHHXK8v3Z+Z/ANUNJRDiH63JCqeFLpM18FnGO9wNTMt4vK8zYId4uKAqCzblLIfIoATk3UugprEU6hqqgNbI2eBZ2oNfzr+H1p4TZlIk2NFjV+2PUdnYAI14Dm3ZsgXGjBnDHn7l7GH4rOA0zEjoAzMuajQ52Lk3Jgn+J6olQcGmgn/BkbLvzS/p0+lKmNDdVNA42F+fy4E1Sw7PzuZohVJvXQrRfcZiSukWK41asENjPzgp0yszshn5AuRozx393oi0cyVd55AUGJP0ACSED3RZqaAW7DQ01bCl9PHxc4vF1tE+6fl7azSvyjsK3xXlsQQsT6QMhhtjks2vrEfvA0qzv7nkHCw6vgtu6dIDfp2YBuH+AXatQHrOWa+xjMjvnHbhwA7V0qGaOpYt7s47IXmeqZiiZWsPsMPjhuzNw3JedEmkudGFkDdXaupYo3nTZ4/DnsSfoXdBOlx/recUFbU2V0owQfE75IpIjTK0RY8bx9wS3dGUblJkcaALOtWkoZTN1LiFYsu+jyE/aBNYs0rQnm3OWWmeni1ApJw/jUt/XEk4YWsdlKDNljXwSGYF5J+tgf7DIlWnzXUEduiDywG50sfb2jzVrI21fl8jiDuMboaMJ9DFMAY/7skRw2Fk4ix3sIV5TCN/EFxdmHlHf4LMclMcpbWmjM8hsLPu5E64vyQbhgSHmR8/UrEZCvwuQI+h97QpcOiMZY9k61jxdxCN6XGvSTFl9uStcP8GyN6wrFVCAg52YgZgFVo0MpFbGrWwpIEQEBwFCWNm4s82QPKVpu+Dq2DHWzOyicjvnJ+MSDs/b/VQbtmj/+XMSa2UfnzNyGrbNXwA8yLwtEaJbii5DY91Jvdu+t4qY5+t0axMwhKHafU/HHQVsxJTXbFPL5yGlJBwICs3AZ7YgGBYhPGLPUMiINrfWGnojcjvnMeEAjtVx9BlAV2dqDmTDKA9wI6zKajJxYcuy5RemhodXHTp1hKnozx49ry/DDalboDYiq5w93jtAYbtISRk5cl97TWoPnmSkWIrBsvVA5YOPqoeTZYDnpCADkZbjWjOjv0ns5pQquQI3B9KYkCgiDLmEXBJihiMgfZ7ERDFQTgCJ9MFbSFz5zpYuB7fl4v1bsZBaV0uvvcrqKjL183VjOb9xv4pjCayTFkmsyCQc+JQBXzwf2cZidPmJsM1k+NULZ89sEPrRz7j5JZGa0EJHohe+jutCTVaXxa7gR+aGRoCXK0Bqa5h6Qh6hsGALjehVWspvq0ZxnV7WLfq3+3B67Y2gdbRHk+q2jwXHrIHdq7unAh/6NlSZPAH/OB//f0rcOux/7Z5U2k01s66aznsL/gUjha1/r3aIGrOT4xnLaq6W6urQ9YeaqFxJlkm17agyAQIjLKexVIJdubMPQ/H1z4F9dH9YOTsV+2unLdmZOtIfneBVXXtYkTaeXKXG1KXaqqlRgtpj35lqQBriz5v2GZd90KPwfic6XsdHhAHhTUnmbeMssC2Jc3Hqspg1qEfIBRK0WoVCOXNIXAvWrK7B4XBlwhwdpYXQJifP5seWb95o1pjL6WNgq6BIa2mTuNlVZfBpJhuepCk6xhG5He+AEKBHXN8B1ZyT0HXJ7UB7e0Bdniwva0kBQRuTIHwzdAlpC8cKtrA6orQpXBk4kzdQA5nDCOCHZo7rSNZeXJWrmSxTxQDpUdTxrXQeNbAgeV76GDoOriGJY3gjbsZfnz0YSzG1hvuSFsBq/diCm0MslfbCBTQxc/VdhwBMgXwE/+QFtwaoODZo5TvcCZtLj8UuTskWQgHXT4bmpob4dvTzzEASNr6cAR5eRX72GvId5xbu7TGnCnnnVO2ExqaaiG7bBvsu7DO/Ctyj6MEE9T00HLygTvyg/D58YW6uLE6y1sc7DyDoKZ072HMknk5G8IX3TdiAoLM7hqV5Q2wt6oILnz8ACRV5ENk71EQGNEF6sovQFnWViCwc+Vs0yWotqEcT7tm+Czrd5BXud+cic/e3M6WZ2KmvhYLvaULJAc7xX3jobifCbj74n/X9HxKtcVUCVquvPo8q9vTGJECl/3vm2y8zBUYA4pJDeKGobfARWsQ/ZzLVLfUEBg2rhMMHRNlNXObs2vf0c93JL9L2p1fAR6vo1Z5YO8NasEOdyPOrzoKnx9fgEq7C6rk2XnqtPV4Yx8q//CupWz0vZ3RcxXknt8CTbXVcGbPVhg9+TkW50dt3dn18PdzeC+DHEiEo7AHrrI5iVAEPVUKwHNd527wWI+BUFBXw87JAF9feOTodhiG9ce42682ivTtbWRZFwrsOEpEYIst2gPs0Lt5YdNhm9tqPOhyTK4/ykbWgKHxU3UHOvQOo4Idvj6ZkyZBY2WlzaQTzh4BZN7OzP+QWWKSwi9hANNR4wcD7RtZLAiskrWCtEa1+H/lBZsO2Mzz77N3UAsLiGWXr7gwBLZo0UnrfDXEo0Ui8/wHDKiMw7Ti1N+ZRu/45vA/4fDhHNatrqgzdL50RxtLEWmu16w8AzlZVZCYEgJ+WOg+53i1U2lzLcFOaF0YVAXaBnTtFVNzsuRHVgl8N661ssWGpMLopN+wH/lcDJinODjL5os+58mRbQPMS2vzsKp4Anu8Iz8IZDGkj/O09FUu++E7w1P82Sn7voVzddXw/qAr4dCP22DChAlthtm1qQQO7SrEWKp8CMr+Foakb4Led5NlDYHN+eNw/qt/tgI7fAAue+EoEwSOeUuPuR6LF05k//TzJUDlA/wiRwCeslKSlYusO8T75WjBzN26Cnz3ZkIOJoE7rUgER0C7S4jJskOy+jVa/Jis+uNa9l/VCghZBTuhXeGyB7HQ8TGMIURLD7UgtAwN/HULn50+VgVPzzrUal0eWpoKl4xFhGfg1pH83tHLZjTaebwOnXd3p5uyb2ppasGOUulACpkTJVuALEv0LWtqboCowERI7TS+Xc8sa3Tz84PODDoHSPlGc+ydFQDxp+vNXSpjAqH/Xf/Hnvl91rdwoqkfDAyuh351q2FT0yToFJKGZ1IgdEGXtSlxWA+yvgpCff1heGQsXEBgQ9aeF07vZxafHsEEmnxgbFQ8dAkKhj+dzGwV46hlf/TuazR+V9IvDNjhLmz2EhHYYoz2AjsHZ84ELF0HAQ9NgsCErlCKLkxRQYlmDTwVCU2PncQuxHRY3ZG20m2Hg9HBzvGFC6EEA6X1cmXj7l7OxI9YHgxkHSKtM09eYDkWHZwEZqwVKLW8+NG/ybp0EF3ClPFCSh4uOFfHtMmnTudCzplz7GCuPpsEjdUtZvP4kfshqnokFOKzVAzx2rvi4Z3lOVB4vo4N9eL6DKBLmrNpcy3BDp8XAXS6iPbGDxtZtngjF0w9Y5HsHfLK+hKufAwo016AX8sa0n5SCtcekSPQFz0dqg6nWL3su/IuZ/pYyw6YED4I17kXS809Plk/Vz3LeXGf9c3DbrAK9upqm+DJydugtCTI3HXApC1w96+uYP+uaiyCkncXs78Pm99a2aOss2RvPejy9MVxtNhfrDHGLaojEu9DcPsBk7vu6OGajH8K+3SG9KsWs4uMMnbO1vi9ax+Ay3rdDsFdfOCvLx6GMx/VQdIdgdDzulIY/OWfwKeuympXsuw01pRC5fljENljGPy0dzTKUzXs3lLCnveGujtGvgA5I1/WnjUa7fyM0Eu5ZI9+Dmpo3ZRZPvl9is5/ZYkAUtJclvArpsDtiMazf9L58b8ZG9gUuKLlkq1+EFLTCOc7d4GoslIIbqiDXendoDY5CD6oNykdKQlLbNUqOFm6FYYnPQK9O0+CEAQ4EZiIoBqtOU34DIEbSlhAiVymH/ieAR9rTZnQpQzjfpSNrN3UaCxKfNCezWj8rlwbYcCOo8Kh9hhGb7BDly06dFIxe5eyUb2dn4dlQtFA67PhBwYdIhTXwQPi3cHsSrAz7pIFmrO7uSIk5GKVVbwJD8TjjF7L9bJHNy84SskKCOD2XrZMVYY22htaXwKWE9G1hdaYfyCcCZKmuVmj2TK9srN7p8yeRn0vbB7HwEvghUvhiSVXsaKG1EiDTCDFWktI8Yew8CDI2m/b0tI5LhBum5UIoyfFmAOyqVji06/3VzVlW2DHGbCo6kUuPvQOZjCkDHDUSK5Ol/+MGQ3tD0auhkXV2Q7fOKjsmQ4BO44SPZCC5Mbey9wCKu2BHQLcB3ech5++qYaIkGKICC2C3MJUgKH5kHFvi4vn6G9NS2sJdkhm8ir2Q31jNfs9WdcKa7Ix6+FrrfbC0mJqGTNAQLtndiBEHD4DCaNmQOJoU4D00//3OPt/6c7RzOc+JLYc+o5ogLSYq+G1Z09AQ1UQ+IfQpcQP/O85CbmnEqHzV+FQdG0FFF1XAeNzdraKPyoOjoSz4fEwsOBYq/kFRsbDoDkfgDINNT3Qe1A4Wk99MCaumyHd2lw52x0KkUEeMBrtXHHgbIZLW9thj37leaRMb22pvOgZNQoVceWQe9Gdmb6z5DnhakF0V1nHGhAkl+9v9jwDw3+uA5LrP476DVyWtw+mHVoP1f7BcDYiDv8fBF/1HAMT+4yGof57WilP7LkK7q8owro7x2AXWnn6h0WzQsu8ZWBdshV9L2fAKLeqCnzxfLBsndHtjccCuUqzs/2Mxu9K+oQBO7xwZ8qCBRCDLk7ONEuws3rfZHPQ+e0YcK4mIFjJJEyAMI6DLn7KvocXPwFf37yNTU2ZqaQGD4KzFZlwN7pTtFfjYIfep0cVZGeFhGtUOL3OHs7KgqM0htosd8r30qFLjeJL+J6MSFSfQcZZmtXuLfEPabDJDe3gkkXmbl3RLedXj/aFyvJGePGp4+zn5KYWEFqP8QGRsHfNULwo+sMfV6ez39El9JPXc6HfJREwhkDNL+WwBX9WlF/XJhnBzHG7WB+y9HBAZW2+Jw5UQllpA+zbtw8GpA+EA3tfgtzk/RCSZEpyoIefuNp1sveccp8pULY8x1QDxVH78uTTUBJaA1f0eoK5OPHmiwUwCSST9SC9fAFcfYVzZ4yj96r5Pb/c88BjAgm7MQU3aSoPoyskKQ0IEHRGS08RpuXOiJsCzvCzvTnYAzuPXv89lFZEsO6XDNgHl1+fAi89FwFNIc1wybOm1NLUbIEdW+9tbK5HgNqIl6S9sPaYCbBQ4/TzPQ7wDWWuiWQBJRc2qovDwc7aVbnw6Rt5gGWAoMQk5nZbfedGaMA/IVmBEHDdMTgzyR/Km0JgRlUwzBh7FfBgZRpk+olNMDx7G5zqmg4xZXkQXlWMMTxzMZZnMrz+bDacRjfRnCwTgKP2xPK+0G+oaZ2M1Nx1zhlhDYxGux6KW+W+qAU7SiWXpQWax2eSe/HGk0vxe5vPXhGD5xRZo7WW0VDLRwTCvvjlFWjaewc88dt7WDc6Qz9dMx165RVDZspIaBqFCa6O50D3/I0Qe/In89BZnbpD19uWQWrZAfi4yFRknJqj2N7s6gp47Ng2lqiArD2bis/BK7mHgYOdqQ/+CBWDatmZY9kaOjXCO5eNh/io1gkO1NLrynNG43cljUKAnVmhoSxonVrG+vWqNPzKRdqe/QpsL3ybARAy/1L8DG9qsnLRs0om4R9hunjEhqbipWMqs1psXbsQdiZvgcTS7nDnlW+5wou69VGCHTVC6+jFaoSEDhY6cEprz8Ke/I/ZkMqgdWcvyuS6SIVaeR0eR3uvdG8iy44yaUC/ztfC+O4PO2VNU0Ozo3Wz9XvyLa7aegcc/WAMJPSrgJKyMqjOTWz1eNTA/dBz1utsDSlLH7m1UYvt6ny6Sw52yOJDGdmunRoPX713Hoov1EFAoC9MursrswBxkKWcSHjqcej90Ivsoj3nonuAq3Tr2Y8uy34IUnhhSbVj+1w6Fi65whRromwcbPSqmgE3jlUPitW+19Fz9gKPeRwKxSzxZpllyNH49n5vC+worRiX9v0KrrlnOPQePxHuveVn8C/2g9seLoDUrr3Y0NVbTZkyLS07aua169w7kFO+iyWiuDbuUYCyEvALiTRnWCP6yUp79N15sGNrIPw3c5rVYSmG5sTBSoxRq4JqLAQaHhUAt85MgN+t3wn+3wazOfPWfdoayLksAo7BcBhffwH+d0AG7Kiohudz26bgVlp/Uiah5RjjeWoD0qEgr5YpHX78stCpbIdq1qS9nnHnOddeNLj6HqPR3tFghxJ3VJ07guZZP4zPa2YyaaksJtfs7bmvm0FPYvhgVi5AL9BjKtXhw2JeefZPmgfdyz79RyBUHrwElqzOgOLIGvhw2Ydwuf+nUFbdGY7GPQi9IhKgqPwE3P/YGFSQ7YatpfkQsfHvENTQ4o6WOPZ+OBuId5jyDRCfOAqujLof/DGZga3sjjt3FkGPpDDokhAEP5ddgMeP/czAzqL4ofDkTQfssmZAqA/8z9zuMPaGWFdZ2Kl+RuN3JXFCgJ1bN21iNEdkZEBfKzV2HO32z1sWwukCjP+4bAZcqD7GgusI+JTgpfxI0dfM8jEWL5QkjOQaExHU1ewqwgsm7sZaMEOHDmW/I608xW/wRoCJ0vB+/ONMuBB2DobnjIFRt7ZoBxzNzx2/52AnqqYTlAYXM3pIY6rGimVtPtaEhA4dZapsbjHj/blWhPv+0rOkiebue3S5tqUJpUsWt0Dw+J2EGei6gn9sNW4xIUBLbnNlGHROzdVDlmjuNmIYZFYUwuQ4RTS0DhtGyQ42P3MjnD1eD/f+IRR2Bz8Cp9+5m7m0sbicmmAYPGML3HnnOJfnr5wmaaIP7iyD4gKT/3DfwXhx3GtKE01t8OVRcAz/XV3ZCAndg5mFIzIyEk4eqkSXwGp4aMkhiB92hcv8o8OS2Rwi59sVkL/rQwiMjIMAdEuw1erL86GuLL+VC5TyWQ52EmomwfCB4/BX5HrAfePauiFQQH3W5ni4+ibTZV9L47xLfvB3Y3ICW40y0xXUnIAfcl5kihtKha5HswV2Dv6cD397PAeSYk/C4ndvAf/AAPa623//A0RvDm3z6sSY4/CHN8bZvBiomevxTzBeL2sLZksKY25jPGsS9d3778fh/968FWrr22pD0zIi4MkVfdu8gltrYneEwcA9XaBbYihExdfDgCsr4YOG/fBdZWfoAzthCPwXDsIY/DOapaGl1ugTBv2aN0Glbw/offwcXHuyBWwOwuQFdAEyekpqI1+A1PCTvWeMRnt7gh2KgbH8hmavfxYKD5gyYCqVGrvRpas31p2J8DOdD9S2IeCh+GQe49qv80QYmXS/ZjfctTtfgJ+/roIQv04YR1OPCpI6CPXvhHE1xXBm/ZXs3SFhfuxbRo3cbsurOrdiA2Vm0iMbn4eKzLV2WSk0rjf0/1XLuUwu5jFd0Q0twg9eXXKSWXiX/DvdbBmmdNT3lKXBJwswMxweVUk9Wp9XRViktfqo6dvSqUsg/P2jQVpZWVV/o/G7kiivBzvL5s+Hidu3s7iNNAQ6atNNKxdpx5fzoOlQJvhMvAV2N/yXJQzgplees175PAVg04VDGe9hjZPItEu1WyhdKl2oybzrhwqCKz4ZBAP+9pIq5nPXQ7mrV0Me/jny2G9gb68TUFKP1gOIhwfifJkvrbOgx1JICARSmsdeaNFqRr/U8vpzuA57WDpiOtTiwvqZY3T4RY5oTQ25EXpV3gc7vy+C7z6rhOGX18ADfxndZhlIW0qAh6wQvIYRxe9QyvHQ3r2tWvcooJksS8pgSkfru/HDfEjGVLIEuigbFWWlIj/au+NToTorG76O9oUoDFB8vX/r+CxH4zr6fe7ZYvj9tBPssVWbh8FqXEvKPkWNMlal4x6lx96g+cNA4xFdvBYAZdRa9eds84eg98CwVrE/MSmBMOGvneDI4cPQr19/+GCKaU7Ll/tCBIJ9T2z7XsHU32XnIfXWpRDdx/Y+8YKU0b3HQOptbZURjmJmrNF+9pWnYP4fJ1i1tpGM5FceQXe5MJZgYH/BZ2yI7pHDIcAnBN08MO4F29HijSxjHzU1vMvTqPNMZVr3ZHd5ITy+bQf0rYqGOV36MxfGQQPx44v47sd1WbALvT2GDz4ID7xocg2h9//6o6PQ6V9t69gQ2HlyRR8GUGpLcvFp/KCje0dQdBKExrcFItbmvmfl9dCAlcypRaWOgthBN4AfZjyKSB4Kny/7G3y8YQIkdgdY9OZQ+G3Wdsj+bzVcVZ8Ek8YmWlWefJB/ElbmHITrsO7FwpQhrV5JtD981OR6rGy/6oRJCYpbijHXA2ptm+fAHbs/geR6VABUFkHKJHSpHjhJM9ihc27FgixMMBIEN83qCl0TgrVuqVP9jXwBcopQKw8bjXZ3gR06G0ngufUiKLKr+e/HP1mAcW+meJTCUyegsMzkgXDTn1fD0apSOFNbBc+d2guhCHT+B7+bt8X1MK80d8VVgh6yyIzAmB5XY5afnPchXMh0Xvk4ZFQUA0HbNhahW3g0zH3WdP5So9T7/8C0+8VHN0PRwa9Y6vmi4sMQVNMSCDpw9nt4jpkydpKCY+f3JTDlgSR4Yb4pdvTGe7rC7bOTgBRHkT/jnWJ3LBQdrocwzGS98CGT6zlvB2qK4e8bUYG4NhJ8i3yh75Bw+N3KNPPvG+qboRYTKpDXBTX6/8Uko1a4WP2PjMbvSsq8HuwsnzsXxuzBS7SLVh1aLAI7vvsyoSrCFwpim6ApORnuGPE2W0dT8ccv2GWDNBC8GGJS+BAWDEzZtQjQBDRFgU9Ag1lLwbWqlv6rfdbghb7ONQuUepZ1/OSxN9+AZUHVkNUbbwWKNh7WYD7500AZqajgFg8K7hU9GsEJZdhKtQqEvvl+A4wdO9Z8QNnKsGTNx5XcjA6882vwrW+ErfnjYff2W1vNafK0CzDpN1j9XNFWLjwORzLL4a/vD2KgZ8uvn4ZdJaaLSt+YPLjpb1PgXFkEPlMBAWmboCT6S4xpMIEHyyB66k/uWcGhvlBR1sgupmER/ui2VQZnT9aYMyqtwsrwb+S1DkrmU1qfMRHCFVorxztg/wles8Py0NU6rmX/isZ6mLzvO3gwuT/cGJPMfk1aqbdeyAFKBPPwn3vDrk3F8OW75yHvVA3kTyuFssta4hB6P2q60Hoi2KkrxdyH+CGuvnAcrTqm4HF7jdwWqKZKRDLK511tLSJKsENxIjEhtj+oPNlBzsu/gzGjMuCWGa1dEGkeSpCvZl+dSSfLXd70KOxHF/6/zjsKIcdtu0feefsOuGbur9AvvZ7VOnphvz+c6RwJj/43FgZ3T4RTZ+vgrXUlQGBn7sMJUHrug1ZxVGSlyZhnckWmRimez/38Dv7NdJkgi1tYV0z3is8VHvgaP+whiJFa+JCeIXBBMTo/7swAGH8Wsm5tcUlTZj+iZ+kSVlJfB0fw/1tx7AMVxTA3Ob2NhZYrOJT7MxhdUH6fkgGVVTvx+3CUnfl0WcuGQWj/ud6c0CCg31Uw+KbFLoMdOpdeW5oNF3Jr2DlErXJQDYTNaIZVw8eoYRldnjHyBUjrAhiNdvIIoNpijmJJ1K4L0T9u1KWstpSykSWDK452ftqSXfHnI9fB2UJTFs7FbzTAPcUFbV5FxTbv7dobbunSAnrISvTT2deYJw01undkxE9hniHOgp7Z125hHhAT7jZZ2wN9w6EGFdikLNwZ6gdn8ZN1387PIba5AMpjfw3bfkAXMXz0bx8MYt8+Sv5DdwC6W/BGZ+BQrI2jbB9j5tUzqMgedrwrBJ86h4lPekHa3S8yRc5f8Lyk+4llu+qOOPj06GkI29eisEj/bQg8fktrsEP97tj7XyjLboDkv5lc2F7ZZFImBuCH+RtUwoZFtpxvwUhXQo9gBngCgkwAiJKi0B+2BsGKn/m39ULg8zQavyvX1+vBztv33gv9srNVB6i34T78AQc7/HdNnaKh37V/ZP9srClvpQ1WphcmDQQJKbm99ai6C/qm92QFJi0v0+TOVdNQBjHnIqHskZWagJm1+bvys2/efwv+mNrJ3LVncAScRFoHBxVCXO2nEA2mIEJrjWIBlNniaE0+PPBbCAkOZu5+FJ+krBtE8TBUT6YGiwha1q8hDQn52Vflm7QfdFjuOHotuxRFonn5cM6l7OfBwY2QMToCigv9mMbliSn7GMihdMpVaI4m/3tbjYLn0x7/GwOqllnfKM5lzYocc6pYW2P49m2Co79BK8/fYmDkzVlwcGhPKMU4mjN+lHASgKrIT+iUCGMpElqHRqmgyY1v1oIUljFN70aXuM8unIZf8BA/UFnMhl+aOgzn35WZ2vuERrKfUUrNEkzDufNgEXzwdC6cnl8AabFRUIa0+4WFQuPfMLsVXoLnzvWBoZMv0XuaLo9HwCV/J9ZFyTK5FXEtu70BCRzte3UK+1hlzGtb1FWpuHB0meDxYZmPvsB49Dn8kFo2yyQdJCddwvqgP/tqSIkaiXVjTBH1PvhxczattN5g5/l7jkNAkR9QfJayBSPeGBL3M0RfsR8q01PYryowAPm7nOkYuB8M8w8lw5A0k0Ll6d+a+j4Yg/XERpkKdIYYv6IMAAAgAElEQVQl9IeawlPQiKmdO6VNQDfDLuznxUe+g3osRGqznbgMi0MNgdgHL0DB/rXMbS06MRH+/clkuFCMMjjlGGRd3pIMYAzK5R1xKVjzgyyZpGk2FbpVtuV9R7a50NDvmXZ6+y9wpZXaQrz/ttxV8HPeG7AVbofo6miY/dMqaMBsSon/8wxU5gyymdqdlA22lCQfvH4GNvy7bVYFSvxw84wEGNAvkmmiKekIXX669QqB372YxupnUaPsg6TsoZbcO8RmvZ+NH+TDTlRo0PNnT1Qzqy6Bc3ITXrMyB+JTGmHZm5ex85b+uBITaHsjnfuN1myXzr2tY2tqOTtXep672jqbFZPOvobacnMMHH83XX4Hd6mB7A3LmMKI/tSVnWPKB2okd699ad0lv++CbFgfFwzd0eqaGBgKo6Lj4D95WXCh3gTc49CV64keg+CySJPMUzMVV/8TeoHsZf8m0EM15ywzt9EZqUy+Qnz54X/2wLncMji8Cd3luhXC8ndMNbqU7eW3HoBL8/azHzWExcCIBz5hf1e6xatN1sPP7zAUsf57fZiVJ3zYdZB25UKYj/cTKvfAWwLqEfNM5e/MrW5QPZYz2AtXjW2CoaktVhv+wIaKEngZAiH1b3Hgc9YXpi5KhB4DQ6Eqq9lq7KxybDoXCPwoW8/+Ya3+TdYiagSQ/P19MWtkGGz96Qe4Yvx4k4c2Nr0sRm02wg0/8Hqw88nkydD9/HlN9VY42KmJCYOwuiBoLG8dgEoXH6VfOHcTUe5XWvkjcO0VtzM3KXspFe0VFnXD/tsckoOd2LpGuKFHP7gEtRZKd41ugf5wG7qVpKP1JzmkMx4+u+FAwRcs41MlXoDJlWsoal6oHSxYb85oRv+m+B86tOigspbNjgAOVTpvrCmD8jN7gA7akC6pkHzVPHh18UE4kNUPrspYAz3SsuE/nzwK9XXq3DZGXReD6WRzYfXbLbU++ALM+/AE25fyC4F4CNWyD/vX7+cz7Qv33aVnf/V4Dzz4GuDIngoYd2MsamXzzJcHPlZQQDXcM2UL3tSqIO+KqbD8fLZ5nW9HbdX9SWkOrTzlmSaAEZHRAjjpwF0886D5kAzBy8ZzqF2ylx3NVZ7ZUHgGlmXvadV9CPJACAaW7kMt9weDJrDMMX9B9wMz3Wf9YUj/TvAHNOdvwRpHY8aMgTmzd1oFO8qPh6tz1NIvewP6ju83+Y6rATr8Xbueo1gc60H0xNMHUQZOZp+A20cscKhxJMBBYIfatHnJ0B0vnMq2o2oZFAVtaZW1kbSYPNheC/3c7ZGK59UXx5pdImlMctdITg2F9OERqrKDkVZz5Q0mHn/wJkwOYKXtR6VjaQsrw86zj0J2UiAsKOoLQ3qarFq/n3nYNEYvtOAM+NpsbePug5bDBmJ8VY9rn2A/pnPi3Lb/sL/7HrwVmvLw9oBudclz0+D7swXw5cct7iQBAWiBXJgDCy69isUIzDncEkejfEdKSDj0QiVP16BQuCW2OyTg/201NRpPUmpRTZ9cjPC55JcaSC3JgZzBl0G/uMVWwc5SLC74VdFZuL1LCr62GbZgMDS5kz6cPACyv6hhQIMaWVNrk9DdBbXB9Cco19/mPAnUKDPA8Qfp8nP/UynMPYc3Gv/k4SrI2tcSm2drYMokR8/3w7inW2Ymwtfv5UMTIsf4bkFuUcbYmgf3GKALcBeMX2NxI3V5KIsRrYow0zf6bMUeq4WZ6XtjK5jc8r1q9t3mZnTAL+yBHfrukgKIWUt5/Rb8a3nOL/jH9C2IGXAdxAy6nil5qy9kwcmT2RDdkINZN0MwJvMOSLl0JPjU5sBpjFFuwDicM4dOsGQgfgjAg5L9oKKpHgJPNUBDPX6D7z0MecNj8VtyZavv4doLp1qBngFhnWBWYh8syNkCekixtD3vdTPoMaWrnoXfcJOHB7nIK2OMn7x3G1zIbokHGjF7H8y55z72LNFN9zdS4p1/5U4IuZhswNZ3YfH92yHnqD9Qsh6Sp/RhkUB3CypCnX+mFvzQMhKDlp9z1Xvg0MndsOm1RAgMOQUTY7+C0KhiiLtjBfxxegNTRPzlvYHgD1Xw80tz4HjVvVDRkAo/o0t/SGYAjL/9NehXad1ThLPOa5fPhoJPekLEjhBcXx/wxU+Ib7EvVF5ohLjkQAgN82eZKGtQQZF32npNH2fZsFd6CygKCPCFuctS3XIHcXZejp73erDz9c03Q0xJCfRdvtzlmAEOdgKGjoHeg2dA7pbXoQkFpBb9/MnX35pQKN20yGKQVvyEqtobngJ21qxdA/+XHAnjiqvhT1ebimZNxniU86jxt2xheGGoRA0ktVBfX+jqmweXNLzR6rGAht7QLS4NThZ9YTo0G2Oh/7YqaEZ/XfqwMB9f1AqRSxGpDch1jTcCOmnTVrYy//I0rcvXLIGYwoMQdLIzbNgxs9U7+/X4Ba66awDU5++CyIgsKB+dweKtNrzUAPWocUqd/gnsWbAE6qpN5t5uGHtz5nhb+pJ6hsDwK6JZSue78VKqbB+tOwPvbs6GiP14yii69kvegYDsHfBFt5oLiYOhHAHgKTwM1/ZBB1xsD1ZisHIiud2EQw7GF3TvNcJ84Jf8kI8Z5Ewfl9SlQyB6rClonruu0d/poJy1MMVt1defRaDzJQKekRi0nxYWBf+2cM8bHN4Z9uLHjO05AttQBEEF9bXAtd/8EjBtxk8M7Mya5QOxQ0wV6g/vxgr1759nlysO1ChYsz01wof+PYvxWMKo+7DeSmu+abXBFv/Y98oUprnkweXWnlV7AXrn4Ez45n8ftPm6LuM2Q9JtnwC5mpH7BNU5ctS+efsXuHq6YwsaXXqyyw9Bp8AoOLmxP5xd29o1lPMYWZwcgenPt56Fj393DmIjc2Hq+OfaTDHQZywEz7ya/ZwCgqmt+LoR9vVpgocj0uCy7iY/9sUTL4Kdi4CJx0bRZeTcz+jfi2mmW5oPRPa8jMXh8FZ2aieU/VAJ5181aUzPQgBciA+HXyr8WyksiqcWQuHIeqACqNR4coVYrHYejy40ZIuN9g+ERT0zHCol+LvV7Dm35lH8zokLN8DMfR9DKQKqTn2Xwso/NWHSj1C0vPQHsua8j3FCb2ANDmWLXWtK1900uAE6r4wC32ofKBlXBQ89lsqA0DcIjCiLU8l8rAeEWeOS0JJTdLE48K0EQFDmeLFguqhRivmQMF8EtmGYbKStS43y3dfcGQdDx0ZDLGaMIl4kMEON7sTW3HGUfSmm0J2NgAuPIVUWsrR8Z8+o0cxzgEoJfJ29lLkXkjt2JBbuDmkOgcbdWyGiuAkKTnaD8Y88AlFdBzuctpp9dzhIOz7wr0+WwE8vXA9d4svgN88MhpT0GFT6bGCWGXttz8lxUI+u+IO6fwOkzFM2Ct5/74cnoBYVwbZawa3lUDLeVNdt+F+aoORcIoTfcwAemn4L9A2NstrtrXPH4a1zWVhwuIH9fmB4J3gEgb7yeXL13ZSznFmLqSVFDGEp9SkJFAEfAr0ffLoOvn2hHwR2KoYeY079P3vXAVhlebVPdm72JoOQEBL2XiJTwQVY96q2KijV1tVl+6u1tvVH+3eDWu0Q98Q9GA4UZMheQQgEAgkkZO+d3PzP8355b757c2/uzUCh9lia5N5vve/3jjOe8xyZMBNOO3+rVBYdEe+SHPGuKZbxF/1Cth1YK/32vAuWuCSZvQjrjUla4eCsy64W/sz8v93yckOUNDS6KczmpFUkOwhPKIWekSH90ork4WXnysmNz0vhpg723UK0M6K8wdbPFsBzHcWK6HNjmeHseL7uh1L9aed8xkVLUiUshoVHvSTY1xeEDL6IzlmVI5cO3JO5jbbL8u+CY/bv9ch++zp9JBtyJmcKZf5/vLGjjQd3tMNdTXRt7JgL0fF4dwnL5mt6uiieLsbOkhWvy5v9guXKwlq5Z54RoaHQ+5EQYJEvUJTig5Jc5eV3JnfG1kusd5WcbAmQvQ3+sr7WUNTCvZsk0LtV7ty9SkIKDzo9t6QqCcUHkcA76zoJHTBWdu3qJ+uOlov/UC8pe9kqhYcbVXFLrfwVlu+W4/++S1ZsvUUmD1mlzs05icrx4SeggBn1XSjbpiKsbgoCnbtignx48gdycK/9pGbSPZWCkDBf5XHvqvaFOXk5bGm5HNrXItX1hgvbHx7ktHiEoRGF0rI/ebz8M+N8eWTdEpsHid/lRKXIp9N/KAlbGmX+v4zFvRFGX20QqJ5XGdEEJiHv2lB5yqBr5pehDVsSKxCythQJ2oSzhYFsYW91udRZjWckrvqO/kahURo/GnKgx/tli9eqAowWi5fU17veHOgJGzs1QuLgCWaEg8xYp1K6itB0dV9CKlmTZ/B1cJ6YFG3zOZ7O9X++/4h8+ccLJSCoTZLTOmr21NdZFVyI8MqwWNR1KUhX3rk/vO6i2nD7zUtzDsqvFpXIk59goHchjKr9/uVnpGnCJgn4LFHy3jMMHVIp854n3r4c3tlIREuiAFdKsMsn+vWCr5RDYBo8mQsBoWzG5vn48r2SiTE7MD5T5kGJcRRGJwcvnWj38eJHVsnqC1tV1ILwMYqjsRM3+nuScLbBnugb1uGV5d90CBS+ekzAbaKktRYmRIJFKjcBZy/wbFr85Mv6ABg8RpRjyBgwrT02WDShQDrG9LJ20hCuaeUtjTIchf16mldnfucFzyD3D1GNkPFRcLCZwlmmHqBB8+XfL5dIRK+Zw/DOxjskIaNe7npygizO2SG7AVFhlCbtE1xjOJKL8V/hKodK6hmtsvDPKTZoLJOkFyQMlgdf3K3qAC3/83QFv6HQYKWRwlwBKjbMN8gCDJbRYa6jTyP3p6aq2Zb7ox/1u3clK++1qzVQ5zA4vnM6iE7kGMrTqTJ2CAlnThTRBFRyKcVgQ6URkxRqGCrMx2Au2+7it2z5svpZCS8a2G5PEm5ZXZQku4/MBDQaEMh2CYQxeMGtjXCK7HdsIq6bjghGi82JScjz1+mw6fRAHnzwt+cfkT3/vlAdOW58uYw9O0gOfLFVRTcIOdt9BBAlyNTpJYCdG2OnSaLli0+MeTRm1Ak5b+Kb0gyYWvSICySvsFy2b50pO3dEqkhHk7VVqmAQMNJIWKumavd9sEmGDwlT6Cfrn0/I3p3RMmturpwsGCGtrW1qzec4i00MUHkk2vnFefISjJ63Ee3RRg8h4YvgKIyDW0LD24+VwCF0bCWcmbXii60pnz7J4BAVXc98draUbZ0kwy7Ml3sf+I7kA/565N832O2/5q5rPP9emTr2O3a9mf/MYRA2GTm9lIQFadIyPUHVy+J71+gP5sZQGuo6HDOEhylW0kDkbDd0RF2pFyRN2CPB5U3IR25fyEx3DUEUrSreS4rCaqQW1PZm8a0DxG2NAfvNrh4pHx+5SvqDBCZ/7WhpqQ6W+kFN0viTOkTDYmQmoOcpgApSiLihczIQzsmupLWlTfjPUT54+wtJG2DMtS8/KZctn5adMZT53wpjhwxso15neLZn4srY4QKhE/OG3fR0Jzyr+W6eKkBfLVwIFq/sXkWietZK+7McjZ2i3HKxeB2TeuTOlGauUHlK4WClYqVwis+hz8UHiwiNoE2+QbI31vDia7ljp6HwnwiJk7LAcLn80Key/dhs2Vh8noTP2idhiSeleW+8FH3coRRZYrylvqTzIsDrOG6ghz54UKr2rxVrUKAEDZ0quQ17MOlLJKzGT2Fl/eoRzbFg8Q2NEe+2ICnalyOxm0XWRt4hmeXpNsw6YRzaiPqi4qTKUelKqGDsAqyR+SzJwOHvWZstuwtvkZzDHVbVFVflyvgJ5Shm+Ky6VO7Ii2VA5gfSgMrL7I+kmiIJhLK1NnmiHI4YIJH7h8qNObGyLrdVyspa5IdL4HmH0sY8HUZ0PPG292YM6KRrKn4kVnAU5ij8JTcTKiUU8IxJThVER2NHX4OGJBX3lCFBknvQUIZKCxttHmd9HI1MKtRUpphUnjI4SC2qvRUaKhzDpJu2IIl2uIkO1JNra1rjrpjbPJ3rb3/yurz/u0Hw7AOqhHwnQ9qkqc5PXri1M3Od2cB39qz/vPd9+XJzovz0kRgZOb0judfx2LVvHZHn/lYuQWG1gKP42jyyox65H3AT451U7h0lOcsWKjjGTT83cmo2fVSOf6Xq90Bs3FYfKDe1HfNz/Ii1ctWMK+RgLQqWjhkDGEuz5PxmLxgwLVh/OxLmm07Wyx+Xre1k7Dx5e46cPNIo16aXSkwkyCKQcyMnDa+m4zWy79sllRuc5+x8ERste4o7Nuof/i5NRkxEzR0o9trY0UX7PHnnnhyj3zk9v7vmfaZOiZgeK4MeARmCC3nyg19KdMFxiWqolJeX/1YdRUhaICKh9elN0u/lzh7vWLAdFh+F+jnQX377xHC7qJvO71m4/wvJhgE3sJ3KdwIUnhAoOKS/p2K284sKxVLpTjyFmr76zBcyFgRAmsiFtYrGIwqkk7D72vNbUVkljy19T/zHfKiMcyab859/lBFpdka/Tjjbm1l3qahOqGKrnI/6KGuxFhgKLA0cV7WX+D3vo+eG7jf+rYsl+5dMlpIDscpJM2yql0w9J8VtRNRd//fme0ZuyXLK/Fiycuok/od+9XfJW3dWjy5tpmOOivNDZNDe+F70bIps9iuUt4qOygg4DmrhECvca0RZf3XhKNte+sJvV8hnn/aT+Ph6OXnSfUHM8PAGCQuukGa0x99SIvF+xlpJpybzdo3fyxVFtJYiBIsPwQfHwtsH//wLsMEF2BykL7/6YxkCaF4xCANaEoYjynRQ/JvrJQAGAPWaWTMXdeqfg3dvE0LL/ZFj1FTUYDe3Oe4zt1QC9gtjDtYcYWxkQ6PRVlvdolgSyYzWWG9Fjt0DUr4vQizhZTIqfovtPmXkGDjnAskpXicBB/vJyIJjknLz4/Jy7p0u35WRC4S8JRM6jcbq+n2Xycn7T0hNbIdBw6j1rMh4Zfjwd1+EZLkmWHygE2nIogejwry3MZeP0NWzL4iWRb9K9eDsb/aQb4Wx0xsmNr6era98T7yP5zqlptXKD49jZWxOFjKRmHN4+J2nCtDBu+E53gXPcS9gd30xpLSxc+HaZjn+YSy8PoFqMUmKzhZGXgJ862V02jrJSDkCr1Ct+qwJx1AsWMSemvMDcNNXyPSWeokpbpGcpyOlpDLJWJhwnVhEXI4g+uJMgpK9pS6vQ4lqTGyR1v4o8Lc3QKztkda5b0R1YkY6uOGv0j/jYmV0cnMjbpfCRWHUDjCPmDwVloB0aVpZIJtqZ8hWuVBmn1coF3831I5sYt6ujxQD01xQzroSHqNgJ8AdV731Szuv/7//sh6FYo3FnF6v1NRKybA8YYs2aVYv5iexqruW7ZGT5Ppz7pJf31km9PIPS/GXXceMjYWe9ouhqPiEGB4iRhcJq6L4hyWAytaela4nY6Erql1Pr6fH+8VPrpFQ0GiOaPOXs+YnO1WyuFl8vNxItN6/vdqufo/5foTS0AjqrhSgf9uw8dYBIll5eKPt9LgJV6Gi/d3dupx+V45RXvNFPJ3re7cXyV9/kqeS+ll01SxZf7xXFYnNGEioQpscyhmg8iloiEeE10twRJBMnG0Y4hX5+ZJzJEjIQEhxxk7I8VV8KFNiM0bKk09FyPGjHSyLJPtIi98rY9KMemQBMSmSNaxV1v0GkJ+6zpEJRiz1XNfPTNjmmLRsmXHjQ7L5+Dabt3v7zI/VIRPWnW9rXvXOclm6crMydrj58h/l01+VSfG+JrkeZE119aWSdMKeFSj20v7iDQx608kGKV9jjPnUdmOirrRZyj48ISBLlFfz/Wye1qGIj/5iXUekS4/ts7MDZeE6g2QjINEiibcMUgZVT6TuULWtzWzbwXu2qcs4i2g5u/7hHS/L4h93hqrwWOYCRMUaUS0WOL3gGtdGioZwVQXOl/Vg9NTRV57b18aduR3m8U6orSZM6WtjhzDALTlvyQt3pivlVUtgCMYJsDlnX2aMF+bnjJlojKnDx2skcRbYM+G4sbQiQnD4t/KDUS9KDQzCvW/+Q/YUzpTcAf2l+rOB0lzvLdxrBjYeU+fOnv+4ZOVOBvvnFdKCKGF3xD+oRVLSQ8HaGaDeWVfoAH1dGqLsv9Wvn0SOhVWiolvlT293RJk8vT+hXeu3PSBxmCKMcNCpc/2wZYo59rGHPgKZxhS7Sw0eVi2J6f0lJAL5J1DYcw/VS02lvSET1x9EAoi8cI3RUEjzRRpHN0negg5jg3BmIgJeQFQGWSOyCHmqWrSxo//m2kHDhTqErn9l1ic8bbc+TusptQhmVJSMRx4u8oen1MuQOZulFOiEwYfXoaBvIOrePC2RkZ7tJ3odI6ycEPOgDBi1T9v3oyfPWdlQILnF24A6GShNObulqmCP1FWdkMqxA+WCwQ9LXXOp/GrPr2VM+V4JGzARhZK3SXLoBBisc+0uX91YLBvz/yEhyFfOOITcnELkN0d6Qz8Kkm1fXiJDbt4rIaN+JJvqGmR9VYktKsaLMMozKzJBJiAHl4YP4W3BMPT4052Y5zoJkuiApVC/IfnJ6RzZ/FYYO8mgn44DUUFPZc9LC6U5H9EWJ9AVUqDmb1jWnmti3IH0p1SiWENBi6cKkDZ2gjIyMJme7ukje3Sexlozh4IblHmg/mnlS5L9fpg0ZRqwFGcKDj8nfpdQMU0nyc+42IweelhOFobI4RMGxMmZWFD9d8i4MAXNotBzxJwYPstfs/bJR5tOKirVWEzI36dPkurtVnnxxWNSALxq60/r5UeATw2FB0nXgHG8Bxd3XSHZEjBQLBXFiuzg8DsPqEP7n3WnbF66St4pugO5Bn9S7QhNHgOjIV5y/UJkcViyhAdFKEPGmehig0NaG+X2tX+zHaIJK/jON7+ZZIeHT4ivlaunPSqb9s6Qau8pMnA8sLYIvQ9P3QYvVans/GiX5JeiinvhGCmpMHIZtCQHt8m18S2ITvkqWBBzTph74kx6UoVeX+du1A3ZhaTz+1BTpCtDz/G+ZDgLgMHFHCw93nU+xIfeiR7nzP2b0ID8Jlu/jZ0WbhsjZNqjh55jxZMcFmd9FJw0UoJBrpE858e2JhCi0NbiEEXUhQkIcubv+FnT9B4MgHdcFhblBT2d67qY5Pgr82XcVR1wy5K6I7LxuQSJKk+U81KfUE4Bx3w03kcbJxp6ohszNmOTXHQ+qpRzTsUNlqriUnnuxfE2Z4M+btil22RqbIT4Fr8qvlYjYmMWXje7ZAwY0IzorRURvaFxnyuFhN5DelOZo8M1oLE1XALWXyMTPvi+Xfu1kjB2xbk2A50QtGUf7ZB3LrNnSEx6PErld438Tqu8M7tYzkUeXNjUGGndh3ySlY0ybH+H8dOAuGJmaIj4JRvJske+AnRpYKDyNhNSwvy7qfVV4pVfJzOeniRFb+RK6n0j5OmjB+S50sNy4WofuWhVh+dz8JKJLiFnzuZX3mNZKOpXLY2IUjGaUwGb+Zy550rR8lzhd1rMRp7TiYoPuSbd/h3j/fv7N0oTch+8opqkf8QxuXDWi5Iy5yeSNGCOOk4dg/lF0YnV+rr/2DXPtt7NSX9Kar1i5Q9glStCnuXAwAB5boSRN9XXYh7vz4B+fzOqwB9DHuJ5G1Jl32s1naCQXd3fFfkGFfiVm16T/c9foIomd1eY6xQ/vlS88ipl/vSPxFJ9UM0ps8ON0J+Ae5slev8WuTLrY1vOhNfE2yUowh7WxPtvO/quFO1KlGCUozhWtUVFlxjtqclOl5rDHTVYeCwjaUHtDqr9OzAuNZ0Vvhs/yyCFIOuno1w29QmJjvORtClTJaQdNvvl+/tUZLUpYBQiVUUSl/6J1FUYBpo3CIX8iyvQPgNm3BDmL0dTmiRuKCBRcADu/tcQZexEnfWVFC9IkXkoJ/BsAfpirAFtcyWvFR6RqpZmuS4+TdqA+s7PblAGHN/90eOp8qp/topGatH5cM6ut/alNfLcPzqiltdfukr6Be+UJhRt5tpMIcNkSH8DLnWyMFS8w4yclDwE4lp8+iEHtlm27C+VsirjnoFwcHghh82ZxEQUyWVT/maXaxQ4fZGMONuo+9WVcD6r+2JOW2C8Dl82RZw5cNxdx933bXBo6THx8lcLFDRTiyvmvKyyjxVEM8QPKJDP7pBRE34i5YfWSt26t6QFdktNpJ+0xfWXiP6zJSdyjOxsaJQdtRV2hs9EIF0Y+Z2An+HIUwxCpIdQN1fRHse97d6rwSrXnhfIQuM0eE5X+VYYOzQaaDz0VDzB6RdtXy6NlQVSfWwHoFdGaNxMXOCpApSHwqdFb7yhzif0ridFUM3tpPWtvUpkDtu/Azht4JAZYt0BOIOjaIz+zx99VcpWZigjZ1z6Rrn2oRvkjWcaZePqMgUviknwV0xkZhk8OlSK8sqlotzeQ+Dv3yQJiWVy798vUooqw59kNJs2N8alJ4DRkoLGehvFsfk+13z+uZwMNZLlxiBR/rEhZ3f5arVRQia0EEzo5O2vSsyBT9Q59CCt2HKL3HieQSVuFsLtlo2+QpISR0gaICGfluUrWkwuBhlIqqxEHQ7Scf/o2EbJOPxFl++ccCxXXjGeSLjQwp8ky2P/t0sayuzzVQK82uSytiqB2qfuQQ/08BfGShbyRwjJYiK3BdEsMum0Nhn9omFWhG2ZhdEkV8I+vzNrkxypr1ZtdGTJ6bKT8SWjnFy00y9/VG2CI0KL5bNd70k+oHq3Dvm+x8aOs/sQG71hlb1CznFNiExXQgPs8yeWim9wlISlTJQB48dL8khjQVZQA0AO6pF4uv+WzoUhnV43HorspNdV9LD/7Ltsh9DBwc/oQFj5VqbUldpX3HZ2rXIkiHOjcMyL4bFvb/2rDDkEhfrEV6quz+6trcpY4XjNOdk5d4fRGQoNZeaqzRhhUKZS9gOiY85D4Gehw+A0uNMw5Bmt0nUxaBwefEV5n0YAACAASURBVOVu2zhyfG6rr49sGzZPojGumvwscsE5t0tNY46U/whRXUR2qdyb1zoN/0hclC5Bg8MkZES4FC4/Jts+Oiwf3A6fLyAeWqr+z1sZO9WLKhEtBXtTO6tYAFj+zHUn3I1DUqpe+YMkCVkOUhJCT0BxzWgQjZ0llhz5PLRCrt0cIjeePVpKV56Q0lUFirUt7mr7mmKO9yH8ri67Ro4uzkSOkKFMamke6yVTlp4nRx/Zh+tpSCIiKiYjr6vn3rV0roqQU+g4ahxZKmkFzvMhI0ecD1PPR1Wi3wXHPz3YzD0hFEYz3rGwMBmqCpr95I1GI6q2wP9ZWTCq61pS7vrW2ffm9z1vNyLdUIopUatCVL4eJTk9CMViBzuFdtGQKa4/KFWNBSjTsEGuHLwUyp5RaoAMmdknd8qyZSsMIwL/KKOvCxKf4/4q0ktYHp0zNYgQM2fk6An0Y4mh+JrzRvSz0xnHSCaN+TYYQVSSrYFtEoct4A9TJgqZKN/fvUKiqwrkMsCtGQUYfdeHXcJ1NcsZ78F+rzs8RCob85Vh5oz8w1U/+/khZ3PSv+VESboqscBnJQEAf4Yh+qHHh/l8oi20NLZY7JwaQ5NB+x4B2ugbP1MK8NE//EwqChDFuXy37JrZUQZBE8u0ACpGAChrtVBoVHxYkid/P26fs0RH43X90tRc3zQwSpHZXAWY5N1AQriTnXB0PPa/HTDTJS+h4LSL/Ed31yKk+m+5+ySzvTxCSJOfJP0hVFpL/WXS4NWSFJOtnJh1oX5yCDDx/oHBaj8fP9q+LpCz+zBia94X4q4aIMl3D5Gtl3ws3lCdSBzESE9fC2mzS2HsBPvFyOCo8yQhpOtcTfP9dXkEx2ey+vlIa0y8hCROlsMxGfK5f6Rsh+FjFm34MNLOnB7m9lAPMIszPbaqvFnuu36fcjJdd2eyLfqsYbAkdsrZbzA69ksOlFiQnGjhMWSHHDLWWCeKkINXWVEtuVv7wUmHSBVyH2ddEus2YsR9viZ3h9QWHlLoDWfO3v94Y2fpnXfK3Y/bQ0S6Ozg9MXbM1zSzm7DSOlnGNu877hEbW9NJFDq8//5u5e3oQcUwOGmTczF4cg/WyTEo2Ewm1sYODR9HYQ5FeXGz09A0j501cYXc9JcHbafRQOL1NEMTlXhdX4E4bXobv1xxUE4Yjia5+NYx6lhPjT1P3g2hKGvKCiQHSjmhGuTjHw0GE9axobAA4F5UKOekHQKjZAmS6w/Dy6vFgvyYB3LWSXybobCsXD1ISi6rUrlE9cijYQ7N5IK9koif/OxPkxcoXD2/499mGVl5Qm4BqxISLVRYnAqvFnOb6VkuQ92il/6Wa0sCHuNdKyGxwXKoBkmItR2Lv1cAvJDnb5LhNVny6ecL5JKbWmQOI0CQg797U9Ug8fIPljYYNtXhSfLetEXyfSQNsqiZhllR+dbKk/l5CbX0bU9W9AkIVbA3tovRnGooKZptz7HIorP3QkOqGgxYPqDnjcyYpWrQUGLHXionCsvEUrpDKc3ssynTf9crY4dj+52nT0jRCYNBhkUUubimjwoRb0RdLrg2zikzXfbaj+SRBzvqENGoJF33y/CisvYIJdDPS9qQIEpCCE+EERUqS2bJyp8mXx3tnGfjyfWcGTt0njBizHfIcUUoHg3aVtS6YPTPK+1OsfoZHn4qkpx7Rzatl//9pWsoVt7PS5A4bNDCkx6e4swDyw2zEYpeThYKe+buVJSqlCZrnewdMEjejDHYGT9EPhepm0kDWzjfKA7oytjR/RB/faoyFIrBYhiyKFF85rbTyeIW/3wmBw4WX4G+6lQGDIXnHEqYZgWKBLzr+z81DJTGBqtyogSF+sjtD6WpNcfR8OBxj9/ZLIcHtcnihqEyY9og0YnHTDhOXGDvjTc/hJkhUX9OA4mGlGZODB0TaTA2oX0+gNvxp5lNsauxQCOTayeRAkXbDWcXpSXIT5iMTGmF3uFjb2MpQ6cWvpG4dr9T7aRRcjyuTmK2AD7Ufmxdc4zU+gWBXKRAoi74nl39ka6eyd13GtVQ04DChqNnSzHqIX1SW4X6SUMkHJXiN2dZJOkJe6Of+TzhoxBtqjOY9w6UfiTMwSFkk8JcMd8mpJ5jXW+qg5c5+aSU7xkmtcc7oty3Ppwq/xu+XeVJchz/Oz9LOWjMMqOuRClss4uzJLahQjJz0+Wj1RM7wS/P8gO1dpwXHJMxctMN8JKbCj/T+bPm2VskqeyoFCWNln6o+WSWMDhQjldFyDnn2UOM9DE7i16XnYWvy4ntYBltj0a1wWFx0ZQZEhZioBnKkHa2ZWOAtAVaJcHvORkdvVnaUHMm22849qVrxcfBcaivHZpwEoXKW8C25xpibX7W78xdIsWAamf/4UdSgnOib0Gk5qxEKUbUjyyaD6MvW61W+Q2okl1JkDdIktuJaZwdQ8eJK5SF+XgSqWx99XkJa9uKeeotoxa+L0Wv54p/QqBEz+1McOJuHPL7nSDH+dfxA8rooWPEBwbstDEFMqmmUN62esuR+GHyzPCZHj2fvh9z7xi11aLn8sZH10jQOi81vznno+cnSvRFPXtuV22zQjfx9nIPK3N2/t5/XI350yxew8cqmJw3IvvMW7YT1Pjy6jdECqIHyfbw/vIJ8qy1cH9gpIfkBjSAQkBKxM9oAH/6+WcybaZBmERhnhN3TeqFLLxOxMXsy2OBxDAMqYxRobIZJAbm8h2MwAcGGW07vM+e1p45cI6RW19Lkwy7dpNcefVMGRBqT3Sjn0Ozq+q/v5XGzoMPPigPP/ywJ/PF5THdNXZ4Idbx2LvWoHoJD2+U1imLlLFDw4CeqK4KQeY/gxwO/EtYsAAbsMFG5EpcseE4O54RnVvuH6gKbH7xYYmR9A3PmDZWPgY16cftCiDPZ1Tnmsvfldl3/qFX/ceT+9LY0Q9DAgF6dXQRsq4eMg6UsudHJaFgYL2K0AyyhMmd8E4VIVLz/icfSFV6sgQWV8olz70lo0fB+/+zu+2KmfLaFZNvkGkzblUFBz8GzSvpl3+w6Z/SjFwQ1h9InXe/3SOY28zQd/i0WBlwjxFVePfm1ZJWZ0BwSuCl3YjnafTxlqKaNhkZ2SbTX0iRvFW/F+vmBgn/zijlQaes/9MloEk1FhISHDw+/npFcqAjMd6lR+2hbdFIVIei0whFKqC8M0yiZeR8eTF2qOxuX1idRXSohLEmDXNctJjJOfgZiz12VeQx/Ly/SPo45wuVJ4PLEbJjpuHm+a4Kc2544XV5+l+DVNFZ8fYDS45VJs2OlK1rnHvNPXmWro6JiIAxgbSK71yfYYOtuDp+4+pS+fLjMhWdMmP62VZuWDR0CKkcdZs9uYpjX5ivz4J3bVFtMqS/kY9CQ6UeCsqe/iXif0mrDZJ5DWjkORd+kzYejIplqGMx2C0TGWvzPNN0k7puP698eWLoDFUIOKdyg4TcMEJ97mjs5C3NUhAyv5gAaS7poDoV7K2Bv4KiNoB5fgBwYMdct6pc9rzVinyF9tyLIG+ZfGGkbEDx1BPxNfLIlWOVQb9lDdgWQYvKekDOciFKobxlwuGRWVQir9Uck6hKbzlnvY/UocDv2lkoMAx7ULMMemrsaMPJAta8ULCs0cOrxZGpifOczHBstxYaPzzHnTLHd5v1yl02WHTqgiekPqBFvkJ9tiOIgPQvCpKgY8XSiDaE1iASVm0PvfSGokxnhi7q6Dj2WO8oYdCFUo1aHkzS13VJuhrTNGpISqMYu2AIs9yCJ5KPtee4P6J5zemy4ZVpYKLykZRRVgm88C+2xH4qNtlP3KEgYF0JFZ4R42IlFcQmUZd7ywOHt9sOp/PqNhSOjYYCRwkp7IARmq/JCEn0qLlyrPkS+eA1RPPw5UUlpcrJMWrJBKcwxv2HNkjdO/e5fLSqsBQ59zajvpO52LI+gVBqvrvdRYYBSwP0rB2ArYFtz5nUwEjcN7pARWGKZQBqyl0qlVGhElgGVkYUkKRYLXDMwGkRKyjoCpjmpdFXSgpq3WkpDK1T+0FDjVVee2Kf1H5lIAVGnJspebvhMS+LlZv+p1XOumiCYjpzLCvg+FysN5VhCZefDBghlSggvRwEBCQhMMuF2FsfAFV7d4SR0r2sR2cSRl/dzZGu7kGCpAcOGzlzZukuJNuZc4MkK0RVcF8fgpxHMzubJ5Hh7vRNb46l7hk75lIJgtOhsalSqhuQ03niY1BNfy5+pRWCUj92pAbqXojSV6DEx66w/rINUHTqFBRt+FyEvOV06Chvb9kgg4Z3GP2Tw2MVTT8jbCt/Vyy7NxpGvKNEJtfjFs1SkYe1CblxZiEleFO5fW4o81hp+JBgojLTiGxFTd4iP/zVSEW6QaEzgpFIv9pSOfDP61CkOVC2pUyR9VED5ZVZnfXmMzKyc+jQIfnpT38KKtt6eeKJJ2TIENc4wa/D2CF0hd5Vcz2Kl/4Mr/y7HVZrQiLZjyIB8fJDFKVZHl8x1iVbS+lK8N4/+igYP6aDzcd59WE9WDQjBv+mVc1igPSWkO1K0/fy+eoQSmSdBHeJklqJDE0slhsnPCL14eNl+g868lF6OglPhbHDZ2Go+at+DfIGFt+NqDVBuRxUtoMAO1uPhY+QilB4Jsw1MzSpgLktDMHf7heFxdeITvS/4w6JuWy+neKhk9I1W9mjEdES+NYvVI7W2LtRCNFBHI0d/XUQsL/0ABMDzEWSCmH9YcMz+akEy+TJoXLOn0bJ5+v+JaGbX5DdA8+WGfMekLUf/1XGHfxUygOx6GScJ2XYgPSiZL71THg1KVv9Q1XURo0NKAT3blmmft+SMEpFqnSl6OzIAfIKoEnD4gfLQlDXMrFUC738hMtpEgTSjQbBI0QlnLlPjFpSCdJRpLhxl4s3Im3HjoFNJnWg7Nu1UqIbSqV5/G0yZc4N6rK8ZkX2epU4a5YahKIpZqIFXpsRpLxPlyAKNQ81cYxFjJ7wo0dRawSLNHN8dD0Rfb0MRHzGz4yQ6qNbZMWHiXL21BJJnTDOVoiRx029MEoW3JMsX8xbK1UwOOevmG7LK3F8l/ybyefb79khm8IjpK09V4SfWxG9akAeyIyRbyvIRNXE33oUxeW5//j1Hklo+psi/nAUwhMT0F5ztNDZc+nPGPH892cGdp7KPMf9+8W5cghRzS8xN7hh3Y88LIpmEdTn3pyQIQth8FBOwMg61lArWdjANqs5ZRgfxQ0npLgV64tg7MgKKFuGMu9bHyhn3X+v+t3R2KEhQK9txp/GS97fs6Q2G5shLtea4CVBN8dLW4pFvKyIrMEoa4GXvrXRS9Y8XS8Hd7XI5DlRcvO9KfJrwBM2VheqGhvnQakiVJI0tKxFoyUS4/zGhHT5n+xtauMtaa/C7qy/6KR4vB36qpUazZym62mQ1rq1ullRXqc+MNLGsKYVHvN1ec7G5evASGZE9pi8TAKRnP/NlLKPOqC+NHhGLZ/R5RjT1yUsgyQ3+t0zl4Uwr7CABJVoTknwz5DSvSuQWF8JRQLwQESE9Dzl94zatsLDux/e7kPwbs/M2yYVIQFSnoDCh1C6qXgnwv/BPMUaJvn7BwAy0wFDaqwowPUKFL2vsygx70EHSF5xrWQG1EpCwQEVDW8BNNTXgbaWeV7/XtWxl4Ulg90T/VFXalEJ5LEpLRIZHim5WAcjpq9WuS+1meOxTgyQVPDYXH1nnAwbZiSTP7X1DRn05XOKvbIOa9elRzdKSJG9gWMB05YPjL4g5OaRNIhwXyto0sufRlFo7BmO0lVk783Nr0m5gwFFuNyYnI2KRdMajWhlyiT5v/ABEhEUpTzh8zDXHPMdWVS29L0nUEMFz4E1XKMEWFyWkoNk+fphzfjOyM0aE3eVZCMq91y5gSbwg1kWIUX42SDn+m2VmUnfU593VaSce9X//WKTVO6wRyQseTtDQqPDFGTPXDx6JAp4Lh0yxWOGLu5xoRNGAh4W0q2oCecMIa7cByma5UyNKcBJuS/2VFgmYUUJqKoRqaJMC+8nj6Z75mgrXZkvPoC8VawrsoOjmscH2zxz0gw1jqp3lSmjxxMyEiuep7kZlNx+foi8WMUXtW8oXPv4tw/yZSj8nZ+RtZS/62N0f5i/0+eYj20BtL7NB4xr7dfnd7gD6iTVS2H1XjlcsU7yizdJYGmNhFW0wfgBZNih3mgr9vACMO1mIupD/eBwRLIdIkA/S6BXq0yyVMoXcCQ8GQ/Y/91hqo7PyHOapTIvDLWNyqQ24zkJTMtUp9CpQQeHr3egtFgbbCyHqeFTxM8bNOifwxEQnic+qVslMjBFihpOypEtV0r9K5PU+alzvpJfP2TkWnHs/uPAOpmP+T8+f49sTRgpLw+brwgYXhhhUKib5Ywzdmpra4UGzKJFiyQ4OFieeuopeeCBB9TvzuRni/4tf/7XrT2dN+q8g6/9GHCOHZ0ICgiteXlJri152tlNBqbVgymps9fq0gWJMDxCFBUoIytkmtJSB2Nu/y23YFMMAeZ7hctnZ1SHoUNe4/rbvNwWEzTgKcZCSoy+5qjXf2sGuduu2CETwKU/IWCjxMRcJCk3/bJX/ceTe2vscGFh2JiGwuEHdgEeggKhBVCKwHzEpEE4AITe6jEoqvfY4K5zeEg/+woSLgnbouKVCG8o8cdU8nVUjc9sSU+XIU8uVYxneWseU7kTg69bCuV7p+x+77diqTMw1FQqUufaR3XMbdbYXyo7FI331wsoF37mMVBqdpSjPkekgtTo5HpuiiuRO3TFDtRBQXXnLS03yK5pg8U3xl/21lcoxXbx0V2doBy8HjcvQg9IM1kLA4GGxPdSRisvfu3zC9GGjggHo1PJc+62YxKkV1cTOpgHASFwrSgIG4ckz+hhF6BYWa34YGFsbW1VC/WOHTtkPPJjPn7vdzKweLe0RoKhsOQrj8cRC8nSQ60K97YnZvNkbewQrqeFeSwrt9+O+g4dtWoIOWe0ICioCdAVf5l7hVWmXzlUPnunFDApq/RPD5b0lDbJ+zHgaBgGYWfFSsqDw9XzcwPRP80P3Awq5QPXgc0NObETPu9gF+MxVVgfjqEwH73e1aN+LDMvMGrX6I3J8af+rmL/R5L1nn3yrBp7pkK6nnbaLWCYoneZMhDQwlooukVNHbsYYT+aSp2J5FtBzc7n2gfsNj14PxkwUgqRJ/dq4WEbzI1xFzNyirxgs4KbJaz2KQnx7idB8ChbsmMl/olJEjAxXBJ+PEj27Nkjo0cbdU4q1pZIC2pr+Y8JURt9SxMMmuZWGKnektA/UfwCOyjam/D9iWPH5fDuZtm9rkEmn49izOMssqW+XFbXF8MNEIAN0FfKGrCRejUiAR+bNO7BeBGfa1povGxA/zfg82CfANT4tco5qMkxEM6Il0AxrJJw4f2/HLl7Gm5TtbNMDt3TESVw7GsfwC1a64we0AnKzt6Hs/VNv3MefxD3qMa93MHlPH3Xzo5TuHVCSwE9pINAw2qp8L6Vt08Gr/iNquvTE+EaR8IdswGmr/OrL5+RdX5gHCs/LLftfENSr/69ZLZskMyjX0hrxUCJrKmW4cXZsiXrIjkOmv+SiiSMhY737o88lR/d+KYEILeTxonXgIFSfXgLMPit8uxbV8uvloINNPt5rAM0vAj361zckA4nQsYpNBD5nIwcMGerqcCYAxXrkSvqxNDhdzofozt98/gXz8rZXxoOJAodT08g0q4dTJyDdDhcjuhnxKd/xUA1npsR+b9Mu0mCLUGKHjqsZa8EtCHyCiMmUQ4pmmgmpetCqdzXvhc/QEb4FUgJ6giFBcRLGrzbmk7ak2d+8YkXZdeqCCmrBIEM1JE/vWkYE1lw1Pw6Z5t4Y/4vGzZTRceoHPOfJ+JuX9cKfkuLMYe4ttaUVsvJxSAPyqwVb8BNR78+EyyLPlK2ukBBTynRFyYoJ0NPhB5/Sg0cIp7A6sz30DmG+jNC1xjNoQNDi7nNmmq+DbZkzBJA2LHv0Mjgv8ZGI5LNvmT7+TfXBBo7jgaLNn647/B4/uQ1+Lk2ePjTG0XbNaxYX5ufUfTnuq/DwgynpT6Hfa8MKxRntrY1yfFa0G8jN66s4Yj4Y10OQp2tUPjnQyuxPoNgRCVvqRLLvLhVjkcOAsSf+iOhawalQhPGzYbkSeINvSQgqlrG+syX/S3PiLeFRiz1nSas/ygz0TZeLAGxqLOYL9Et+xAhzBN/jPOYgMESG5wmo2IBr/e2KCN7+bHl8k6NRcqtAaL3n0DkbcY/gaRE3wb539f6S5h/grzx3kMyJBdrN6B0DXiOdRNvlJCoVDDNJcnouM6wwjPO2Nm+fbu8++678tBDD6mXuHjxYpk7d65MmOC8SvMDCzbL3BuDkABuDEAOmOOHrFJc0KIWGsWAgf+FYlwMHg8vY/vA5HF6wtfse0taK49L8PDLoNAlS00hillB4fniPXifoCv6+nNgQ8lDUq03vFpWeLXgPJSx04Jl5Pg6yVu/BkmGsORhBRcWhMn+3LOhcOFYkATwp5c3NucwLxTo85EhE/wkbWSAfP7KCUn0OyGpM1PFC2xIJ080SHxSoKQM85GCnFbZ9UW9HM9pxvqJ58RYnzdrlcSPHi4BAVhAUf+irbFKGlEZ2ApPW1PhAfEOBeYZirHVigmHpC8vKAOYRsCF+qifzaik3owNQyIGyb5KfxnS+pWEN1aIb/85oGYdrPqafcKJStET1jxJeYxZSVQehXa8Pz39qamp6m/9GX/qc7RnQve52aNRswLewpIG1ulj9idc7E3iBQ+lNwtfQfEJnhopwcMi5O2KE3JuCDCmmIxaYTVPdO0x4TjggmC+t+2+ULjqDh+WxqNHoQRj8s+YgfdaIdVfvQtvY7SEjLkWLEwfI7x6UKBTIfE9RiwjLlP9qdumF5+ioiIYizHSgkT0+s/KxAcc/aHToqQekbbGg1USPD1GAgcH2y1mfG79nOznip0viBc2JB8sUFiCpMYSL8EHzhIgcsTv/BjJDKuXyYGRqi26zXuagIGH53EsICTB8NbynfB91eOnN6By2M7UPVorczF+EHXJ3wvKynIoonUY80hMnHAzvKLhqj2Nx7dKU952CQANpn+/0dJQdEBa8lGEjgsvcMX+GfPFL8LAjev7sG8rKhAuDw+XAzmfy4AKVKkG/KFN7Z/G4hkQloRxi/GBZ7LiCx/MDa+wRMxRf9xzOxSaKiymXMTRyQHh4uWHfqotRjvx7Hh+1vhhKi0vyWGhjuVGwOdoRoX6wpGSlTMKBASIGDR7y6yLqyRxCHMBDI8avbyNmdXSfKxO2nBq0CT0YTwYfdrHrB4b/Gn+rPLdAvFGJCIISZN6Tuh+bznwvjTVHJfmxDkS2X+obcNif7D/zWOOz8D+ajq6RlrhlfZPnY55Nk4dw+s1lzVKMxiPAiciSoC/9bjQ9+Qz6c94rToY7k+AkYnbC/2D7DkrBmi0d4Ck+ATJAMztRBi4en0zb5Dr6gELwxjzhfff6oOx0uIjTb6tEtCKGgy42Fnof/Z5TnOtnMCcmBmI4q+4Fu9LA0YqsB5uLBPfCGxO08OltLRU4uLijA2dOg5yovz9/VV/8ZyAgAD1k3PDUZqamqSirF4W33ZEbrw/SEIjveQAxuV6rGN8t3zf3hxIaFuCl79E+vmjz1rlECiifPG8rd5WGYhNcyyimv7oN2xwtnnu2Id8nuYSzM31ZYguGUMTw1C8QaPqF+Iv/ojW126rlJaqRrxzDMOR4WIBBl2vTeb1rbCwEHVDjBwqvQ7oPUSNJeRFVq8tFj90aOh3cBz6RJ+vlRDt4dVrEc/T71tflz/Na6T5fWrvcCsMmvqs97FW3WBTXOuhAL5/MlOm5n4p4VhJ/BLGSkPhHrznZimOBp05qsG3winSgnXG6GUqNKA/jpsKhT1G6oJCMH+x6eEl+MFrHOBND26bvFlxSCrwHvhOknyrZEYhcmXSZqk+0krzx1hjLCc2y6iSQ+hHK94XFNuaOJzDDsdIxc8YeHMN0bkFmHdof21TpIT4V+AQrPleUBLBfMnRXQTDIq7mBJTlROxxBYAWfl+CEkbA2QAj+MNSGDrViLhy7HVcku/Yiv0j5ntYe9DEFjCXWfMapXpNIdi+MCYzoFqdAFyMdVS+C2UpHH2AA817H+en1iOwk8pHR3djvpTLmCNrxY9KJJxADZgvh7APcY3kvJmQv9v2EE3YJ1ZnnCupwbkSaEX5WyhqrW2NmLeAecLYSQuZJZEBA9C/Hco11wk9X837mh4/eh9l7/FYiu5/s/J8rBwJQtkn1RoaB8ImXzjf2J5XARPN8AmWszCvraBw5/v3jfVX64sey+axrhV1fsZx369fPzunjtpb2p1Gei8zP2PzCbA3gijJFwnofldEiDf6mX3K/aIuu0oq3jyJ9b9VLINBcHFpgvggb81x/Ov+MK8feq+vroZj1HR/835vPl73q9l4qHyxAPpbE6CCoCsfHyaBGYYTXfcnf+q5rnWWms+KpRn95gNdzj8tFE4fOALbjRUeExQUBIZFMP1h3eM/9jnv2dDQYIve6GfR+41+l1w39b6qn11Hh8zP7XgM3x2NHcfokH6f6if+a8Z8qgKRRl71dsmv3QNYchXmJXSJVi9JaIBzqBpzuxzzD3uvNSAK6yn0XK5LmKZWzF1vrMNWzEuuFS3e/lKeHAeYMPZYHwsiSY1Yg5HTaB2C/DvoMK1NUoso26WWOOzRleLvi3xbQMsLivZLS+khlYNWG5UmW4L6qX3IB+t5Mxbe6DZftZYXvo4xWeYNJtVKiYmtxr62C3o7kAJ4mNKkRGkAosnbCv3FN0oumrzQ/KrV72ecsfPaa68pReq2225TDXjppZfURLn22ms7NY4f/OC87aBmhAIBTRn5dVJbhWAwsKw+2GxawcbEQrJMiKXaNHpmg6SPNwai2bsRvPfvWOixYZUuEuz38t7BUDqD1Z4Q3c8qUy5rQHVc4/Zmfd9GAgAAIABJREFUb55ZsWdEKtynVryOrZf3190kYXEIZ8Iw4v1LwTrUhM1GrftkueWlbbBGQ51Tyg0Ut5ShLZK924gQ8JggeFm9Whtk7vTl7QoOronNg4usKi/eTpmLZRB/Y4P1w2aNHA6f2pNSBUWhGt6nAITiY4DbVzu+WizxDyFG3FHqYy8Va8JA22R37GTzgmv2BunfdX/U1NSo6JvZqPHPwgaLNlgHYKpAe2dSIQ0xAbWlbxaeH7/7Iwm9DbV1vMOgiOG9KVOfjjpqdMa6LK3D0X8jobjUt0ngCajA4JuXEvSZP64bCk8KyJHa4E1u5WSg0UbvBvSNttDO3iu9YPqhsKtPQYE0R0RIy0hQFe//O54dG1JgjPiC417gNa9Lu0HaAuwXFPaPXoiLi4slOjpa/HB4wGfwaMd6S8NsbKBYSAI+QgLudGwmMHLNi5buX91vvjVHxbtouzTDCPHxg5LeNkuCt4F8AP81TvfDNY0zHPtbX1O/H/P3jmNUjfUmwCyPf4o+rcU7nyJt0UPVc/kf/0z8S3dLU9wUaYw/y5gXzdXiX7IXwwmendjx5FrvNO4VjC0lRd4p2ycDvEtlZB0W/fBBeAcGbazj85g/826BV6mpxjCG+K7AHNOGhdSv8jDooWswvjE+cc+W6FHGffHMvnXHMa6hIGD4eMNr5V2ZI0cz/eXTzRdh0xa56k6UZQ0zFAi+H7+PrRKA6ueCj2ovRT/GG3NM9415DTAb55b3sAijYGXDxTBKE+yVAf+T64GJ3iUVQcPFb+Bsp+/VrDTwWYIOvQRDsFbqUq+QtqD2l4m8rZY1bSiIi/yVKbhPmrEYmDcu/Tc/K8NYOAJSi2OwLMJavGU0NgmrmvdWCWnzwb/OCrIeZzy/Ccd9iryQKpzvB4MnHcqoHxwxKwLBxNgQIOc0dVA0fxjQLPMbDaNJt8Ubcy4YuTat0Sii910fycvLk+Rkz+pXOK4n+u8DXwbI0CmGZ5SRmmNYH/hTvT9Mej4jozrcdCnb/KDMAxPOnroHXsEIGKRm0Qqro2eUYaHQF5qRFK6WR6n9vuF11cLj/T+AcQBvZ91sGKggsDKvc1qJKysrk6ioKJshpN+Pea4FrsY+VE0VA9eA/lY3G//XPv+dvVv9DPoeZiPL/P6cenwxT9qgTFB0ezYBu3bQ0iIxUB4C8Z6Tkds0tAl7CSINPKaFsTBv9jkK23qVS43/QYwDGDkN2Pv8G6CUY2FWRhAM4ZZ4OeIdJXt8EwQlPSWttVaGNEQAZmVfj4bX3Q+83HZQJYciwnQOjJHYFjhVML+tMFJp0LQhCmOFs80Lipd3LWBEcLK1QVHyQb6B0XYfKce6cTA6TSp8A6UEEfj0UkACLTAuYM14497eJ4PxE3sfUZcVGAcc/ujoljiMCOSqwopTG2YrUhhRHbvDMdXgJYFfGBF+o7OMf9Yk6AmmwIKz9YCH19UhP4b7Gp45oACMnGibN9csZY/TsWcYjycjU2VP0mTxxWfpbTXo/zJ1Kx+s637WEEQpEdmHHhPZ6Jzdy9l6yfvr8ey4/pudteaxyN99gP60rML+9T2se1gcXkZNoItRDiumAmO9mFY92jXHV9r62c8h81jW44+GBZVqfT/zvmPWDcxzMXA13loBnE2DocxOs8/fUG0qapOgN9Bv0M9auGdewTFiXMHs7DHfyzwfzJ87zg39nbnf9HNaYWAFfYj13QKn4kXG2q77znz98vJy1OeJtLXZNxt5aFuhce3He4/AenqOtzSN8ywyZu6Xb/R36H7QKKTSb59U+xyCbmgQiFD8rGFwfKdifMRJQUuJ+LYzaDa15cmQnSUKAtcAOHkgjBlOuooIUFi3xIA8yUuywydKRu4GiSJBFJzw9RjvRbEjJQIwtiI4S8OrjklMXZFysipFHHM0Kwr500gpSACEmsEDL8VY0yY781Nk78ZZyplJdB9PiRp7SFKmIzIaV4g1CusFWsEAxq0TQOTkIGecsUPjhnLDDQb+3/FvxwYyYdeZVMysU4l+agIhYSpiXZCtOv3O9RXIfbHY6ngs/9kdnepcwGSAnmSVq85Bvsbv3Idbdejzq+cWKvywuWYPYWglBY22CtRMtk6Iqpey/UfFF96OwJRURH58hc+lhQxOzMlp3vM7VPTdrD5m/gRD+MxzoDAngnCjGMAPWDG+GDjhr4ZdKPkYDNtAaVuPjeOXGcRK+khOEeri5O9DLYvVCvIUVmnQpw4+b0mvWLT08zqGu83F95y+INOH/v0CVSXyGkASyj8vlICkIMXc0opaAkwC1gW+nLEvubq2u0RIsuIxf8cHG9mo5ctl7zIjYVxLV0UlHdvsmBfA7wmnMIfG3fWB+Xsdau9ubRB39yADmAHXG6cge8wX6Qk5B++j3/eiFS9KVr9I+b1XtEwd3/0ibO6euavvHRP5zUmnWyZbZeskq6RYLXL/dTNVxflyePQcxVBNO6TyZSQFv1LulKpY95+aN05qcjl71u1/NJhtEiIBy2vfXCs2FsufLqpQtWDSs+FygAeWdZWcjRfC1sikV9sO3ehuIq6r/iMU5Oq9n4HBaIZbKIieyxq37g7a4sk71QyTnhyrjyEzlz8N2W5UBOe5um6GK9w9cfxHH91nVxjV8bk8aTMhL3uvAbSrneHp605q1rmG5mcfC8KHpSgA6UzMdMr+8PzHBg2So9VZKMI8H3tIB+vkfEAffzm1g7zE8VqEDd+DMUphbuTCxAy3ZBg8llDV/G2vyftnL5LP4CE2y4MP+8nIS9MlZFykqm3Eua2lO7lR6j7IK+NeQtgb6YT5rincc7j3dLVOO753wuwIu9UQcbIn8m+S1zgWGje3h3lYAb6hgOcY0cFTJWY6ZUL3QtF/Sw7tlYuftSe68BRu6cm41/PLsU1d7V98Tua8NeTUCElBCGnr6X7paV86rmOuznPaZmwTir2tnYnR09w8T5/t6zyOuTQ1zcWyv2SVIteobTZygJ0J8/7mNF8mT4aPkJR9q1VeoDNpgzHUBhIj77IO0hbzcQUTvyvlIElK2/m6yoNzJcz9YxmF6vooUMd3sMLddO8AmTY/FPmM2XKw7FOZNeCeTpc444wdRnYYBtTGzvPPP69Cg64iO7fPAZvKxBopHG94EDSTiWNP6IJ2+vP+aYBCTEOIFS6i7R+ssyuaGY5imNcPAIzngJHv4MnCoCcImTLIbGWuwWN+Fl2BunrnTuC871H1gVgnyFxlPga8+UmBq4HP3qnYcSiOtMeO7fNko6OCQ+WJjEe6uOngJX1j7Kx75TMZNwwGC5K8WYivekcZ4HUNNopW/bzcqIIGhSKEHao2Hi7GXYleSLlwa/aj0NGR4p+IBLiqFkSDAFdDsjAJAEJGgxobkaJKKJOkiky932CQciXZ990nlRs2KFa8GstOYeIfc1p04cwuT8aX+p17yvjk7nr6e81w1dfKkmMBzugRYG3KQ1QHeV7uxpfjs58Oxo7jM+l+4+eagtjTPjcf991XfFXysZk1KAAUxI3NB2AcGousJ8awHaPd+x307nvBWLVsYYvcmB8n4/5oODiodHEDpTgaOPzs7PA4uThmAHJyOmpnuGsblW4m0rsSsh3qHB99TCbYkzh/dUI/Pz8Vxo67Z+/L7+k8YEQ5Zn6SSyaow/cjTxDKryvxROnT52rjqadV2HvT9kcAu8qqrZRbUdH+EeT50UBkbsn82GS5BoaIWViEkqQIlP6hBvnC4zkr5PWyDgfArPAwmZ3X4paQQ9c609cfgVIB9CMwp4UsT4y2U2oBZfGHsXpXe72Wq5GvQjp85pTNRQHMccjJTP57qV3yOM/jONZ1kkLHoi6Nm32jqz50ZNfryjHWnffem/fW3XOZNM89lvtoI2BjYRPARAda5/xlIAwxsQTq63J9Sb1/pKo5xgKaah9GfiyF7IN0LjJ3hQ4Bs+j20zip/AIQBkj0POQF4VhKV05NdwV3uT5l3bVN7d1dOXy62zfm42kk65wc/d7d6Qau3rmjs9U/Fn1633AJndhR+qA3z/p1n2vA3OqkoCZTMkveB9QNuV3NyKPsZ+xDjYioVjUVyFVDHlfMnjd/tU4CAVmNAmEKy3ewRhWlePQlctGFP1e//+zjx6R/aY7Ka0uAATSoX7pMPes6GyFGdvYmqf4EBd4zZkrE4A5jRrf9/ZJc2X9sl8pdDo+7VkK3Rsnn7xrj7qzzokDEBYfS5ipZtq5zWssZZ+wwZ2cl2MpISkBxl7NDz+nTE74ng9Kngr3GIpPCYiUNeQvm5Py12NT/uRe44ae6VhT+56EUGTynA2euNy0+Bzd/LhaulAeb4gtvVcHGZxSLTfJslN12IfSwF72MAnCooxhzEVh1IhrELzZWKZ5MGtfCaE5AeIJKnO9KuMmx8NdobBbjQqJlPAyaBOT3uErg62tjZ9sFn4iXI9c7HnjY02B+CfWFZw4GCBbjrpQvZ+1zXGDcJZpqzxYXODIr0ZunF2bH62uDk58HnztMMu79syKNoFSsX6/Y8rqSU2Xs9LXxZG4DvamtyO0q2tlRlJLfO+Ot96Tt32RkRz8fk5Qpx7GJ8/0z6fQW311S7N+sCqeR2YsyLNioZO5KqBjmInETRFHy4MP+6qdtHsLYGb7sbKk4+jFo58GkCCY1nTDt6npMKKdxlA+M/nuDbwZE03DI5AUhygvY1nQYLo8MmqjoWTlOLYNCxDfET/7n2lIpARxJy6St3nL9y8A1Q2Ehexg9pu7mEdcupbx0Qyk0U8Xy+rwPPZm8Fv/puXe6KoBdvlw3X7ozDLvTZhXhuRoRHvRdX0dn3bWRRkdCgEVFVmjMmimcg/HZlWCypFDROQc0yCRtoSJDhr5WGIRPnjigapaZI4ietv3qvZ/CcHGgferigfk8jFj2w77NYpXa8DZHCgzHlkUSF6a5XMfd9Ynj93w/NG5b8JPKP+fcsGVnOb2+p20330Mz/unPtAHBdYr3o3AusX6Tjr44a4O+DhV2fR4hcy1VyEM7bF+/xPF8XQeKnyfclAZDP1G1Tyfcu+ozR8eubv+ueZ/jXIMYQD8/qdY7sR1CGT35Uo74RQe4LeLL6/B5sv8HxBt7KpTBQ4dDd9Ysd+9er63m49zVxnL1zmnYVW0rlZMvACdoksjZ8dL/9vQ+G5/u2nQqvmfdn+bWelm/foPMmnmO7RasBaTrAWUiFeJdsH8yX3gd1hYaPE1gcntz9Bzb8dRDt1eVyG1JQ+WCaAPS3l0xGEJBpQ6HCdexdR+UyrN/OGp3mf8IY8fMxsakrGXLlqk6Oq7Y2GjsxF/4C0kafbHqDHqvj638vfrpKKTfvXvcbbL03W1iORQuGbBiN2U2CHKZVc2Zpz6d1ukcs7eYX7ryAukJohUcHhs6AN4yOLT6z75TXZfF5BKnLkBl7JUqhN+V0HMcOgD01e3MM86O5UKhFlAoeAtHHQQu2KizoQ0czXDGBYl1IRjKJ8MZIy5kDqIMXhLTaxibNgrJuEKJmZukFiwfbCJ9sXARxsDnppjrX7jqP71ZcnFn5CcDNRZchci10cdrWdLSJPnHP0Z0aqdibVOfDRwoibfeiiiU4e0wy5lo7Ojnz377PkBsARcExbQXkt00C1pXY5IewZbyJhjlgZJ3PFcGpKbIQwlb5GBC+DcCY+OzOqvlQI/izO0fqqasGT9XLb5Uwi6JNQpUdiV3ZG6QvcDnO0rSCS+5/8UwsYyvlUqfxarfooeDsc3MaqRzQdrz6BqrUbQWoX/SerJekqNwIV+Bwp2cPzv+kalgd2WooUMIXmS5l/z6d0birqMwIqq93PTO0jDhWsA5wnGu4VQ8pqtCmo7X5TzjO3YlWhHqiQLort9P9++722btsOD6l9BezNTRa96VI6av+oOGzBrUHXsKRoyjMJpyBYyfDaDwNxftDMZ6sHLchbbDPW07Da1K4Pr7gyzjOIwnRnNYHoD3YR4WpQaRnY/glNNFb/kZoW80dig6UkBmvPRHDKasUyk0eirWF6visQH97O/lAyddQXKZTP/hbPUI7gxifQwZRF2xwum20MBqgfEQgPYlwJBju7kOdEeoizAKy2sUvn7MZgDRaBi78lyXl1J6QTvUkgZM3UGUrgChTuUmA87EQppx1zL5SeSrj0Gd79dPUazT2RKCyA9Z1SgJ3x8oNZkg98Gze4J+6aptRx/JRDTPuK47CLqnfWSG9PEc0l+zQKi7NdHteGfOF/J/jj9xUBVPVtdud656+mzm46q3gzwIBqydYA/xjw2Q4BH2lOI9uX53znHX9gYYOiw0yrm+rapYhsEgGUe2rnbhekPnRV9nNB07WIf6a+in8kYZDGzdhHuNMgpmOeMiO3z4rKwsuQXUzEwS+8tf/iIZgHq5Eho7pMxkHkL5obVSmb1BHerVZhHvJoOezgvJuC2+Rp2LVQOny+SCvZIZMUpm/utcASmflAzeIGFBZXLD0j/Z3YawLwuS6mkYEOdrWyBSAiT10lQFldIeVj1IiN/VlebdDbKg0AzgfUHdioQ436BwiZ1zhTqFtNGsHeBKqJDQ08NFhorRupmtciKpTZKR1PnQ+9FqEXXn+dHXTv99tIRPRRK6h8J7s91Uqrg4l6zIV89CL2ZfLVIePorLw8wROR7ERTpmXpIK1UdMj+vkFT98//0qkuNK/MFGEw1GwMSFBgMIxwLbyndOPv6vFmxSBmRfeXFPZWTHsY3ae+ioiPE4fscaKlU7SpXnzZm8d32ZfDYpRBZ5hcn3x7ses/pcGh4+pNKEIsR8AnLpv1+SJ2FQ/AnRykP9F4P00ksS4aFOgOLEZOQhmB/m6uf6elo54gYfODBYgoeGS8OtCUKaZsJnliEnpTuiwvX71jmtJH752z6Snd4mC4sf7c4lVX2A4mk/kAtNnq6Hjuy05eFQGQwC6QBKSdquu8grVS7zMtavAIxbOg44rh2NERo+CTenqZoWeg5SeaODwx1cw7ERWvEze4UtqWDUgRPDN9xf+kEBovLubkPsVuecIQd3t82cO3uuXgeGQYM9i2L2KNPQ2b9ws4rmacWSn9HTf6rkQ8yzvPa8xCN11fJlVUceTCwYeOJQtI9z7Pr4QQrqrKW7bff0+V9FeQBC2OYBvqZrf3maV+HpPdwd51gPxtnx3OtaUJOJx4563aijxHfVeNKIYpnni44uc8+h8aT24iNGFIafhY6LUvoE9wtPhJEtbxhdMfOoa3Q4P/gMZgeeEa3aLf3vGtzj3BdHeJ/j8+n93VnubF/s/X1l8Kh3ajI4u7sOdme8NxytkYM/3aEKKvdk/3es1eXY587qfnkybnp6THfa3tN79OQ8pWt+iCKkmHNNYFN0BpE8I42d7nSGTgC2O6cUXonMC1AcoyMZsGLaaomI2mJ3WH5oqvo7sfqo+ukI5Vmcs0sOI4+D4fYMFLEctBzFFbdWyhN3GEYQjYvxswZCqcJiuHO/Ha7ZqHlToGq4MIdHLYpgpVFJ1f7BwCvOULVbdM0df9CajnrdoZJ6e+TGgKQgYb897G72Gi1ebAV7TYtYUKzvjsd8hR5oLbYFt7ZZDRLCyBrz6xVGtrkEbD6tvlgcw6Xf1ZM96nLtKaFXivz5vKaW5rFeMmXpeR5d5+s4SHuv1ObTDh3gfdWzQ3mjN4xYZXqkWOQ1b+lS5PyMxqZWjWJ3mdiY+hnEBVdfjY3JqCgee/nlEgp86pHfHlEL27aKXdLvBRTRar9+TxY7Z32hoQGeFDLrbV+aMdeOz79/4Zd2fcd7hZ8di2hXsOQezBX/bVZZdVGTrIYT+HqvULl9vIHBpZPAXAOBf7+GApGHaqtQGLajOjsVKiY3eyL0FsW0UyLSEPpOTLLKq+Hzr1y6VQJQVyf2zgxVcDKnvlo+Ky+AMRWF5OyuazI5uzezCxoVQ4whhPa8baooTmcJi7a6kwtzDMfL6oHTZMZ599jlx9yPKuD0epuFuRVnR8RJMgy8WZHxLo27/KezlTFYh3msazo5e5bu5oyoBFysMZwT1dtBNY3ie4Me7ZzHcrpuiO7eR2++70mbGSkj4QrfkVZ4+QyERNMgdSbh02JlIJK1dbTOHVyxN23Sxg/ny62JQ+yKDZuv25O29+S5uGazVg7zUdzBlXtyfVfnKIePk/o8XNdz/5kFJjb7M429GOyEJliX+QhGW0k4Yn532lGqP+O6xesrYwj3ZmSg3zUDTnkky12/qXcARwnzgWhcFfmUSmpaKmjzLbZ8Nxp6JR/mqz5jfiylr/Y+s6Oyu0aKbpuj0eYOtubYJ90d757mApnvc/KVo9Jc3GjLrwoeZh/BaSpuUAZU1PnxMvBBVN39mqS7bf86HuvwfYi+buhYL0loMfzZzvv6t8fYAV2dHJwFTvzREjNnhEq+054QwwsD+FbYavVuDtbsk+giFBs0SSOYy6b+5COlfLGAo7lYnycvNAUcyxERkQpCNgFKnDmUlw5cND1mNHSYj0MWNXPV9O0zqSQGYoF8TSkbXGxY4ZdhdLNBYX6Owt/0lzf6lUg2ai70gxL4t/6TJexoe2EvB68PzzNDJniPzGvewEIb7dTY0V4r7e3XcLkiFMbkIm0WKkZMGKXif+65rkPnnvThqTiGz04oIqM6DPWbPa28H3OKAlDtvRE01CSLMPoKhir+Dh03ThlCJ199FawxBk7Xy2cBjEQkryO6lRdRKEGvtiqPXTQ8bzEwJvsCdvF1ejfNDGYqZyTYT6r3lKs20ftoGRiCTS4BVbSj1ZhMvGWQ6gcuijF/95X3xtXC2Gm1M3ZY0PJ1GDfnRSWBFdZXNgGDmwOnASUIf6cFhQo9yyyGSrk5IUO2owAm+YLGtIfEabJnI3egBvVlcuprOkVaGA35KYpkxq2slruGHnY6dMxFNnszthjteTgHBBYYSwNW14FBzVvCLuyHf6ht5UKYi+D98m2qyCONnavn3WenTPKaZEXkuvA5DLMsGGmzIxNdKpzObmOGnXE8coxTUTR7ml0lCXOO5y3JUkxIWgqARXcHgdHv/nSc6715x+7O7a0ScPBuFB1FNXaz0OmStDAdhVmNCIs2XtUagsgn5x8hRTqBnO/4m5Dett3dM3Ms1mXXYOyi/hmgmNrgdgc3cnfdvvj+87fWyISBBnmDIgUwvUMaPXSe0Zmm90rC704Ho6Uv2u7JXNf6QF/A1fUz99bg2X8LnHTtuZuMfHdXujveO/KEQTKDyJ87KXn/hBz7Y0cB7rCzojsZNJz7bAdl5Guo0YY0hK9Dutv2U/lMjggdGn7UsYKA3nDmBPrPN3YevBq1DKB01t4gw35j1OZxJ/Q0Hzi0QZHOFmR9Jk3FhyUPRczOmf+APH78K1uVcl4nDVGb8ajMzQTOaihemagySuOiurFZZnwkCmNPrH1XYsYkm48jJIV42fqDWUgaZzVce/pNHquSkuFhDZ8RqxZWa7pFFrbtkBoklGlZAGVxAQqDdkd2z3vVztjhBkNPVd5jB+1oPp1dkyFrHq/zBjxZFLvzbKfqWC7MNNjirk4xkq5XodqvB6xt3IzLP39XyoBfrjvU2aDrLV7Zsb1mY6f/XUOUZ1jnZvR137iDLrjy2HFRnDZsivxx2Vpl7FzqBQhZXDzKXVjlw9I8O0w+n5nGCSvbX9Je3Z7wtQ/AvDIkKMKG13fVtmUwnpbDePpJMuohwTh4qTBbMmsMozu2yU8REVjgbEhFPQgW1+QxNKguAXtZX4s2Dhk14bvpSl7d8ysZX7hXXhxxpfx1XmeqzL5+NvP1vkJUriOpucPzyrFcurJA5frpvD3zeWYWNlfPdzptiKeyD83X7qs2s/+z4ansd01KJ2Y447vdKvLuTL7OaMepaLurd+UsV6y73vhTNQ6cvXcqtyyToAl3vo7cq1PVPnfX7atx7+4+zvZAwmq59xH6x/HgaZRT5+y6Y4Pry/Vt59w1ypFKsoLYS/sruG/ZmpMShb8p9UdrUZzbT+VFaepzfX9XrKs5D2dC5yiQwNRgRY7TUmHk9fjFoG5WM+oNQu30Duhcx6i7fd0Xc12TBJG1tC8cvnwmDavm73RKu6Mm/883dua8LzLpdUmesNgj9g9nA4Ge6GcKDimcsobVrJswv8sxQ89s8L4GpVB8trIj+fNEklUygfzITm2VWFSyK0ZV6hDQb74+8lw7WIqzBd4vtk4Ck5KE3iHtkXD0mFBJfBSMFxQqkPQOLx/VwYbh6UDffeky5AolA5oVLPHfHafwvhruRe8ujSwz9IJ/c4Pmsznz4nxTi6Kn7XU8zpzYToWeGXVmg0JHswpA5UlDk17G3D9nIiHRSKI0iycTsTvPqY0dTm4Nr+DvnrBwdec+PFYTcNAzyZoWhPdx7PG+jrhwZ4vi4kdWKWPHUegkmIZqylrOiTSYn3oijrA4Jkd+XHZCiPnXMr8yWn45+9TX+XHHZmRu36c375A5pR/Kl5PukDvOcV4UuSf94ck5nWhS26mtzYQrnOexV3QUB2WRV0YR3Hlpz7S57kl/uTumL9vcVaK7hlRx7tGbW4qcyObKJhsDFJPCg4aG2fYHPjcdFn0VVXbWD33ZdmfXt+WKtRNt8Ji+gkW5e6/uvj/VbXd3/2/6+2+y/dyDdC6iM2iguW/IuhaANY77OBVv6inDl/VsP+hJm83ratT5CUB/tEk5jB3S3ZPEpuSD48pIsdYD/ggDjhI+NVbBAF3pD1wL9t24UcHZzNH6iHP6KeKlwJRg9S9ocBhqEyJHPdBHvP1h/PSCHaC7bec74vzVOWju3lN3xrM2Wj1dC/7jjZ01c9+R/un9pT9oEN1Zfq462iiwt8bmje4u1p8vfPv6rTIqfaRSHvniSRwweYu3rd7HPc1p0gzPnQ+qz07ZCyws8NwUWvXelko59oeHYRFLp7wdHkPDagW85QdRP2FjOy0fqUGZgM1nNyeTejqY9l7zOOBaQyRscoBUbekAJXNSsT5Nd8O/3Z0knj7nqTzOUSHUHhYaG9qrxPtzXPmwulSCAAAgAElEQVSByYXePC5UwcNRyBYVsWv3HYZnZbSMeOHneHd9WyzOVaE2Pg8VobEr+gYy2NMCpvp9L37kNRg7HVAoJjdzre0uJKsn73nuztWqbgeFCf3fH991XaWe3MPZOV/e/YlEtLg33FZNPCwzSp+U4GuXylAwKzrKobw6yUgO6qvHcnkdnXtFmCJhsRzDcZcnoz5EVLfnOW9yJs713nbyN91mxwisVpDotGEUjxFqT5gqu9sPVLjWbf1CQZT5exaIMOjg624+mL6vYhyjQrrDyFnhPlOIaLuR/D+9z7zC3W2nq+O/6ffeV+3o6XW+6fabo51UpFOAKnHU8xxZ19jW3qAtetJmxYDZTjfvrq/9wLKWBOcpjZavFm7qEvpWu79SDv1kh7TWdSB5nF2fhhQjQJaUEAkeFSHBQ8LEN8pffGAAdcf4cWw70S90hDLH0EyeQoQDCQMqNxoMfmyTF4w6kgc4Rqr4DimOER9NcMVoUBwc6eb3qiFs3TFa/+ONnQcffFBRU/dWCJNZA+w8FbXvAP7C5OfuiHmQcOCzuFc9IGqfBpbKK9+1H6g//5OfIhIwM5gYeTsCJXaFrdYLPdivw3u9HgaOrqCun4mUtc7YqTx9Zm3seFu84G1oU9hwGoz0JnoaLjbfqycLhKfPeiqPMzPAaJgImVxo8DCfwRzdUhPWVPxx8w9+IL4HDuA93qfY2vpSzMoNFw9VBbydLpT38dTb4fhMjpCL3ho7T/78JRj2qIUBRXqsV7h8z9uAjqmidTASzcJ7M4/OcXzxcxqe9MhpJY4QT57PBZLXYujfDMsKwYL+xHmVsmuAYaj/3muETB2f2pevwOW1PB3rjMKGPb9Apv3k407X2om1YfmnRfLID40cqFMpjoX/qDQM66HXk8/paftPZZu+7mt/023WuZzlyO/RSeHmPmBEdiSMhb4WzrvCnAIZcuMYITGGmeWTDhfttLOkh7g0nFUiO5QlJuPr4x2fsztKTV+3savrfdPv/etsq7N7nQ7tV0Z2F8VHtWKs0An4x+N7Y/j3tM0s7pq35IBUfgnG0SBfRS7Q1twm9TnVEn9jmupeRnz8kJZAFAWFa7O7SDoNnqOL90nSbWDvhTGR/69sFSWis6puf5U0HEONLCfGkM0AAqMm78GovXeAj3j5ug79OOqxJK3RovdmR+MyAqQqqSBVISyataM0sRLh0nVZlVIK2nIdzaaeGTEzTunHZkZC7vG8jgV7PqNhvA6v1x2Wv/8aO1/TauFqgnAi3hAJiJgfipo2+0mJX7OML7LI/TXpdrA7Xe8l+e67JWTMGFkbZYGhk6MKvFGmooL6LECBSM/bGyNHd0fmd/+Kyssjbb3TW4x0TxeIr+n1dHkbG30xiR0GhUr17nKlYLOivfbW6ArU5oVpPWjRLe+8I+HTpkn6o92jI/ak3ebkTxoELaiTxPHECtmKaa+9BoU/DFQu7l0ZqTyHBAP1SARm3SHmBdDA0ELFpTtGrn7f22eSrn2MWkwdySuIaeczUskhHIcRBfYrN6RghN4N2FygKjirKZX5PaNoDTldF83jc6+6qNUGoXsxfqoMSLKv/u1JH/fkGE/HOp0VO5b9UmZ9d4nER/vb3eqRZ4/Kqi9L5fXFozp915NncneO+d2Qyro3uGpP2+/umc6k70+nNjtjSWRf0pHA6Eh35rHjO9BKiS6ASaSCWbjuqPxOzGV6z5m0r4UFITs5MkA44JijQIXHG/PcC4gbeowZlYoAVLi7aIKvY/ycTu/962iv4z1Ol/ZzzOUszpRKsHJxj6BTVsPLNYSsN9Ecc7t702ZFtpFVLQHJiLKkBRuXZXJ4L6BljtcgDboXyjd4IWhjRe6OAEXeeKJOqkCe0YDcoMbcOqGB5EwIeyPpEB25lsGhEj4pWrz8OvJ+zG13JAjQ+c3aQRo+JUYSF4Fsq92paYZ4O3MUOz4P3yMNI6ZPmA0fTY7EtURTvXsy9v9r7HjSS31wjCcThJCzebvAagCZBqNlZkS8iiDx80/fWS79lzylvts2Y6K8dIWRhzMIuQ+Ppk+yFQrtg0dVl9i/8LcYZFPV79x8Bj+GvJVeiCft78XlT+mpzvIwtEdBT2xnSYSfv/WWhP7tb+rZ/ONQvyc0VIY89pgtMncqHtpZyN58H3Oej/KWwIvCgnHu6i51N5mzw9h5ELc3opKU4JEGhWZtpntqZsf+MeOS+TthV22o6t5c1GhUowedqy6ayX44uRtG0kgfCRsSLhNBIvJ1SXfG+n2PPieDR50vCy7uYNKqqWuVeT/dpR73qtlxcvc1HXkzX1cbenOf7rS/N/c5nc49ndqsHR+cC4pVDwaJprKmg6ESzgM6GEhjzTxLd55jlSfUTp9/HNfiuWYW0NYUL4kIj1BrCVknCfGlMaTpsbVy0tX7IvEFvbasc+YIV+Ezn65yOr33b6KPTrf2m5EY7A/m0pJlVe0PyL11N9Y96cPTrc2ePLM+pq0FVeparGJtsoLSHCymh6oUy6NbAwjGD52mJ7Yck4gAYw9vRBSpGRTYXEdoZFKY41n8Vp4q3zF6+cxOzg2tL/FY7uFxoFPXc96su5jJVnSeYl1WlXLm1rc7OrtrvP7X2OnOSOnFsZ5OEMf6GheAnvcw6hwwgvPzVVukoqxE/n39PEMRQmVpGkM9Tezuqjna2PGLwqB9x6gQ3RvxtP29ucepPHfXXNQYafdWmjdkDSdzFvlgm4eAkrrg2Wdtj2YZNOiUGzx8JkZM6J0ng5654G1XfcQFhhEeLVRShj9zdo88wR3Gzr24HGpaQbgoprfXZSGm11zfyLzgEY7GhY8wT3OtGIbJNVSvt9GHUzlWujPWZ96+XUVuGMHRQvjaY8vz1J/BFh9Zju9CguCmO0OkO+0/Q5rk9jFP9zY7QhXNDaLTgBAWRk7MxYMVlTLqqXCeOtZrUs4GKEAxFyfJnsAsu7ICjrmOjCYRZqM82O1itRoMpXR6sDTB4KUT3PZxXx7AfDhKb3PiTvf33pd95uxap2P7ubcQDqkZwPjcHGODHvGcsa2rfjsd29zb90z2NisMoXo4Pqsw5xuO1CqjoiG31u2lOb8JOytd1UHO5MoQUTl5EO7jmq3QfANF/AR4Ghn2XEWgeQ3Wg2QR6+5Eqf9r7Lh9lb0/4JkPCuTIkRxJSU2VcGwSM8ZGuISmkO1tB/4xmvOmqVAhn4LsapaaOimx+MuN+Sj09p3rev9wLq6gjZ2IWRYZ9HDvsd5n+gJBjwQrYnNim4ULKycfIRqOottctW2bePv4yDFEeViPhwVJ+11zDWCKoEX/GkTn4fBn/jIU5Lt6gPKeaoODG4FmVtPFVrVXtqeesA5jx4jqTFi3rkctNbNP9ZRgpEc37sVJ3RnrNHYoP7wiSQaBMYfy5Fsn5DDw3TR0asHOQ1ny08EyDrCCM0G60/4zoT2ePOOZ0GauU4zywLcrQ5ZOshXo9KR9NGxY2sA/keUPvGxrCM91bLt2ANFZkrhwUCcKbU/udyqOeeaDfOFerIXz64GbUyUEP9P7B/XIoXAmvPdT0Zf6mqdz+1WCO5LkI2f16zETr7O+O53b3Nfv2trQCqOxQkWAWiubJRdEWMPPG227DXN8wpAbRGE9MBo9zA8ixP90k/8aO718I4ScvAZPbGKMv8w9O9p2NSYYv/ZJoRSAFjAnv8HuLlxkp48Ol8TYQAmFx/aiKdFOF1pi+tdXnFTnFoBxbRUSmimBDY3y6989KWN+/wdV2PJUSNYdP5OavRfJwIciJWpO7yBszjbEU/HMp/KaOlriCKlQGFxEIZzhyR0XxdaaGuT4XA0vaS1CuMHwZi61FSo9lc/+TVy7r4ydb+LZe3vP7myG2thxds/Ftw+SB54yCqLydzpJzgTpTvvPhPZ48oxnUpu5XpkdBwZzUr6CvJkJVyzIT0xcmKYixF05GhzbrmtN9TbP05N+d3fMyk2lcrK0SXYgT2I32q0lGCxUtVDktPTUmXAmvXd3fdWT78/U9jN6fvWc7hcU/U/QZXrynvU57t43nZMs/Hs6Oib/a+x0883TiPlgfYlaQCknSxuluKLZdpULzoqScCROcTKZF9bxA+skNTVFso/Xy6a99vkKNH6e+dVwt4nIusZP1bPPS8jytxWdsYoQXHVVN1vh/nCDEGEycK4j+sSgcjdJ3D/RN3uEJ6wojk/orM1NJ09K7pIlwLhuUIcnfP/7EtC/v0u2NhpIPiEd1M3fbC94fvf/GjueUX9rY2fEwPZk1fYuHoa/maujvdELLk6wy+tx9SbofPmmIW9n+lz3fJR3HPltbLMrBYhrZQGgtMyh+yaFe/Q1D+y1e4SL4JC8/6ZU9dl9f8+WXdjPaxusPY6cfpvf+5mq+H+BSAVhwmbocHfG6bf5nZ/Jbf+vsdOdUY5jb1m8XzTeV5+aBvgJlYyicsMA0nLz/AQZNyRUEqIDZP+eDTZc891/OaggK0GB3rJhT6UcAWRlTEaIXHtePxVOd2RmcnxEc4SA350KamPD2AmAsXP9f42dbo4RV0qA+TI5ixdL2erVto9osJJpzyx8z3mI/qTef38Pn+CbO+2/xo57Y4frCNeT9P4WWQZnhzPprrHTG49lX42WM3lD7GkffBvb3NU65xg96mm/OjvPXf0pKrN0Kn4BkgT+HAv454wxEQp54egIuP/Jw7J+d0WPI6ff5vd+pho7jzwHpktE/O6D0WtG43g6Rr/N7/xMbvt/jR0PR/jn28vl9TVF8v/sXQl8FcX9/xGOQA6ucAQQCPdRRRCvoiC0XmhbrYqoIAp41BPBv1ZARUXAakUFadEKVMVW1FKwKqC2IirigSAIyH0pR7hCIAmBHP/5Tpiwebz3dnZ3dt9OdsdPJHlvdmZ+8/vN7Hznd/2w8TBBBf74ba0piSVJYq4Y1O64vS82YdgEY/OMjKIUS0ii3T4tmmrurAkNwd5589gN2gwWzeJ85jMyXpISuWplYOdHBnb+FIIduSk7qZbZxrD7zTdZuGgWNez11/mzkX4tOxhvD37+OcstM83mCBL3WAh2zMEOtMTD2MUHDmOTmE9OtAIznAns5Wy8kY7HVdxkTx/dOaHaHTO5T5xUutdzEGmWudRxY8ahDe3HohSKCIbLmXna+QzMoODS8dqHV/J/URqzxImT7+8Q8wLR6mVCJD1B5ruuYAeRLiEfsKjBpTMuma2YCNvluZDJRGvenaxJu7Q76VPVsyHYkZhJY3QkVDc7eEx6azsNYaFkjUIdT0jQfg6LmvX6vDL/nA8mdpU6rODmf/llZZHZTnvrLW7WpqqIvD7tmcmVCr8gnReJ3TmVpXn1kCEsv80GrtnJuPTScrO15SwRKfx77Dr32x23iudCsKMG7MgAIsEvAYzs+h+o4LuuByCntMuudaf9+PF5r2kXpp+ZDMggPwkuDAFqMpkFxWHmHI3gHrCQ6Nm1DgNFLO9cnEiGIdhxJlFe897uaAE03maX1YuYiSXkI7LAtLEN07DjonoR0wz2/3Vjfs6LVuzS/BY758FH2442yS7dqp+zS7vqcdhpLwQ7ErMmNsRfn1WfLmE+OVks3riZqVlkszJCAvM22BBbOaxsYRqdffPnswRug1lM+cES1MhVCcGO3DzFqyXDczwPU7Xsd94pb6r+hRcyR+FN/AcFmp2Udu2cD8jDFkKw4x7YEf6CkXsQtEQARzL7B2zWB19e8UJGlXjIyr2q/hLZDniBy62LOm6rEH45kWPyum8v+S3AfzwaU5l5+CSmzZEJKy0uMmGJgfrg5zoWbndY/xZS73gvabfLVzf9+PxKP2iewYJuiD3OGIkPwPhaBmbaNq/FTB1z6B0GgqKVSOscnM1Qdm5eSn0v6R31mdkLy9q6rEcDSmbJOJnxT3m5eexq7tIw4c42dlmZ8Of8ym+ZiQnBjsQsOb39QRcyQmIH7BxatozWDRvGtTrQ7qgqIdhxPpMyPEcv4OFOBmiQeyLvhx9O6liVds05RfIthGDHHOzgRYtoa/HM2DDj4iZ74KWZ/DD28Tf7OSNOY/lRUM7sVJvfGOLQjXJPv+ZxIw2hHl7wuMk8nyUMvrxHhtTBTpb7snIv254f68FkGWHBJ731E/MLyaeRvz8U8wDkx/GrHJOX/BZgB1qdfscPrDAj38kCBR0+HqZdmJXL0FjeHst1JS4RIp/DDf+9bE1F0xB5SbsMPdHqRLM0sdMW5ifygsVv9GOM0M5M+88Ovj4BbM5gftPQ1uBv+FED6Bh5iUAVhwpKaCPWNIvQB5NItJGWUo1KS0u5T2U6+x2fodRJKaFWp9QpNz3GXgAQ848Pd9HM+WXWOSgtM2vSbVc24/7YiMh7z7NruencvOdOTlMhngFIg4bebqQ4O3y18ozf+G1l7CHYkZgtr8CO3X6EuRM0O8jdoiJ6Vwh2JATDpIqdjQG+WHv+8x9C8tHcJUtc0do5p8y8hRDsmIMd2fV+7aiVtGt/xeAn8TgQL3JbNB/ByDC8+Hvo75ryl75VDTbGZUfuzSXKXzWuHf0Dj8QpynXn59OdA/2XW8KLWfOS32LNRN6626UzUlPUheUfa1K/Oi34quxCQRQcmhvVY2ZzhtKxZQqd2nCDrzV6wodp5KAsS34p0eYTlzMoRv8WL3kfi8fQuADMILw4gj3FKmbuB0YwN+TJ1Ty4hbFgXwRYEYGoRIADEfAgch+NNY4HB7akS1i6kerVDGqf45Wf/cc22sry+cXy4bQr56qe8wO/7dISgh2JmZM9lMRrSkZI7PYjTNnQfzUWphiAB2ZtTkoIdpzMXtmzMjyP18s+FoBiy4QJ3I9Ht4hsQQY7D05cQoeK6jHWImU8XmiG1PH877Kyh0VvxIvTLKy08MVpxRI6AoD0PgNtM2dsdlOJw8ybH+3miSKrVU3iZrDRDoLiRS7awm3leV3q0jp2KxkZCl+MD5qfySM6VLgFhUYI7Tvd65yvLu9bwNzB3l5E0cPhBjfEuxkQ7dSsiO7oXxZRD5q6IBWn+5yVubL7jozVh+Alvgc/ZzxSMQUEvh/39y0xD9GN6xTT7oMsV54hpLXoK5omxAqtKszPxHpXAQ6hIcKeI0J3q3jHWZkPURfzAi3LUgZu8K9IvCx4iH+hoZk2uhPXkmDPOp2B2Al3tJHyhcbzeG4Zax/RdCfN2sbDk6M9mDo++uJiWvhDMtcaYR/NPnCsPELvhWfXJ4CZA7ksKfwne+h/3+6nvSwZZ2SB1ufszrXpD1edwkHPlz8cpE++PUDzl+zjfaAvPxYv13o8+rEuMe8ZdaoTLh1kSgh2JGZJxQYrIySyZi2RQ85fv55lw/6ccliW+oKNZUkI27DQxnV72r9pFGCn2TMv0KGmcvbP8aZShn4JVviiivElFC/CilOawdc1Q4fyBKSnvf22Eo2dVxMYVLDzt7k/lwcakZ1rM7CDdoY8uYbGs5d1PE1LrGAG4sAjnLiRXNHY57J1h7ljt7ixxaHm02U5HIwh4fEolmUeZTozDfn7+ztNfYKcyr3svHlZTxyKYSI4/b0yExkccBEVDOHDjQXzjB9ox7oZgA/4AP7hM9wGN2G/i4hiXtKiui+v+A2fNJirAUSoTLILM9FowF7ME/b49cxU0VhwqYDIq9EKbv8RIAHmjdewAAl2zEThS3S4oMiRfEBmR7PQ2tAK4wD90KCWTANykEWRJb7+rRZhZm8MoOQV70HLcrZPvb9470nAExo37F29utXlawt1sdaQpwwF5zcn6wy8wKWGCCwwb8FCmv5pBr/kMJYnb2/NTOZqVwBUBYXFdKyolH7KLuQXSwuW7KdVmw6XPwbQAzO7f3+6p0JbMhF5rfJPRX2v+B1trDv3FlKTBsn8K2HtgAsK8L1V01p0dZ9GVFxSSkePlVDt1GonNRGCHQkJ8ArsiBcqXoh2El4hOhu0PAA+8OGBWVsGi+hlpwDsZK9cSy//cjztKWD+ACw0rozDZ6y+ErlI7NAf7xmYsAxmtr/YYPECgH1ttAgrKmgWoFOliaLq+YjWni5gh5lk8w2yWtWTTQqszNPLc37mObM27ygzfbiiV0M699TacZsY+ZeyiwkZsCNzyxvNeRs5wPBSNt5+ok+zIAbRzN0EMbBBH/Lbigd5I6Eq5N7K3DutC1pxMF27rYDb6KMsYDes4jCDwx0OTwjqYCziwD1v8T5644ONVLtObdrN2hJJptPYofc8polryl7QuAGe/PZPFUzf0BYOZPgOB2Sxv5rlkRFjwOWYlZC5TucpkXu7uAgUYzCTXyu0AngatRWyz2K9LV+2nDJbdObh4WMV44VBvLYBoCAH8P/odzwZ6tvjTjtJGyEuL0RuPsiZsUD7Am1U5JqHxlE42ds5TAvfQaNPoJtrnWtvfizT3kQCi1+eVoe6d6xNvdg72I6prSyPo9UTNEMmx2OemRYpXq40YxtHjpYQDu2T2YXS6i35lM+eFaV7x3TatvsIu2Q6xs9/XtMlMydu8hv9I+8V1qLwqcLefPef19KvzqxH//lsL+F9BmDz7mcVwSFAT8smNTkJqzfnUTT5DsGOBIe9AjsYSt/hy/kmhc0cm55VgTeGo0Z7dhOO4pA9JvdC+rlmMz5DcAhF4kO7MeLjLRK83Dcy+1iY6CA8JG5L0Q82ufXbC+gQu3WGU6HVuZBgrXQVLLq3/rubjyMyKzdukzD2SKdCFRuDCEAhBupUYydNsMOKOoAdowmLbIK5eCAAU4ZEwWe0KqBRt55julagreHO7TaT20VjkTiQRH4HTQMOxjhMld3sNjXlsLBFj1YxXlAFFXJvOjhFFQAicbCMPBgamwd/cLARDsqYyxkRe6GgWWgBAIBgkmKlwEwxn5nL4PAEgBVZoNkADw+xMUMTh71S5aHfyliNdb3gNwJ5gAcwx8IcWAlCYJcumecE7QAgOMTiEgAgaNbHu6k906ZAE4piPAzjoPvj1hOaIsBrHHqFvwlCaAt/MNAKzSsizOFzFGhmZQoOgNA+on6k/4lVsGPcK9E3tCl4H/8icw/9vu/ZPDgKNM9OCvZWzN2nLDz0YnZxZCwN61bnJmUXdKvHtTd2zyFOxieeNcq72CPx/rdCf1FxKW3ZWUB/fmMbP5zjvfHm2NPo0b9tshyRVwVNsm2oWuvYJ/+3tMwvDpc8nbJSucYWZysAmr8zc1KUsdM300dfV/SfE2OFbEM7DhAUaSoYgh1ZjkbU8xLsCFUxhmB1AYlhw/zp8PLltH3yZG4C1Zklp7Sag+c/d4+nZ4ouoVTmk5nZqBYHI1DNQ8NjZ6OZMesz6tqtawWzDozXuImiXSwCHCYib3JwSEPOhMsUR46SFQnwBWNF/qTIG160gcgtH0w8vUJzqjYGhKY+9N135aGo6/ToQakdOjj2y5Kl3U49HcDOxH9uoznHzQdwMMhiN0ax/GvK5qCU8tlFxOadR06aEoSjv/nyTOrcKo3WrPhCymlZ7CsqD6wAO+IwztfXcfMbOxcn0fgubpXxHdakESQI0KZK7u3IncwzWMfQskCJs3t/mVkUDm8wh0BUOxRxsMSNPehEAa2xblyj0Yx+FjFzwBLW0Wxmvw8QY/SdgHnMp8edvkUkKDH+SDOtWCAbh2FcDhk1QzJzoLKOU35jjiE7kQWfY75wUBeaE7/deJvRbrwwAJhFQWSuWEXWyR3aFZj0rWWgCf56xoJk55Dj0Te34u/qaBpf2XnE+xgXMq/8ZyetYKAJewvkGdqHyCKjoTY+g7ZHMRBbzA7+MNmLnBfc4GNNQnvjxKpEpayjLSPPxbq0SrsYE55/+3+76YaLM7n/iZCXW69oStddlBk1iIFqeqy0ZybvxrawvxpDb4vvsC/CqkEEesDnWUwrg4se8RnWQS0GAPfmlMkZQC60XjgXoi7aHXF9Cy4XkG+0h0h7jesxHx4GnIS5m3E8oWZHgtNegh1jPHgMTXZTikbGxlGjuEmbHQd3AXZOY6a99w3pVEE4zULbRhvLbWOXUK3U+vwmEsIOp0EcKD5gNriRwEY8Lxyyv19/mFZsKLNzxa3O3f1O8Wzzw1gRxlLcNIkDnpgD48ss8oBiZWOQEENayQJPHN29u7yqXa2dTF9O6yQS7IjcGXgxP8SiENVMTuKZso3lr//6qdxOGremcEC1UuL5DMjyXRxCVIId2DLfw0yj3DRvMl7IGOesDDDWpNzcXKpd+4QJX5tmKezGuwk/kB+3EjspB4WVuXdaV4TeFu1ATiazvCyRmmMcxpBtXRRot98af1rU7s14jn0E8xbLHBiHHhxeRd4PaM6w1yHCFIoAZfj9IuYEDdO4Vz+o6DMiHKidzo/V581oj9eeAM/QikNbA/DXlZlJ7mTzMfuTivlPVGpArdIYq74M7cYLArSDdQINEPK8iAKZRHhjyOD8475duOzEexL706jjwAX1YbZm9fCP8Mq4MUcwEoBH2T0nUrsr3nvCL2bR0p2UzQI0cLrYuEYz/z6MW6ZEm5cujPe92cEW+5edS1WZfp3WieQ51jXAjtE/z24f4vwnzLKuZyDoAgb4/FJiXergMg38epdpWZauyeUA/JvVh5gpdx3q0jaVduw9yk2ED+YVcxNhlF+0TuOyDdNvYfqLzxswLZ4AOQ0YAIR53+jBrfgzRr8d45zEAlbGOiHYkZAiIYB2DvmieZlN0TgU2C7CbKJHlzpMHZ5qS6OBMMYrr72WO7bjYGwlYMHsAf9Hz6dfT12ykunFh07lAOXeZ9fx20lsarCrxKaJGxncXgJpN65fpmbHTYzRpMt4K4lNdvTUTdwMQxRojEbe1JLTCwAEczGeFMxgKoKNUURFwXPYUOEn4+ahjtvkstvFaCYu4mWBOjAnEbbQmBthZ22V52aiCJM2mCke+PRT2v/hh1xrl9ykCeVv2KA8qazZWMy+9xrswMQHpgEom9jmGc8syTh2cdDFrZFMgYziwPB2jEMv2rDCd2hiZA8eMuNz6owr2wecs43Rq2BXLa5VPSoAACAASURBVC4korWBFxi0Jy0a1+T7Rwo78P32/AYJMU0FgMH+gsMzDpdmJlHCvKYn23NiHcBkeA5wa3YgQl+Dx66KCb6Nl184ZJUwfzP4aMAEymgJIOPjJcNrmToytMdqpx8D57Euu4zPnMfegxPubCszHE/ryNIO3osSTd5Ejh+YbCPgBTRasCKAZtYOuIk1CWa5/CA3Q8atPinn0O97N2JRIE82HwT9p7Q9h3DBZDTbjBf9DbTey3LOIDAlfhemiWZrw1PGxukskufgrSrNOebjiemb6IeNeXwEDdme+ae72tApjcq0gjhniYN9jWrsko6tfey72AeOsfcfNCMLv8uhZ+5u6wpYjKR93bZ8uu+5ddxcsnnjZHrunxX9GmNNIy6yX330F+Vff706lwGiQkb3YXqYAZstzHoCZ81ftEpVxnbfgZ31zARrxIgRVFBQQFOmTKEOzFzHWPLy8uiZZ56hycxEqy9zvn/22WepcePGMSfkkUceobFjxzqaMLMNQqZx2U1RtGUEF/jMbjjC1UOGUAE7DKN0YokrU9q1kxkuzeo7hKa0vKtCwkMsREQiws2TWUGoR1FgfyxeaEIzAoDTtT27wTtu52y8qcKGi1vOyNurMsCznS8CFLSFG1C8DDC29uymDLfaVgvahYYJ4A2bB8aGm2jh5NmDOUNefl4Dftt48PAxqsqcHnAzZ+SVMSKTUGlb5bmVca+75x469P335Y8A0CKprIocS1bGEauu12An0ldFmELiUJ3CNDvRwn8iSSeSvlktZgdJK3xXeStolQ6V9bH+EHEIJi7fMxPa07uW+ZzgNm8Ms0OHiUJkUQnyzGgRYYCFozvW+PSH1YV3tcJzs7Fy8zd2iYIDDA45QuMUC5Rxv6NRKzhAgi/W0h9zaSMDP6AxrVYSNwHBPumWz6Nd2k+E8E6iVsc1r3VSq3P/BYy1oLCEB4ZwGhzHbL6dfG+X9nh9Qjs7jvm/WNXeyNAR7SwDPrzA3qs4RAM0i/eraC9efhpBP2QQ78t12/Iq3NKLNowgXWjeo30nQ0Oi67jBcyNNuLTbcDzkOXLuGJ3vjfWgFSkoLKUfDNHdxPe/69mQ7ruuuePAO5FzbaQ9lr/jr7rX4xdbZ7LQ2m8x3zXIVVtmbrZ5Rz4t+SE3amoEL3jqK7ADIANwcuutt1Iqu7WeOnUqjR49mv8uyldffUUNGzakZs2a0cSJEyknJ4eDmRo1Kib8EvV1BTsYPzYh3CR/wJxdARbshNuENiCbHYJzvviC0rt1o/YvvCAlVxOvfITmZF55Uv4ACPhglnAL48FtG8JawmkfBS+oWCE5k6uXUt305HLQY/egg0ML5gUOoNFukqHtiWb/HY1oYVoSTwtglt3e2K7RNhr05fz8rZTvhhRDolTaMX06ZbOQ1EK7U7NVK55nqWp6OqWwpKTFbD1B61O7e3dKY7xHOcx8f1AaHdf42e3b7DkvwY7QHALgPMByHMBm/ZRGyVxOIp1ZEQYU0dcAWKMldTOjS+Z7Ky9DaGLgi+ZXkw0ZeuO9EPEdLjR+3FJ2U/k9u4WEJhjg0+4eIDsmHJTfZ3vnobxj3B8AWvI8likdDtsq8o4Yx2GF57Ljt1IvXjAJtIN1IDRZVtqVqWuVdqxXXICBP/hRzQuZMauqY5V2mX7djLIXCXaM73Pj2GRNIqPRHwlm+PuGHX4bMn8KvGtxa49yyTn1maaiSnloe5m58UMdN3gejS7sm8/M3Erfsoh08Qou9KA5ByhCWXN8r4W/E3L59Opaj18Mq3jfGWmP5guGKKT339Ai5nARvQ4RKBPxvvMV2Fm6dCnNnTuXxowZQ0lJSTSO5YqB9qY7O6xFK5s3b6ZHH32Unn/+ecrIyIhaZ9CgQTTYYYLNGZ+k0pbsqjS4Tz5lNTphfmVl4W3dupVatmxp5ZHyup+sSuZJrLpmHaPfnxM7Q3CsxqscOUJpDBhWKSyk/Ouuo6JO5jeai1/8khY0vIR6n1pIfX5xIlO4DAG7cqrSzgNJVC+1zKxo2ebqlFV7K3Xr1Ij/Xngsic5tb63NyH6PHK1C4EvHU45RrepEdVKL6d9f1WJtl4UQ7pp1lH7Z4Rhl1j0R2lG0AV5ijJ+sqklHjofKx9z+skPZH+8vTeYun60bF9OvGP1Wyv8Ynz5l/EJ7Z2T+aJvnsn2Ct0kM8Kcw4AP+WilFTB4LL7uMilmYctVFyHtttpZRch9/XHUX5e1tya7GZCGFrU0GxPuUHaoTWaysdYzd7p6SSBrj9W1G/7xlNWnJuhrUt1uh430g3jjEvh2tzh2X5EXdG+zOqRnNdtuVfQ774eJ1yVwblMSAfOvj76kPvmMXTMd9KtAW9vOa1UrpCNsnf9n+KNWsUdG5XbY/Yz0rtGOcE99LK9+n0c515+fzpKw6Fiu0+4E+cZYQ73WxRhrXLaGLuxRQRu2S8ve2zHjN6I/Gb7SLy89RV8lFlZMZh5d1zGhWOZaS0iq0bQ8L3BTFynohO7/syU2iK84+Qqe3hMVJ2Vr+4sca9OH3ZWZvZXPN8i42LqK2TYrYOjvG/xZ1rY7VSLt474o2rmTj6NaqYu4hq+2rqt+nT5+TmvIV2Jk1axbX1Nx+++18oG+88QZVq1aN+vfvH3UO9u3bxwERwFGdOnWi1tFZsyMIOpF/h/mzjDvVljxAA4DobKKYObePu3o8Bzt2o4xEDtKL25BIMzcxBtxqwEEd6lTYtBptxKG5gf+RKhOPyKhJXjnVwj+rcGeZwzL/nf2gpLRtS4fYJcIhZlpUsGkT/6wGM/sUgQ7g99N82DAqPnSIajD/n7rnn29LvmLxe2mvXvyr7izhrVslVjJNt/oza9cLWTcbQyK/N6NfRcAXGfrELTZ8LeEMLvzq8KxM6G2ZPkQdM5qttKWyLm7uRSjkSE14tBDadvq2QrvQQOGmv1H96uzQlcSCQ7S3060vnrFCux8GLNYeNH0tWELLuYv2cI0AfBDt3LbL0I/zy4FDJ8AstA06FxmavaAP5m4400TT2MCXBiG8kRx6GzOFEwW87t4p3bbGx0i7MfcVTOrmPV9mPeLX4iuwA3CDMmDAAP5v5N+Rk7hq1Spaxsy0UB/q0GilMoAd0IX44zhIw/EfttjRkliaCdka5r8DsyYUHHLbs5DGsXx4dAQ7gn5hg4xw2ZH2x6iDlzwi/jRtyJK3uWBCJIJLoC8ALb/YnCOaGzwc4duDQAeI1gcQZCx1zjuPWjHTUae+P9gUz2MaRATIqMUAV4sX/0b//GgXDzOKm+ez2AtPlUOqMJvwizmMX16GZvuBW9+b0e812HHbXA7zaEazW3NtpV1j9Ks2LJEp9keAPlxoOSlmtJf5c2zmPpHioslJlFEnY1X9rBntqvtz2l5ktFe05+RCUzf6nc6fLmsd4wQQyi8spu0M7HzG3CFiAZ9TW6dSz9OZnw07F5mZuhn5LWQJgVEAlO0k5lXBD9k2fAV2oNkpKioqBzuvvfYaJScnR9XsoN6cOXO4mZvRpyeS8MoCdozhUiFYxqRzyPuCLM2yDo1bxo+nffPnc8BTq3Vr7uPR4De/4QdcrglgAHLK859pp9mJJfQAP4hYJIqqQ7bZIrvxka9pK1NBA/B0aZtGddOqVfAnMkZwk+WdWZ/xvs/57DMOcjLYmhFl37x5tO/99ymJ8f4wC3gAPx9o/VCvEcCRzYJN8cy6dWnmmDdoabM+lFO3RYW4+nZzSEUbjleHZ9mpCOIBwDg3ZvR7xS8RtMJqAkVZPluh2U6bbjwjgr8sZ4kqRb4wp5EtY/E7mk0/aIrn8O4GzW62aSbrbvZtp20j2GnN8tjAjw3O7HYtG3Sj386cRT6jK80FDPhsZf5S0YAPaDyThXg++xe14wKfaGAHYBl7iBdnGCf8SyjYgeZm4MCBfPwzZ86kjh070jx2+EJQApRYPjuI8PMpC7/buXNnatSoUVz6KwvYgVbnfRYxDJHQcDuGGznh5IkJ4KZaTOPTn2l+RDhmEYEocoJwkN3w0EN0eMWKk+YOTu4l+fn0bkm3SgN2nCwQJ8/OW7CQvtvRkhZ8dSIDsLjRjMwx4JW5Wzx6drDkszvZjygIZoGgFihG0zi2aZQHPIhs7+DXX/OPVjDZaluzJk3/9zYuRyiIsnTlBY3oHwvKTOxUHUK9OjzLyoKuL0NZ+szqmdHvldlhCHZicypaktLTmbYbiSjFwVdcxiAdQLzDcDR+44JpwqtbeUJKFOR4Gda/uTJtrpkMevW9max7NQ7ZfozBA+wEPIrsRzf6ZecpXr3KQLNd4GOkXVzAO0nJooIfsm0kFOxEDtIYja24uJimM6drRFozam4AdP73v/9RK3Yob820EruYb8Ih5m/QLkZI5coCdsRcRR6SozFahN3Fd22ZuUJPFo0DL6tI07d8FuYbwGcvu9lH8lFoeo7t2cOb/CjrKvogpacjFbdxbJVhg5BdVKKeoBkvGNym4PAgNBoi10cXFqIbmalFgYkizN5wSPhubVkiVYTB9qJAHtYMHVreFTR9tdg6g38PND74EeWUu+6i9DPOqGAGCZM1gCJjmd/wUg52kAjx1iuacTkc8uQaTp8q8yLhm6Hi5a1inoMo61bWegh2VEiZ8zZwWIGWG/xA8koUvDvgT2P0bUQy1emGnGeRPUfKe2SUS1gh2PEHcU6h+y3ottaN2jYVl0260a9CIiobzVaAz/sff0VZbcry48ycv4tH1lP1HlfBm3ht+ArsYKBr166loezAVa9ePR5aGiAmOzubHnjgAR557ZtvvqG72EFr//6y2/IePXrQP/7xj5hRryob2AHN0/+zg75jZggwykQOBWhykJcGQCheDpx4mxsOqTjcImFl4U8/0ZtFZ9HclaWkCrVXtg1CZmEaaS5LFria+xBB3YsDAQ7+0PSYAVjVOUHijR35e0pLSugoW3MiiIGoD5NHAXzEZ2lduhB+ENr8CIuOWDUlhWqyKG+5ublUu3ZtWpB5Of1rd7MKoFk4KTuRrWtH/8D8rVjWdeZ4PmrqRp4kUjZcqgzvnNQJoqz7Dex4BagE3brzHPsRfA2NwVsAeuAKi89wSQOb/GigRdCOPQ7vIeRCQ56fX7L8ZL3PqGfLv9TJ+vPyWd34LtaFKjNi3ehXIRuVmWYz4BNt/kKwo0KqFLRRGcFOvGnBZoYkm8joi0RzCNwAEze8sKwIpYpEqlYOQApY7bsmot14GpOPRjrUGw8cDVncfCTiWrH+MAdIMAO5vEcDnojVK9vY3G+/JRbLllhEAarGoh2KYBbw89nz7rtUwMANTB6NpTkDS/D1EbRHMzEzMzvDPCAfAyLllZlv7mOhxavSwbxilkMHWbfLgL2xeAkIzQStMr8MzWjH92b0CxMqAfZl2rRSB+0jEtGUd36qkBTZShtW65rRbLW9RNQXYEX0Da1PZHJrfIdLhrUs2pPI5H5em910pHpbmvFeWTRIFERnens8uwhh/qWVuejGdwF2nFw0he/1T1zNn+eX9QLgs/9gEUtwfIC+Xp3LkhUfovRaLNFx4zQ+xD0ssi3ypfnlktFs3nyn2TEbsNXvgwZ2jPODQyVucN5mJgrQ+JzOTKbO6JBO6ewFhIAG4kWEFxqK8RAdgh2rknZy/WgvQoRrRJKwxStyaLxEluxohw2/RDKC2dv2557jwQ0QsvrIxo3UlCUEhobQLtjhGjCWtBZgByY1CCwRK+lrK+Zgm8oyxCOJaP8LG5f7qjnnnLMWdDsAOaNWTu4ja7npT2NMsKnqBttsjiozz7EHjWPJADcxbU20gpwpIr8ZvofJKjQ6wnfUbO50/l43vguwo+odohv9KmQtiDQjGTfAz+fM3eH84+kpcA/6+YqD9Jvzoue4VDHXKtsIwY7EbKo4+CdygUQzk+Lhl9nNXW12Yw6fEhSj5kcFzcapTST9Eix2pYoqmgEA8JKa9u6OChHNVL2w3CA+HtiJZWI08i8b6Au2eUYWaLVw0MK/57HoQShVmYpnyG+bujF0x22q4rvjgSSoARn63QQ7wh/uqt6N6L7rmnsyCzI0ezIQFzsR+d7QBQKqcM3cx9lszebwXhFl7V6W06iya3N0fq/B3HcIu0x6i+XVUVGCIPeR8xREmsUc6Ex7CHYkVryKg38ihUQ4jEKbg4hYC5bsr3BoNk4BQlHCDwgACQ71Vkzf4k1lIumXYLErVVTTHBlByUl+BFcINjQqaBe37MZoc5FgB39PZs7SyMMhClTj0OrAHBOHKjhTI8CGVyZ8TuZHNd+djCURz8rQ7xbYGTZxHb8YwGUOEiV6VWRo9mosbvaDfG+IzoYgKig4PP9h/LdUl4WZH/q7ppUu2prZXOrId+yl916r5hJAR/rNeGr2fRBpDsGOmVT44HsVZmwioaeTm/RELxAAHuNBEeZUyLJbwgyvO7ZM5YdJo3MqDpg4XIdgx74Qu8FzkTMIhzoUvyTSjHX7Fe2iQNwQC58No9mRKnmzzzXnT7rBd+ej8q4FGfpVXCBFo0iAKK9zucjQ7B0H3OsJ7wmYpxlzlQWF9mizqiPtePerMjHUkX6nqyOINIdgx6nUePC8CrCj4hZShwUCbU6kqZSqw6cO9KsWRzdpHs9s6Ocv2cdvWd8ad6rqoTtuT9Ae61Ar1tRpbdJo044C7pejStYcD95hA27y3eHQPHlchn43wI7QGLZh4fYn3NHWdqJEO5MkQ7Oddv32DDQ5kWZqQaG9soAdlTIVRN4HkeYQ7KhcNS61FYIdaxMbmfVa1QE0iBuE2zQLjSMikcGkTdVtnTWJiV5bFuyIp+E/JkxjVPSfyDbc5nsiaZPpW4Z+N8FOImRJhmaZudOxTkh7Hx3ZpmTMQeR9EGkOwY6S5eJuIyHYsT6/lw1fzv0lUFQkHkM7Qdwg3KbZGHjCax8FM6kyAzsA1cYifHPM2tXhe7f57vc5kKEfOV0+Z4l2VSaC9Tq3jpEPMjT7nW92xxfSHoIdu7Kj43OhvOsp72GAAonVFhQzNjEVRh+KEOxICEiMKl5sisbcPCoPjvapLnvSDOw4bd/Pz3vBd93pF7mWrv11I7r214158srq1ZKobno126QJ8O+1v05QL3MEo4Is70GmPahyH2Se60x7CHYkXq1BAzu4IUUSqRrVqjDzKDXhfXVeJBIiErWKVzSbJem0O34nz4VgR8/bLyc8t3L4FTJ7Ve+GdHWfRvzR5OpJ1IhFUbNbErkOvFrrdufGzedC2sO17qZ8+a3tUN71lPcQ7EispKCBHYkpsVwliBuEVzQjus7oqRt5AlkkKvVDCcGOni8EFbIjI/cCmET258TfJgQ7KrhnvQ0ZfltvVY8ngkx7qNnRQ0ZVjlJneQ/BjoQkhGBHYpJMqui8SOxS7xXNJ0I5n4jMxkOLby+gUhZavE5qNRZ2vBal1qrKw4/jO+S06do+zbW8GCHYCcFOvHUjALpKsIOwyO/8L5vuYYkt+zHzOC+LV2vdS5pk+wppD9e6rKxUhnqhvOsp74EDO0iUiYIIVrKZnkOw43yLCuIG4SXNQkZbNa1J6anVaeNP+Tycc2Q5vV06fb/+RHAArANEQZNdC7KSEIIdPV8IsvyNV09W7nPziujg4SLe1Jot+fTkjM0MgJdF5QNwWb05r7ybzq1S4yZC3Lm3kEayoAebfi5ISAhzWZpVzK/f2ghpD9e632TSzfGE8q6nvFd6sDNwxD9p6pPX8sNcZFhl44I4vV0ajb65VdTcDCHYcb51BHGD8JJmY2Q2wS2YtUGjs5Yljz1cUEIrDCDn0nMz6Lu1hyj7wFFeHblJ+jNHcRw2cSHw6bID9MWKg+WMt3pbLmi/bASL7Mdyc3wwsatyQOVcKt1pwUu+u0OBs1Zl6Y8HdkRoauNIYgVLQfJjhGEXRVW4fCuzIEuzlTZ1qRvSrufhT4V8BZH3QaRZyIrOtFd6sAOgggNccXEp7ck5SngxptasSnlHTr71xuEQ0YFQkKwRGd5RQrDjfFvUeZHYpd5rmmHOJkKGY8ztIrSXkP2d+wpJhHkGCBnFfH2EtjMenVaTlwraVawdu/OfqOe85nui6IzVrx36hSkmzCynje5UvudOuLMN/W3ODp54Fp/jexTI7oqNTENZWoW+/OEgzV20h7Ka1KILutWly89r4GlCUYzHDs1+45vd8YS0h2DHruzo+Fwo73rKeyDAjnFBpdZMorfHd6lwyxx5M4j6RkdZFQe2IC+QoB4GdOI5NEOzPt5Nuxkgat2sFg8F3LRBMo26OYvfmmONWLkxD8GOni8EFYcPu3Jv3GeNv4tQ+Ddc3Ji6tE2nD7/eRys2HKa9OccqDDeRodft0qxivhPdRkh7uNYTLYNe9h/Ku57yXunBzo0j/kEFyafRsP7NmcN2PjfVieafAIfZ977YS4fyi+iHjXm8DkxvQs2Omm0kiBtEZaFZRLnq2bUujRyUJWWOFoIdPV8IKla7XbmPBXbe/m82TX57+0lDa1C3OjWuV6Z9r8py9Lx4f3sVw7fVhl2abXXms4dC2sO17jORdHU4obzrKe+VHuw88sgjNHbsWEvC33f4cu7cDbAzib1k57NbbxQnCTaDvEBCzY4l8fNdZaPmszHLg4Lw1sKcKNZgQ7Cj5wtBhfDZ3esE2MG+C18vRA+c91xXgonbc29uY6bIZaNLrZVE112USWd3rq1iuErasEuzks4T3EhIe7jWEyyCnnYfyrue8h6CnSjLRDjHXnxOffrwq/28hpP8D0E97BunNogbRGWiGdGxvvvxEPedwCF01E1ZBE1PCHZOnoHKxHc7pwi79AuwA3PJYRPXOd5z7Yzd7jN2abbbn5+eC2nX8/CnQoaCyPsg0ixkRWfaQ7ATZcWLfA3iq0t/mcEPd06KzkLihO7KsEjs0l8ZeT547GrayML7ovzytDrUizmEt2dO45GanlCzEx6ArK6bEOxYnTF/1K+M+5zszAaZ9qBe4gaZ5zrTHoKdKLsaQlQjLG9JSSklJVWhy3s4j+6js5DIbvzx6gWR/spKc+RlAPh+dZ9GNPS3Tcv9eUKwE4Idq/tGCHaszpg/6lfWfU5mdoNMewh2ZCSkctXRWd5DsOORLOosJCqmKIj0V2aacSGwY08hvb94Lw/ogZLGzNtgggQtTwh2QrBjdd8QvpKDf9OEZry3k1Ro1K2OwW79yrzWzeYkpD1c62YyUpm+D+VdT3kPwY5HqzDICyS8AfJIyBLUzVssWtb7n++hzTuPUEMWHasR+8nNPUh16tRhQOhwuaN5gobnebfhWv+E+vSx/kIUvpIisS1Az+DfNPWcf3Y6DDLPQ9qty7odGfPjM0HkfRBpFrKnM+0h2PFoB9FZSFRMURDpDxLNSPJ4159/pM07jpwkLk6De6iQPy/bCBLfo82rXfpDsOOllKrryy6/1Y0gcS0FmfbwEjNxcpeonnWWd9+BnfXr19OIESOooKCApkyZQh06dIjJ17lz51J+fj5df/31MevYCT3thiDpLCQq5iOI9AeR5q9X59KxohJauXIlbdyfSV+tytUqqlYo685nwK7cC7CTycKb79p/lO7p15z6/bqR8wF50IJdmj0YmutdhLSHmh3XhcxHHYTyrqe8+wrs5OXlEcDJrbfeSqmpqTR16lQaPXo0/z2y7Nixg/7v//6PLr/8chowYEAIdny0Gai87fU5WXGHF26KfRjwKaXq1arozEbLYw8y353c9gqwIyYc/l/d2qdbnv9EPBBknoe063n4U7FOgsj7INIsZEVn2n0FdpYuXUrQ1owZM4ZFQUuicePGUd++fal79+4V1mUxyy734Ycf0tatWyk9PT0EOyp2LZfb0HmR2J2aINJcGTZFu/wOaS+bAbtyH4Idp5KXmOft8jsxo1Xba5Bpd7LW1XLB29aCzHOdafcV2Jk1axbl5OTQ7bffzqX3jTfeoGrVqlH//v0rSPPq1atZNu1iWrFiBf88nmZn0KBBNHjwYG9XQ5TeAMxatmyZ8HEkagBBpD+INAv5CmkP17rVvWbGJ6m0Jbtq+WOP98+12kTC6ofyHkx5DzLfsdiCSH8QadbtvR4tQI6vwA7AjRG8RP6N7+DLA3R58cUXE8CRGdgJfXYS9v6v0LHONwJ2ZzCINIu5ErQv2DeP5u97n4pLi+n0tG7spyuvcmads+1Oq++fCzLfwRy79I9/dQvN/3JfOX8XTa2o0fcz4+3S7GeaZMcW0h6ascnKSmWoF8q7nvLuK7AD8FJUVFSuqXnttdcoOTm5gmZnyZIl1KRJE64liQaGIhdTCHb8sb0EcYMIIs2RYOe1HTPotZ0zThLC1KqpNLH9JGqT0s4fAqpwFEHmuxOwM+O9HTy/DgqCFLw1/jSFXHG3qSDzPKRdz8OfihURRN4HkebI97oK2fG6jYSCHYCVgQMHcppnzpxJHTt2pHnz5vGgBCiRPjvQ6gwfPpxeeumlCvOEZ2OZsoVgx2uRit5fEDeIINIcC+ycXftcOlxyiEpLifJL8mhrwZYKgnJhxsV0cf2+dEZtfW7zY62sIPNdFdjRLVx5kHke0h6CHX+cMrwZRSjvesp7QsFOpGgao7HBJ2f69Ok0duzYqNHY8Gyo2fFmcavoJYgbRBBpjgV2BjUZTIOalvnOHS4+TMPX3k2bCzadJFoNazSidkzb82DWaEqrmqZC9DxvI8h8dwJ28GzekWIqLCyh+nWqe843Jx0Gmech7Xoe/pzIe+Q+r6ItXdoI5V1PefcV2IGwr127loYOHUr16tWjiRMnUrt27Sg7O5seeOABHqWtdevW5WsiBDu6bA/27fj1ofDkkYabYh8SZmxGsBM5Uxvz19Ok7c9TduEu2nNsD/+6Va3W1LfBb5iPz+namboFme9OwY6u6z3IPA9p1/Pwp2KtBZH3QaS5MoBb34EdFQvQ2EZoxqZ6Ru21F8QNIog0R26KMmDHKFFf5HxGf9oynvKL8/jH0O7M6fqBPaFL0FNB5nsIdhIkdAns/jjyGQAAIABJREFUNsjyHmTaw7WewEWXoK51lvcQ7HgkNDoLiYopCiL9QaTZKdjB89D0LD+8jF5lwQ0Aep5t/wKdnt5NhRh60kaQ+R4egDwRMV91EmR515X2XUd3UWaNTMdypCv9TggPIs2hZseJxHj0bKjZ8WiiTboJ4gYRRJpVgB3Rxl+2T6LZ2e/wPxG97aXOM5S8oN1eEUHmewh23JYu/7UfZHnXkfadhTvp/nX30stsP3XqF6kj/U5XUBBpDsGOU6nx4PkQ7HgwyRJdBHGDCCLNKsEONDy3rxlaLl096p5PT7QZLyFtia0SZL6HYCexspeI3oMs7zrSftvqwbSpYCP9tuEVlFWrFW0/so3ubn6fLdHRkX5bhBoeCiLNIdhxKjUePB+CHQ8mWaKLIG4QQaRZJdgRbcHkYuDKa7Xx3wky30OwI7EZVrIqQZZ33Wj//tAyptUZdpIE2jUV1o1+FUsviDSHYEeF5LjcRgh2XJ5gyeaDuEEEkWY3wA7avGJ5X8pj/jszT3vL96ZsQeZ7CHYkN8RKVC3I8q4b7QLspDCz4BY1W/A9FZqdLizq5cQOky1LpW70WyYwygNBpDkEOyokx+U2QrDj8gRLNh/EDSKINLsFdh7dOIoW53xOF2VcQo1YLp6ikmLqnPYLOq9uT0kJ9K5akPkegh3v5MwvPQVZ3nWjXYCdLuldaWL7STzn2Q0r+/FAMNhPe9btTf0a95cWLd3olyYsTsUg0hyCHRWS43IbIdhxeYIlmw/iBhFEmt0COwhJPWbj6ArShtvJ3za4gqpWqUoX1Ovtm3w8QeZ7CHYkN8RKVC3I8q4b7ZFgB2Io0gMYRfKlTtOk9lPd6Fex7IJIcwh2VEiOy22EYMflCZZsPogbRBBpdgvsoF0AntV5q3gXPxxaQavyfiiXPnFTKSmOrlYLMt9DsOOqaPmy8SDLu260RwM70O78mLea1uatpVm73qD8kny6JKMv/0FpndI2ZtQ23ehXsYCCSHMIdlRIjstthGDH5QmWbD6IG0QQaXYT7BhFDS/oWbv+QSXsv//smcvNMIa3eIAaJ2dSUpUkaprcLGG+PUHmewh2JDfESlQtyPKuG+3RwI5RFCMjYHKwU6sN7T66m/n3HKYHskaWg6BwrVeiRSxJim7ybiQrTCoqyWSn1XQWEqe0h5uiihnUqw0h78JEYlCTwTSo6WBXiIhmhnFRxqX0x6xRrvRn1mi41j+hPn36mE0TFZUWUXFp8fF6pQykVqXqVaqbPufHCkHmeUi7uaz7RWbNwA7G+ciGhyin6CAf8taCzVzTI0qbWm1ZvrPp5X8HkfdBpFkwXGfaQ7Dj0S6ks5ComKIg0h9EmiM3RS/ADvqcsHks/Vz4E+/+x7w1/N8RWQ/SZRm/USG+ltoIMt8xUbL05xblUu7xQxWeS05KpoYs+ISORZZmHWkzG3NIe+UCO0Z+Q9PzyYH/UZ1qdej1Ha8y4JNHxjDVQeR9EGkOwY7ZLuiD70MzNh8wwcIByB+jVTOKcFPsU+786qZmJ5Jbj24YSYsPfsE/tps/wokEBJnvIdhxIjl6PhtkedeNdhnNTiwpFBdXuJC4u/kwHglTN/pVrLAg0hyCHRWS43IbIdhxeYIlmw/iBhFEmiM3Ra80O5G3ka/8/DJ9k/sViyjEzC46nTC7kBRXR9WCzPcQ7DgSHS0fDrK860a7E7AjkjtDSBEJ88qGV1HKxjS6rtf1Wsqt3UHrxnO7dEZ7TmfaQzM2lZIQpy2dhUTFFAWR/iDS7AewI8bwO5aIFIELHm39BPVioam9KkHmuyzYQYCJlYdXUF7R4XK2VKEqlFUrSyrkrVe8lO0nyDwPaa+8ZmyR8g+ztrd3z6KP93/Iv6pdUod+lXkh1/QEpYTyro+8G2UyBDserdAgLxDZA5BHrPCsmyDzXNCeCM2OYPDTW8bTh/vm8z9nnvaWZ9HZgsx32bX+r+y36a/bT87Y7qcQ4lY2iiDzPKRdn8OfE82OcT3M2/s+/Wv3W7TlyGb+8UX1L6E/tqqYB03U/y53KRWWFvI/q5QSnZreJWYoaytrLlF1Q3nXR95DsJOAVRLkBSJ7AEoAW1ztMsg89wPYwYv9qS1P0p6je+iO5vfQ1Y36ucpv0XiQ+S671gUIzqjegAUlaMjC2ubR9iPbKAQ7noio0k6CLO+60a4K7ECAoJ2d/NUL9GXK51yDHssv88KlvSrIW/f0s2hAkxv5Wtex6MZzlXOsM+2hZkelJMRpSzchwabYOLmJsttw3ehXIRZBpDnywJ9IzQ7GsmDfPHpmywRqwA/Vjahjame6q/m9Ktgbs40g890q2IHd/5WNrqYf89fQU5ufDMGOq5LpTuNBlnfdaFcJdsRar39mXbp/XZkZ26lpXegeZtLWJqUd/1v0l1I1hVrUbEnbjmxlwKgslPXH3Re5I5Aut6obz1VOh860h2BHpSRUMrCDg+KDinKV6LxI7IpIEGn2G9gxOtWKsbn9kg0y3+2CHRyCHt04ih+SXuo0ze6SS9hzQeZ5SLs+Zj1ugB3k1JqyfRL9O/sdvv6yaraika0e5mtZmKv+uv5FNKLlA/TRvg/p+W1/DsFOwnYqZx3rvNZtgZ19+/bRgAEDaMGCBdIzd8kll9Abb7xBGRkZ0s+oqBhGY7M3i2JTVOXroPMisTeD8vlG7Lbv5+f8YMYm5ue73G+psKSQpu/4G20u2ERPtfsznVn7bNemL4iybpxMGfqFxk9odvD8zasGaHsIkqHZNYFLcMMh7SHYgQgieMFTW8bxPRbR2rJqZtGRkiO0qWBjBRO3G1b2o+yjuz31o1S5REJ510fejXwPwY7KVRCnLd0WiAA7Nza5mW5qOsTxLOlGv2OCWQNBpFnMm5/AjhiTCFgAc4oOKR1jOtQ65X2Q+Y65k6FfgJ3+mTdQ/8Y38Cm/6vuyBLBua96c8jfa8zI0u9GvH9oMadfn8CfMei/OuFSJ1UYk77kfz7bn6L/7P6ogmsZ8ZyPW3UsrDi1PSA40FesllHd95F0J2Pnmm2/o0ksvlZad+fPn01lnnRVqdqRnLLEVBdhJZTc0b5z2tuPoKUHcIIJIs5/BjnjRizFO7fQKN7VAyGOVJch8twp2jE7NwpE5BDsqpdH9toIs77rRrtqHMhb90KbnFuXSbBZ1sWqVqjS27VPlZ4gQ7Li/Jt3qQTd5dwx23JpIN9oNzdjszaoAO3g6XlhJ2dZ1XiSyNEbWCyLNfgY7uHVcffgH/gL+NvcbPlSA+bld59llcdTngsz3EOwoFSUtGguyvOtGu1dgJ57ghmBHi2Vd6d5ttszYdGJVCHbsccsIdtDCA1kj6ZKMvvYaY0/p9lKwTajhwSDS7GewI8YWKdtwiBfRg0K+O58BGbmPdujyg2YHgHhT/gYqomIqKSmml37+C/dB+FX9C+nyBr+l09O7VbpDgFOOy/DbaR9+fV432kOw41ySdOO5c4pPtKAz7bbAzoEDB+j777+n3r17x5zH0tJSHpCgb9++npuuGQcVgh17om40Y0MODNyAv9R5hu1Q1DovEnszGEyApwPYwRi3HdlCr+98lT7Z/1/6XcPf05Bmtzo21Yyk3a7c6P6czFqPdugasPJa2n10F3dchrPzeXV7ejIVADh/YdGkRALaWJ3GM+mVodkTYhLQSUi7Pj4MfgA7qsfgtciH8q6PvBtlwxbYQTS2CRMm0OjRo6levXonyRqADgRi0qRJNG3aNEtgZ/369TRixAgqKCigKVOmUIcOHaLK8v79+2nq1Kn08ssvc1B13nnnRa0Xgh17W4ExRCVe8l/mfEFXNbqG7rSZoySIG0QQadYF7GCcRh8ep5pL4yoLMt8xDzL0RzvwCPOWx9uMo9d2/t2TENQIjfvqjuk8KSJKSlIKtazViqowN64qpVUorVo6DWl6C03e/gL9cHgFtWLfHS46THuO7eHjExpBGZrt7cT+fyqkXZ/Dn2qgYYf3qsfg9QqxQ7PXY3SrP51ptw12EHoa8dXvv/9+qlatWvncFhYW0iuvvEKPPvooD0hgJdx0Xl4eAZzceuutlJqaysEMABV+N5bdu3fTnXfeSeeffz7dfPPNUQGXqB+CHXtibwQ7d51yD92+Zig1rtGYByuwU3ReJHbolT302W3b788Jfvv5xYYcPA9v+CNtKdhMPeqcR0+0naBkWoMo61bBXjywg6AFr+2c4VpoWmhy3tr1TyouLab39r5LeezvlixM7rWZ18c01Y00fQS9Das3pFYpbahX3QsoeWUKfx8GsQRZ3nWjXfV+bId+1WPwes3ZodnrMbrVn8602wY7X3/9NeXk5PA5ve6669hNWBXatWsXByfTp0/nn1vNrbN06VKaO3cujRkzhpKSkmjcuHHcDK579+7lvCsqKqLHHnuMOnfuTNdffz3vN14ZNGgQDR482C3eS7e7detWatmypXT9RFfcWm0LzUyZQS2Ls2hg3mB6Mf05Olglh27Ju4MaF2daHp5u9FsmMMoDQaRZTIOgfVHyJ/RZ8kLqWdibehX67zB4pMoReja9DOSMzn1cBdspyHzHBMrQH00uZqbOoK1Vt/A9B/9eVNiXzi48VwlPjI28kvZX2p20q/yjFsUt6cY88/D6OVUO0L6kfZRUJYn+VetNKqxSWN7GlT/2o180PVX5WHVoUIbfOtBhZ4y60a56P7ZDv+ox2OGbk2fs0OykPz89qwvt0S6ebIEdMfkAHpMnT6Zu3bpRcXEx1/LAlwcmZTBhg8andevWlJaWJsWvWbNmcQB1++238/rQCqGN/v37lz+/du1aGjVqFDVr1ozmzJlDI0eO5Jogo3bJ2Fmo2ZGa+pMqRWZaFjlK7mh+D13dqJ/lRnW+EbBM7PEHgkizmCsdNDtirCPW3cPyPnyvLO9DkPmOOZWhP55mJzM5k3YV7qKOqZ1pTOsnOJvW5K1m/y/lv9eokkynpnex5WMl9rWGNRqyoAMXURILO9673q8sB6iAVvCnI9vopZ/KAhhck38d/aHnnXa3Cq2fk+G31gTGGbxutKvWqtihH6ajf90+mVTl+vFatuzQ7PUY3epPZ9odgR1MKHxrnn76aa5tQfm///s/DkDq169veb4BblBgIocS+Tc+e/fdd2nhwoU0duxYQqCEe++9l2uTjNofY8ch2LHMBv5AJNj5IuczGrNxNDsUtGW26mWaOytF50VihU5j3SDSLOjXCew4BfKR8hFkvmMuZOiPB3Zk1tuIrAfpsoyyJKRWiuqDlqADmssxPcqAWdCKDL8r65zoRrsfwI44W6QwX2AU+Ms5DYDkpXzpxnOVc6Mz7bbADgIUAHBcddVV3IwMvjYPPvggnXHGGdxkDCZoCFIwe/ZsHrEtIyNDar6h2YG2SICd1157jZKTkytodiIB0HPPPUeNGjUqfyayoxDsSE39SZUiwQ7s3BEtCfbtxkSAsq3rvEhkaQwPvSdmQCewIw4ACC/ch/3EK9WoKp1V55y4dYIo68YJkaE/2qELEdFmZ78TdW4zqjcgaGMQGXI706jgoHRBvd4soEDZgale9Xp0XWbZJZko2LPW5a/lIaRPqdWCR5J8avM4+nj/ArKroY4cnLgEgundtLNfs7tVaP2cDL+1JjDO4HWj3U9gJ3JaW9VqTQ9l4UK1na/FRTeeq5xMnWm3DXYASBYsWBB3Hs18dgBcBg4cyNuYOXMmdezYkebNm8c1NSjRfHY++ugjWrlyJQ0fPpwDLbSRnp5Ov/vd76KOJQQ79kQ9EuygFaOTLsLD4vAgW3ReJLI0RtYLIs1iDnQCO9Gcz+Px/JZmt9PvG11doUpyUs3yv4PMd0yCDP3RDl3iM7SBg8/4tk+Xz2ldBmaqV6nO/75+5TW052j2SSy6scnNdFPTE743f9oynj7aNz8qK1XlVoI520B2CYQyp+sHtkzr7O4vfnlOht9+GavqcehGux/ADtbM/L3vU0b1DGqf2pGaJZ9C9/14F205splfYjzb/gVql9JeNauUtacbz5URLrm3q+xPZVsJBTuRhBijscEHCIEOYK5mjMa2c+dO7hsEvx04/CME9m233UZZWVlR5yUEO/bEJRrYQUviANEl7XS6i4Whlr2FCeIGEUSahbTpBHagAXh4w0NUVHrMdLH8mLcmap3WtdrQyywPFUqQ+S5Lf7RDF/acLw9+QUUlRdQutUPMyGjr89fRjiM/05r8VXy+EQp6/r4PuCnM3K7z6O87ptFMlkNJlJa1WMCDgi3lf99+yp3Ur/F1pryWrXD/unvZRdDy8uqqtEay/Se6XpDlXTfa/QB2oskr9uAJm8fSVwe/5F+rTAWgen3oxnOV9OtMu22wYzRjizaZdszY0A4CEAwdOpSHk544cSK1a9eOsrOz6YEHHuBR2hDwYMmSJdxXBwWBEM49N3bEnhDs2BP1WGDHeJOJbOK4hZEpOi8SGfqi1QkizWIedAI7Vvg7/ee/8fw8+47tPekxrAWsiSDzHZMiQ78xp44xeWhuUS4dYj/Nap5ihS106+qbeaCAFjVbsoSxW8uf7ZJ+Ok1sP5m+y/2Wzqh9pqU2ZSsb8zXhmS7pXVmfk2Qf176eDL+1JzIGAbrR7lewI6YXgOe/+z/ifw5sehPd3GSo70RHN56rnECdabcFdlROnttthWDH3gzHAjtoDS/3Kcy+Ho6Fsrl3dF4k9mZQ7tBnt22/P1dZwQ7mvZT9d7TkRNjhN3a+Tv/Y9TqdxiKE3X3KMNr21U+BzbliFewIgCjkuai0iM+vMFmTlXMReEDU/zWLtHYa0z43r9mcA1C3C+T9rF5n0ZXLL+NdPd3+OWqa3MySqa/bY3Sr/SDu7WIudaPd72AH8/rBvvdo4pYyE9YL619MD7V62C3RtdWubjy3RWSMh3Sm3RbYQYCCb775hi699FLpeZw/fz5PMiobrEC6YZOKIdixN5PxwA5aNNrXI+O58XY2Wo86LxJ7MxiCHcS6V/1ytcsLN5+DCcYNK/tx8J9WLY2G7X8gBDsmCTaFZicS7NjlEzTO7+2ZS/WZH8ApzAegc9qpnvrPiP1N0AU6Lsq4lP6YNcouSdo8F8S9PQQ7ZTPgFu8R+ONPLJhIfkk+9997rsOLnq7neIvPLZp1WPA6024b7MgEKDAyzyxYgVuMDsGOvZk1AztoVdymIhz1s8xsI61q7HxKOi8SezPo3ovA7ni8fK4ya3aizSO0nS9ue4EK2Mv5hvybaMB5IjKYSHqMHDHGBMilLDllVcsaDC95aLcvmbWuGuzYHauq5wTNAL6Tt01kpjgf86aDELRAht+q5tlv7ehGu+rLJzfp35i/noYzfzhcImXVbEUjmYZH1kfYTTlxk2Y3x62ibZ1pD8GOCgmQaEM3IZEBO3ixj1h7D20q2GiaIEw3+iVYaloliDSLSQka2AHd8UInxxIWXRPrOb35rKxgR8zLoxtG0mIWbCEIwQrCfa6P6bvALxV0AjuYM5wxRKS2VHaZOpH5RSYa8ITyro+8G9edLbDjl4UrM45QsyMzSyfXkQE7eMoYsCBeOOogbhBBpDnIYMdqCGvMVWV0ZpeR+8oOdkT+nYY1GtGTbSYk/IBm7y0g95QMv+Va0q+WbrTrBnYE4Jm87bnywAVuR2oDwAqtVKKvRd3kPQQ7CdhTdRMSWbCDqRQZ6OPdUutGvwoRCSLNQQY7oB3O9R998hFdcEGvuCK0m/mYDFk1iL9UYepUmYqM3Fd2sAN+/m5ZX+ZzkMdzh2BvvLv5sMrE5nJaZPhdKQlnROlGu45gR8jOi9ufpznZs/mfv290DU99YafAPG5jwQYWPKQJD1dv1BThkuL1nX+nqZ2mxWxaN57bmaNYz+hMe6jZUSkJcdrSTUisgB0Z7Y5u9KsQiyDSHHSwA/pl+X7h0jJA9HH3RSrEzTdtyNAfBLCDG+LRG/5Iqw6v5LyprCZtMvz2jXAqHohutOsMdsA6Y5j3i+pfQne1GGY5cMGjG0fR4pzPyyUB/kCpLLAMyhYWvj6P+QjF0x7pxnOVIq8z7SHYkZAEM7WmRBPSByCZtryoYwXsYDxCuxMr947Oi8TufAeR5hDsyIOd21cP4TeMqiKS2ZVT1c/JyH0QwA7mFe+OeXvfo5d++gu/RX7jtLctH85U80d1ezL8Vt2nX9rTjXbdwQ74jrPJIwywIHCBlUhtQqPz9JYJXNvaioGczUc283ailViARzeeq1wrOtMegh0JSYBq0yy0slkzugmJVbDDw++uYOF3mdnGVUzFfGeEilk3+s34KfN9EGkOwY482ImVWFNGtvxcR0bugwJ2BJ8e2fAQfXlwcWB9tPwsr07GJiPrTtpX/WxlADuYEwCXhzeOpD1Hs6lRjcY0ts34uH5xkYl/xRkF5xa0xQsLlrks9zt+QTEn+1/8I/jcXdO4P13dqF85K3TjuUoZ0pn2EOxISAI2iIsb9HWUIE43IbEKdsQGdPuaoVH9EHSjX0IsTKsEkeYQ7MiDHdUHD1OB9KiCjNwHDewYczENajqYzqtzvpKgBevz19HBYzmUXr02M8HZTB/s/Q91Tz+L0IdXRYbfXo3F6350o131npNI+iMjtT3B8v1FSyCMBOj/zn6Hi8Yv0k6jaxtfZ3p5zfP8bBnPtT6ZyZk089S3QrDDZiCR/Ha6th2DHSQYRc4dlKlTp9L06dNpypQp1KxZM3riiSfoiiuuoCpVjPklnA7Z2vMqorFhg2jMBP6SjL7WOjfU1k1I7IAdkHvF8r7c5jUyMptu9NtmtMY8V0FzCHbkXwgiYldli8gms9aDBnawLiJvl69sdDW/Nc6skWlr6cWL/udlfh8ZftsiUIOHdKO9MoEdiAcAz4vbnqeP93/IpcVoevaX7ZPp85xFlH1090nfyYqWOM88yJID96h7Pr/I1Y3nsrTK1NOZdsdgp7S0lL799luqXbs2jRs3jl5//fXyObv88sv53/Xq1ZOZR1fqqAI7u47uJAi83aKbkNgFO7FMc3Sj3y6fjc8FkeYQ7MiDHbyor1x+WaWLyCYj90EEO1gbjzDTm12FO2kzc4RGMcuzBBObaHlF8PlTW55k7WymlrWyKK8oj/Ye28N9EXAb7WUwBBl+q9hP/diGbrRXNrAjZMKovbmKmZwZQY6T8O/G3GmnpXWhG5nGdPfSbOrb2/7Ftx/lWHZMusm7kS7HYEdodhYsWFDe7pgxY+iWW26hTZs2Uc+ePSuFZudDliEd2gq7RTchsQt2Ym2mutFvl88h2CmbAcFv1S9XFXxxuw0rsh5LE+r2GN1sX4b+oIIdMe9v736TBy0wFqENBwjelL+BJrNQuwBF59Q5l2WQb02r8lZSSlIKtUttz8xyZp/koA1NIcqYjaOpMfNjQDAEL4oMv70YRyL60I121fuxn+iP1JwC5CDcO0zb4uXNiSc3xsTpxnqPM5M5p37ciZBXp336id9WaXEMdqDZmTt3Lj366KOUm5tLI0eOpI4dO1Lv3r3pkksuoTfeeIMyMjKsjktZfVWandd2zqCXWOx1u9l7dRMSu2AnlmmObvSrEMAg0izmLQQ7clmmK9uh3wh0462hyka3nbUuIliKeYKZdMPkRvTR3vm0+7jpTbw5/HX9i+ieFsNPOshdwbSFeQwweRXlzw7tKvZXP7ShG+2VGexAHqDxnMQuCQqK82lih8m2QY5RtpBaYzfTxk7f8QrToB6mLSyCm5eXCX6Q88j3up/GJDsWx2AnVkc7d+6k77//ngOeyuCzA7DjxDRAt03RLtgROXcikyXqRr/sAopXL4g0h2BH3owNcyXMJAY1GeypU7kK+Y7Vhozch2DnxOzhgIbALpHlnDq/5M7US3O/5V+lV0unktISyi3OpVOSm1PfBpdHZYE40IovkY/k0gaXRXXeViEHMvxW0Y8f29CN9soOdryQkau++S3lJh307DLBC5pk+9BN3o10KQE7S5YsoXvvvZe++eabCnNWmXx2AHbgoPYEC3Fop+gmJHbBDuZmwMpr2c3krgqaMN3ot8PjyGeCSHMIdqyBnX9lv01/ZY60MLloWKMhUSmbQRbP5fw6vejazOtViKHnbcjIfQh2KrIFkZ9+OrKd30jj5rh1rTb0cucZtnl36+qby/2C0EhjFgQB0arsWibEG4gMv20T4vMHdaM9BDvOBerxxY/SZ8kLeY4faGMRZCQoRTd5Vwp2CgoKaPjw4fTSSy+dxO+HHnqIHnvsMUpOTk6YLKg0YwMR12cOpDNrn2X5lkw3IXECdkSGYmNkFN3oVyGwQaQ5BDvWwE68iFpONMkq5NduGzJyD00GNBpemVrZpUX2ORmaZdsCEMQhykn0T9EXAiJ8f2g59+9BUtOJ7ScpBzwqaZedI7/U0432EOw4l5x5C+fRX+tOKk9Gekfzu1kenmudN6xBC7rJu1KwgwAF//znP+kPf/gD/fTTT7Rjxw7q0aMHLVu2jJuvde3aNaEsVA12QIxZBJ1oBOsmJE7AjthQjclFdaNfhdAGkeYQ7FgDO3CAXZf3IxWWFJaL3A/MEX3Wrn840iSrkF+7bcjI/YVLe/HmP+6+yG43vnpOhmbZAcMU2G446mh9wI9yxs+vcI0RbqMRihfpAZCLB+aTTotK2p2OxevndaM9BDvOJQQ8P6vXWTT955fp3T1zeIOVyQw53gzpJu9Kwc7BgwdpxYoVPOpacXExPf/889xPB8EKZs+ezcNRVxbNDhJSrTq8ktKqpdGc0z+wtGp0ExInYMd4W90l/XTqmnYGNV+bRX36yDltW5pYH1fWjecqp1LQrvrlqnKMbrXllO9i/cDkCEFRdCsy9Idgx1uuAlQPX3t3BdM2jODcOj2YpqcNtU/paDu6lAy/vaXWu950o131fqwb/Sokw0jz33dMo5k7X+VmyJM6/IUFREinWlVrqejGl23ozG/HPjuIxvbmm2/yXDtpaWl0zTXX0I033lgenKAyRWMDev/i4GfM/GIDWQ09qJuQOAHECUHsAAAgAElEQVQ7WKXiMCNW7F2H7qPf977KlwvYrUHpxnOV8xCCHWfAXmcwICP3OtMXbZ3I0KxyfdlpC2aD03b8jfYczWYBCy7nvmKiwMTtj1mjuTbRatGBdqs0ydbXjfYQ7MhyNna9SJ7ftnowbSrYyB84I/1MeqjVaKpfXU0E4lLmxLn36J6og6ldrTYlJ9V0TpCFFnSTdyNpjsEOGoP5GgIUdOrUiYeg/uCDDwjmY0OGDKFhw4ZR1apVLUyn2qoqzdgAdlKZVoc7FFdvSJk1m9DdpwyTsoHWTUicgh1wEeYYs3e/RbOz36Eux7rSxHMnqWWuz1vTjecqpzMEO87AjgjyIXKvqOSN223JyH0Idtzmgnn72J/f3zOXVhz6nuXw+YE/kFWzFX/HoVzW4DflfkPv7J5FB44doDrV6tBlDX9bIaSvDL/NR6NnDd1oD8GOczmL5DkuER7e+BC7RCgDJUjs+/dfzGTRE2tT9SrVHXX41q5/Uvax7KhtVKWq9Ifmd9FRZgLtFejRTd6Vg51onIDGB2ZsyLdTWfLsAOxc1bgf3bCiH+WX5HGyZW01dRMSFWBHAJ6BLDpbTfbfe90/dLTwdXtYN56rnN8Q7DgDOyLIhx3/QJV8tNOWjNyHYMfOzLrzDEzcHmGHtQ15G6igJL9CJ7BgACgyaoEQ2e0NQ4JtGX67M/LEt6ob7SHYcS4z0Xh+rPQYrWW+l89u/RNtP7KNetbtRRksuuZFGZdQB2YiaqdgXV7JcmbFKzdk3kgtarYkaHnOZsmH3S66ybtjsIMIbA8++CBv549//CPdcssttGDBgpPmubIlFRXABkh++eHl/AXQJZ1pLFiEG7Oim5CoAjuYl9tXD6GNBRt4BDtEXwpK0Y3nKvkiaBeJEytL1C2ZOVLBd5GvCv3p5sQvQ38IdmQkyds6Inkiel1+aBm9vvPvFQZwRaPf0+KcL7gZnDFSoAy/vaXEu950oz0EO85lIx7PP9n/Xxq3+fHyTpBOYFKHv1Ld6vWktTwATtWqVKMV7Ix5/9phlFG9AQdPxrL32F76POdEcBdok/7c7jkWcTGNGiU3lu7L6mzoJu8h2LHI4WgbhBF1yxxGdBMSlWAH0YDGb3iCCqsUkjEctUU2aFddN56rnGBBe2XLpyIzR6r4rqspmwz9IdiRkaTE1hmx7h5u4oZyUcalzKdnFGEvH7NxNDfVaVWrFTWp0ZQ6bO0cOH9MwRkZWU8sFyv2HoId59ww4/nffp5KhcVH6DMGRvYxUILSPf0s+lP7Z007x4XDc1ueoeubDKTPD3xKc/bMpt80vIKGNL31pGfvW3sXbTuyla3FFBYGO59reOB7dz4DRrBAcmpCF22wZrSbEpjACo59dhB6euHChXTVVVfxUNOiVFYzNoTrFEVoLGRurXUTEpVgB/P1/OcT6b1ac7h/k44RpuysUd14bofGWM+EYMeZGRvmVVegKCP3IdhRudrcbQuWDMZkpEYQhJ57FvamMT2ecHcQPm1dRtb9NPQQ7DjnhizP39/7Lj239c/lHd7I3CAGNb2Z5Yw+cU4WXxaVFnHA8h/mQzeDBRExllgXxMidtf/Yfh4wa+zmMRWeubf5CDq/Xi9u3gYtkaoiS7uq/lS24xjsqBwM2lq/fj2NGDGCYCo3ZcoU6tChw0ldfPbZZ3TXXXfxz5955hm6+OKLKwAt4wOqAxQYwc5ftk/izvfGfDJmhz/V8+VWe6rBDhJxPZs+gQ93TtcPKji4ukVDotvVeWNwOnch2HEOdsTBBOHbJ7Y/ETnLKW/cfl5G7kOw4zYX3GsfVg1r83+kXYU7+GEuuTSZZnX7dyD29MhZlZF19zhhveUQ7FifMyc8zy3KpUUHFtLz2/7MtaGPtXmSRWzrzps8WJRDh4oO8eACK5jZKLQ4W5mmBiBGlLNqn0PDWt5vmnfrp8Lt9GPeGvrx8GreDvq6t8Vw6pjSiYfCTmPmbSqCGOgm70be2QY7e/bsodGjR9PcuXPp+uuvpzFjxvBEoo899hitWrWK7rnnHnrggQcoNTVVWrry8vJ4FLdbb72VPzd16lTeh7GNvXv3cjA0cuRISklJ4dHfnnrqKWrSpEnUftwEO1byYegmJKrBDuj/pMVHzOb788CYsunGc+mFKlExBDvOwc6/st8udwzXyfxTRu5DsCOxiDSoIsLuDmgyiC7NuJyaJEd/D2tAiq0hysi6rYZdeigEO84n1g7PH1p/P32b+w01YP43E9o+Q3uO7aGpP03hZmgwP8O/oqQkpdBfOpVpd+CvI5O3ByGqDxcdZv8vpYlbny7350F/Vza6mgOseiwcdiozeQMQslvs0G63L9XP2QI7SB76+OOP09ixY8vHA1Dx5Zdf0scff1z+GRKMIiS10bwtHgFLly7l4AnAKSkpiSck7du3L3XvXoaEUTZs2EAvvPACjR8/noe0Rh1oeZo2bRq16UGDBtHgwc6yRC9K/oQ+S17I1fW9CiseYsbVLlMfjs494ZQWbSBbt26lli1bquafa+1trbaFZqbMoJbFWTQwz9n8YZCgf3f7nfRR8jw6++i5dNGRvq6N3S8N68ZzlfMmaJ+ZOoO2Vt1CA/MHU8uiLJVd+LYtVXzPqXKAvkpeTN/W+Jrfnt9y+A6qW1rPt3SLgcnQL7tv+p7Y4wOUoVkXWqyM8/vqy7h5sijnF15AFxT+ykoTWtfVje/xzjJ2GKEb/XZojHzGDs0lVUro1ZRXaEfVn6lVUWvam7SXDiXlVmj6zKPn8L+x1/cu/LXtocI3emHyf2lt9dV0qMqhsjbZf62K2tCZR8+mOiV1qWZpLd5PNJO6eB3bod02IQ4ejJbA3hbYOXDgAA0fPpxrWE499VT64Ycf6LbbbqMuXbpwEJSZmUkrV66kadOm0ZNPPknp6elSw541axbl5OTQ7bffzusjIWm1atWof//+5c/DvA0R4M4991zq1q0bLVq0iEeDi5XLx03NDgYl/HbMQsTqhojd0OzUP7Mu3b+uLC9REPx2dOO51CKVrBRqdpxrdsRUD193N608tKJ85n9Z5zwa27bMJNSPRUbuQ82OHzlnfUwwabvn2z9QWp10WpO3ijcg48NqvSd/PiEj634aeajZcc4NuzxfdXgljdzwAPfNQWleswWNzHqYthVuo8bVM6ktOxeVUokjzYugDr48MIf77MAi+uLgIm7iJkqn1M50Xt2eLMLbBZTGcmohgpusX49d2p3PuvMWbIEdBCX497//TUOHDi3X2rz66qscfADwiDJnzhzq2bOndJ4dgBuUAQMG8H8j/xbtwq/nvvvuo3POOYcDn+Tk5Jgz4TbYEX47GAAO8EZHTuOgdBMSN8AO0HZlO+TEW4K68dz5dnKihRDsqAM7OFBO2DyWvjr4ZfkERzNr+3DfPPqU2Yf3qte7PBmkSp7KtiUj95VtH5ChWXb+dKsnaBcH6XPr9KAn2z6lGxm2xqsb30OwY4vNFR5ywvNvDn7F9/EMlpT+woyLqGGNRiRCTVvVsphRUlhyhPIYsCpgPzCbm5P9L/ru0LflYAsmbufXu4Aurn8JNWDjSK+WbhrBzQntZuN1+3vbYOe7776jiy66qHx88+fP50BHmJPZicYGzU5RUVE52Hnttdc4kDFqdtDu559/ToWFhfT6669zzRK0TNAARStugx1Eqpny0yQeovPqRv3oRhatDc5gkUU3IXEL7OgaYcrOQtSN53ZojPVMCHbUgR3jHC9ggOaZLRW1OriZw60g1qwoM1nSx0yW/DERRUbuQ7CTCM6406fgtzEdAw5xT7aZEPPyz52ReN+qjKx7P6rYPQqwY8yT5GR8utHvhFbxrBOaRdQ1ABuACy8K/HgAeBAMAUERluYuZUEM/lUeFhtjQB6f81j0ttPTuvHzayw/ISe0e0FrvD5sgx1oX6IlEjV2ZpZUFJqbgQMH8kdmzpxJHTt2pHnz5vGgBCjRfHZgM/jyyy/Tww8/TCUlJTRq1CiuYTJqlIxjcBvsoC+RewC/x9pEdBMSt8CO0ISJBK2JXgBu9q8bz1XORQh23AE74NGL21+gD/fOo/yIbPf4rnWtNrSpYCNlsRwoyLkALU9X9gKbsWManVG7O4sc2U8lm6O2JSP3IdhxnQ2edWDk95+2jKeP9s3nfSMPzzWNr0uoltHtSZCRdbfHYKV91ZeNutFvZa5i1dWZZmiRYN6GYAZr8lfTAvYeWXZoaTmpCJYAl4yzWRS4TBZspBYLaGDUOOlMe0LBTqQwGaOxIQjC9OnTeRAEYzQ2BCjAZwBCderU4cAIPjuJBDu40Rqx9h5+yOiS3pWFiZ100jrRTUjcAjsCGDZmt84vdZ5eqcOV6sZzFS8C0UYIdtwDO5F8grbng73vcWDTtlZb7hcXq8QztVXFfxm5D8GOqtlOfDvR+H3Lqptoy5HNfHCVOdWAjKwnnkMnRhCCHefc0I3nsSgG6MljPz8X/swTmH64f365iRsitp3P/HouybiMX1qks3w9AD06024b7ERLJGqcVDtmbHh+7dq1XFNTr149mjhxIrVr146ys7N5GGtEaWvRogX35cHvKAiIAC1ToszYBM1GFX40rYVuQuIW2MF8iXClbdjBDICnshbdeK6SDyHY8Q7sRPJNmLNtKFjPQle/yL/GywsvN5mcYE7lQEbuQ7DjdJb983w0fsO8e8KWJ2lLwWauZWyf0oEezBrln0ErGomMrCvqSkkzIdhxPo268dyMYmFah/fDJ/v/FzWgAbQ98MVbvHgx9ejRo7zJetXrSwc3MBuH29/bAjtuD0pl+16YsYnxishs+DvyNku3BeIm2Nl1dBfdtmowM8PJq9SRe3Tjucp1F4KdxIGdaHzE4fP2NUM56IF5Wxr7ccvEyEzuxcUQxjG36zyVYpewtsxoTtjAPOg4Fu2R/mWJ9CNzaxp043sIdpxLgm48t0JxQXEBP5etzfuRPmTmqJEBDZKP1KTatWuXNwlf0WEt7rfSRcLqhmBHYuplI5jgEP80s1lecWj5SYkzdVsgboIdTLnw3fHiplmCxa5U0Y3nKichBDv+Ajvg7VObx9HH+xeUs7lH3fPpiTbjVbKdt2Um96r3FuUE2GjQjGYbTWrzSDzav8v9lmZnv0NLDi6mi1jUp7taDKtUpsu68T0EO86XlW48t0OxSFK65+huWnjgE8LFxb5je6M29XibcTyUtd9LCHYkOCQLdtCUyHoeeYjXbYFYoVliCk86AImb5sqcc0c3nsvwUbZOCHb8B3agUXln9yzCvwhDGsu/UJbHseqZyX0IdpzOsL+eN+N3pIYHkdruaX4fBz2NkjMTFjVQxSya0a6iD5VthGDH+WzqxnOnFIsQ1svYxcWqNaupc+fOvMnPWQ6fz3MW0QX1fkUPtx5jOUGp03FZfT4EOxIzZuXgH+tFrtsCsUKzxBRGve0VdvuV1YFVN57L8FG2Tgh2/Ad2jLxz02fGTO5DsCO7ivSoZ8ZvAbJxOBJBC4yUDWx6E93cZKglYtFmtBQPlhpRUNmMdgVdKG0iBDvOp1M3njun+EQLRtrX56+jO9bcwr8cmHkT3dRsiK8BTwh2JCTBysE/BDvRJzTaBqF645VgpadVwk2xD1V2HkcTKB34fsXyvjwSD/wodrBoPOlV06ldSnsl68OM/hDsKJlm3zRixu/Igb64/XnmE7CWf7wmbxX/F87PiNC5m5mC393ivrjaHgCdP6wZQo+3HpfwPD5WaU8001Tvx7rRr2L+g0izmLdI2idsfoL+u/9j/nVWzVb0yi9ejTrFS3IWU2kVhKNvnTBNrhKws2vXLnr22Wdp/fr1NG3aNJ7/ZtKkSXTXXXdRZmZiEtuJGfcyQAH6hN/OwJXX8lsnaCxiCYmKRedmG1YAnsw4om0QlT3nTrgphmBHZm0koo449Bj7VqVhNZP7EOwkguPu9WnG73g943YYodIRCUoUBK6445S7WSqHTXRn83v4x/CDhdkling3od5LnWck7PCEsTih3T2OxG45BDvOZ103njun+EQLkbTDt2fenvdo6s9TeNjqYS1G0K/rX0Tf5n5NjWo0pqbJp9ArP0/lqRFQ2qSwCLydEhOB1zHYKSwspAcffJCDG5FEtH79+vTFF1/QBx98wENEJycnq5xvS215DXYwuGgmIrotEC/Ajsi5g4geUztNs8RXHSrrxnOVcxqasfnbjA2BVBBtB6VB9Qa0lzmfIqEcDpCdUjuzQ+a9tsXBTO5DsGN7an35oBm/zQYN/81PDyzk1b48+AVtZiBHFDg+r8tfS3uOZvNb4bubD6NHN47iWklRfsm0Qn9s9XBCzNqc0m42N6q/D8GO8xnVjefOKY4NdsQ3/9kzh17YNrE8xUG0PlNYglIAokRFZXQMdvbt20fvvfceXX/99fTpp59St27dqEqVKvTmm2/yz2fOnEkZGRkq59tSWyHYsTRd5ZW9ADvoTJjTPJA1stJl2g43xVCzY2/1efuUAB+iV6dBQ8zkPgQ73vLX7d7M+G2lf5ioPbzhISotLaFVeT/EfBSRBDcwkJTNokWhQOtzc5MhtKFgA4/0+Yu007j/QK96F7DcUv2sDMFSXZW0W+rYZuUQ7NicOMNjuvHcOcXmYAc1xm56jF1a/I9Xbl6zBY/eBnADkHNv8xH0Te5XzOTtI7qxyc10U9MhKocl1ZZjsFNcXMyTf0K7E1nuv/9+GjduXOA0O9E2FN0WiFdgxxipJ1GIX2ql2KikG89tkBjzkVCz42/NTiTjvj+8jI6VHKOH1v8f/+rj7otsi4OZ3Idgx/bU+vJBM37bHfT96+6l75n5GoANNI1///kVFjr9Q96ceFcYc7aZ9ePGhZpbtJvRYvf7EOzYnTm5A7/z1v3dQjx5P1R8iAasKLtYeLnz3znI2VH4E7Vkvjy1qtZia3kZN1lFrrcrGv6ehja7zVNiHYMdjBambLNnz6YXXniBvvrqK+rQoQPdfPPNdNtttxFM2hJZEqHZERuKMf64bpuiV2AHsjGF3cT9m+ViqGw5d3Tjucp1GoIdvcCO4L2KKG1mch+CHZUrLfFtmfHb7giFnJhdgsEMbsaOaXSoKJd31T61I53PzN8AhBBq3WgW92z7F+j09G52h3TSc27RrmyAEQ2FYMf5zOrGc+cUywO99/e+yyy7kuiyjN9E7Xb4urtp5aEV/Lt+ja+jX9btwX6rQrVZgJwmyU0pOammyuFWaMsx2MnLy6Phw4dz7c3TTz9NtWrVcm2wdhpOBNgRQMF4eNdtgXgJdirj4QeyqhvP7ayvWM+EYEdPsKPiMGQm95VxvZvRrHJt+a0tN2mHrKgAJ+J91qYWc5DurM5B2k3a3eCzivVtHJdu9KuY0yDSLObNKe24gIB/z6xd/ziJFdD4dE/vTl1rn0G/YkEOECFUZXEMdg4ePEi33HILtW/fnh5++OEQ7DDuiJe50fbdqZCoZLpMW16CHYxHxY2yDF1e1tGN5yrnJgQ7IdiJJU8h2FG50hLflg77HHyBbls9mPv4CHM2fLYpfwOfQPj84CCWXbiLJzr9/MCndKg4l5qxaFIXZ/SNOck60G4cfAh2nK8X3XjunOITLaii/euDS+hf2W/z9Qi/noKSfP6vKCJYTlq1dBrdaoyS4COOwQ4Gt2TJElq8eDENHjyY6tWrVz7gOXPmUM+ePQMXoCDa4V2VkKgU3HhteQ12BrBw3cixcEfzu+nqRtd6Raar/ejGc5WTEYIdPcGOCAd/Bwv5e7VNx24zuQ/BjsqVlvi2zPid+BGWjcDoH4qwuCK4Ab77faNrWHTCeRWivIlxX5xxKT2YNSoqGbrQLgYfgh3n0qgbz51TrB7siBaLSotY8OpSKiktpu1HttPyQ9/RaztnVAA+fer/mgMep8Ux2EE0tgEDBtCCBQtOGosIRR20aGyYCBFlTOSu0G2BeA12jKFwjb5OTgU8kc/rxnOVcxWCHT3Bjop1byb3IdhRudIS35YZvxM/whMjGLHuHpaz5/vyD2A6Y8zxI/7+df0LWZLTJjRnz2z+PcJbt2Y5QspKKf8/cojUWFGT+vTRZ62HYMe5NOok786prdiCF7T/mLeGVrNkw+lVa9OftjzJB9Crbm8anvWAI9O2EOxISIOdA0DkpuKFkEiQIl3FDs3xGpehX9y8IdfHG6e9rUR1KU2wCxVlaHahW180GYIdfQ5ARoFRAUTM5F5FH74QcsMgzGj223hVjkc32hHQYMpPk5i2ZjSfBiQBB8i5qelgblWA72GCjoLfh7OocEZAZJy7uw7dR7/vfZXK6XS1rRDsOJ9e3eTdOcUnWvCa9g/2vUcTtzzNB5DForo933GK7XOhErCzcOFCuuqqq3h+HVFKS0t5hLbevXsH0owtBDsVl5jsIhHhRgc1GUyD2MtH5yJLs840xhp7CHb0BDvwW8DhL7NGJg/va6eYyX0IduzMqn+fMeO3f0deNjKYbl7C/HIEwIkcLwDPFzmfV/h4OQvVvoKFxe5Q1ImmnPOS30ksH18IdpyzSnd5dzIDiaB91eEfaOzmMbT36B7mPxfbpNSMLsdgJ1YHQQc7kZqRRAiJGfPjfZ8IzQ7GIw5CmcxJdOap9g5bTuhW+axuPHeDdtUvV5VjdKst3fkugoXYDQVvRn8IdtySvMS0a8bvxIzK3V55fh8W8ECYuN3cdGhMsOTuSKy1rno/DiLvg0izkLJE0f5z4c900w/XE6x+5nadZ03oj9d2DHZCn53o8y7AAhwhET/8Nz9fqZVtb6LADmbzhpX9uPPoS52mafECibXyErUx2NoJFD8Uanb01OxADMSBKK1qGsHn0Goxk/sQ7FidUX/XN+O3v0dvf3Rf5HxGYzaWmcLhEDax/STfv69CsGOf34k+8DsfufMWErnWxbnwr51eoXYp7TkxCG5Qhf0nU0KwIzFLdg7+xo0QXYzOfTwEO5KOnCJYgZOIUBJsdb1KIjcG14kz6SAEO/qCHaOfggiwYkWezORe+Ob1qHs+PdFmvJWmfVvXjGbfDlzBwIJM+9TP/kI7mmynxQe/4PmAkLTUzyUEO865E2R5TyTt4lwI/7oJbZ+mn478RLN2/4N+0/B3PJqiGehRAnai+ewsWrSI1qxZQ7fddlsFXx7nomathUQkFcUIEcMfh4ant0zgIZV1c2S0A/DiccbKIqkshyErNFuTav/XDsGOvmAH0uXkUGQm96r3Fj+sBjOa/TBGt8YQdNrP6nUW3bCiH+WX5HGwoyIJqlu8crKuo40piLwPIs2C94mkHWfqYT/eSVuPbDlJFFvVakV/6/xq3GXjGOzEan337t00ZswYmjBhQoXcO24t4ljtJgrsiPGIzWVg/mC6uac+DveqDyRWFolwkrZrRuO1jMXqzwrNfhmzqnGEYEdvsCPy7dgJFGIm96r3FlUy66QdM5qdtO33Z0Pa+5CQab9rK0Ow43w1hfKeuHfb+vx1dMeaWzgTO6Z2otSkVFqTv5rn5elZtxdl1GhIbWq1pb4NLj+J0Y7BTjyfnWuuuYZeeeUVqlOnjnMJs9lCCHbsTZzqA4nVDULkKUJEKESG0rFYpVlHGs2AnuqXqw5zVBn4juzWf90+2Vb0GzP6Ve8tfpAJM5r9MEa3xhDS3odbcly5/DI+xXZMP93iTWS7qvfjIPI+iDQLOfID7cdKj9GxkqNUPakGVa9SnT49sJDGbnq0gqh/3H2Rd2DnnHPOoWeeeYZ69uzp1TqO2k+iwY54sfcs7E1jejyR0Lmw0rnqA4nVRSI2ZYSfvoplcoeWR7dilWbd6Is33lCzk7jbLxVy5CSIgJncq95bVNDrtA0zmp227+fnQ9rL1vqjG0fRYhai2s/BCkKw43wlhfLuv3fb1weXEH5QfsxfQy92PDkcvBLNTjSfHecipaaFEOzYm0fVBxKrG4QxwEPrWm1oYofJ2gEeqzTb45Q/nwrBjv9eCFYkBf6Gt68Zaivfjpncq95brNDlVl0zmt3q1w/thrSXrXXha4rfG7MorEiM7bcSgh3nHAnlXc93m2OwE0t0vvrqKyosLKRevXo5l66IFnJzc+n111+nzMxMuvrqq+O2n2iwIzbA2iV1qGWdltQtrbsWyTJVH0jsbBAvbn+BPtw7jzl+5pMd3wHlgmexQTs0W+zCt9VDsKPnC8EoUCLfTjSTgHiCZyb3qvcWPywCM5r9MEa3xhDSXnGtixC5j7cZR+fVTaxlSyTPQ7DjfBWE8q7nu80x2IHPzuzZs+nWW2+tIEU5OTn03HPP0YgRI5T77Lz66qs88AGAzIABA3wNdoQ5iBgksjQjf4zfi+oDid0NQufIbHZp9rtsyIwvBDt6vhCMvB2w8loeSfKaxv35x0nsv3PqnGsabcpM7lXvLTLy6HYdM5rd7j+R7Ye0V1zrwt8N5mwvdZ7hK5/TEOw4XymhvOv5brMNdnbs2EEjR46k1157Lab0XH755VwDU69ePecSFtHCG2+8wT/xO9gRIaiXLV9OM1Nm8DFbvSlVPnkSDao+kNjdIJyY00iQ6WoVuzS7OiiPGg/Bjp4vBKN4iIOR8bMu6V158sR4xUzuVe8tHom0I5r9MEa3xmDGb7f69UO7sWh/ZONI+jLnC0JS8bua3+sbDU8IdpxLTSjver7bbIMdiExBQQE9/fTT9Nhjj50kQR06dODalyuvvNKVPDuyYGfQoEE0eLCzkM+Lkj+hz5IXEoIM9Cq0x+itW7fSZ53/R1urbiGEoW5ZlOV81bnYggqajcMD/S1btrQ14nG1x/Dn7j80kmqW1rTVRiIeckJzIsarsk9B+8zUGdrIvCr6Kwvfv6++jPZW3UMl7D+Ur2t8STXZf/fnjow7VWb0q95bVPHNSTtmNDtp2+/PhrSf/F7LqXKApqQ/z1mXXJpMtxy+g+qWqr/0tSobqvfjIPI+iDQLOdOF9j5REtg7AjuYAPjPzJ8/n6699lqr685RfVmwk2ifHUEkbgPWtF1Jsyqk89sAACAASURBVLPfoTua30NXswhjfi6qb1+d3Iaovo3yat6d0OzVGN3qJ9Ts2LsUcYsfKtoVvggww4U5bqxiJveq9xYVtDltw4xmp+37+fmQ9uhrHVYJf98xjb48uNg373zV79Ig8j6INBvPsdGAhJ/3JzE2x2Dn/9n7FviqinP7LwWhIUTEFMKjykvgylWBUqt/UAttBdFbtaBWTMw1oliloICggCQiDVhpkEerxRYRCSjiA61SwUflpXK1BaH4ABGoFUIUDI9AsYT8z2y740lyTs6cPXPO2d/+1rm/+7teMjN71vetNXvWntmzo4Hcs2cPvffeezRgwICUruz4yex82nUnPb5nPouX7W1PSEwGCNsDdLKEaYI5WX1M1HVgdoJndtyjdce2H08DsgbC7IRFAFoPHt91xsZYeXdPFe3U5IzQu7qP6jSZ0DK276Wx8CcUTIoal4gZZuc/EXj77bdp5MiR9M4779Sgn413dtQKTm5urtNuSUlJ9Ts6HFd2GvVsSIXbJ5LOvvcU6bj6sn4yO7b7kqzYYlDsR7ZvrsnKncl1gpp397CQDukdQocWXBvV8MTCz1XP9XEiFmYTPvm9LrDXb/SuCH1stCL00VH1U9+LUx8dTdXP9ngsMfcSMcPshCKg3tsZNWoUzZ1b9yM+d999t/M+T+PGja1rm6PZOfX7p9CYrbfD7MTJBq6TIwyKMDtxUt3XxcO/El/fA5tYvOeqZ5idyBGIlW9fk9qwczrYa5/IGmsbqGGX6q0Os2MeXZ2cm1/Fny1wxm68jU0dPf3EE0/QL37xC/rnP/9J6pS23r1704YNG5ztaz169LCetWirPZEu5KdtbGf2OZNyQ8e5pvrpjk5CbE9ITETibgXofcoFdF+nqTrd90UZE8y+AGDQCWxjC+a2ngW7H6WFex6r94FNLN7bHlsMaGqtaizM1i7kw4aAXU/rD30623ln92ctr3JOaEvFD2bHPOrgux7fzSNttwVjs3PgwAHatGkTXXjhhVRZWUkzZ8503tNRBxeo7+8UFRUlZGVHNwx+MjvqxS6vH+rTxWurnO0JickAEf5kjMPhDm4OTDDbymOq2oHZ4XlD0OFLrDEsFu9tjy06fU50mViYE339VLYP7Hpadx/aqVzFeu8tUfmE2TGPLPiux3fzSNttwdjsVFVV0ZNPPknvvvsuNW3alK666iq6/vrrqw8nUKswWVlZdnsdR2t+Mzvuh/pKzn7KVx8bqx1S2xMSkwGiNPRhQ7Uipn6cVndMMMdBcV8WhdnheUPQIRPMTt0oQevB5Xt9mog3778Lre48F1rdSdV9DGZHZ4Srv0y8OTe/on9a4Izd2OyoNKjta+qAgjPPPJMKCgpo+fLlpEzGjTfeSLfffjs1aNAgZdnym9lxB5vJnYp886GxSMnxk9lR/XMND4ctgG48OQ8MpoKF2Qnu5O+KjQNDL1xXOC9aKz3W/sXive2xxZSrNurHwmzjGn5tA9j1tR7+4M7Np/v+mzoApM8pF0bUlK3cw+yYRxJ81+e7ebTttWBsdioqKpwDCtQhBOoDo+np6fZ6Z6Elv5kdLjd62/20MUC4kyy/r4rB7BDB7PC8IegMubEmTLG0/sDOqbRy38sp28qjgzHeMrEwx9sep/LAHp/Wb3n/Rtp+9OMaKc4IPTRQJ7bltc6nvDZmH0GvjzuxtBsv7yTmXiLmIMxpjM2Oemfnpptuoi5dutA999wDsxNltHAF4u7b9fvx0340O+4kqX/WJTSu/YR4x+Wkl8egiNPYkk66JFywesLUdRZ1b9oz7pUd2xOuJECOeQloPb4Jf8yAMilgmvfaJ7VlNMigRWcvTdjqjm3tmeJnkuYa3ZSIGWbnPxFQ39l58803KT8/n5o3b15NjGXLljkHF+CdnW+edKuvKt/ywVDnC+TqCEq//vxodtwtAIm+IdjKCQZFmB1bXPJTO+5Dh2g6rM3741XHqWFaw2oItidcfogNtA6zY8JD9S7Pm+VraW/o/dREHsJjW3sSeS8RM8xOKALq6OmcnBxasWJFHa2rU9lwQMHXYQkXSKwXfE0GTVt1/Wh2FLYxW0fSe4c2stgCg0ERZseWHv3Ujjs2qD79sPmPqEWjFtSkQRM6dPwgVYX+Tb3D+d3vfre6y+X//pKGtMpxHvCon+0Jlx9iA63D7Jjy0N31oba03XbaiKgf7TW5jm3tSeS9RMwwOzA72uMOzM5fSB29bfpzv+LOYSsbBkWYHVO++7X+n794iYp3/Vq7e+HvItiecGl3IoEFoXXzsT2B6UlY07bzPnrrCNp06D1Sq6Zzu823fmKrbe3Zxp+wRFlsWCJmmJ3/mJ033niDBg0a5HxE1P2pI6nVd3b69u2LbWyhoIQLxD1+OpVfUo6lfb+u7Lh7nP3+zpOKLwZFmJ1YOuP893mfzaWjlUdpTflq2vfvL5zVnf6nXkL//Owz+m7btg60L0L/vjb09/Cjdm1PuPwQQ2gdZscWDws+Hk9vHljnnMymTm21+VOfcFDbwV/ttdpKsxJ5LxEzzI4VuSS2Eb+dxqbQcrjZ+9XsqPhx2AYIs/P1Sh4HrtsegaTdDN3V1iGtcim3dR6tWrWafvjDi5ywfnJ0O4348FY6/dvtaHqXBynrpO8EkhPSch6uGWC3a/SUGRn2fj4dCR3vbvvkUdv3Tom5l4gZZuc/ESgtLaXi4mLatm0bzZs3j06cOEGzZ8+m4cOHU6tWrWzPJeJqD2YnrnBVF/az2XGPoE7VV6h1I4pBEWZHlyvcyylNuqdI1ea9O8FSGO84/U567cuVtPnQJiruEjrNLbPuaW4cYwGt253wc+FAovLuHgJi+7ACmB1zZiUq5+Y9S3wLnLEbHz197NgxGjdunGNu3AMJTj31VFq3bp3zcdHCwkLnGzyp+vnR7Ng2EomIre0+2hSJu1qgcEf7sGEiYhJvmzYxx3vtVJd3sWNlJ9WZSM711SmT7gEEtXmvnlKrFR7165nZi46eOEIfVnwAs5Oc1CT8Khjn7Bs997AC26e2wuyYywF8t89386zEbsHY7KjT2F588UUaMmRIaPvCKurZs6fz7s6TTz7p/HtJSQne2QnlIVwgz5QtpYc/nUN+fsnez2ZH3QgW7H7UmUDZfvIVWzL6JTAoYmVHny3BKRmJ91srPqTbPhxWAyRWdoKRc4xziZn8ucbE5ru9MDvmmgPfE8N388zU34Kx2amsrKQZM2Y4qzu1f2PGjKGioiKs7NQyO+73Ytx4JfqryV5I5Gezo/Bw+DgrBkWYHS/a414nGu8nfnwXrT/wVjU8mB3umf66/xjnEjP5K9g+wfn2jjqZbUaX2dUrpyasgdkxiR74zlnrxmZHpV9tZVMnr82aNYvWr19PXbt2pRtuuIGGDRtGaktbKn9+3Mam4uEOZOq//bjC43ezc7jyMF258VKHWrZOlrHNU84Dg2kssI0tMRMg07wko3403leFvsLz2b/+6XRBfZun8be+nYzuJOUa0LpMvicy7+rgj6WlT9LOf+2gDukdacoZ9xsfRQ2zYz4cJDLn5r1LbAucsVsxO4kNr1nrfjU7CpWfj1H2u9lR8bvl/Rtp+9GPfbv3n/PAYKa6b5724p0d00jyq18f7/9d9W86UVVJjb7VmNJC/xOUH7QOs5MILquHeqM/GuFs2VaGp/cpfahZw1NoUMurPV0OZsdT2GpUgtZ5at2K2am9snPeeefR7bff7nx7J5WHEyiG+tnsuNvZmoa+mKxetPfTj4PZeejT2fRs2dO+fW8HgyK2sflJ08nqi0TeS8Ts8gnYEzv5Czc8bsw7pZ8R+ujoo3FLGmYn7pDVqQC+J5bv5hmK3IKx2VEfD1Unsd1xxx11rjBz5kwaOXJkjY+NJgpItHb9bHZUn20PPrbiy8Hs2O6jrdhhEoCVHfWNIak/iZMBiZgxziXvfSVleFbsW04H/n2AXtm/gj7/qozOadqd7jtjGqmHpbo/2/MNibyXiDkIWjc2O19++SXdeuutzjs6P/rRj6hRo0bOd3Y+C31F+7HHHqNf/vKX1Lx5c10tWi/nd7PjbsWyeeKKjSDaNhKJGCD8vA1Q5SARmG3kNhlt4J0dmJ1k8Mwv14DWZfI9FXl3D+cJ5/6VLQc5Bxmo3/cyv097Qx8mzW7Uqs53rGB2zEeMVOTcvNd2WuCM3djsqKOnH3roIbrzzjspPT29RkRXrlxJ5557LsxOPRNfv77TwMHsqG973PLBUOeUGmUW/fbjPDCYxhJmR+bkT6rJh9Zl8j1VeVdb4NX3q45UVkQdqiOd4gazY3pnw0NMrrsWjM2OOnr6D3/4A/Xq1csxNu5v79699Ne//pUGDhzo/JP6wOj555+f9G/u+H1lx/1S8tj242lA1tex8sOPg9lRcbI9eNuMfapuhDYxeG0LZkfm5A9mx6ti+NbDOJcarautbWoLm9rh8NeD7zoEqjhxmJ4ve66aTBmhv8/oMqv62Grb90uJuZeI2SUUZ+zGZket7OTk5NCKFSvqHa0HDBhAixYtgtmpFSXbpsLWLdN2vxIlkpzN1zhL9n7bBih10ld7UPTryqUtnURqJ1FcT2SfbbYtEb9EzEGYAJny3q95V0bo1zuL6K3ydc52NnWYgTJGMDumGcfKjtiVHZgdPfFEGxRtmwq93sQuZbtfibopuN8r8tvKGMzOX0gNijA7sbUWtBKJ0rqf4yQRM8yO/ye+oz76JW0+vIkuPnUA3dVhIsyOhUEEWk/NSqZp6qys7LzxxhvOMdNpad98N0Gd0qY+NNq3b1/nw6Luf2dlZZn2Oa76ft/G5r5s2PuUC+i+TlPjwpbIwlzMzjNlS+nhT+dQy0bZNCUUP/X+jl9+GBRhdvzCxWT2QyLvJWKG2fG/2XEP8VG5Ug8Ep++c5qTN1oe4JfJeIuYgaN3Y7ChT8/zzz1NBQQFt3ry5xj01VVvXwjvhd7Pj1xPFuJid8ME8r3U+5bXJT+a8rt5rYVCE2fENGZPYEYm8l4g5CBMgU1lwyPszZU+FHgj+lpqETmtzDzSA2fGeeQ45946u/pqcsRubHXX09PXXX08vvfRSnSh5MTsHDx6khQsXUqtWrWjw4MF12qyoqKDp06fTnDlznMMPiouLKTs7O2qGuJgdtSIxuVMRtQrtr/XDj4vZUbFyV3f8diob54HBlIM4oIDnUr9p3lV9ibyXiBlmhw/XR20NbWc7tKla3jA73kc6aJ3nvc3Y7Bw4cIAefPBBuv32260cMb1gwQKaNm0aKZOiDj6o/Vu/fj21aNGC2rZtSzNmzKDy8nKaMmWK832fSD+/mx3VZ/elwf5Zl9C49hO8q9BiTU5mJzyGy3osj+sjaxZDVqcpDIpY2Ukkv/zatkTeS8QMs8PH7KgDC5aULqYTof9pnNbY2g4IibyXiDkIWjc2OyoI77zzDp100knUo0eP6vtv+Ds78b6no05tU79IZif8Br9jxw5n+9zMmTOjnvKWl5dH+flmW5tWN/4LrWn8Bl14rC9ddMybq921axe1a9cu4vykJGM+7Wqwk06pak7DD93hizmMDczhQOrDbwOwG8OrjlxLXY+faaNJ4zYSjdm4gwlswMXu5iX3SD61O94+gVf0T9OS866yIBG/RMyu4oA98n3dPyNS4noiMfcSMXPTeqQT44zNjjI1y5Yto/Hjx9NHH31UQ1VetrGpBnTNjjoJrqioiAoLC6lZs2YRFc1hZUd1/IqNA6ki9IGwkrOf8sVWNm4rO25/B7W8im47bWTiRvc4WsYTIKzsxEGXwBSVyHuJmF3CAru3B6BBELzE3EvEHAStG5sd2+/sxGN2tmzZQhs2bHBWgMJPggsfRLiYHb8d0cvN7LgHFfjpvR0MijA7QZjQxItBIu8lYg7CBChebtcuLznvKhYS8UvEHAStG5sd2+/s6Jqd48ePOytK6pCCjIyMqGMWF7Nj21yYDuK2+5OMAcJ998kv7+0kA7NpnhNVHwcU4Glvorjlx3ahdZl8l5x3mB0/jkSJ7RNnvhubHRXa1157zTmc4Hvf+151pHXe2VHb1XJzc506JSUl1e/oxNrGptpetWoVdevWjVq2bFlvdmF2vJGfo9lxV8fUqXZ9TrnQG3CLtTgPDKZhgNmROfnDBMhUOfzqY5yD1vmx1nuPwXeefDc2O+q9GbWNbMWKFXXYk4h3dpTRef3116lDhw7UsWNHKi0tpUOHDlHnzpE/JsnF7LjHJ/vlnROOZsfts19OtcOgiG1s3m+pfGtK5L1EzEHY2mKqMsl5x4MNU/bwq8+Z774zO5FWe8rKymjs2LHOyWvq5Lfhw4fT/v37Hab07t2bFi9eHPWkMy5mx28fF+VodrYf2Ua3fDCUMkIfTxuQNTDlBxVwHhhMh2Gs7PB8+mWad0yAbESQVxsY56B1Xow16y34zpPvVszOG2+8QYMGDapxSIDONjYzyunVhtnRi1PtUhzNjsJwywc30vYjHzvf2lHv7qTyh0ERKzup5F+qri2R9xIxY2VH5gv64eOKRN5LxBwErRubnVTdUHWvy8XslH5VSrmbr3GOnVbHT6f6x9XsqDiO+Wgk7Q3937lnziN1OluqfhgUYXZSxb1UXlci7yViDsIEyFQnkvOOVVxT9vCrz5nvVsyOem+muLiYtm3bRvPmzaMTJ07Q7Nmzne1mrVq1SmlGbZidhz6dTc+WPU1j2493tkd5+emQxD1N7NVeq71cwmodrmZHBcHN162njaDBLa+2Gpd4GtPJeTztcSqLbWw8l/ptcEwi7yVihtnByo5E3kvEHAStG5udY8eO0bhx4xxz4x5IcOqpp9K6deto+fLlzgc/GzdubOMe6qkNG2bHxjdwdAQCs+MpxXUqrStfQ4XbJ1LvUy6g+zpNtdOoh1Z0cu6hWRZVYHZgdlgQ1VInoXWZfJecd6zsWBo8GDXDme/GZkedxvbiiy/SkCFDnOOge/bs6by78+STTzr/ro6UzsrKSlk6OZmdnNA2NrX9Sm1jU9vZUvnjvLLjbglM9Xs7nAcGU+7B7Mic/GECZKocfvUxzkHr/FjrvcfgO0++G5udyspKmjFjhrO6U/s3ZswYKioqwspOKDA6ArGxguRdwjVrcjY7CskVGwdSRWVFSo2jTs5t5ctv7cDs8Lwh2OCRRN5LxOxyBdihdRvjBpc2wHeefDc2O4qgaivbs88+S7NmzaL169dT165d6YYbbqBhw4aR2tKWyh+nlR2YHXtM8UMsMSjigAJ7jObTkkTeS8QMs6P3EJOPcuPvqUTeS8QcBK1bMTvxSyR5NWB2vMWa+8qOe0hBXut8ymuT7y0IhrUwKMLsGFKIZXWJvJeIOQgTIFOBSc67ip1E/BIxB0HrnsyOek8nJyeHVqxY4byTo/7brz9OZse2wTDJie2+JHuAsN1/L7FMNmYvfUxUHWxj47nUb4MPEnkvEXMQJkCmfJecd5gdU/bwq8+Z757NzhNPPOEcSqC2qakDCfz6g9nxlhnbZiHZInnv0AYas/V2OiezB83oMttbEAxrJRuzYXetVofZgdmxSiifNwaty+S75LzD7Ph8UEpA9zjz3bPZ+dvf/kYXX3xx1HBWVVU57/H07dsXp7FpLvfaNhgmXLfdl2SLxDU7bgxSccJdsjGb5Nt2XZgdmZM/TIBsK8n/7WGcg9b9z1J7PQTfefLds9lxt7HVRyH3uzs4elpvb+uKfX+m6Tunpfz7MCqn3M2OwuB+t0j9d/+sS2hc+wn2RjyNljAo4p0dDZoErohE3kvE7BIX2HlO/mwMPBJzLxFzELQOs6OheBsne+kIxA9br9xwBMHsKCzuN3fUfyd7dUcn5xr0Y1kEKzuYALEkrsdOQ+sy+S4571jF9ThYMK7Gme+ezQ62scXHWB2SwOzEF1Pd0g/snEor972c9NUdnZzrYuBWDmZH5uQPEyBuSjXvL8Y5aN2cRXxaAN958t2z2VEHFKitbM2bN/c1SzkdULD9yDa65YOh1KlJZ5p75ryUxjUoKzsqiKmKKwZFbGNLqYhTdHGJvJeIOQhbW0wlIjnveLBhyh5+9Tnz3bPZwdHT8RFVlyTueyav9lod3wUslw6S2VGhceOqTmbr2OQMatqgqeWI1W1ON+cJ70gKLoCVHZ5Pv2xQRSLvJWKG2dF7F9eGpvzahkTeS8QcBK17Mjt+FV6kfnFa2QmflMPs2GWZ+96VajW7USsq7jqbWoX+byJ/GBT7OSuVamVtWY/lSTGYicynbtuS846nvbosCU45yXyXjB1aD46GdZFw5jvMjkaWk3VAAcyORjI8FlEn3f35i5do71el9PlXZZTXOp/y2uR7bE2vGueBQQ9h9FIudr+sVJriiae+5LxjAhQPU4JRVjLfJWOH1oOh33hQcOY7zI5GppNpdmxcSwNSzCJB28bmAk7m8d6cB4aYBIlRAGYH29hMOcSpPrQuk++S8w6zw2mEstNXznyH2dHggA0DoksSG9fSgBSzSFDNjntYgdrCpo6iTuRPN+eJ7EOq2obZkTn5wwQoVYpL3XUxzkHrqWNf8q8MvvPkO8yOhlZsGBBdgbjXGpA1kMa2H6/Ru8QUCarZUdFyt1bd12mq8wHXRP10c56o66eyXZgdnjcEG5yRyHuJmF2uADu0bmPc4NIG+M6T78ZmZ9++fc4R1Or3+9//nh599FH63e9+R23btqX77ruPrrjiCkpLS0sZj7kdUOB+E0YFLJUvdQfZ7Dz06Wx6tuxph5M/a3kVDT9tZEL4iUGxX7WxTPWBGwlJcJRGJecdKzvJZJo/riWZ75KxQ+v+0F8ye8GZ78Zmp6qqit599106+eSTqaioiBYuXFgd+8suu8z5/1P5LR5uZkd9WPTXoY9gln21l4q7zKLumT2TyeXqawXZ7ByuPByKcRG9Vb7Owau+aaS+bWT7x3lgMI0FVnZ4Pv0yzTsmQDYiyKsNjHPQOi/GmvUWfOfJd2Oz467srFixoppBhYWFdNNNN9Enn3xCF154IVZ2QpGJRyAF2yfQm+VrnW1sajtbKn5BNjtuPN0Vnv5Zl9C49hOshzmenFu/eIobhNnheUOwQRuJvJeI2eUKsEPrNsYNLm2A7zz5bmx21MrO888/TwUFBXTw4EEaP348/dd//Rf17duXBgwYQIsWLaKsrCxtHqs21GpQq1ataPDgwfXWU9c9cuQIDRkyJGo5bis7Cohto6Ed/LCCtvvgxwGiNHQMde7ma5zvv6gtg7Z/fsRsG2O09mB2eN4QbPBDIu8lYobZie8hpg1t+a0NibyXiDkIWjc2O7bFt2DBApo2bRopk+K+CxTpGrt376Y777yT1Fa5+spxNDvJPB45Wv4kmB2FPSdkdtS3d9TKzjmZPax+aBSDIt7ZsT0+cmhPIu8lYg7CBMhUT5LzrmInEb9EzEHQurHZScQBBWo1yJmI/ufgg9oDUmVlJa1cuZJ27dpFmZmZgTM76r2dMVtvd94jUe+TpOLnmh1bW+n8OkCEHwjRpEEGDc6+mv639Y1WQu5XzFbAxWgEKztY2UkGz/xyDWhdJt8l5x1mxy+jT/L6wZnvxmYnEQcUxDI777//PinDs2nTpnpNkfpjXl4e5efnG7GhJGM+7Wqwk3KP5FO74+09taWMWbt27bTrFp1c6JSdeHCydh2bBZemP0FbT/rQCHN4f+LFbxNLfW191PADWvntP1Pjqsb0eYMyp2j2iVZ00+FbjbvgV8zGwDQacLGnmscaXbVeRHLeVTAl4peI2RUOsOvf160PNiluUGLuJWLmpvV+/eo+fDE2O4k4oKA+s3P06FFn6bR///60ZMmSmGaH4zY2BcrGt31MxkHb1+fwRECtqN0fOqXt86/KaEz7u6hLepfqU9rUStvkTkXO+z26Pw6YdbHEWw4rOzKfdCueSOS9RMzumADs0Hq89wfO5cF3nnw3Nju2DyhQIqjP7Lz99tvUunVrZ5Uk1gqQaour2XFPCrv1tBE0uOXVSR8bJJodFWR3+54b8HMyu1P6t9Jp/YG3Kd5cYFDEOztJF64PLiiR9xIxw+zINPbhQ4xE3kvEHAStG5sdk3urMiu5ublOEyUlJdXv3kQzMWpVZ9SoUTR37twalw2vW7s/XM2O7QMC4s2TVLOjTmj79c5f0YkTJ2jH0U/oyIkj1aHLbtSKFp39lHYoMSjC7GiTJUAFJfJeIuYgTIBMZSc571jFNWUPv/qc+W7F7JSWllJxcTFt27aN5s2b50wUZ8+eTcOHD3eOkI73p7NiE2sFyL0mV7OzrnwNFW6f6JwQNqPL7HhDaFxeqtkJD9wzZUtpwe5H6cen/sRZ2VEfelVb2fqccqFWfDkPDFoA6ymEbWw8l/pN844JkI0I8moD4xy0zouxZr0F33ny3djsHDt2jMaNG+eYG/e7OqeeeiqtW7eOli9fTuoDo40bN9ZmV6TVnrKyMho7dqzTVseOHavb0jFFXM2OeyIbzI42dRJS8HDlYec9HWV8Hv50TvU1SkIrPK1CKz31/TAoYmUnIaT0eaMSeS8RM1Z2sI1NIu8lYg6C1o3Njjqg4MUXX3Q+7Llq1Srq2bMnpaWl0ZNPPun8u9piFs9HRW3fx7maHTXJvnLjpU44Xu212nZYYraHlZ2aIQrPh/qLzpHcGBRhdmIKLYAFJPJeIuYgTIBM5Sc571jFNWUPv/qc+W5sdtQR0DNmzHBWd2r/xowZQ0VFRXGt7NhOP1ezo+Lwk79e5IRDvSQ/IOvS0P8OtB2eqO3B7EQOjbvC0/uUC+i+TlPrzQfngcGUaNjGxnOp3zTvmADZiCCvNjDOQeu8GGvWW/CdJ9+NzY6ijdrK9uyzz9KsWbNo/fr11LVrV7rhhhto2LBhpLa0pfLH2ezc8v6NtP3ox0748lrnU14bs+8FxZMHmJ3I0VIHGORuvsbZ2rasx3KYnSgRgNnheUOIZ4yIVlbiZEAiZjf/wA6t2xg3uLQBvvPkuxWzE4mkzENT9wAAIABJREFU6khqZYD69u2LbWyhAHkRyPYj22jj4Y3OuyLJfncHZif60OuuuCmzU993d7zknMuAH6ufMDs8bwix8qrzd4m8l4gZZsfbfV1HQ1zKSOS9RMxB0LoVs/PKK6+Q2rK2efPmGhp1DyzAOzveB0VleG75YKjzMrx6KT5ZP5id6JHWjQ0GRbyzkyy9+uk6EnkvEXMQJkCmupGcdxU7ifglYg6C1o3NzpdffknXX389vfTSS3XGDZidb0JiIhB3JSGZBxXoTuh1bxYm+HWvkaxy7gdf3a2F7oltta8fJMzxxhYrO1jZiZcznMtD6zL5LjnvMDucRyxvfefMd2Ozc+DAASooKKAJEyZQdna2twgmsBbnd3bcsLjv7sw9cx51atI5gdH6pmmYnehhdg8paNIgwyl0SejgiNtOG1mnAueBwZRkMDsyJ3+YAJkqh199jHPQOj/Weu8x+M6T78ZmR1HmT3/6E51xxhl05plnVjMI7+zUFJOJQFzjEc8HLb1L+euaMDv1R/Dm92+gHUc/cQpFe5/KJOem+Ut1fZgdnjcEG7yRyHuJmF2uADu0bmPc4NIG+M6T78ZmR31nJycnh1asWFGHq9jG9k1ITATy+O759Pie+Uk9kQ1mp/6hV21d++jIh3TX1tFOwUhbDE1yzmXgj9ZPmB2eNwQbvJPIe4mYYXZkvrMSPkZI5L1EzEHQOsyOxt3dxsTfRCDutqn+WZfQuPYTNHpsXsQGZgmDorvFMNKqm0nOzTOY2hZgdmB2UsvA5F4dWpfJd8l5VwqTiF8iZpidUATUys4bb7xBgwYNorS0tOo7DLax1bzZmgjkvUMbaMzW25N6/DTMjt5kyT2soGnD0Hd3utf87o5JzvWu7t9SMDsyJ3+YAPlXk4nqGcY5aD1R3PJju+A7T74br+xEI6P6uKj62OhFF12UUr4G4YACtWXqyo2Xan3I0lawYXb0I3nd5qup7Ku9VPsACQyKOHpan0XBKSmR9xIxB+Fpr6nqJOcdDzZM2cOvPme+G5sdtbKjPh56880318hceXk5PfjggzR69Ghq1qxZyrIaBLOjgpfs46dhdvQpG+0ACc4Dgz76yCWxssPz6Zdp3jEBshFBXm1gnIPWeTHWrLfgO0++ezY7u3fvpvHjx9Pjjz8elTmXXXYZLVy4kJo3b27GLoPaQTE7OZuvob1flTofFlUfGE30D2ZHP8LRDpDAoIiVHX0WBaekRN5LxIyVHZnvrISPVBJ5LxFzELTu2ewo8EePHqUHHniA7r333jp36q5du9K0adPoyiuvrPEuT7Jv6UExO7bNR6w82L5ekAeIFfv+TNN3TnNCWtxlFnXP7On8d5Axx+IPVnZ4Pv2KlVedv0vkvUTMQZgA6fC5vjKS8y71Hic555yxG5kdRfaDBw/Syy+/TNdcc43puJGQ+kExOwXbJ9Cb5WspWd/agdnRp6N7gISqEf7NHc4Dgz76yCVhdmB2TDnEqT60LpPvkvMOs8NphLLTV858NzY70UKI09hqRsaUJO5WqXMyu9OArEtD/zvQDnujtAKzE1941SES6qCCI5UV1VsNTXMeXw/8VRpmR+bkDxMgf+kwGb3BOAetJ4NnfrkG+M6T71bMzpo1a2js2LGkTmAL/+Gjot9Ew1QgrtlxW4z0EUubgwHMTvzRrB0z05zH3wP/1IDZ4XlDsMEgibyXiNnlCrBD6zbGDS5tgO88+W5sdg4cOEA33XQTPf3003W4CrNjz+yUhg4nePmLl6hkzwKn0WU9ljtHUSfqB7MTf2Tdb+7ktc6nvDb5eGenHw4oiJ9F/GtInAxIxAyzI/u9TKzi8h+r40XAeZyzYnYKCgpowoQJlJ2dHW/sEl4+KO/suIGybUKiJcD2dTiLRJekz5QtpYc/nUP9sy6hce0nwOzA7OhSJ1DlJGi9dsIkYobZgdmRyHuJmIOgdWOzo4Kwbt06JxZ9+vSpvgfgnZ2at0NbAknWQQUwO/HPP92DCjo16ex8YNRWzuPvSeprYBsbz6V+G8yRyHuJmIMwATLlu+S8Y2XHlD386nPmuyezoz4kmpOTQytWrKg3W9jG9k14bJEk2jddbMsGZsdbRN2Pv6pthu+sfof6hVY3JP5gdmTmHRMgeWq3dW/jGDnJ2KF1jow16zNnvsPsaOTexsTfFklqb5XS6L6nIjYwh1/YFn5PYJJYKTxu+98th9n560VO9BN9oEYSUxzzUlK4Hi0QEvFLxIyVHWxjk8h7iZiDoHXPZueNN96gQYMGRf1gKLax1ZwK2BKIOqggd/M11LRhUyo566mEHVIAsxNzThuxQPghBad91B5mB2bHG5EY17I11nEKgUTMQZgAmXJMct6xsmPKHn71OfPdk9kJT9HRo0fpN7/5Dd12222UlZVVI3vqXZ6hQ4fS97//fSouLk7JAQZBO6BABdg1ImPbj0/Y93ZgdrwNRCv2/Zmm75xGvU+5gPr942KYHZgdb0RiXIvzDdFr2CVihtnByo5E3kvEHAStWzE7hYWFtGvXLlLf2xkxYgTdcccd1KBBA7r77ruprKyMpk2bRm+//TZdddVVUVeC3GAePHiQFi5cSK1ataLBgwdHvffs37+ffv/739MjjzxCixYtqnE4QnilIJodd0LdPbMnKcPTqlErr/foqPVgdryF1D2k4JzMHvTTz34GswOz441IjGtJnAxIxByECZCpzCTnHSs7puzhV58z362YnVGjRtHcuXOdzGVmZtITTzxBF110EQ0fPpyaNGlCDz74IL355pv0gx/8wPl7fb8FCxY45kiZFHUIQqTf3r17nZWkCy64gG644QZq3rx51CaDaHbcrWwKtFpBuK/TVOuqgdnxHlL3kIJrj1xP1/YekrCtht57mPiaOKAABxQknmX+uQLnSYBpFIEdWjflEKf64DtPvhubnS+//JKeffZZuu666yg9PZ3U///yyy/Tj3/8Y8rLy6P27ds7Zmft2rX0ve99r85Wt0gkVys16hfJ7Bw/fpzuvfde6tatGw0ZMiTmSpHqQ35+vpGWSjLm064GOyn3SD61O97eU1tq5atdu3ae6kaq9Kf052jTSRudPw0/dAedUhXd8Hm5qA3M4de1jd8LpmTV+W3TB+nAt8qdy/3gq/Pp4n8NTNalfXMdN99FJxc6fZp4cLJv+pbojkjieqRYSsQvEbObe2C3d19P9Nhku32JuZeImZvWI52Ca2x21DHUTz/9tGNsXLOzZMkS+p//+R+66aabqs3OqlWr6NxzzzU2Ox999JHzAdO2bdvSsmXLaPz48XTzzTdTw4YNI+o4iCs7LtAHdk6llftepltPG0GDW15tdRzDyo73cKpDCj488gG9f3gLZYe2GC46+ynvjTGtiZUdnk+/bNBN4pNPiZhdrgA7tG5j3ODSBvjOk+/GZqeyspImT55MU6ZMqeaq2lqmDInaapadnU0PPPAALV++nHJzc+nb3/52TE7Xt7LzwgsvkDoJTl1PrSKNHDmSJk6cSL169RJndhL5zR2YnZg0jVlg8LuX04G0cucDo+pDo5J+MDs8bwg2OCpxMiARM8wODiiQyHuJmIOgdWOzo4Lw+eefO4cRLF26lK699lrH6MybN4+ee+4557CCxx57jO666y766U9/qnUvrc/s1P6b2iLXsmXLqO/3BHllJ/zkL9vv7cDsaFG13kJD/y/P2f5Y3GUWqcMkJP1gdmB2JPJdEuYgTIBM8yV54qtiJxG/RMxB0LoVsxNpwND5zo4yLmq1R/1KSkqqDUt9ZueVV16hzZs3kzoUIS0tzTmJTR16cPnll4tb2Qk/+WtGl9mm43aN+jA75uGc8NY4+r9Gb1Ne63zKa2P23ph5b5LbAswOzE5yGZfaq2ECJJPvkvMOs5PaMScVV+fMd09mR31bZ9y4cU6s1YqNejdnxYoVdWI/YMAAx4zU/v5OrCTVZ3b27NlDY8aMcVaP1Av/6uS2YcOGOe8GRfoFeWXHPZVNHT1dYvm9EJidWCyN/ffJbxbQmsZvwOyEQvVqr9WxAxaQEpxvCDZSIBG/RMxBeNprynfJeYfZMWUPv/qc+e47sxNptUd9q2fs2LGkvufTsWNH55s96l0d9Zs9ezadf/75UVkTZLOjQLvHHNueTMLsmA9EM9fOoBfTl1H/rEtoXPsJ5g0yagErOzKfdGMCxEiklrrKeQJkGgLJ2KF1U/bwq8+Z757MTniK1Gls6sCAQYMG1TgGWmcbWzJSHXSzk7P5Gtr7Van1l+BhdszZ+dia+VTSZD6pD4za3mZo3rvEtgCzA7OTWIb5q3XOkwDTSAI7tG7KIU71wXeefDc2OxUVFc77M40bN3ZOXVPHT/vpF3Sz45qSyZ2KqM8pF1oLPcyOeShds9M9ZHaKLb9TZd67xLYAs8PzhmCDFRInAxIxu1wBdmjdxrjBpQ3wnSffjc3OgQMHnHd2unTpQvfccw/MThTFJkogiTp+GmbHfOhVOXc/qqneqVLvVkn5wezwvCHY4GeixjobfUtUGxIxw+zIPI0sXEMSeS8RcxC0bmx2VBDUOzRvvvkm5efnU/Pmzau1oD76eeGFF8Z9QIHNG1LQV3bc46dtvxcCs2POQjUo/uX0V+jN8rXUpEEGDcgaSMNP+/pds6D/YHZgdoLOcemTviBMgEw5Knniq2InEb9EzEHQurHZUe/s5OTkWD2NzXQACq8fdLOTqOOnYXbMWagGxUY9G1Lh9onVjUn55g7MDsyOuYL4tIAJkEy+S847zA6f8clWTznzHWZHgwU2Jv6JIol7/HTTBk1pWY/lGmj0itjALP3JZ3jOH9s9j0r2LKCM0ArP3G7zA7+lDWZH5uQPEyC98TVIpRJ1b+MQI8nYoXUODLXbR858t2J2cBpbbEIlkiSJOH4aZid2TmOVCM/54crDNOqjX9KOo5/QWU3Pofw2Q6l7Zs9YTbD9O8wOzA5b8nroeCLHdw/dSWoVYIfWk0q4FF8MfOfJd2Ozk2Lexbx80LexqQBcsXEgVVRWOCs7aoXHxg9mxzyKtQdFtQo37P18OhLKVXajbFp09lLzi/i0BZgdnjcEG3SSOBmQiNnlCrBD6zbGDS5tgO88+e7Z7Hz++ec0ceJEev7552nIkCHOBz83bNhA9957L23ZsoVGjBjhfAg0IyMjpRyWYHZsGxOVMNttShwgImFeV76GfvvpLPr8qzKyfVx4SoVW6+IwOzxvCDY4BK3biCKfNiTmG0bv6whIzL1EzEHguyezU1lZSZMnT6YpU6ZUj8jKVLz11lv06quvVv/bzJkzaeTIkTU+NprsIVyS2Rnbfrxz4peNH8yOeRSjDYruCXpBXt2B2YHZMVcQnxYwAZLJd8l5h9nhMz7Z6ilnvnsyO19++aXzIdHRo0fTWWedRX//+99p2LBhdM455zgmqFWrVrR582aaN28e/epXv6LMzExbsY67HQlmx/3WjgqOrdO+YHbiplqdCvUNDNdtvprKvtpLF2cNoO5Ne9Al37nM/II+agFmR+bkDxMgH4kwSV3hPAEyDZFk7NC6KXv41efMd09mRx03/dxzz9HQoUOrV20WLFhAPXv2dAyP+8N3dr4hcyJJolYKntn7FH1ydLvz0rsyPKY/mB3TCNa/xO+u7rhXGdTyKrotQN/ggdmB2TFXEJ8WEjm++z0KwA6t+52jNvsHvvPku2ez87e//Y0uvvjiag69/PLLjtFp06aN829VVVX07LPPUt++ffFR0VA8Ei0QddrXlRsvdWJv46ACmB3z4TFWztVx1OXHy+nFz593Lnb/Gb+h76afHohjqWF2eN4QzFmf+LHORh9ttxFL67av56f2gB1a9xMfE90X8J0n3z2bnWgfEg0n2oABA2jRokUwO0kwOyrurkE5o0ln+k1odcfkZDaYHfMhU3dQLPh4PL15YJ1zwexGrUKntD1lfvEUtwCzw/OGYIM2ury3cS2/tCERsxt7YIfW/aLDZPQDfOfJd5gdDXXYmPgnQyA2392xgTk8tMnAr5HKpBbRxfzeoQ306Gd/oL2ho6m/+PcXdH3rG+h/29yY1L7avhjMDs8bgg0e6PLexrX80oZEzDA7MlcxcV//C/XrJ3N85zzOeTY7kT4kGi4CbGOreRtOBknUVraC7RNo06GNxscaw+yYT6PizbkyPWO23u5cuFP6GTS326PmnUhRCzA7Mm+Gim7x8j5FFLV6WYmYYXZkch1mB2bH6uCZpMY8mZ0k9c3KZSScxhYeKHd1J691PuW1yfccQ5gdz6GrruhlAnT/jiJ6df8Kp42S0Ha2VqFtbRx/MDswOxx567XPXrTu9Vp+qwfs0LrfOJnI/oDvPPkOs6OhChsT/2QJ5JmypfTwp3PI9HQvG5jxBMjbEyC1Ovdm+Vr6yan96e4O92gw1H9FYHZ43hBsMClZY52NvtpqQyJmrOxgZUci7yViDoLWYXY07nY2Jv7JEoi7FapT6JCCyZ2KPK8M2MAMs+PN7IQfS831/R2YHZgdjaE1MEWSNb77MWDADq37kZeJ6hP4zpPvMDsairAx8U+WQLYf2Ua3fDDUQWWylc0GZpgdb2anNHRQwUufv0BPlJY4IbRxlLgGza0WgdnheUOwQYJkjXU2+mqrDYmYg/C01zT/kvOuYicRv0TMQdA6zI7GaGdj4p9MgQx7P9/5wOg5mT1oRpfZGgjrFrGBGWbHm9lx4+YeST22/XgakDXQUx5TVQlmB2YnVdxLxXWTOb6nAl991wR2aN1vnExkf8B3nnyH2dFQhY2JfzIFEv6B0Vd7rdZACLPjKUgxKpnm3N3OZmJaE4FLp02YHZ43BJ3cxipjyvtY7fvx7xIxB+FprymXJOcdKzum7OFXnzPfYXY0+MbN7ChIt7x/I20/+jEVhz4u2j2zpwbKmkVsYMbKjtnKjjKt122+mo5UVtA12UPo/YotNOK020m9j+X3H8wOzI7fOWqzf5wnAaZxAHZo3ZRDnOqD7zz5DrOjoTIbE/9kC+ShT2fTs2VPe35vxwZmmB0zs6Pi98DOqbRy38vVoeyfdQmNaz9Bg7WpLQKzw/OGYIM1yR7rbPTZtA2JmLGyI/OdFdzXze/rpuNNqupzHudgdjRYY2Pin2ySrCtfQ4XbJ3p+b8cGZgyK5oOiWt1598D/0bajW2lJ6WLKaJBBi85eSk0bNNVgbuqKwOzA7KSOfcm/crLH9+QjjH5FYIfW/cTHRPcFfOfJd9+ZnYMHD9LChQupVatWNHjw4Ii8XbNmDQ0fPtz52/Tp06l///6UlpYWsay0j4q6QTB9bwdmx3zItD0ojt46gjYdeo8uDq3u3OXz1R2YHZ43BHPWy3zabVvrNvKQrDaAHVpPFtf8cB3wnSfffWd2FixYQNOmTSNlUnJycupw+4svvqDRo0fT+PHjqUmTJlRQUED3338/tW7dGmanVgR+8teLnH/xcnQxzI75sGp7UFRHUquT9tQ7PNe3uYH+t/WN5p1MUAswOzxvCDboYJv3NvqU6DYkYnZjCuzQeqL15af2wXeefPed2VGkXrRokcPtSGbn448/plmzZtHUqVOpQYMGVFRU5KzytGnTJqIe8vLyKD8/30grJRnzaVeDnZR7JJ/aHW/vqa1du3ZRu3btPNX1Wsmk3yZ1I/U3Ffi9xs1WvURg/lP6c7TppI1OF686ci11PX6mre5abcfFXnRyodPuxIOTrbbv58YSkXc/463dN4n4JWJ28w7syb2v+2kskJh7iZi5ab1fv7qGjJ3ZOXr0KN111110/vnnU8+ePWn16tV00003OcYn0k/qNjYVC3d1ZnKnIupzyoVxjZFY2YkrXBELJ+IJkFrdmfOPB2n9gbeoQ3oHurv9Pb48nQ0rOzyffpmzHtvYbMSQUxuJGOe44JeMXeVIIn6JmF09csbOzuyooG/bto3uuOMOOu+88xzj07hx46hjo2Sz8/ju+fT4nvmeTmSD2TG/3SZqYAh/H6tlo2z6xXeH0/dO/r6vDi2A2YHZMVcQnxYSpXUOEQB2aJ0DT231EXznyXd2ZqeqqorWrl1Lx44dcw4yOOuss2jUqFHUsGFDrOzUisAzZUvp4U/n0KCWV9Ftp42MS+swO3GFK2krO+6F1ArPPdvuop3/2uH8k98OLYDZ4XlDMGc9nvbaiCGnNjD5g9Y58dW0r+A7T76n1Oyod3Nyc3Md7pWUlFS/o1PfOztqv+QjjzxC99xzD504cYImTJhAQ4cOpXPOOQdmp1YE3ju0gcZs/fojlHPPnBeXxmF24gpX0s2OuqBa4Xn0sz/QC58/51z/nMzuNKPLHPOOW2gBZofnDcFC6rG1xUYQGbWByR+0zoiuxl0F33nyPaVmJxrrYh1QMGXKFOdggmbNmtHEiROdd3ZgdiJH0z2RTa3sqBUe3R/Mjm6kopdL1qBY+8OjLRq1pOzQ9ra/H97sdG5s+/E0IGugOaA4WoDZ4XlDiCPFUYsmi/c2+mqrDYmY3dgBO7RuS0cc2gHfefLdd2Yn0mpPWVkZjR07lgoLC+n00093TmtT/61+kydPdlaEsI0t8jDhmhb111d7rdYeS2B2tEPli0nf9iPb6JYPhkbtyxUtBlHrxq3pquyfmwPTaAFmh+cNQSO1MYtInAxIxAyzI3PLZvgAIJH3EjEHQeu+Mzsx76RxFpB8QIEKldrK9uudU6nsq73OVja1pU3nB7OjE6X6y6RqUPzbwXepKvSN3a5N/otW7Fseem/rt9Ud7ZDekW5oexP1aXaBOcB6WoDZgdlJKMF81niqtO6HMAA7tO4HHiarD+A7T77D7GgoxMbEP5UC8XIEtQ3MeAL0F4p03rsG5awW+d2nsyn9W+n0yv4V9PlXZU7bid7aBrPD84Zgg3ipHOts9N9LGxIxB+Fpr5dcS7+vSccPrfO8t8HsaIx2Nib+qRSIlyOobWDGoOgPs+PmQR1o8NjuebSs7Bnnn3qfcgHd12lqRAWosk0bNNVQR+QiMDs8bwieEx5WMZVjnY3+e2lDImaYHWxjk8h7iZiDoHWYHY07m42JfyoFsmLfn2n6zmnUP+sSGtd+ggbibz5IWtxlFnXP7KlVp75CqcRv3HmPDfgV8+itI2jTofccVNHy+1BoNej8U/rQsRPHQh8wfZP6Nf9xXDyA2YHZ8SgbltX8qvVkBBPYofVk8Mwv1wDfefIdZkdDQdzNjnsE9TmZPUJHE8/WQAyzoxWkGIX8PCi6q33KyCrDE76S45rjcHgZDTJo0dlLtVd7YHZ43hCCznsb+CK14WetJwpzEJ72msZGct5V7CTil4g5CFqH2dEY7bibHTWRvXLjpc5EdVmP5RqIYXa0gsTY7ChOXLfpajpyosJZ7Vu690nq3KSL8985m6+hvaGPlqrfd076DqWlpYXe9fmc8lrnU16bfK3QwOzA7GgRJSCFMAGSyXfJeYfZCcjgFQcMznyH2dFINHezoyC639vRPX7aBubw0HIWiQZFIhbxO2Z3dac+fGrV5+OjH4dOdJvjfKdJfa9J5wezI3PyhwmQjjqCVcbv41wioy0ZO7SeSGb5s23OfIfZ0eCUjYl/qklyy/s30vbQpFX3HRwbmGF2/HVAQW2qq9WdSR/fTSeqTlBmw5Pp7dC7ObV/yhx72QYJswOzozG0BqZIqsf3VAYS2KH1VPIv2dcG33nyHWZHQyk2Jv6pFki8GOItHyuMqcYfq3+J+Ds3zOqI6nXla+iRbvPpgR1FdDi0xU2941Ua2tKWG9raFs97OzA7PG8INnTAjffAbBYBifl2IyYZO1Z2zHTDsTZnvsPsaDDOxsQ/1SSJ9/hpG5ixsuPvlZ1I1FfGplWjVqGPkf6Z9h4rrX5Hx90G2SR0UMFZGWfRhI6F9R5WALMDs6MxtAamSKrH91QGEtih9VTyL9nXBt958h1mR0MpNib+qRaIemJfuH0idWrSmYZ/dwSpk9nq+9nADLPDz+y4OVNb3LYf2VZ93LQ6ivqvh96lXUd3OkWineyneNbnlAurT+lRJik7ZJ4Wnf2UhtKCUSTVWk91FCXil4gZqxsyTyPDfZ3vfd303sB5nIPZ0ci+jYl/qkninsjmwh3bfjwNyBoYFb0NzBgUgzcoKsMzefskOlJZQRM7FNC3GzShxt9qTN/L7OVsgVP/q050U3w/9fun0Jitt0c1RhrSY1kk1VpPddAk4peIGWYHZkci7yViDoLWYXY0ZgY2Jv5+EMgDO6fSR0c+dJ7Ox3rabgMzzE7wzI7KqeLRyn0v11COOvjiz18spx1Ht9Pcbo/C7PTjudSvMRzGLOKHsS5mJy0XkIg5CBMgUxpIzruKnUT8EjEHQeswOxqjnY2Jv58Ect3mq6nsq731nsxmAzPMTjDNjjqdbd5nj9CJ0P+o7+/s+/cXzrHU6j2fitCKjzrBDSs7MDsaQ2tgivhpfE92UIEdWk8251J5PfCdJ99hdjRUY2Pi7yeBqPcvni17ut6PRNrADLMTTLMTnlf3XbDwf1OrPPvfLcc2No2xJYhF/DTWJSu+EjEH4WmvKT8k5x0rO6bs4VefM99hdjT4ZmPi7yeSuBPUaC+Zq5DYwAyzE3yzU/tdMJXzHzbvR1mftaBTOzenP342F+/saIwxQSrip7EuWXGViBlmR+Y2LtzXg39fjzZuch7nYHY07oY2Jv5+Ikn4BPW+TlOpY5MznOOGw382MGNQlDEoLt37pLOV7ct/76fX9r9aR1H1mWoN+bEr4ietpyJ4EvFLxAyzA7MjkfcSMQdB6zA7GrMBGxN/vwmkYPsEerN8rYM+u1F26GjgpRHNjnr/wsbPb/htYIrVhjTM6qjq2f94kCpD//PZ4X/SobRDTohgdmIxJVh/l8Z7lT2JmIMwATJVnuS8S+W95Jxzxg6zozHaBdHsqJfMH939R9pxZDsdOXGkzmEFV268lNQKEMyOBkGiFOE8MHhFfbzqeOhY6iP0xFuLaWmTxTA7XgPJuJ5E3kseoZQMAAAgAElEQVTEDLMj2+TC7DAepD12nfM4B7OjkfQgmh0X9uO759Pje+ZT/6xLnO+juD/1MUj1g9nRIAjMTp0IPLn6CfpjxsMwO97pw7Ym5xui16BLxAyzA7MjkfcSMQdB6zA7Gne3IJsdtcKjPvzYqUlnmnvmPJgdDT7oFpE+KBadXAizo0uWAJWTyHuJmIMwATKVneS8Y2XHlD386nPmO8yOBt+CbHYUfHcVZ1mP5dS0QVMnIljZ0SBGjCKcBwZT9Ar7H77zkPM9J7yzYxpNXvUl8l4iZpgdrOxI5L1EzEHQOsyOxjzCxsTfzwKJZOZsYA4PrZ/xa1DAUxGJmMMHxQ/O2EwfVHxAZ2acSbedNtJTDDlWkpx3PO3lyFizPkvmu2Ts0LqZbjjW5sx3mB0NxtmY+PuZJJE+MmoDM8yOjKOnI0nI5fvRyqOU3iBdQ2XBKeJnrScjyhLxS8QchKe9pnqQnHeYHVP28KvPme/szE5FRQVNnz6d5syZQwMHDqTi4mLKzs6OyppJkybRlClTjFhlY+LvZ5K4HxltGTqC+q7QIQXdM3tiG5sRY76u7OecW4BXbxPA3i/RIfZt+xJzLxEzzI7sMV7qPQ5a53lvY2d21q9fTy1atKC2bdvSjBkzqLy83DEzjRo1injzh9mJPScK/8ioMjrFXWbB7MQOW8wSGBR5DooxExujgOS8YwJkyh5+9SXzXTJ2aJ2fVk17zJnv7MxOeLJ27NhBBQUFNHPmTMrKyoLZMWDyM2VP0YLQMdRHKiuo5OynKHfzNU5rOHrae1A5DwzeUWNVS3LeMQEyVQ6/+pL5Lhk7tM5Pq6Y95sx31mZn3759VFRURIWFhdSsWbOIeczLy6P8/HyjHLtH6E48ONlzO7t27aJ27dp5rp+Min9Kf442nbSRLjzWl9Y0fsO5pAnm8D5zwG87xhIxuzEEdn9r3TbXoXX/j++Jyjm0Dq0nilt+bBd89z/f+/Wru6uEtdnZsmULbdiwgXJycigtLQ0rO4Yjg/vNnezQuzt7Q0cGY2XHLKCcn4KYIZe9l11y3vG011Q5/OpL5rtk7NA6P62a9pgz39manePHj9OyZcucQwoyMjKi5hDv7MRH7ys2XkoVlYerK2EbW3zxCy/NeWDwjvrrmsAu830lqbkH32XyXXLeoXXTuyS/+pz57nuzs2jRIsrNzXVYUVJS4qziVFVV0apVq6hbt27UsmXLehkDsxOfoNxv7ri1YHbiix/MDswO5xuCd7Z/U1MifomY3YwDu0yjB7NjY7Tk1QZnrfve7NSmgjI6r7/+OnXo0IE6duxIpaWldOjQIercuXNE1sDsxCemB3ZOpZX7XsbKTnxhi1ia88BgCh/YMQEy5RCn+uC7TL5LzjvMDqcRyk5fOfOdldlRRmfJkiU0fPhw2r9/v5O93r170+LFi6O+/A+zEx/JHw+dyPb4nvkwO/GFDWanVgQ4D4qmqZeMHRMgU/bwqy+Z75KxQ+v8tGraY858Z2V2vCQKZie+qLmHFLi1sI0tvviFl+Y8MHhH/XVNYJf5pFtq7sF3mXyXnHdo3fQuya8+Z77D7Gjw7Sd/vcgpZTLx50KS0q9Kq7+xY4pZ+sSfS841JBB3EWCXOfnDBChuqbCvAK1D6+xJHAcA8J0n32F2NEguyeyocFyxcWDoRLYKY4MHs/MXinTeuwbl2BfBDYHnDcEG8STmXiJmlyvADq3bGDe4tAG+8+Q7zI6GwqSZnfAT2UxWs2B2YHY05BW4IpJvhljZCRydYwKSzHfJ2KH1mNIIXAHOfIfZ0aCjNLMTfkgBzI4GQaIU4TwweEf9dU1g5/n0yzTvUnMPvsvku+S8Q+s2RktebXDmO8yOBtekmR0Vkn9X/ZtOSjtJIzp6RTiLRA9h3VISMbtRAHaZkz9MgLyOFnzrQevQOl/2xt9z8J0n32F2NLgu0exohCWuIhIHCImYYXZkr2rB7MQ1LAaiMMY5npM/G+STmHuJmINwX4fZ0VA8zI5GkGIUkThASMQchEHRlO2S8w6zY8oefvUl810ydmidn1ZNe8yZ7zA7GtmH2dEIEsxOnQhwHhhMMw7seNpryiFO9cF3mXyXnHeYHU4jlJ2+cuY7zI4GB2B2NIIEswOzExYBzoOiKdslY8cEyJQ9/OpL5rtk7NA6P62a9pgz32F2NLIPs6MRJJgdmB2YHScCnG8I5kqXiV9yzoFd5qqW1LEOfOfJd5gdjbs7zI5GkGB2YHZgdmB2hJo9TIB4ToBM72yS8w6zY8oefvU58x1mR4NvMDsaQYLZgdmB2YHZgdkxHyyZtcB5AmQaasnYYXZM2cOvPme+w+xo8A1mRyNIMDswOzA7MDswO+aDJbMWOE+ATEMtGTvMjil7+NXnzHeYHQ2+wexoBAlmB2YHZgdmB2bHfLBk1gLnCZBpqCVjh9kxZQ+/+pz5DrOjwTeYHY0gwezA7MDswOzA7JgPlsxa4DwBMg21ZOwwO6bs4VefM99hdjT4BrOjESSYHZgdmB2YHZgd88GSWQucJ0CmoZaMHWbHlD386nPmO8yOBt9gdjSCBLMDswOzA7MDs2M+WDJrgfMEyDTUkrHD7Jiyh199znyH2dHgG8yORpBgdmB2YHZgdmB2zAdLZi1wngCZhloydpgdU/bwq8+Z7zA7GnyD2dEIEswOzA7MDswOzI75YMmsBc4TINNQS8YOs2PKHn71OfMdZkeDbzA7GkGC2YHZgdmB2YHZMR8smbXAeQJkGmrJ2GF2TNnDrz5nvsPsaPANZkcjSDA7MDswOzA7MDvmgyWzFjhPgExDLRk7zI4pe/jV58x3mB0NvsHsaAQJZgdmB2YHZgdmx3ywZNYC5wmQaaglY4fZMWUPv/qc+Q6zo8E3mB2NIMHswOzA7MDswOyYD5bMWuA8ATINtWTsMDum7OFXnzPfYXY0+AazoxEkmB2YHZgdmB2YHfPBklkLnCdApqGWjB1mx5Q9/Opz5ruvzE5FRQVNnz6d5syZQwMHDqTi4mLKzs6uwQidMuEVJk2aRFOmTDFiFcyOUfjETgA5DwymGQf2fqYhZFtfYu4lYnYJCuzQOtvBykPHwXeefPeV2Vm/fj21aNGC2rZtSzNmzKDy8nLHqDRq1KiakjplYHY8KDjBVSQOEBIxYwJEJDnveNqb4IHUh81L5rtk7NC6D8WY4C5x5ruvzE54nnbs2EEFBQU0c+ZMysrKiphCnTJ5eXmUn59vRIGikwud+hMPTvbczq5du6hdu3ae63OvKBG/RMwuT4EdWuc+ZsXTf/BdJt8l513pQyJ+iZi53df79au7+uRbs7Nv3z4qKiqiwsJCatasWcT7jk4ZbGOL55aduLKcnwh4jYpEzFjZwcqORN5LxAytQ+sSeS8RcxC07luzs2XLFtqwYQPl5ORQWlpaxPmmThmYHa9Tdbv1JA4QEjEHYVA0Zb7kvGNriyl7+NWXzHfJ2KF1flo17TFnvvvS7Bw/fpyWLVvmHFKQkZERMT86ZVRFmB1Tetupz1kkXiMgETPMDp72SuS9RMzQOrQukfcSMQdB6yk1O4sWLaLc3FwnjiUlJc4qTlVVFa1atYq6detGLVu2jDjP1CnjVoTZ8TpVt1tP4gAhEXMQBkVT5kvOO572mrKHX33JfJeMHVrnp1XTHnPme0rNTu3AKxPz+uuvU4cOHahjx45UWlpKhw4dos6dO1cX1SkT3i7Mjim97dTnLBKvEZCIGWYHT3sl8l4iZmgdWpfIe4mYg6B135gdZWKWLFlCw4cPp/379zux7d27Ny1evJjS09Np7Nixzuls77zzTsQy0U46g9nxOlW3W0/iACERcxAGRVPmS847nvaasodffcl8l4wdWuenVdMec+a7b8yOaRKi1YfZSVRk42uXs0jiQ/pNaYmYYXbwtFci7yVihtahdYm8l4g5CFqH2dGYyf7krxc5pV7ttVqjdOQikgWCJ0CeacO2omS+S8YOrbOVrOeOS+a7ZOzQumfJsK3Ime8wOxq0g9nRCFKMIpxF4hW9RMxBeALkNd/A/nUEJPJeImbwXSbXw8dHibyXiDkIWofZ0ZjZwOxoBAlmp04EMCjW/YqxOZP834LkvMPs+J+ftnsome+SsUPrtpXk//Y48x1mR4NfMDsaQYLZgdkJiwDnQdGU7ZKxYwJkyh5+9SXzXTJ2aJ2fVk17zJnvMDsa2YfZ0QgSzA7MDsyOEwHONwRzpcvELznnwC5zBVvqWAe+8+Q7zI7G3R1mRyNIMDswOzA7MDtCzR4mQDwnQKZ3Nsl5h9kxZQ+/+pz5DrOjwTeYHY0gwezA7MDswOzA7JgPlsxa4DwBMg21ZOwwO6bs4VefM99hdjT4BrOjESSYHZgdmB2YHZgd88GSWQucJ0CmoZaMHWbHlD386nPmO8yOBt9gdjSCBLMDswOzA7MDs2M+WDJrgfMEyDTUkrHD7Jiyh199znyH2dHgG8yORpBgdmB2YHZgdmB2zAdLZi1wngCZhloydpgdU/bwq8+Z7zA7GnyD2dEIEswOzA7MDswOzI75YMmsBc4TINNQS8YOs2PKHn71OfMdZkeDbzA7GkGC2YHZgdmB2YHZMR8smbXAeQJkGmrJ2GF2TNnDrz5nvsPsaPANZkcjSDA7MDswOzA7MDvmgyWzFjhPgExDLRk7zI4pe/jV58x3mB0NvsHsaAQJZgdmB2YHZgdmx3ywZNYC5wmQaaglY4fZMWUPv/qc+Q6zo8E3mB2NIMHswOzA7MDswOyYD5bMWuA8ATINtWTsMDum7OFXnzPfYXY0+AazoxEkmB2YHZgdmB2YHfPBklkLnCdApqGWjB1mx5Q9/Opz5jvMjgbfYHY0ggSzA7MDswOzA7NjPlgya4HzBMg01JKxw+yYsodffc58D7zZyV+cR/Ove9yIVTA7RuETOwHkPDCYZhzY+5mGkG19ibmXiNklKLBD62wHKw8dB9958j3wZkcZlVd7rfZA6W+qwOwYhQ9mxzx87FrADYHnDcEG0STmXiJmmB0iyXnHyo6N0ZJXG5z5LsLsFHeZRd0ze3pmFcyO59BVV+QsEq/oJWLGBAgTIIm8l4gZWofWJfJeIuYgaB1mR2MmC7OjEaQYRSQOEBIxB2FQNGW75Lzjaa8pe/jVl8x3ydihdX5aNe0xZ76LMDuTOxVRn1Mu9JxnmB3PocPKTj+Z25k4D4qmbJeMHRMgU/bwqy+Z75KxQ+v8tGraY858F2F28lrnU16bfM95htnxHDqYHZgdc/Iwa4HzDcFGqCXil4gZq7jYxiaR9xIxB0HrvjI7FRUVNH36dJozZw4NHDiQiouLKTs7O+r99/nnn6cjR47QkCFDopZRRgVmx8YUxqwNiQOERMxBGBTNmI4JkETeS8QMrUPrEnkvEXMQtO4rs7N+/Xpq0aIFtW3blmbMmEHl5eU0ZcoUatSoUZ35x+7du+nOO++kyy67jHJycuo1O/2zLqFx7Sd4nsNgZcdz6LCyg5Udc/Iwa0HyzRBbW5iR1UJ3JfNdMnZo3YJ4mDXBme++Mjvhed+xYwcVFBTQzJkzKSsrqwYlKisraeXKlbRr1y7KzMyMaXbOyexBM7rM9kwrmB3PoYPZgdkxJw+zFjjfEGyEWiJ+iZiD8LTXlO+S8w6zY8oefvU58923Zmffvn1UVFREhYWF1KxZsxqseP/990kZnk2bNjn/Hmtlp11le8qt8P7OTtHJhc51Jh6c7Jmdypi1a9fOc33uFSXil4jZ5SmwQ+vcx6x4+g++y+S75LwrfUjELxEzt/t6vwgPmX1rdrZs2UIbNmxwjExaWlr1fefo0aPOh7z69+9PS5Ys0TI7qpDJh0WxshPPbT9yWc5PBLyil4gZT3uxj18i7yVihtahdYm8l4g5CFr3pdk5fvw4LVu2zDmkICMjo8Zc8+2336bWrVs7qySLFi2C2fE6E09yPYkDhETMQRgUTaUhOe8qdhLxS8QMrcvkevj4KJH3EjEHQespNTvKrOTm5jpxLCkpcVZxqqqqaNWqVdStWzdq2bJljXmHWtUZNWoUzZ07t8a/u3UjTVIuW9OfjjX5F5Wc/RS1atTK0zwGKzuewlajksQBQiLmIAyKpmyXnHeYHVP28Ksvme+SsUPr/LRq2mPOfE+p2akdeGV0Xn/9derQoQN17NiRSktL6dChQ9S5c+eIOdJZ2Rm08nI6mFVOxV1mUffMnp5yDbPjKWwwO6HtlpH2jppH0/8tcB4UTaMrGTsmQKbs4VdfMt8lY4fW+WnVtMec+e4bs6OMjnoHZ/jw4bR//34nJ71796bFixdTeno6jR071jmsQJkg9wezY0rd5NXnLBKvUZKIGSs72NoikfcSMUPr0LpE3kvEHASt+8bseJ1Qxqp3/VNDaE+nz4w+LIqVnVhRjv13iQOERMxBGBRjs7n+EpLzjqe9puzhV18y3yVjh9b5adW0x5z5Hnizc9OCG2nnWR+TyYdFYXZMJSLzCRjngcE048DezzSEbOtLzL1EzHiwIfO+Fj4wSeS9RMxB0Hrgzc7ts0bQlgveI5MPi8LsmM+7JA4QEjEHYVA0ZbvkvONpryl7+NWXzHfJ2KF1flo17TFnvgfe7EyaNIneunKVk+Pep1xA93WaGne+YXbiDlmdCpxF4hW9RMwwO3jaK5H3EjFD69C6RN5LxBwErYswO59c8xHt/arUOXpaHUEd7w9mJ96I1S0vcYCQiDkIg6Ip2yXnHU97TdnDr75kvkvGDq3z06ppjznzXYTZmTJlCpkYFpO6mPx9HQHOIvE6QEjEDL7L5Hq4RiTyXiJmaB1al8h7iZiDoHUxZmf01pG06dBGT9/bgdnxOt3/pp7EAUIi5iAMiqZsl5x3PNgwZQ+/+pL5Lhk7tM5Pq6Y95sx3MWbnoU9n07NlT9Otp42gwS2vjivnMDtxhStiYc4i8YpeImaYHTztlch7iZihdWhdIu8lYg6C1sWYnWfKltLDn87xdAQ1zI7X6T5Wdvr1k3kEMW4IMvOOp73mYyW3FqB1aJ0bZ036C77z5LsYs/PeoQ00Zuvt1KlJZ5p75ry4uA6zE1e4sLLznwhgUOQ5KJqyXXLeYXZM2cOvvmS+S8YOrfPTqmmPOfNdjNlRSfZqWrzWCycWZ5KYCgSDoo0I8mpDMt8lY4fWeenURm8l810ydmjdhnp4tcGZ76LMzi3v30jbj34c9yEFMDvmguQsEq/oJWJ2YwXsMle1MAHyOlrwrQetQ+t82Rt/z8F3nnwXZXbcQwryWudTXpt8bZbD7GiHKmpBiQOERMwwO3hpWSLvJWKG1qF1ibyXiDkIWhdldlbs+zNN3znNydvY9uNpQNZArVk8zI5WmOotJHGAkIg5CIOiKdsl5x0rO6bs4VdfMt8lY4fW+WnVtMec+S7K7JR+VUq5m69x8t0/6xIa136CVu5hdrTCBLNTKwKcBwbTjAM7z6V+07xjAmQjgrzagNahdV6MNest+M6T76LMjqK4a3gyGmTQlS0HOaxPS/sW9Wz6Peqe2TOiCmB2zAYHTIDM48etBdwQeN4QbPBMYu4lYna5AuzQuo1xg0sb4DtPvoszO0pQ122+msq+2ltDW/Wt9MDsmA9DEgcIiZgxAcI+fom8l4gZWofWJfJeIuYgaF2k2VHv7nz6r39QVeh/lOn5y/7X6JzMHjSjy2ys7Jj7mogtSBwgJGIOwqBoKgHJeccqril7+NWXzHfJ2KF1flo17TFnvos0O+EJP1x5mK7ceKnzT6/2Wg2zY6qGKPU5i8RrSCRihtnB016JvJeIGVqH1iXyXiLmIGhdvNlRSbxi40CqqKygkrOfolaNWtWZ22Ibm9fp/jf1JA4QEjEHYVA0ZbvkvONpryl7+NWXzHfJ2KF1flo17TFnvsPshLI/eutI2nRoY9SPjcLsmEpE5hMwzgODacaBnedLnKZ5xwTIRgR5tQGtQ+u8GGvWW/CdJ99hdkK8f2DnVFq572W69bQRNLjl1VjZMRsLItaWOEBIxIyVHZnGPlz0EnkvETO0Dq1L5L1EzEHQOsxOKIuP755Pj++ZT3mt8ymvTT7MDsyOlQhgUOT5BMg0+ZLzjpUdU/bwqy+Z75KxQ+v8tGraY858h9kJZV+dzjZ957SoHxrFNjZTich8AsZ5YDDNOLDLNHqYAJkqh199aB1a58da7z0G33nyHWYnxPn3Dm2gMVtvj3r8NMyO94EhCMufXtFjUOQ5KHrNt2SuYxvbX6hfP/DdVDvc6kse4/FggxtbzfvLme++MjsVFRU0ffp0mjNnDg0cOJCKi4spOzs7Yob2799Pv//97+mRRx6hRYsWUZ8+fSKWmzRpEk2ZMqXeLG8/so1u+WAodWrSmeaeOa9OWZgd2SLxip7zwOAVMyb8MlcxYXZgdkzHDI71JY/xMDscGWvWZ85895XZWb9+PbVo0YLatm1LM2bMoPLycseoNGrUqEaG9u7dS7fddhtdcMEFdMMNN1Dz5s2jZlDH7KjK9RkamB0zgWBQNI8ftxY4D4qmsZaMHVo3ZQ+/+pL5Lhk7tM5Pq6Y95sx3X5md8ETs2LGDCgoKaObMmZSVlVX9p+PHj9O9995L3bp1oyFDhlBaWlq9+cvLy6P8/LqHDtSuVHRyofNPYw6Np29XfbvGn92/TTw42TNXdu3aRe3atfNcn3tFifglYnZ5CuzQOvcxK57+g+8y+S4570ofEvFLxMztvh5pS7Fvzc6+ffuoqKiICgsLqVmzZtX3nY8++ogmTJjgrP4sW7aMxo8fTzfffDM1bNgw4r1Jd2Wnvm/tYGUnntt+5LKcnwh4RS8RsxsrYJf5/gae9nodLfjWg9ahdb7sjb/n4DtPvvvW7GzZsoU2bNhAOTk5NVZvXnjhBXrjjTec7W1ffvkljRw5kiZOnEi9evUyMjsF2yfQm+VraXKnIupzyoU12oLZiX9AqF1D4gAhETPMDt7Zkch7iZihdWhdIu8lYg6C1n1pdtRWNbVqow4pyMjIqDFvVocRqJ8yQer34IMPUsuWLav//9qTbN2Vnfq+tQOzA7PjJQIYFHk+AfKS6/A6kvOOlR1T9vCrL5nvkrFD6/y0atpjznxPqdlRxiU3N9eJf0lJiWNYqqqqaNWqVc47OcrE1P698sortHnzZho1apSz4qPayMzMpMsvv9xoZeeZsqX08KdzqMVJLahzRhe6r9O06vZgdkwlIvMJGOeBwTTjwC7T6GECZKocfvWhdWidH2u99xh858n3lJqd2nRTRuf111+nDh06UMeOHam0tJQOHTpEnTt3ri66Z88eGjNmjPPejnrhf9q0aTRs2DBq3769kdlxv7XjNlLcZRZ1z+zp/L8wO94HBremxAFCImbJ+Qb2ryMgkfcSMYPvMrkePhuQyHuJmIOgdd+YHWV0lixZQsOHDyf1DR316927Ny1evJjS09Np7NixzmEFygS9/fbbzrs66jd79mw6//zzo87GdbexHa48TNuPbqPVX75Bz5c9R/2zLqFx7SfA7Jj7HEyALMWQUzO4IfB8+mWDYxJzLxFzECZApnyXnHc82DBlD7/6nPnuG7OTqLTrmh33+u4KzzmZPWhGl9kwO5YSw1kkXkMgETMmQHjaK5H3EjFD69C6RN5LxBwErcPs1JrJqhWeKzdeSk0bNKVlPZbD7Hid6deqJ3GAkIg5CIOiKeUl5x1Pe03Zw6++ZL5Lxg6t89OqaY858x1mJ0L2a7+jg3d2TCUi8wkY54HBNOPAjm1sphziVB98l8l3yXmH2eE0QtnpK2e+w+zUY3bUyo5a4YHZMRcKZ5F4RS8RM1Z2ZBr7cI1I5L1EzNA6tC6R9xIxB0HrMDsRZrKjt46kTYc2knsiG8yO1+n+N/UkDhASMQdhUDRlu+S842mvKXv41ZfMd8nYoXV+WjXtMWe+w+zA7JjyX6s+Z5FoAYxQSCJmmB087ZXIe4mYoXVoXSLvJWIOgtZhdiJMUh/YOZVW7nu5zl9e7bXa67xX5LcnsLXlL9SvH/ayexYN04qSb4Z42suUtAbdlsx3ydihdQPRMK3Kme8wOxFI9/ju+fT4nvkwOxYFyVkkXsMgEXMQngB5zTewfx0BibyXiBl8l8l1PMTEQ0zTe2Qq6sPsRIn68arjVBn636s3/YyOVFZQdqNWtOjspzznSPLNEBMgz7RhW1Ey3yVjh9bZStZzxyXzXTJ2aN2zZNhW5Mx3mJ0YtFtXvob+fngztU/vQAOyBnomKWeSeAYdVlEifomY8bQXT3sl8l4iZmgdWpfIe4mYg6B1mB0bM3mNNiQLBE+ANAgSsCKS+S4ZO7QeMCFrwJHMd8nYoXUNcQSsCGe+w+wkiYycSWIjRBLxS8QchCdApnyXnHdMgEzZw6++ZL5Lxg6t89OqaY858x1mxzT7mvU5k0QTYr3FJOKXiBlmB1tbJPJeImZoHVqXyHuJmIOgdZgdGzN5jTYkCwRPgDQIErAikvkuGTu0HjAha8CRzHfJ2KF1DXEErAhnvsPsJImMnEliI0QS8UvEHIQnQKZ8l5x3TIBM2cOvvmS+S8YOrfPTqmmPOfMdZsc0+5r1OZNEEyK2sdWKgOScA7vMj8liAmRjtOTVBrQOrfNirFlvwXeefIfZMeO9dm3JAsEESJsmgSkome+SsUPrgZGwNhDJfJeMHVrXlkhgCnLmO8xOkmjImSQ2QiQRv0TM2MaGl5Yl8l4iZmgdWpfIe4mYg6B1mB0bM3mNNiQLBE+ANAgSsCKS+S4ZO7QeMCFrwJHMd8nYoXUNcQSsCGe+w+wkiYycSWIjRBLxS8QchCdApnyXnHdMgEzZw6++ZL5Lxg6t89OqaY858x1mxzT7mvU5k0QTYr3FJOKXiBlmB1tbJPJeImZoHVqXyHuJmIOgdZgdGzN5jTYkCwRPgDQIErAikvkuGTu0HjAha8CRzHfJ2KF1DXEErAhnvsPsJImMnEliI0QS8UvEHIQnQKZ8l5x3TEi6vzMAACAASURBVIBM2cOvvmS+S8YOrfPTqmmPOfMdZsc0+5r1OZNEEyK2sdWKgOScAzvPbxFA694iAL7L5LvkvMPseBsrONfizHdfmZ2KigqaPn06zZkzhwYOHEjFxcWUnZ1dhxtr1qyh4cOHO/+uyvfv35/S0tIicmjSpEk0ZcqUlPOLM0lsBE8ifomYsbKDffwSeS8RM7QOrUvkvUTMQdC6r8zO+vXrqUWLFtS2bVuaMWMGlZeXO0alUaNG1fPtL774gkaPHk3jx4+nJk2aUEFBAd1///3UunVrmB0briRBbUgcICRiDsKgaCoByXnH015T9vCrL5nvkrFD6/y0atpjznz3ldkJT8SOHTscIzNz5kzKysqq/tPHH39Ms2bNoqlTp1KDBg2oqKjIWeVp06YNzI4pkxNYn7NIvIZFImaYHTztlch7iZihdWhdIu8lYg6C1n1rdvbt2+cYmcLCQmrWrFn1fPPo0aN011130fnnn089e/ak1atX00033eQYn0i/vLw8ys/P9zpftVZv165d1K5dO2vtcWtIIn6JmF1eAju0zm2MMukv+C6T75LzrvQiEb9EzNzu6/361X2H0LdmZ8uWLbRhwwbKycmp8z7Otm3b6I477qDzzjvPMT6NGzeOep/COzsmt3B7dSU+DZGIOQhPgExZLznv2Npiyh5+9SXzXTJ2aJ2fVk17zJnvvjQ7x48fp2XLljmHFGRkZNTIT1VVFa1du5aOHTtGCxcupLPOOotGjRpFDRs2xDY2UyYnsD5nkXgNi0TMMDvY2iKR9xIxQ+vQukTeS8QcBK2n1OwsWrSIcnNznTiWlJQ4qzjKzKxatYq6detGLVu2rDPPVEuIjzzyCN1zzz104sQJmjBhAg0dOpTOOeccmB2vs/Ik1JM4QEjEHIRB0VQOkvOOp72m7OFXXzLfJWOH1vlp1bTHnPmeUrNTO/DK6Lz++uvUoUMH6tixI5WWltKhQ4eoc+fO1UXVAQXqhDb1Po96l2fixInOOzswO6Y0Tmx9ziLxGhmJmGF28LRXIu8lYobWoXWJvJeIOQha943ZUUZnyZIlzslq+/fvd2Lbu3dvWrx4MaWnp9PYsWOdwwpOP/10UitC6r/Vb/Lkyc6KELaxeZ2SJ6eexAFCIuYgDIqmipCcdzztNWUPv/qS+S4ZO7TOT6umPebMd9+YHdMkRKuPAwoSFdn42uUskviQflNaImaYHTztlch7iZihdWhdIu8lYg6C1mF2vM5k46wnWSB4AhQnWQJQXDLfJWOH1gMg3jghSOa7ZOzQepxCCUBxznyH2UkSATmTxEaIJOKXiDkIT4BM+S4575gAmbKHX33JfJeMHVrnp1XTHnPmO8yOafY163MmiSbEeotJxC8RM8wOtrZI5L1EzNA6tC6R9xIxB0HrMDs2ZvIabUgWCJ4AaRAkYEUk810ydmg9YELWgCOZ75KxQ+sa4ghYEc58h9lJEhk5k8RGiCTil4g5CE+ATPkuOe+YAJmyh199yXyXjB1a56dV0x5z5jvMjmn2NetzJokmRGxjqxUByTkH9n42ZMOyDYm5l4gZDzawjU0i7yViDoLWYXaSNJ2QLBA8AUoSyXx0Gcl8l4wdWveRCJPUFcl8l4wdWk+SwHx0Gc58h9lJEpE4k8RGiCTil4g5CE+ATPkuOe+YAJmyh199yXyXjB1a56dV0x5z5jvMjmn2NetzJokmRGxjwza26ghI5rtk7JgA2RgtebUhme+SsUPrvHRqo7ec+Q6zY4MBGm1wJokGvJhFJOKXiBkrO9jHL5H3EjFD69C6RN5LxBwErcPsxJym2ykgWSB4AmSHQ5xakcx3ydihdU4qtdNXyXyXjB1at6MfTq1w5jvMTpKYxpkkNkIkEb9EzEF4AmTKd8l5xwTIlD386kvmu2Ts0Do/rZr2mDPfYXZMs69ZnzNJNCHWW0wifomYYXawtUUi7yVihtahdYm8l4g5CFqH2bExk9doQ7JA8ARIgyABKyKZ75KxQ+sBE7IGHMl8l4wdWtcQR8CKcOY7zE6SyMiZJDZCJBG/RMxBeAJkynfJeccEyJQ9/OpL5rtk7NA6P62a9pgz32F2TLOvWZ8zSTQhYhtbrQhIzjmw97MhG5ZtSMy9RMx4sIFtbBJ5LxFzELQOs5Ok6YRkgeAJUJJI5qPLSOa7ZOzQuo9EmKSuSOa7ZOzQepIE5qPLcOY7zE6SiMSZJDZCJBG/RMxBeAJkynfJeccEyJQ9/OpL5rtk7NA6P62a9pgz32F2TLOvWZ8zSTQhYhsbtrFVR0Ay3yVjxwTIxmjJqw3JfJeMHVrnpVMbveXMd5gdGwzQaIMzSTTgxSwiEb9EzFjZwT5+ibyXiBlah9Yl8l4i5iBoHWYn5jTdTgHJAsETIDsc4tSKZL5Lxg6tc1Kpnb5K5rtk7NC6Hf1waoUz32F2ksQ0ziSxESKJ+CViDsITIFO+S847JkCm7OFXXzLfJWOH1vlp1bTHnPkOs2Oafc36nEmiCbHeYhLxS8QMs4OtLRJ5LxEztA6tS+S9RMxB0DrMjo2ZvEYbkgWCJ0AaBAlYEcl8l4wdWg+YkDXgSOa7ZOzQuoY4AlaEM9/ZmZ2qqipaunQpjRs3js4++2yaNWsWdezYMSqlJk2aRFOmTEk55TiTxEbwJOKXiDkIT4BM+S4575gAmbKHX33JfJeMHVrnp1XTHnPmOzuz88knn1BZWRmde+65VFJSQvv376dRo0bB7JiyOMH1OYvEa2gkYobZwdYWibyXiBlah9Yl8l4i5iBonZ3ZCZ94vvXWW47xueKKK2B2vM7Ik1RP4gAhEXMQBkVTSUjOO572mrKHX33JfJeMHVrnp1XTHnPmO1uzs2fPHlq7di1deeWVdNJJJ0XNYV5eHuXn55vm2Lj+rl27qF27dsbtcG1AIn6JmF1+Aju0znWs8tJv8F0m3yXnXelEIn6JmLnd1/v161dnGGdpdj766CP6+c9/TmpL2yOPPELXXnstVna83KGTWIfzEwGvYZKIGSs72NoikfcSMUPr0LpE3kvEHAStszQ7KvBHjx513tlRqzu//e1vKTMzM+Kc9KKLLqIf/vCHXuer1upJfhqAJ0DWaMSmIcl8l4wdWmcjUWsdlcx3ydihdWsSYtMQF75HOpTM92Zn0aJFlJub65BBmZucnJxqYuzbt4+Ki4tp/PjxUc0OGxaho4gAIoAIIAKIACKACCACiAAiYDUCvjc70dCqI6jVcuJnn31G119/vdWgoDFEABFABBABRAARQAQQAUQAEeAfAXZmZ+XKlTRkyBBnJUcdOT1s2DBKT0/nnwkgQAQQAUQAEUAEEAFEABFABBABqxFgZ3asokdjiAAigAggAogAIoAIIAKIACIQ2AjA7AQ2tQCGCCACiAAigAggAogAIoAIyI4AzI7s/AM9IoAIIAKIACKACCACiAAiENgIwOxopvb48eP0wgsv0MyZM2nNmjX0s5/9jAoKCqhHjx6aLdQsdvDgQVq4cCG1atWKBg8e7PyxoqKCpk+fTnPmzKGBAwc6J81lZ2d7at9mJXWMn8Kqfvfddx9NmjTJc/ORcKvDJpYuXUrjxo2js88+m2bNmkUdO3b0fA2bFZ999ln605/+5BxvnpGRYdw0J/y6eXdPTFTHwPfp06dGjDjhdTueDK37lfO6OdcRQqTch9d7/vnn6ciRI847mH74JUPrfsWvm/d4te5XvMnUul9joJtzHW1G0/qXX35Jt9xyi3N/v+GGG6zdR3X6VF+ZZGndj/h18+5F637E6/IAZkdDNZWVlc4EXH3M9N5773UMyP/93/85R17/6le/qjPBc5tUE5q5c+fS1VdfTVlZWTWutGDBApo2bZpjHNzjtNevX08tWrSgtm3b0owZM6i8vJwUMRs1aqTRy8QWUcRXv/Cjv71cMRJu9XHYsrIyOvfcc53jxffv3+8cPpHq31dffeV8tPbvf/87jRgxgv77v//buEuc8CuwOnlX37xS+VKnItY2O9zwJkvrfuW8bs51hBAp92693bt305133kmXXXaZ8Zii05dYZZKldb/i1817vFr3M95kad3PMdAZ32NpR/09mtbffvttat26NbVr106nmaSUSabW/Yg/kVr3K16FGWZHQ15btmyhMWPG0MMPP0wdOnSorhHr6YA6FluZo/vvv7+O2YlFuB07djirKWolqbZR0uiy9SK2BsVYuN966y3H+FxxxRXWMcTboJqQKVN74sQJUk8shg4dGm8TEcvXF0s/4Y+VKxdcfROgWG34DW8qtO63GCRa62qSqU7VVB+oU6dqmj5AsSHKZGrdj/hj6dRE637Fm0yt+zUGidS6Wu1RDwnVw8uJEyfSeeedR2lpaTbkatRGsrTuV/yJ0rqf8cLsaEpmyZIl9OqrrzqrO02aNKmu9eGHHzpiVlucunTpQmpbhrvd6ze/+Y2zdPvHP/6RunfvTqqNrl271rhifQON+mBqUVERFRYWUrNmzTR7mrhi4X1VK07KxD366KP0gx/8wDFkKgY7d+6kX/7yl85WN/WEf+rUqRGPBY+Ge8+ePaS2Ql155ZV00kknJQ6MZstqu2Lz5s2d7WsKn8Kl/tud3G/fvp2uuuoqZ9vhgAEDnJW+e+65h95//336/ve/T8qwqhipNsJ/XPCHD4qDBg1yVm9UjlX/H3roIXrmmWccXp9++ulRV3bqG1j9lm/V12Rr3Y8xSLTWlT7U5G/Tpk2OLPxgdpKpdT/iT6TW/Yo3mVr3awwSrXW1JXjDhg3OXEbdP374wx9q3n0TVyyZWvcj/kRq3a94YXY09aQGBCWQBx98sMbkXW1rGzlyJM2ePduZAD/22GPOtjMlbvWehxK3miAroUdananP7KinTqodNRHww9OQ8L6qpcrXXnuN7r77bme1S03m+/XrR7fffrvz3k3nzp1pwoQJzv9f2+BFm/yqWP785z8ntb1HbR279tprNbOTmGLuOxXq3Sm1jXDy5MlOLtytbOrpkMKn/v20006j0aNH009/+lP6f//v/9HYsWOdf4+2dB8p737D70Y1vK/hq40NGzZ0zJ2KgRez42e8ydK6n2PgmhDbWlfjpPoYdP/+/R1j6Qezk0yt+xF/IrXud7zJ0LrfY5AorYffmT/44AOaP3++c19M5XcRk6l1P+JPpNb9jBdmR3OerG7KL730Ev3ud79ztl24P7Wyc8cddzhP/dX7Ni1btqSLL764+u9qdUYt38ZrdpQ7XrZsmXNIgY2X4jVh1lus9gRdYVu8eLETE/Xe0SWXXFKNVa1+qRUpte1L1+yoi6ubgnpnR63uqJiGx9oGhnjacLetPffcc9XV1Cqdu5Wtdm7V4RXKoKqP3NaX82hmz2/4Iw2K4ZjDc+zF7PgVb7K17ifOR8q5+jebWg/f021zC0082q5dNpla9yP+RGrdz3iTpXU/xyAZ93XFL/WejHoonJ+fn9Jt+cnUevg44xf8idS6n/HC7GjeIdUk9tZbb3VWMcJfUg9/Z0eZEzU5v/zyy43MjnrysGrVKurWrZtjnvzyU4OiepqvVl/UUxplctQpK3/729+cf7dhdtyJlTqFTq0apNLsvPfee07o1RZE9VPvF6jtaurJlDKgtc3OK6+84qxKqW1tXs2On/CHD4pu3m2bHT/iTabW3RiruPqB85FyblPr7vZPdWhL+E894EjlVrZkad2v+BOldb/jTYbW/R6DZN3XVRzmzZvnmJ1UPsBNltZrz9v8gj9RWvc7XpgdTSeh9per09G2bdvmTHbd09jUioY6fKBXr17Oi+zqPR211a1NmzbOew3qvRV14ppa2VGnrNX+1X6qoozO66+/7hyCoI5eLi0tpUOHDjnbwlL1+/Wvf03f+c53nMsrnOqobdVv9TLajTfe6KzAKGwXXnihs8Kj8KvBTG1xUwNbz549Y+J2Cyj8aouLOthBneyVqt+xY8ecLTZqW5r7vo36N5X7Sy+91MmreulSvZ+ktuu1b9/ewZ6bm+scJa7+W3Eh2sES0Z5o+wW/inukvKtJuTpBS23VPHz4sLN6p2KiVnbUdjaVs4suuohdvsM7nCyt+43z0XKeKK2r6/lhZSdVWvcL/mRp3U94Xe0lW+t+ikEy7+vqgB91X//Xv/7lnL6Yql+qtO4X/MnSup/whnMNp7FpKk9tLXv66aedl/HVy4ZqJUNNdN3v7Ki/q5u3mgCqo6PV3370ox8577Ds3bvXWRUI/2aOe4a5urx6snndddc5E+zhw4c7E2n16927t7NVLJXHNqpDFtRJdGql5eabb3ZWcdSLxXl5edS3b1/nhBW1wqW2NT3++OPOas/JJ5/sfC9IvbSvcIZP+mvjVk901clM6lsbaiVHveektoKlal9v+JO48G8KrVu3ji644AInLypfKv9q4q+wqoMp1KRfvcSv3td5+eWXnePGVf3aOPyO35VDpLwrjiszq44ZVXhXrFhB//jHP5xvTv3iF79gme9I8k+01v3G+fpyblvr4fFOtdlJhdb9hD8ZWvcj3vA+JUPrfoxBMu7rGzdudN5lVYcNqXmBOnjoW9/6luaMy26xVGjdT/iToXU/4oXZsasjtCYwArHexxIYEkBGBAIZAWg9kGkFKESgTgSg9eCSAis7wc0tkCUwAv/85z+dY6bVClakLYoJvDSaRgQQgSRGAFpPYrBxKUQghRGA1lMY/ARfGmYnwQFG88GLQPiSuFqer30kefAQAxEiIDMC0LrMvAO1vAhA68HOOcxOsPMLdIgAIoAIIAKIACKACCACiIDYCMDsiE09gCMCiAAigAggAogAIoAIIALBjgDMTrDzC3SIACKACCACiAAigAggAoiA2AjA7IhNPYAjAogAIoAIIAKIACKACCACwY4AzE6w8wt0iAAigAggAogAIoAIIAKIgNgIwOyITT2AIwKIACKACCACiAAigAggAsGOAMxOsPMLdIgAIoAIIAKIACKACCACiIDYCMDsiE09gCMCiAAigAggAogAIoAIIALBjgDMTrDzC3SIACKACCACiAAigAggAoiA2AjA7IhNPYAjAogAIoAIIAKIACKACCACwY4AzE6w8wt0iAAigAggAogAIoAIIAKIgNgIwOyITT2AIwKIACKACCACiAAigAggAsGOAMxOsPMLdIgAIoAIIAKIACKACCACiIDYCMDsiE09gCMCiAAigAggAogAIoAIIALBjgDMTrDzC3SIACKACCACiAAigAggAoiA2AjA7IhNPYAjAogAIoAIIAKIACKACCACwY4AzE6w8wt0iAAiICwCR48epVGjRtHcuXNrIG/Xrh0NGDCARo8eTV27dk14VBYtWkS5ubnOdV577TV66qmnavSpe/futGTJEvriiy/oggsucMrdcsstdN5559GNN94YtX+qzIMPPkjp6elUUVFBTz/9ND388MO0fv16+vGPf0x33303tW3blrZu3UqbNm2igoICp621a9dSnz59Eo4bF0AEEAFEABHwVwRgdvyVD/QGEUAEEAHjCFRVVdGCBf+fvfMAs6wo2nBtzjnnHMg5qUQJAiJZAQUx/YrkHCQpUZJkFSWICCoiimSQpOSc2Zxzznn3r7dn+9pzpk+419nZZa3zPDzs3HtOd5+vq6rrq6ru+zv5zne+4wjE9ddfLxMnTpQzzzxTPvroI/fd7rvvntsP7Tz99NOy/fbbS4cOHXLvD2+A7EC47r//funZs6eEY4LM3HjjjdKqVSv3yLhx4+TZZ591433ooYekXbt2stdee8kDDzzgCJMnOPPmzXOf/ehHP5L58+fLySefLG+88YZcfvnlcvjhh0ujRo3k3XfflQsvvFCOO+44+eY3vykvvfSSe1cjO2VNn91sCBgChsBGg4CRnY1mKu1FDAFDwBD4DwI+sxJmQsiwHHrooS57cu+990q3bt1SIYOcPP/883LzzTfLnXfeWRHZ+f3vfy+MwxOl2JgYwKxZs+Sdd96RffbZp9p40u5fuXKlXHLJJXLllVfKHXfcId///velXr16pWchQGPHjpWvf/3r8vLLL7vMkZEd0w5DwBAwBP43ETCy87857/bWhoAhsJEjECMKM2bMkGOOOcZlUcjY7Lnnnq4M7Fe/+pW8+OKLrgzsmmuuEUrMHnzwQVcSRtaF67777nOZkgkTJrjMyaOPPipnnXWWnHbaaa6kLHnR/7oiO8OGDZNvfOMbsnr1alceN3To0NTZNLKzkQu6vZ4hYAgYAjkIGNkxETEEDAFDYCNEIEZ2FixYICeeeKIjIZCX3XbbzZWOHX300W4/C5mQXXfd1ZW9sR8GcsPlszNz5sxxJWVdunRxRAiiQ5nZwQcfXKdk55lnnpF9993X7UEKM0exaTSysxEKt72SIWAIGAJlIGBkpwyw7FZDwBAwBD4vCMTIzuLFi+XUU0+V3/72t6VMDe9Dxgfyc9NNN8lXvvIVdwAA9ybJzmuvveZIBgcCHHbYYe4ghObNm8vVV18tjRs3rgbNuszsPPLII45g7b333m5PUKdOnSyz83kRTBunIWAIGAJ1jICRnToG3LozBAwBQ6AuEChSxgZZoHyNwwLY7M8BBjvvvHMq2eH0tKOOOqra8I899li57bbbSocN+C/XJdl5++235aCDDpKOHTtaGVtdCJP1YQgYAobA5xgBIzuf48mzoRsChoAhkIZAjOywcf+QQw6RzTbbzB1QsHTpUlfCRjaH/7MPJovs+JIwDgY4//zzM8GPkR1/MhoHCpBFIivENWbMGPnss89k//33r5EdCk9j83uDKLE76aST5J577okeUDB+/Hhp2LChdO/e3Q4oMBUxBAwBQ+B/HAEjO//jAmCvbwgYAhsfAuExz55YzJ49W84++2x59dVXS0dPe/JyzjnnuMMJjj/+eDnwwAMdEeH3eihjW7VqlfB9586d3X8c6czeH0rh2LvDiW0c+9ygQYMaRCV5QMGUKVPc8yNGjHDPc7w0x0nz7yOPPFL69u1baiPrqGpu+vTTT91+o7lz57o9Ruzf4XrrrbfkiSeecGNu0aKFkZ2NT7ztjQwBQ8AQKAsBIztlwWU3GwKGgCGwYSOQ9qOi/JAoRIZyNU8qpk2b5g4cgNCwl+euu+6SkSNHuuOmOZ6asjV+hBTCRCaHzAr7diASH3/8sTvsAALlfy8nRCaW2eF7Mjj80OeTTz7pbucobE53GzRoUOnx2Dv4HyENfxCVvUYci82JbPy+Dt+dcMIJbrwQHS47oGDDllcbnSFgCBgC6xoBIzvrGmFr3xAwBAyB/0EE0shOXUNhZKeuEbf+DAFDwBDYsBAwsrNhzYeNxhAwBAyBjQIByM7dd9/tjoam3G19XZTZUS5nPyq6vmbA+jUEDAFDYP0iYGRn/eJvvRsChoAhsFEi4A9I4OXWF9G47LLLXMnc+hzDRjm59lKGgCFgCHyOEDCy8zmaLBuqIWAIGAKGgCFgCBgChoAhYAgUR8DITnGs7E5DwBAwBAwBQ8AQMAQMAUPAEPgcIWBk53M0WTZUQ8AQMAQMAUPAEDAEDAFDwBAojoCRneJY2Z2GgCFgCBgChoAhYAgYAoaAIfA5QsDIzudosmyohoAhYAgYAoaAIWAIGAKGgCFQHAEjO8WxsjsNAUPAEDAEDAFDwBAwBAwBQ+BzhICRnc/RZNlQDQFDwBAwBAwBQ8AQMAQMAUOgOAJGdopjZXcaAoaAIWAIGAKGgCFgCBgChsDnCIGyyM7qpUtltP5A27zXXpP6jRvLwGuvlVbbbPOf112zRib+6lcy7YEHpGnv3jL45ptl3quvysRbb5XG+gvavU49VZaOGyedDjmk6hm9n+8n3XGHLBk9Whp37Sp9zj5blk+fLi2GDJFmAwbInBdekPE33CBrVq6UniedJB0POECkXj33+Kwnn3T3NurQoUYfHb7yldJYk/PRZuedpe8FF8jYK69078LlxnvLLe7fw08+WZaOHy89TzhBFrz7bumehm3ayMCrr5Ypv/td6TPfdoMWLaTTYYdJt2OPdR95nPg3zw3+xS+k2cCBFYnGilmzZOwVV8iC995z7Xc7/vgSBhU1WAsPhbLQ6eCDpfeZZ5bd6qpFi2TMT38qrbbbTrp84xvVnp/+l7/IBJWfrLbLlked30bt2uWPc/VqmfXMMzL5zjtl+dSpUr9pUyd33b79bWlY5Pm1PSA74665RgapnjTp2bNGvzP/8Q+Z9sc/ytIJE9x3MTlJbUN1Z+bjj+fKfazNELeOX/2qrJg5s4Y8M56Ynvj2VsyeLSPOOsuNO9STXLvQq5c06txZFrz9dg086K//z34mMx991M197Bp03XXSeocdou9esis5+HvZSmt/7r/+JTP+/nf3/own1Oc0vEL9R17CK1MOdB4XfvihTLztNlk8bJizEb1OOcXJRJsvfEGm3HVX6lhC3agNfcxXDJHx11+fPZ4zzijNTcO2baXv+edLyy23dE0z52P0Rz65+l10kdP75dOmORuw6LPPpPX22zu8HX6BfCfb4Xlv+1tutlmNNlkrpj/0kNNf/g1OPX74w6p21z7LerPoo4/K7tdjFHuXtHeM4VqXz+fOWYbtjo5T5ya2LrNOF9Wbomupn7NyxgHefnz1GjQoyVouDimymydP9Lfo449l2p//7OS9hv4n5L6FymzMP6Cd4aefLivnzXP+SItNN3Vy7u1Qst0i+mr3GAKGQBUCZZEdD5o3Gp0OPVR6n3ZayfHGARrO3+osQhxW6EI2Th29/rqYNerYUSYpEVqzalXJMZ7x8MMyQYlQ9+9+VzofeaR7Dkdn2p/+JAOvukpWKblatXChU3oWRJyywTfdJCx+a1askLF6D2Rrxt/+ltoHY8XZYDw4ujivGGQcV4zY6EsukUWffiqD1VA3HzrUveKyKVNk3r//LR11kcR5S7bBPeFnDVu1kul//atMuv126a1kreOBB7p2Ys+VLXhrCeSSkSOdAcQQYlDrE36kswAAIABJREFUNWpUdlO1/cCKOXMcMWQOaoPsrF6+XOa9/LK023NPKaftovKYRnTCfnGymMvJv/mNe6f2X/6ykwcWp3oNG8pAJS8s1LlXQPz7nHtuSSb8c15+ccRmP/tsNRkttZ3RxmJ1DrN0K0v2vGPcescdpfMRR0RlNdQTFtlYe8gkOtpy881LbaBbeXaBecjSyznPPy9N+/Z1wQ/kq0n37tLv0ktdYATsG7ZsmfnubjAZ2M164onM9nG6IUTz33ijGtlJwytN//PGwffzXnlFxqiD3/FrX3NBDOzN7H/+U6ar4zRQiR1Y5Y3Fy0s5OpMrvxk3ZI2HgMzIc84RZIyr1bbbygAN1KxevFhG/eQn0kMDSFwTbrzR6RJBMC+PfO7JTlo7kEqvO+12312m/uEPNdpcNnmyjFQ73AeipY7lCNVjyE7b3XYrPYveNdeAGnpdtN8SzjNmRN+lXv36qe8YwrliPTxfVIaKjHO5jj9tXc7rp5K1NA2vtHGsnD+/av7V7kJq8ScGqR/A+lmJ7C4ePjxVnsCLoN1otU/1NAhbIutrgUwbO3KfxAJ/BHvQpEcPadqnj1tvwvEa2flvrJY9+7+OQEVkZ5I6gjM0ckZGZZCSBBSXC1JBhJLFC3KxZMQIGa8ZDR/ZXjl3rsx66ikXxSeiN0IjKSh2NQOhTsrU+++XNjvtVMqELJs0yS1KLE699RmMAM4Y0d/2++4rk37962gfjCmPcMx96SXXdvcf/EC6fvOb7j0Wvv++MzaQqrQ2ku1i1IZpRJYoDBmsIn0XEb6YI1Dkubq4p1adq7Ukg4xab41uldN2UXmMkp1Ev/QPYYdg91O5wPnkIlKInOA0eTnJwhjiP0NJE8QJhy9si+e8/PY57zxHrEJCXnKqMtrAEU/TrTzZK0J2ku9WhOyUMw95ekn/XgYgO6GNyHt392wO/lnt8125TltM//PGwTMj1CFr2Lq1IwQ48u5CJtW+tlOi/XkjO9j3Vlttpa+wRkapbHMRoCJrRXCKzBwXWUGCNq3VzsdsXFo72OSS7d9nH5mgbSfbRG7I2vfTQFZbzY4R0Op8+OGur1Dv0O0k2cnq1+vE/Ndfj74L36e9Y6hP6+P5PHmO2bK0cYIjV2xdzusnj+wg70ldKnccBI/wQ6imIJCFn9FLbTrVHlnjS5t7qj/S5AkcCE5A3ltsskkNspM19hALF+R4+mlpt8ce1aoHjOzEJNM+MwTKR6AiskP2BYcDBxAnBAXFqMx57jlHFCjLgOysWrDARdWIArHYdNL/vMPpncfu3/++dDvuuNSRe4dn2cSJ0pUSLs3IQHYgKfM1PdxZS8dYOGN90GjJoOiiSNQEgxSWk7H44dwSRcbhIGPCu7X94hdLGas8A01kd5aWFE3W8jbK3JoPGuTeJ8uh86U0kKPW+h+O8QAt8SDLNPGXv3REksWaz4mWc7myFTXcRKbDe0jxQ/zy2vL3kTkhizb/rbdcRoyINQ6Wb7dUMrj//i6NHvZFdIyMHI4t/TFeiGmY2fFzBnHgngYaiWcBIirf88c/lomaAWMeKWl0mQCirJpVw3HB8eEZCM8Ijc5RyshFpJdsHyQkeRWVx0bqKFXDTskL4w/7bbvrri5rkJRLshiUGLTQLAbOHO/QrF8/WaURa8bcV6PWjNtfkJcGzZu7UprF+uxgXQzBzl9efsmMUv4RIztZbYBtmm7lyV4m2UnRkyJkp/A8hJmdlP54hzSyk/fuTl5y8M9qn+/KcdrS9D9vHGSqRirZybOBWWMhU56qj4FOe3sS2gDkk5I9IuALtaQLW4N++nJAryu8B6WKHdQeUEKch42XcWQGW9Jb7TNjpPwXB5QLXcIGkFnMC+iE7VCW5HWnqZZExtps+6UvuTWB8l8ys/WaNJEeGswiMh7q3eply2qQndC2JPv13/H+sX75PvY5WTvKWcluEfRAT+ryeTBOmzMItS/bxj6xHkAOCTAQpCFzFpuztHU5TzYqWUvT8Oa9YuOg0mPyb3/rArGQiFDW8sYXk10XlEiRJ/wH5wupHsUyO1lj91iAOUSr67e+5QIf4WVkp8Zybx8YAhUhUBHZYRFsoEo5Ro0ijjoGfJk6XyweOMeh4+ZrbYm0Ernk3ja77OKMLw469em+lCbtDahfH6ckgugg6WhqwMer80jUjihTWh/e6fNkIbZ/AWdh3M9/LnO1bI1StgZKXFYvWVKNEKUZaN8u/bCo9tIFPDRWRUqJlqmx7KsRUOp9KbOgFA6SgxNOqRJOv69zh1guHTtWRl14YfSevLZ6/OhHLsqFk0O53RhNvUN0yETR10gdB/MDCVqmmFNaSIlNOB5HLrVMBXIDceWZDvvtV6OMbbFm9XDkKDXpqmTWlyP11bEv/OADN3crtCTPl8F101LGsCTOL2KNu3WTXlrKNIoo8NqxJuWkqDxSVpnEzmPiS/HS5LJEdpQseyLG2Nh7QFQPMk7ZEfOPTEH8CQIgIzXkXJ3QUH5jcpLbBg792lrwpG5VSnay9KQI2Sk6D76MLau/PDKS9e5FsMtrP88p8qWTXhZj+p83jqI2MGss6O1w1emYPvJdmryTjSdwQiYCewdZJxrONeDyy10gAt3mc4JLo1XOB6gNpmQxDxvagMCMU33oeswx0qx/f/dMJWQn2Q5BGa87rAtpbWInGT8lbZA0dLa+kp5Q77JIVo1+A6OzMZEd1l5sF4ElgjXsi2X/CZUNs3XfYhq+wFFjXdYgUJ5sVLKWZslObBxrNJBHGRu2HV+BoFD3733Pkfi88cVk1/URkScCo2DE3rPxGiDjSpax5ZEdnseXWqF7jwk6uIBCQtZ8Oa2VsVXk49pDhoBDoGKywybhMbooLhk1ykV+lut+mpZbbOH25SSj1CwcpGgn62ZbCA8RF+4hNRxGNZMOhNuMTNZBL+9sYrTa7bWXIz8QJTIy3kAl+6hWF5sRQQ5LlMgckE3IIy3eaEMEIEuU5UHEmg8eXBKtImQHhwjnon6zZm7vEVF+f5E5GKht+88wpJDJtHvy2iKChPODY58kF6FR9pmv2HgoBaDMkDlvqNmntD07nkSy34WoMG0teOcdoWyLPRdkcsJStTSyExtrUndxsovI49wXX6yBXYgJDmNaxtHLH9HOniee6EhjSJC8UwB2PluIo+WvcJMpNeWh/MbkJK8N325Mt2L14CFm6yqzU3Qequ3ZqSCzk/fuRbFLyxzRfp5TVET/88aBLmMDKYukPDLtyhqLi2Jr9jCmjzH9DeUdOfZlXOxvGafEB5klKz9HS3PSHN08bHgPMkVkMrz9rpTsJNsJdYcAVWyMOJ8cisNhNwSRyFhhO1tuvXU1vcsiO8l+kw5oOZmZZDCvXLJUG8/nZQdZwzgkguw55IcgYh7JSK7LRchEVmYnbS0tdxwcIlIqqdW9wpTP43Owtlciu0vGjInKU8P27Z1YNFebnyyH9PKSR3bwgyjnxJciWMx67ytDknbIyI557YZA5QhEyU5IOmKnYeHUUApFXTn7ZTDGlA7gCIbGDCLEgkfGwi2AWt42VpXalYuRXo7sjYg53Y7MaPSR9Dr7fYg0EhXGSCzQsrm0PnA8Y8aVkrtVmlVo1KmTG5d3SiA4vAv7gMIrL/XuoqCa7WihDryrvdfsEFcRssN9PhrEu/v0uy/XSi7IlEDk3YNRjLWVRS5i96d9xkLP4sGhE1kHFLgSOI0WQ2hxwEcr0aJ0BcIE9rVJdorIIw5cErvk3iBfIsX+sNieHaJvnJIVvndSZilPIprtNl+rrJEdg+j5QzAo9fTyS3QwJid5bZB9K1fuQ5LA4px1QIHTuUBPptx7r3MaB3GqoJJwLlcqBnFdW7ZZ1C7EDihI9sffqXt2ct49DzuPQ22QHYhBmv7njcPvD6N8qNqenbU2idIz5CPLQfOyF9PHPBuwrsgOZT9s6kZPCAKtUGcTe1vOnh03/5F21qhDWLL9qlOxNsk4+Gg4jrsvY0JOQ71LIzuxfrHt/lofe27C9aiS/vOcfII8rM1k+VtqhgaZzNsrk1yXIZl5/VSyllYyDsZGCSUlyZAITl+lpC1vfLG559S+mDzRR/LUyGSlStE9O4u1koNDDsC+v/7f798Lx2tkp5pbZn8YAmUhUHFmB+eSY5/d6Wt6+T0J1ciOljJhDPooEaD8gUgckTYWdogFm7fZ+9BdTyGiZApjNFWPrZ7+4IPuWGuOsKZsgUWZUh0yCkTrIFmN9fhanGaMUGofukeE8czTDaVskm2iZUec5DNbS4yaaEYIw+KM4tpSNkqPXJnc2s89knkGmr0gjIlxdDn6aFcfDiErl+wQTSRjQGSKk5nY59J+773dIsQFKWL/R949GMVYW+xDIqUfy5bguJL676AnyRFlXqh/k22iFCQcD4sgG48p2cN5oD3KtWKnsS365BM3Vk7nYn6RFXD35C5GdsC+D/XR6iCllbglJdw72XnyyIbaJHYeE98vbaedxsaRyf2UsEECGBtkhr85bn2pRv8oY4OAuPpr3V/G6UxcPltE5JMyEY6b9vLL90k5gXzntbFQ9zDlyX1sH5BzUNYeIZ8kO1l64uRj7f4SShk5CcmdhKWy7k+nKzoPnuzk6WXWAQVp705QJA87f+hEbZGdmP5zcmTuOCAyCRvo9iNq/f8SLZthLyN7VLIcNIgzOhjTxzwbkEV20BX0nGg7F6dhFiljw8GcoASQPTpcvnSY/3MaGwfB8I7haWzuNCstk0OvBmimy5WCprQzV/ddet3xJ10l20RWWTtYQyBdrhRX9RRMQ70rp99wn2dav/40tuR4OK4+3LPDXtYYFuvqeexUnpPvA34EaShdxNmOvSdrNxUasXWZZ/L6qWQtXakHTiTxyhyHrltLNABJIJZ3QG4brw1sZma4UmSONTcmTz6ImyTN6CQknCwqe5/S5D7EAplnXWDMHQ86SHpqCR5BUyM7ZfmzdrMhkIpAWWQn/C0H97s0GuV1hk8vnDgWxPB3ayg5I4NDdA0l9obUR4YxmES8ITxkgbiX/TxkAprq75LMeOQRlxlg4WuvJ+9gAHDAWThcLbhmblyEWyM3yT4gNuFZ9iECsb07OKTTlEz5fRehU+jfKfbbAL4t9m+QiuboZF+6ARELF/xwwcSI+aiQL9fjPXEg+c8dtxs5oIDIW/Iev+mYvrLa8vcxZsq+IFP+Gb8Z1ffNgsc8JftiU7AvEWij5Im9RSyUYcmhx9ofAcrR4q30OF9KJfi9GX8ghc8gMh6eZzw4SThhEFDwiY3V41uuPA7SvTWzHnusGr7ufVQ2fb9uc7bKJcScgxlw+txvqChhYwMp+528k8weAMZJmQR7d8LfT/Blaz6yzJHhTk+0pI/9TMgvWCR/byH8Hae0NogecjRzEbnP+p0dcITIFtITjoXXjC5lqjhrZL4oSURGypqHjN/ZCccaHnIBbmEZYBGdz8Iu3NhMdiXZPn+nOUVJvPL0P28cHBSCAz/l7rudDcS+dTnqKBc08aQsz0FL08ekTmNPQhtAAIJMJxc2lyATcuqi03qYjP8dJ8hJoQMK9BlH3pTssG+Cy/9+GQQ39lspvjzU64f/fTaOH0+2A3nh5EJv+2k/1iYkhjUF8o2OYn/YC0H5r3+2nH79zxaEa0g5v5MDiQvJDsGounw+S559iRxBQNYv1p2wpLLGOLV6I7Yu+98fK0dvkr9ZF9Mlrz/sI6r2G00Z42AMyDLB0M5aCYLN9leqLmXILnqYlCfWA/Qi9BP4N4G8kOwQREtiGPudnQFKjqZq9tz7Gn5dxj7Znp1Q8+zfhkBlCJRFdirrwp4yBDYuBMo5FntDfPNYZmdDHOf6HFNehLoux7YhjaWI41yX2FhfxRCoKxmqq36KvXXNuzb08SVHbJmdSmfanjMEqiNgZMckwhAoE4GNhewQRYztySsTjo3udp9x9FFlXtBnv+oarw1pLOCwoY1noxO+dfBCdTVnddVPpRBt6ONLvldyvLZnp9KZt+cMgQpPYzPgDIH/ZQTCEsQiR6f/L2Nl724IGAKGgCFgCBgChsD6RMAyO+sTfevbEDAEDAFDwBAwBAwBQ8AQMATWGQJGdtYZtNawIWAIGAKGgCFgCBgChoAhYAisTwSM7KxP9K1vQ8AQMAQMAUPAEDAEDAFDwBBYZwgY2Vln0FrDhoAhYAgYAoaAIWAIGAKGgCGwPhEwsrM+0be+DQFDwBAwBAwBQ8AQMAQMAUNgnSFgZGedQWsNGwKGgCFgCBgChoAhYAgYAobA+kTAyM76RN/6NgQMAUPAEDAEDAFDwBAwBAyBdYaAkZ11Bq01bAgYAoaAIWAIGAKGgCFgCBgC6xOBssjOoqWr5JxbRsqHoxZKwwb15LIfDpAvbtmmNP41a0Su/cM4efTfM6VL+8Zy29lD5YV3Zstv/z5Z2rduJKd8o5eMnrREvvWVru4Z7v/nW1XfT565zN1zxtG9ZersZbJ5/5aySd8W8tjLM+W2v0yUVavXyPcP7i5H7tVF6tWr6vIvz02XabOXS6d2jWr0cegenUpjTQK8xYCWcukP+smlvxnj3oWL8d5+zlD37x9f85lr99j9u8l7wxeU7mnRrIFcoe985z8mlz7zbTdtXF++sksH+dGhPURfq1rfPHf9KYNk034tKpprxnLxHaNl2PjFcpi+18lH9iphUFGDtfBQKAt7bd9OLv1+/7JbXbhY5em2kbLt4FZubsPrnsemyF2Kc1bb5coj89upbaPcca5WWfvbSzPk3senyuz5K6RRw3qyx7bt5ITDe0rHNvnP+w5e/mCeXH//OLnu5EHSv0ezGv3e/9RU+cvz02Xm3BXuu5icpLWB7jz43LRcuY+1GeK22zZtZc78lTXkmfHE9MS3N2Pucrno16PduEM9ybMLnds1dnr+2bhFNfCgv2tOHigP/nO6m/vYddkP+8tuW7eLvru3K3n4e9lKa//5t+fIc2/Nce/PeLi83UvDK9T/5k0bVGs6Sw6Yxzc/nS+3/HmCTJi2VHp0biqnqp0cM3mJyn57tX0TUscS6kZt6GOuYugNl/52dOZ4Lvle/9LctGreQM49rq/suGlr1/S/358rV987zv37vOP6yJe2aiuTZiyTC345SsZNXSqbqX0E7xaKXyjfyXZ43tv+rQa1rNHmipVr5HePT5EHnp6q64bI3ju0c+uKnxeeHTVxiXwydlHZ/XqMYu+S9o4xXOvy+bw5y7LdsXEyN7F1+ad3pstGUm+KrqV+ztLwAttFS1a5NfmZ12fL4Xt1lm8f0C0qg3k4pMlu2vt6PyTZ//EHdqs25cmxbzOkVdQ/4KEzbx7h3gd/ZGDP5vLyB3NLdgi9sMsQMAQqQ6AssuO78EZj7x3ay0Xf7VdyvKfPWS4nXTvMOfs4llOUwFx971i54kcDnPJef/94R1q8cf39E1OdU/ONvbvI8V/tJjiZf3p2mvztxRly1Y8HymIlVwvUId5GneHzbx8psxeslNvPHiId1OFctmK1c7a2GdxS/qHkKq0Pxvrx6EVuPDi649Wh+LP2geO6atUaOffWkTJKHQsc0i0HtnSvOF4X3mffnC3H7NdVcGKSbXBP+Fnblg3l3iemyO91gT3hsJ7yjX26uHZiz5U7TZ5AjlGS2KNzE5m/aJWSzP7SpFH9cpuq9ftnqJMOMdysf4taITtLl6+WfyruB36xo5TTdlF5TCM6Yb/gzVzep7L54yN6ysG7dnQOEQ4ZjvxNZwx2znreFRL/E1XWvEz457z8Ql6ffG1WNRn192S18cHIhZm6lSV73jHeQZ1QvzBn6QmLbKy9T8Yscjq6/SZVzmw585DV3xOvzJIBPZtJT3X8kS8I0jUnDXSBkbatGgn6lmVXGEsWdji7We3vtnVbgRC9+cn8amQnDa80/c8bB99jZ36uBABbetKRPaWx6vU//j3DEb6bzxzibFbeWLy8lKMzefKb9X3WeF77aJ785FejBMLBNbRPc7nh1MGyUB24s24Z4ewj181K7m44dZD06NREvDzyuSc7ae20VALldWfPbdvKH55WW55oc+yUpbo2jJLTjuolW+vacfqNI+QHX+vuglGh3m2h9h4SW7Rfj8nUWcuj79Kgfr3UdwzxXB/PF5WhIuNkXU9bl/P6qWQtTcML2SFIeuZNI1yg6ES11wRJ3/5sflQGkZ1KZJfATNr7xvonOJYnK4w9iQU6w/rXp1tTR3RoJxyvkZ3/xmrZs//rCFREdm54YLzgkLRWp+Nmdf5QXC4imLc/NFGWKxGBXHwyZqHc9KcJLqvRr3szmTVvhTysROb7uvAQ0TvlhuHSVUmQX+C8c/DrhycJkSCfCSHKibOJAbj4e/2cEZg4fZlce9842XfnDnLnI5OifXgHLCQ7yQl/8tVZznE6et+u8kPNynCx0A7q1dyRqrQ2koaKBeCk64YJUZsLv9Mv9blyBS7mCJTbxrq6vzadK08yxqmjwhyX03ZReYyRnWS/IyYsljPUOcIZvvrEgY7scj32ykznlH5TCbCXkyxcIf5/0MzNEypfm2qGMmyL57z8XvqD/qoj46NkJ6uNF9+dk6pbeXJfhOwk360I2SlnHooEArwMOLKzNuLPuPLenXvy8OeetPb5rlynLab/eePAiTv9xuFC5gJCgDPmbSD9f/VLHT93ZOevL0yvIr/Kdc7WQBIXASoy6NjrazWoxHW2Ep+zv9XHZUxjNi6tHWxyyfbv1EHXmwk12iRTCpk665u95cuaHWMcX/9yZ9dXqHeNG9WrQXay+vU68cI7c6Lvwvdp7xjq0/p4Pk+eY7YsbZzgyBVbl/P6ySM72OikLqWNY+fN28iFSqwhsFedMLCkP1lzmDW+vLlPvi+B21j/ReYaDEMsmuk689cXp8sBX+hYrXrAyE7WKmvfGQLFEaiI7PzxmWnyhkY939Lyi3O1HOFAVVCi45SvvTdigQwbt9iRnXkLV2rUZbgsWbZa9teo2re0LMw7nN55JKtDRCbt8g7JDHUeD9m9s7sXsgNJeUP7P3qfrnLWzfE+aNMblFvPGuLKLyh7CMvJWPxOvn6YGxcOR0Nt+6V358o+O7YvZazyDDSRXUqKHtAo41UnDJDNtfwl7DtWPuVLaSiV2Wmz1i47dblmwD4YsdBlu9pomzjCf3xmqhs3F2UrpNqJTIf3QM74O68tfx8RarJokMCffKev7L5NOxcJ9+36ksEj9uwiD2mZVdjXQCUBZORw5LfSyOgozThtrdm1sBTCzxnld4yJqBt98//vHdTdlRww72OnLHHvxntt0qeF3PH3SS4izDPIFRG73l2bunf/VEtOKCGETCavovJICVqI3SWK7wdaphj2+8Wt2siv/jrJjS+US7IYlBjw/lsNbOWyP906NpGly1YpuV8j5xzbR/bcrsoJ4IL448RC3MkU3nDaIEeg/eXl9yIlxpR/xAh5VhsjtQwnTbfyZC+L7KTpSRGyU3Qe0LU8veQd0shI3rsXwT+rfb4rx2lL0/+8cZCp+ulvx9SQtaR8Z41lpWan0/Qx1GlvT0IbgINFCR0lXu9rpvApzTAef2D3Upmx1xXG813V2yO0RIjSnTxs/PiZY8aHbbjvyakua0/giwtdchl9LfnJC+iE7ZBd9brTWzN/f/pnzTbJkp32i+GaBV8pu2zRRproe56mpYGURIV6t1h1N5nZCbFP9uu/4/1j78L3sc+P0kz/pb8Z7dbBK388wGXt6vJ5ME6bM7Lovmyb6ouf/V9/VzJNgAG7/tcXZkTnLG1dzpONStbSNLxZf85RIsu6wlx/Qef6PC2b9EEDbwe9DCI7eeOLyS7Pxd73IyXwef2njZ058ViA+SP/min/p6Xc7RJVA0Z2aiz39oEhUBECFZEdFkEWz6t+N9aVfhG1xuldqsacEozQcfP1qhgjouQ4sUTbvLPPIpqscU2+CW1fdtcY5zReqWRip83ayGV3j9Ha/bYuWpfWhzd2nizE9i9gCCl5eHvYAlfKhoPKohQSojQD7dulHwjLBcf3k3atGpaGX6SUCBJ3/rf7OvKwhzrLd/xtkuAAf6CGFNJ4/rf7aPSoam8E0W1qzS/U8cbuyWuLvQA4ASz+5+uicLEuwJQBkomiLIpSwQuO76vEZL5GQJfKMZrtAuewr6/v3dll2U5S0kmUlYVxV52HZN03C8H5t4+SnTZvrZmQnqVyJAgd5UHU0c/SvSK+DO7EI3pVK4nzi0tHdYzPPKaPnKt7e/xYk/JRVB6JGCax85j4Urw0ufRkp79mKD0RY2xX6vtcpRkfyhlu0bIj5h+Zgrwe8IUOjgBDFkM5xwkN5TcmJ3ltgEGe3KdlNNPITpaeFCE7RefBk52s/vLISNa7F8Eur/08p8iX7HlZjOl/3jiK2sCssaC3lIfF9JHv0uQd4s9+mp8p0cbeXaLZVLLwXNcpIcHmYg/OPbavNFBnj/soFSZrk4cNbSBjl905xtn2oZrZzHL6sshOsp1QdyhXSyNQw3V/IzaDagL2BhHUad6kQTW9K6ff0OZsTGSH+SFjAfncVgNJkIV3dC0kqIMDnoYveCTXZTItebJRyVqahjck5A9KoiGQBMPu0MAS46dcMSaDfJY3vrTnYu9L0CWrf99fGoZg8fL7VUHAuQtWaBlrLxdQSMqaL6e1Mrbkym9/GwLFEaiY7HxJHdyL1emeoJkRonVE8XfQhfA63ZCddLKo62fD9/1PTXOONqVvr344z5UahBH0pAPB3hSyDlze2aSMiGgUkTLKIHrqPhauWB9hXWxaxJpnwxIl6rg5GCGPtHijjZOAs8tGdvYVkJXwVxGyQ4YF5wKDR/QTsuMvMgfXKcHxm3ohOw9rpC3tnry2LtMIEvX0OPZJchEuKJ7oxcbzZc3CUIrInHfS6F/anh1PIqfPUSOuxOjPGoH9WLMjZ32zj9tzAUkOS9XSyE5srEnxxskuIo9ErpPYhZhA2NIyjl7+KEk745jejjSGBMkvaGDh+h1HAAAgAElEQVTns4U4Wv7ym91ZsObo3rNQfmNykteGbzdP7mNZxXWV2Sk6D/9tZifv3YtiVxtlbFn6nzcO8MIGfk33haEXaVeWg4aOEiiJ6WNMf0N5x376zAZZZGSS8j9khg3oaU5aEYeRrD9y5u13pWQn2U6oO+x3io2RbM6NWmp9vgZu2Hv39OuznBO8kzrjod5lkZ1kv0kHtJzMTDKYVy5Zqo3n87KDBPwIpP1c1zD2KBJEzJozj0e4LnNASJ5sZGV20nSpUrxic5g3Pt4ra+7D92WNyyKDRcgOvhLBzss1qLhCKwSuUuLmK0P880Z2iju0dqchkIZAlOyEpCN2GhaL9P4atWYhYaHdT2un99iurZ7MphH+4EAAoi2LdWOqj7SgtFfcM9ZlZyhFi+2NiDndDJ4TSqi9PmbfLm6jOOl1yNDrH89P7QPHM2ZcKbmbqw5n1w6NHS7eKYFwHL5HZ+Ekt/DKS72PmrjYkQj2JeF0kPXiKkJ2uM/vR+DdiRRBmny5VnJBpgQi7x4c6lhbWeQidn/aZ3/SMkYIWmcte8g6oAA5oWTtW0pQIW4YdCJXhynGYF+bZKeIPOLAJbFL7g3yJVLMZWzPDocN7KVlMuF7J2WW8qShWpYH2UbWztMIMyc/+UMwKCXy8stBEzE5yWvjpffmli33XqaL7tkJ9YQTER/XfUs3nDZYhvSuKscjYNG6RUNH+riK2oWQ7IRkLKmXaWQk793zsPM41AbZYfxp+p83Dr8/rFvHxtX27HibxCmTyEeWg+ZkL0Uf82zAuiI77EUis/tl1ZMJmiGeraR/rpY0l7NnBwxi7SAjXneQv1ibZHy8g8geQF8yx2EJod6lkZ1Yvxx04K/1secmXI8q6T/PySfIc/0fxssPDu6h2btWruQ2b89Ocl0mg5bXTyVrado42JtFmTDrJUHUsDQybQ7zxpc396Efwr1p/efJSnLPzvta/k+lzGC1rdeeNKhUiheO1zI75sgbApUjUHFmB+dysh4yAGHh8nsSQmPGAQW3/Hmi28+w/dBW8pQeDfmgRvhxlNvpqUrse7jn0SlypG4eJXpFmdtv9BjqR/41QyNMg/To3ym6l2SNnKlRT0q0fqcLO9F3jhWlvhjHmc3KaX1wahbjeW/4QpdNYv8Hmxlxerur803anctnISBOEDH/uYc1z0BTEnLPY5Plbn0XNhWfflRvR+bKJTtuD5Q6xpT5nXBYD1cKRXv+iF9I0aeaHcm7B6MYawsn/fS1GYlkJoX9IUT3MMJnauYCR4Ia94vuGFVtPJCASzQC/MNDesim6uRSs0wJT+z40ne1HILv99u5vRynx4FyUh/ZIE/uYmSHrNpPNco8Ux2ktBK3pLh7JztPHsfpHqEkdh4T3y9tp53GRtkaG2GXqMPF2Jj3y7S05wY9ZZBT/ihjW7B4pTzy0kw97a+HcDoTl88WMa+UwN35yOSS/PJ9Uk5oK6+N1z+elyv35ZaxZekJ8nGxygInFB6ne+8oCYTIUgboT6crOg+e7OTpZdYBBWk6z6lfedj5Qydqi+zE9H/KrGW544DIJG1go4b1XSaCEqEfK7HO22cAcaasNKaPeTYgi+ygKwRwfqKluVxX3DOmUBkbe+5w2si6cPnSYWSEcrv/U2easrjwNDZKnM/WU9FWrFztSF9bLQVNa4djwb3t96d0JdvEdj2ogRZOe/to9EK55vfj5GxdQ8DUP8vYyuk3LGtO69efxpYcD+W+4Z6dBXqiZgyLdfU8QZc8J98H/Hp3aeqCiAQxYu95tWYefql7GmPrct5pZzFbl/wspktkyGN4UX7JvsX99JAiyisJpl2u+zqx5TEZZA6zcIjJ3NV6KiwB3dj7TtVqllj/VHlcp8Txwu/0lb7dmqXKfWj3qSRhXXDl7GvXYIKmRnYqd27tSUMgRKAsshP+lgOLBs7drfo7EFznaEkEezTC3635thIYFnSia/epEmN0OaqaCBsX9decI88JbjiqLIJbD2rljvxlbwS/Q3LXo5PdbyWw+ZDyoWZN6rtNvZAjjBdR3mXqfCb76NWlServ7MT27uCQsr/C77tgfOH7+oU7+Ts7vi0WifN/OVLe1wMG+L0IDl4l5R0u+OGCiRHzvyXiy/UwtkSKHtZTWTq1bRw9oADnI3mP33RMX1lt+fsYM2VV/O2f+cIWbau1yzwRZUr2NUB/L+YXfxzvNvpyJDgOBMY9LDn0AkbJySl6+MP39PQ9on6QKY4T9hv/fQaR8fxc932ROXhaCfF3vtrdHQvO3MfG6ktjypVHjvJ9SJ2gEF/eh9/C8f1SisHCBjH/rR6YgEOMc8yCym8oMR7vJOOIIsM42PxuSPj7Cb5szUeWiQhy8Zs0RPSRX44Y9b/fEpOvtDbY/8Pv9hSR+6zf2eGgCgIN4RhC4xA+S4kkWUXkdolu7O6l8v4T3euFLpczD1m/sxP2Fx5ywZjCMsAiOp+FHdhntU9/aU5REq88/c8bB7g+++YcFyzBBnL09Nd27eR+d8qTsjwHLU0fkzpNqVpoAw7SQAqHSnCxiZ7gCnKKfIW/VYITXuSAAp6BvN2tJFhfy13+98sguLHfSvFlQV4//O+zPfHqzBrtXK/k5dYHJ5ZsP+3H2uT3u67Rk9+Qk8YadOLdDt+zs6sq8OtGOf3GSkHL+Z0cslEh2SEYVZfPZ8mzL5EjCHiBrt9kGcOSyuQ4qd6Ircv+98fK0Zsia6nXHwJnyd9oCuef9QIZZZ5//2S6DKaNL012+a3AZzT4kPRD/Pt6fHz/PgDryQ6B0yK/s0N5KcFS7z/5dXnM5P9kKS2zE65O9m9DoDwEyiI75TVtdxsCGycC5RyLvSEiECtj2xDHuT7HlBcJr8uxbUhjKeI41yU21lcxBOpKhuqqn2JvXfOuDX18yRFbZqfSmbbnDIHqCBjZMYkwBMpEYGMhO0QRY3vyyoRjo7vdZxx9VJkX9NmvusZrQxoLOGxo49nohG8dvFBdzVld9VMpRBv6+JLvlRyvZXYqnXl7zhAQMbJjUmAIlIlAWIJY5Oj0Mpu32w0BQ8AQMAQMAUPAEDAEagkBIzu1BKQ1YwgYAoaAIWAIGAKGgCFgCBgCGxYCRnY2rPmw0RgChoAhYAgYAoaAIWAIGAKGQC0hYGSnloC0ZgwBQ8AQMAQMAUPAEDAEDAFDYMNCwMjOhjUfNhpDwBAwBAwBQ8AQMAQMAUPAEKglBIzs1BKQ1owhYAgYAoaAIWAIGAKGgCFgCGxYCBjZ2bDmw0ZjCBgChoAhYAgYAoaAIWAIGAK1hICRnVoC0poxBAwBQ8AQMAQMAUPAEDAEDIENCwEjOxvWfNhoDAFDwBAwBAwBQ8AQMAQMAUOglhAoi+wsWjFTHhp+qsxdOkHq1asvX+pxgmzT5RuloayR1fL3EWfL+PlvStOGbeSQQdfLxzMflU9mPiaNG7SQ7bt+S2YtHSN79znXPcP9b0z5nXww/WFZsnKuu2cHvWf+8mnSo+WWMqj9XvLyxF/L+zMe0pvXyKYdD5Q9ep8m9aS+e/7FCTfKwuUzpHmjDjX62KX790pjTWLVtmkv2b/fJfLEmJ+6d+FivIcOusH9++ERZ8jSlfNkYLs9ZOaSUaV7GtZvIrv2/LG8O/0vpc982w3qNZKerbdb+25rqvXNc7zz4PZ7VzRt0xZ9Kk/qWOcvmyr92u4iBw64ooRBRQ3WwkOhLHRruYUcOeS2sludv3yq/G34GdK5xRD5is5HeD099gr5bNZTktV2ufLI/HZqPih3nKvWrJB/T/ylfDrrCVm+apHUr9dAurXYXHbrdUqh530H7077k5Pv/fpdJH3b7FKj32fHXS0jZj8vK1Yvcd/F5CStDXTnhfE35sp9rM0Qt84thrp39HoQDjKmJ749dPSVSb92t4d6kmcXmjRsJY3rN5cF+nxMLw8ffJO8rO0y97HrCz1+KNt1PTr67t6u5OHvZSut/THzXpEpCz8U3p/xcHm7l4ZXqP8t1B6FV5YcMI8fzvi7vDnl97JoxSy1Ze1kx27flllLRsvmHb8mL6iNSxtLqBu1oY+5iqE3PDjsxMzxHDHkltLcNKzfVHbp8X3ZstOhrul3pv1RXp98l/v3Tt2/K9t2OUomLXxfnhrzM1m0fJa0adrD4d2iUUe3Nnj5TrbD8972g0GyTfTpn+OulZFzntdlY41013u+0v9SbbdqXnh2xuKRus5MKbtfj1HsXdLeMYZrXT6fN2dZtjs2TuYmti7/ZdjJhfWm6Frq5yw2jokL3pVHR13g7Je/OjTrJ4cNvlnennp/Db8ha3zIUZbsfjTzH/Ki2lvWBq7NO31N9up9lqR9Hs55cuxD1A/w9oT7vE3l38+O+7msXL3M+SOtGnWSGUtGluwQemGXIWAIVIZAWWTHd+GNZ3clJIcPubnkeE9f/Jn8TckOF47lTFVUHJd9+pwnHdXJfHL0pWomV5cc42fHXq0O5ZMyoN1uznBUOZm3y5h5L7u/l6kR86TjHyPPdX8fOvgX0rHZAP18vpKS06V9074yYcHbqX0w1jlLx7vx4OhyL4Zwn77nq5O5VB7R8S5YPl326nOWbNJhfzf2CfPfkk9mPS679zpNjU5rt8CHbXBP+Fnbpj3lOV1ch83+pxrBg9zYk/cUcbJjU+gJ5Pxlk50TsHz1Yn2XX7hxre9rxuIRjhi2a9q7VsgOc/r2tPvliz1+pM5I8baLymPaHIT9gjdyOVzncotOB8sXe54gExe8I8+MvcrJ+SGDrpMOzfrnQh8Sf78whg95+d1UZW64OmVJ+eLerDYgYlm6FZNZ3793jLu22FT27fuTqKyGeoLcxdobPvtZ1cmFitMhpTZwzPPsAvOQpZc4/p2aD5bO+h/yhayjv+9pkKF5w3aOEGS9ex52L4z/RWb723U9RiBEUxd9Uo3spOGVpv954+D716fcLW9Nuc9htnff89y7vjLpNzJiznNy8MBrnc3KG4uf13J0JleAM27IGg9z9O+Jt8nqNatcC62bdFPn8yZH5B4fdaEjOFxvTf2DHDDgMg1qbaXfVQXRuDzZSWundeOuJdvfs9XWqqfP1Whz+qLP5N+Tfilbdz5Sgww7a78XK+E6RInXD0rPoneQ9HL69ZBMWfRx9F3q12uY+o4hnOvj+aIyVGScs5eMTV2X8/qpZC1Nw2umrhEvTbxVCe3q0rCHdtjPBabS/IZKZBeZCwMkYQAp7fM8WUHuk1hA0rEFHZoPkH4aHGtUv1k13Tey899YLXv2fx2BisjO30eeIxPnv60Riaby1YFXugWLiwjm29MecAsdzsm4+W8osfiDRu0vlj666JAlYZHjbyJ6j468QJo1alta4Lxz8ISSooFtdytlQsbNf905mxgdyA5GgKjOC+Nv0HZ30uj249E+aC/L6eP7V9WxeHPqfbrw7S4H9P+Ze4/3dcHu0WobR6rS2ki2O2XhR/KIErKO6ggfrtHNIn0XEb6YI1Dkubq4pzadK08y5impO2LIrWWRnaLyGCM7yX5Hz/23izTjpB0++JYSqcS5RpZxkLycZGEM8X9No9gTVE9whsO2eM7L7wEDLtco9DVRspPVBnqUplt5sleE7CTfrQjZKWce8vSS/r18QQC8E8znee/OPXn4Z7XPd+U6bTH9zxsHTtxjagMbNmjqCAH2zdvAZ8Zc6bLmnzey8+KEm6V/2y+6TPyTqkdc2GyyZZDYvfuc4z57VmV+h27Haib/2CjZSWsHm+x1p3frHV1kPdnmYiVW70//q8Nvm85fl78qkdqk4/6ur1DvmmglQZLsZPXrdeLNqb+Pvgvfp71jqE/r4/k8eY7ZsrRxgiNXbF3O6yeP7CDvSV1KxUtljKqAPq13cjLE+rtdl6Mz/Yas8aXNfTPNsrw6+U7Zo9epzufxF33GPi8y12AYYkHG+/XJdytBP6Ja9UA4XiM7MSm1zwyBYghURHaeG3edTFn0oZZajNGSkm9qJP6HLmL2+pS7ZJpG1eYum+TIzsIV09VxvExWrV4hvbTEa5fuPygpsnceB7Td1ZVlpV3e4aF9onT7azkCZAeSAmHatutR8vSYy6N90KY3KAcPvMaV1PVUEhOWk/lUOA4VDgclNu9Nf1DLLL5TyljlGWic2Zcm3OKyAXv2OVOGtt/XvU6WQ+cjQpTKdGuxmToDr7rs0sT578jHs7TsT8exR+/TXTSbaDmXT7W/OP6mavfgSFD2k9eWvw+HASd/7tKJrpxke51D/vbt+pLB3XufKi+Nv7laX0ScmP/hGnkmo0M5EpmOsBTiP3M2z42pkS4QfEZEbNMOB7isGaQBYsO78V6UH1DuCFHmmT00q4az1HJt6n7usomujGzzjgfVEJWi8thRI2YhdrtrSSRZm7Df7i22cONLyiVZDEoMWjXuomMd4EpkmjVsq9nI5frfStmx63HqvB1XGhvEn1IEFupFWmq5nxL8/m2/VPreyy+ZUcorYpmdrDbIfqbpVp7sZZGdND0pQnaKzkOY2Unrj3dIIzt5786zefhntc935ThtafqfN443ptzjCHGeDcway0rNTqfpY6jT3p6ENqBB/cYuAEW2hVJZdGFo+/3ky32rCEnJHui/N+twoGAPyG7mYeOFHJlZo/p82OAb5bnx16vOvFAqYUaXsAFkFvMCOmE7OJted1o36aptvlijTWzM46MvkhWrljhnuEG9xq6UlJKoUO8Wr5hdg+yExiXZr/+O94+9C9/HPt+t58la8XCGK0+C+LH21eXzYJw2Z5BBX7aNvWLNIfPJekjgbuy816JzlrYu58lGJWtpGt4+Kw3uBKleU0Ly1YFVQdFKxxeTXXwEyshZmzo3H+JIOgRrrK7Zsc9DGcoau8cCzPFNkBPWweTzPsNsZKfG0m8fGAKFEaiI7FQZQxy5e7WMrI+LWpPFWbFqsXw6+6lqjpuvV6VkjLp2DMWO3Y4vpYVJO4dGKzZyFmiyOAs1krJbz5Nky86HyUPDTnFZHSIkaX14p8+Thdj+BZwFnE1q5CEbzRu1l2UrF1QjRGkG2rdLPx2bDdS68EscHqHBjDmxfO8XeEjcF3r8n9u3RG35Z4of+xJoe/bScbJf34vk0dFVpUZEt9kP9eKEm6L35LW1q2L3+OiLdR4aypd07xE18T4TRVnU8zqvO+teJ8r4IKqbKbF4bfJvq/WF0/MvLVNhDjC+r0z6lXTRcqhk3fdns5+W55UUsThAUnw50lcHXKmk8FlHDCiH8GVwkJuwJK7k6DZoKbv2OkkJ7ZXVsmahnBSVR8oqk9h5THwpniehSbn0ZKdl484lItZUx3agvs/TYy8XHKdD1alj/pGpVybd4eT8pYm3OCIatocTGspvTL7y2uD98+Q+T/aSZVlZelKE7BSdB092svrj/dLITt67F8Eur/0iTlue/ueNI03WkjYwayzoLWQnpo98lybvyO7u6mQ9pxkWyPruGrV+VWWWiz0PExa85ezBTrp/iPKsVyb/xtleShbzsPH27R8jz3PBsEHt9nTPVEJ2sJNhO6HuIN9pbY6a+5KrBmA/R+fmQ+UgrUDAtod6l0Wykv0WcWC55/NGdlh7xymhIbBEEOzgQddqsOcJV61BlUYavrxrcl3eSrMSebJRyVpahOywD2uR2uAw617J+GKy6wOzXgYI3u2tZfDTFw932fXk58i7v/LIDiWXBB2Wq+9EqSXEJylrRnaSFtH+NgTKR6BisoPzRlQDJ4+NwUTph3TY10Wbk04W9dpEXXAY6yvhofSNyDilBmFU0++98K+B00/Wgcs7m2RliERS/71H7zNcpqbKQNXsI6yLzYoghyVK1PtCovJIizfau/U62e0zYlHdU/fqbKK4+KvIvgnRemOci5aNO7nMAVkGf5E5gEA9r0SPC7JD2jz1npy2ONwBBwbHPkkuQqPsM1+x8UDIILbMeTt17NP27HgSuUQPeoDgfjTjEc34TVByepzbc8H+qLAMLo3sxMaaFHOc7CLy+P6Mv9bALsQEwpaWcfTy16ZJD+cYQhpDguSdArCLbZz1m90hiJDYUH5jcpLXhscgT+5jhzKsq8xO0Xn4bzM7ee9eFLssMlXUacvS/7xx4KBhA3u33sEd5pJ2ZY0FHUU2Y/oY099Q3g/o/9NSZmP/fpfqgS2Xugw9MvPu9D+nOrp52PAeHLrAfi5vvyslO8l2Qt0hAxtzxvu3+aI7PGNPDV69OeVe1cf33ME3rE+h3mWRnWS/SQe0nMxMMphXbmaoNp7Pyw4S8OPAmP36XeiceIKIRUhGuC4jg3mykZXZSdOlvHEgs38bcZbbL5vM/Jc7vpjs8hkkG3vBfl+ySByexLykfV6U7OArfUH3kr088VeaOVrpZNZXhtCGlbGV79TaE4ZADIEo2QlJR+w0LJwaHFhqXDH6PXSjaD9dYLbVGunQmJGFgASwMZTrgxkPu4j3Xr3PdLWvsb0RMaebZzl1jdprNnuTmSD6xEZ90r9pfeB4xowrxnGOOt6Uj3F5p4SIzUCNyuyumYjwyku9U07HptyWenoKTguOLVchsrOWxOAE8+4jdMMt5VXeaCcXZJzxvHvS2soiF7G+Uz9TosrCxuEQWQcU4Mx9rOSNeaC0gM3Y/dt8SUsPj3bY1ybZKSKPOHBJ7JL7jnyJFOVqsT07yN8WHQ+u9t5JmaU8iT1fkG1k7aHhJ7uSQX8IBnvCvPymHYCR1waLbrly/x+SULUhPOuAAu4N9eSxURoBVn3et+8FrvyIi3JPCPmQ9vu4v4vahdgBBcn++DuNjOS9ex52HofaIDsQgzT9zxuH3x/WTMl/uGfH2yQi7chHlgPpdDRFH2P6G8r7uiI77EUaP+8N2bH7t51tXaCnSC5aObusPTtgEGuHTdxedz6cWXWKXXLPDg6kj4ZPUqLjS+a6aJY51Ls0shPrl5NA/bU+9tyE61El/eeRENaVdzSTQ+aekyMpuc3bs5NclwlC5vVTyVqaNw5kjDLyA/XAC4JR4RX6DUXGlzf3tI3fgl5ygFF4xT7PGnuIxeh5/3bEnHXyEC119Pv3jOxUg9j+MAQqRqDizA7OJftzUHAuvychVGAyABhQSqM26/hVtwFvmJY3fU33z7Rv1tedevXZrKedYSV9iwEhM0Sd8J5r96twdChO4hw9Ipo6fLJC/1LDRiYEY8Nm5bQ+2EvCeChRO7D/ZbpvaPu1e4vukbZNugtpdy6fhZixZIQr1fCfe1TzDDR7QZ4ec4W+2zMuSnugbjpnX1G5ZOfDGX9zZSeczMS78V7bdTmmWhkbDlLePZCdWFtkU3xGIplJAVtOMCKzRX07hz6wcZrSlnA8ZDNe1dI25rOb7m95fvx17mSr2PGl/lhOyDDRK07qCzebx8hO2yY95ciht8nMxaNSS9yS0u6d7Dx5nKpOWBI7j4nvl7bTTmNroqU/B+tpbJQ5urI8/Xt/PdSCY24XrZjhythwoN6f/pAebX6pK0/g8tkiAgcHDbhK7/95SX75PiknnISW1wbY5sl9uWVsWXqCfLysJYuUaOzV52yZuvBjl63l3/50uqLz4MlOnl5mHVCQ9u6LV87Jxc6fZFhbZCem/zjbeXPYpGHLGjawcYPm7rjy2UvGqWxd4oJCWQ4kxJkTqWL6mGcDssgOukK7O3f7jpPh1zRQUaSMDTLCzw9MXviBe86XDrfSAz/IqrABm7K48DS2ebrH828jznSR7UOUPGJj0tqB2Hnb70/pSrZJ1QCntGGHx+saRF/Y0dlLx1bTu3L6Dfd5pvXrT2NLjqdD037V9uxwbHsMi3X1PEGXPBLiA37skTxo4NWONMTek/ItSptj67I/tazoKYb+wJjQ/sV0aaau32my4+3rDM1GEWj0p1xWMr40meN9CKry0xmQXgK2BHb5LPb5aN1P+ZaScMrTO7fYJHXs4Xu30wDp02OpeHlBg1CbuaASQVMjOxX7tvagIVANgbLITvhbDuzZwShCPKrIzkXCaUzh79YM1YhvY3UIKV/i90Q4eY0SIF/TSgr43Wl/dnsPFq+Yo4tgfVcahZHgMAKcyM/0aGoMFw71l9WxogQqPHWFKC/7gZJ9UG4VnmUfvnVs707Vb3s8Wdp3wf3h+/qFO/k7O76tri0310UeUjZeT/Lqrht5xZX2hQt+uGD6en2+9+V6GNsqsveqNGnQKnpAAUcfJ+/xm47z2vL3MWYcCpw9/8xWugcnbJeSAkhosi/m5TF1WnDIyexwQAEZhrDk0GNNycnDw0/X/QSH6qlIR7q9Ua10z4s/kMJnEBnPnr1O1/1KT8vEhe/JJu2/opKx0hHh2Fh9aUy58gjR4GjrEF/e59GR55f6ZXM2G1Eh5lWlLAvcXrOerbZ1pJuMj3eS+f0djj2FLHPQQ/j7Cb5szUeW2ZzMVXUwwyR3ahAkMPl7C6F8pbVByR4OVBG5z/qdHTI7HC5SRE84Fh6iyFHxHDjCZm9kBF0uZx6yfmcnHGt4yAW4hWWARXQ+CzvKT7Lap7805zCJV57+540DXInoQl6xgWStKaPdW4/r96Qsy1HFZqTpY1KnCSiFNoBN1uxt4Rqgp19yuhZyinxxNL//nRv9UbVCBxTwTNXPCfAbSWtcu/73y3BsY7+V4suMvH7432eDxCXb4RRPCHd44lasTcqxnhz9U3foAjrKSZvo5xOjLyk9W06/sVLQcn4np6rM6j8HFBCMqsvns+TZl8hVZaBPcXodllQmx7lNl69H12VPXMrRmyJrqdefYVqqmfw9Jd4L2/uwEuXBaocIUuJTxPyGvPFlyS7rGIEc1jnvh9AeY4p9TjbHkx3GVOR3dnbteaKWjj5Y7ffOWFMh6LZnJ/Te7N+GQGUIlEV2KuvCnjIENi4EavPI7fWBTGzPzvoYx4bcZ14kvC7HviGNpYjjXJfYWF/FEKgrGaqrfoq9dc27NvTxJUdsmZ1KZ9qeMwSqI2BkxyTCECgTgY2F7JCFje3JKxOOje52n3VaRf8AACAASURBVHH0UWVe0Ge/6hqvDWks4LChjWejE7518EJ1NWd11U+lEG3o40u+V3K8dvR0pTNvzxkCIkZ2TAoMgTIRCEsQixydXmbzdrshYAgYAoaAIWAIGAKGQC0hYGSnloC0ZgwBQ8AQMAQMAUPAEDAEDAFDYMNCwMjOhjUfNhpDwBAwBAwBQ8AQMAQMAUPAEKglBIzs1BKQ1owhYAgYAoaAIWAIGAKGgCFgCGxYCBjZ2bDmw0ZjCBgChoAhYAgYAoaAIWAIGAK1hICRnVoC0poxBAwBQ8AQMAQMAUPAEDAEDIENCwEjOxvWfNhoDAFDwBAwBAwBQ8AQMAQMAUOglhAwslNLQFozhoAhYAgYAoaAIWAIGAKGgCGwYSFgZGfDmg8bjSFgCBgChoAhYAgYAoaAIWAI1BICZZGdVYtWyshz3pWFH86Veg3ryYDLtpI2X+z0n6GsERl37Scy89FJ0rhLUxl6244y+4WpMvm3o6RR+8bS65QhsmT0Qun6rX5Vz+j9s//J9yNl2eQl7p7eZ2wiy6YukZabt5UWm7SRmY9Nkom3DZc1q9ZI9+8PkC5H9tGfQq16fPpfxsvyaUulUacmNfrodGiv0liTWLXcoq30u3QLGXPph+5duNx4b9/R/fuzH7/h2u12bD9Z8N6c0j0NWjSUAVdsJZPvHFX6zLddv2kD6fCVbtLjR4Pce3mc+J7nBl2/rbTYtE1F08ZYRl/8gSweNl86HdZLep08pIRBRQ3WwkOhLLTbq6v0VzzLvVYtrJKnVtu207kdWO3xKfeMlsl3jZKstsuWR51fZCXvWrN6jcz420SZeu9oWTF7udRrVF/a7dFFep4wSBp1zH/etz/v5Rky7vpPZdB120qz/i1rdDv1/rFOhlfMXOa+i8lJahsqY9MeHJcr97E2Q9za7tZFVs5ZVkOeGU9MT3x7y2csk9EXve/GHepJrl3o3NTp+aLP5tfAg/4GXrONTH9wvJv72NVfbU673TpH371kV9Y+mIadl6209uc8P03mPDfVvT/j4fL6nIZXqP8Nmjes1nSmHOg8zn9zlky4ZZgsnbBYmvZoJr1OHSpLxiyU9qpXE9T2pY0l1I3a0Mc8veD70WozM8dzyRaluWnQqqH0PXczab1jB9f03H+rPlz9sft3n/M2k7Zf6iTLJi2WURe8L0vHLZIWm7VxeCNj2FAv38l2eN7b/pZbtavR5poVq2XK78bI1AfGiui60W7vrrquDBU/Lzy7ZNRCWfTJvLL79RjF3iXtHWO41uXzuXOWYbuj49S5ia3Lo3+aLhtJvSm6lvo5i40jbZ5Xqs0edvJbsmJWlV3larVte2nYqpHMeXFaVK+dLqXIbp480f6Cd2bL1D+Mlf4/27JKfoMrOfZW27SL+gc8MuLMdwRdxh9pPrCVzNU1xNuhZLtF9NXuMQQMgSoEyiI7HjRvPNvrItLvInVy15KP5dOXyrCT3nQLFcRh2ZTFMvbqTxxBQHnHX/+ZIy3eMZ76+zHOqenyjT7S7fj+gpM57U/jnKM58KqtZdXiVbJqwQpxxuH89wQjNuT2HaRRhyayetlq52y11O9m/mNSah+MddHHc914cHSXjl8k0/483jmujGXkue+6hW/QddtIyy3buVfkntnPTpWux/QVnJhkG9wTftawbSOZcu8YmaLvQ7u8T/KeIk52VCjXEkicnyY9msuq+SsEh69+k/rrXYZXqMMLMWyxWdtaITurl65y5LfjgT2knLaLymPaHIT9IrtTlORMvU/n8seDpePBPZ1DhEOGIz/4pu2ds557BcS/54mDSzLhn/PyC3md9eSUajJaajujjYUfzMnUrZjM+na9Y9x6hw5O72KyGuoJi2ysPZzFVYtXSuvtq5zZcuYhSy9nPTFZmg1oJU17Nnfy1VgJEk4wstGobWNB37LsihtMBnY4u1ntt1UyBSGChIRkJw2vNP3PGwffY2fG/fxjab93N+l50mCp37i+zFB7BuEbcrPKmtqsvLH4eS1HZ3LlN+OGrPHMe22mjPrJ+4KDyNV8aGsZfMN2smrhChlx1rvOPnJNuHmYDLph2yqbtjaIxuee7KS106Blw5Ltb7tnF5mmDmayzaVjVV91beh12lBptXU7GXH6O9L9BwM0GNW99Cx6hxMJiS3ar4dkuQbjYu9Sr0G91HcM4VwfzxeVoSLjXDZlaeq6nNdPJWtpGl5p89xQbcSoC96TNSvVCKy9un93gLN1lcjuwvfnpMoTzRO0G3H2O1Kvfr3/kPW1/aaNHblPYoHOYOOa9mnhiA5BtnC8Rnb+G6tlz/6vI1AR2Rl/w6eCQ9KwdWMZfPN2bsHiIoI58fbhsnr5akcuFqozNOGmz1xWo1m/li7SMuPhiS5DQ0Rv+ClvS+OuVY5MSZHVPk369QjB4fCZEBx9nM3mA1tKv4u3cEZg2cTFLovUYd/uMunOkdE+GFOW08f3s56c7Bynrkf3kR4/rFqIWWibD2rlSFVaG8l2l01Z4oheq23aS78LN099rlyBizkC5baxru6vVedqLcmAWDDH5bRdVB6jZCfR7+IRC2TEGW87Z3jg1Vs7sstFJHPcz1VOvtm3JCdZuEL8ifShJ8hx2BbPefntf+mWMv6mYVGyk9XGnBenp+pWntwXITvJdytCdsqZhzy9pH8vA57seBuR9+48m4d/Vvt8V67TFtP/vHHgCA0//W1poBFnCAGOvLuQSSVbHb/a43NHdqb/dYKS3/buNUaeXUUkCFCRQR93rWY5r63KlI3Q7/qcvYnLmMZsXFo72OT/2P5uMuH2ETXaJFMKmep91ibS/std3Tg6f7236yvUu3pKLJNkJ6tfrxNzXpgWfRe+T3vHUJ/Wx/N58hyzZWnjBEeu2Lqc108e2cFGJ3UpbRxp84z+NO3bwvkcyNYYzThBdLDDWeNLm3syvWnyBA4zHpkok345wmXvq/ky+l0WhiEW9Zs1EPrveED3atUDRnZikmmfGQLlI1AR2Zn2x3Ey/42ZMv+t2dLn3E1dJJ7oOOVrlH1RbgXZWTlvuQzXtOzqJaukw/7dpZuWr3mH0zuPZEGIfKdd3uGhbKbzIT3dvZAdSMr8N2YpSekrw8+K90Gb3qAMuXWHqvILLXsIy8lY/Eh5My4cDqL3c1+aLu336VbKWOUZaCK70zQSO+2BsTJAM1KU4IV9+6xS+I6+lIboYuudOlRlpy7fShZ+MNdluxq2aaTZki1lqmLNuLl8qp3IdHgP5Iy/89ry9xGhJou26ON50vcnm0u73Ts7B8u3WyoZPKKPTH+oel/NNOJERm7qH8Y4LJeMWiAtt25fLbNTmjMtv2NMOKn0zf+7f2+AKwNk3pdoBJZ3471abNJaJt0x0kWEeQa5IqXftHcL9+6LPp3nsneQyeRVVB4pQauG3SVbygLNkIT9UpY56Vcj3PhCuSSLwXh4/1ZbtXWZvCbdmskqlfs1Su77nLOptNNIs78g/jixEHeyJINUtiDQ/vLyS2aU8o8w+1ikjSUjF6TqVp7sZZGdND0pQnYKz4PqWp5e8g5pZCfv3Xk2D/+s9vmuHKctTf/zxkEUF0cszwZmjYXodao+Bjrt7UloA3CwyF5ROkz0etZTU6S7OoW+HNDrCu9BZLzzEb2dTczDxssvc7xm5eoqO6aZUrL2BL640CWf0c8L6ITtYJ+97mAbYm1ScTD8tLdlpWbB2+zSUbPgDTTLM8SVsYV6R1YySXZC25Ls13/H+8f65fvY512O6uPkffWSlTLgyq1d1q4un8/KaLB2+7Jtqi8ow6JkmgBDS82KzVAHPDZnaetynmxUspam4Z01z36uCF5hz/v/VMvLNJiQN76Y7LqgRIo8YdspU5v7r+nRzE7a2JkTjwWYz3xkknT/v4HSqF31qgEjOzWWe/vAEKgIgYrIDosgi+fYqz52pV9ErSkFg/BQghE6br5elYWHKDlOLNE27+z79HLW6Gl7zGUfOqeRxaLNTh3d32R/iDKl9eGdPk8WYvsXcBYoeVjw9mxXyoaDCjkLCVGagfbt0k9rHVO/CzaThoGxKlJKtHzGUul7/mYuC8C74Hj3u2hzR3ogjX30u9EXVu2NIGoEuRh14QfRe/LaYi/A8NPecos/fbKoUQZIJoqyqJHnvy999R3mKzFZqiSQMr4xl31Ura/OX+/jSgQouSHKShttd+1co4xt4UdzZZSWHoJLT82Y+XIkCB0OFnX0K2ctL5XB9VISG5bE+cUUgtLnzE203PC90liTslJUHimrTGLnMfGleGlyWSI7Gr3zRIyxIY/jVA/Yczbklu3d/CNTM/8xUToc0MMRYIhoNTlXJzSU35ic5LahIOTJfYxAgV0a2cnSkyJkp+g8EFjwJW+MJ21PWxrZ4Zmsdy+CHW1ktZ/nFIXjT9P/vHEUtYFZY0FvXUlVRB/5Lk3ekV3204z+GU74Kumn+xXIwnOxxww74+yB2mvKs7iPYAMli3nYeBnDdriIupayZTl9WWTHReaDdgjKeN2hjCmNQC0ePt/ZDKoJ2BtEUAeyE+pdWf0GRmdjIjvMDxkayCf7WvrqXir2nxDUmakZizR8gaPGurxzx1zZqGQtzZKd6DwHe2bcnkiVAV+1UYns8q6xflhHZ/xtgrT5QicZe8VHpTU6LDfLIzvzXp7u7N+KuSukl+qwCygkZM2X01oZW5aXaN8ZAtkIVEx22n6ps4y6+H1ZpptqifywiZ6MwbjrPq0RpSaCxj6cabohGwNB6du8V2e61HAY1Uw6EG4zMlkHvbyzSRkR0ajRl36gZRCbShOt63eLa6SPsC42LWLNs2GJElkFDkbIIy3eaOMk4OyykR0ywvP+KkJ2yLDgXGDIiH5CdvxF5mCgfuc39dL+jIcnpN6T11b/y7Z09fQ49klyERplT/Ri42mnRJUxMOeNOzVN3bPjSeQKLefCEWOfFJmkPlpaQiQckhyWqqWRndhYkyLNglZEHmc9NbkGdiEm7CVLyzh6+QMbIuGQxpAgeaeA7322MNwgG24yXTlneTX5jclJXhsegzy5j2UV11Vmp+g8eLIDGcvSyywykqXzRbH7b8kO48/S/7xxgBc2sOPXejq9SLuyHDR0lEBJTB9j+hvKO2VkPrNB9gWbSvkfMoMepDm6RRxGsv7ImbfflZKdZDuh7rDfKTZGsjnjb/ysKoik+Mx6eqo68Zu6IFm4bmSRnWS/SQe0nMyM3xfn2yiXLNXG83nZQQJ+ENyBP9/G7VEk8JY1Z/5dwnWZjGCebGRldtJ0KW0cafPM3iwu9kWOUZmmhNFXBOSNj+eSc0/QMSZPjTo2df1QlZCWIcwjO9gQ5HTM5R+5qoawMoS2LbNjLrwhUDsIRMlOSDpip2GxSFOW5hfaDvt1k7ZqHNtqCVBozCg9whnzxocIBREQouGUosX2RsScbufYsIlVa6+7aLaBUgbS65Ch+a/PTO0DxzNmXMlArZy7XPcLNXMoeqcEwtH58F7CSW7hlZd6X0y2RUkENcI4HWS9uIqQHe7zdb68O+Vh/O2Nc3JBpgQi7x7eI9ZWFrmI3Z/2mVvolYRR6pB1QIErg9GSNRbBJt2aOoNO5Kqzbg4G+9okO0XkEQcuiV1yb5AvkWIuY3t2KG3jlKzwvZMyS3kS0WzINrI28rz3HFn3h2BQSuTll4MmYnKS1wallmm6lSb3JYK0dkN41gEFzlkI9IQTEWc+PllLPbeV5kNau6YIWDRs3cidosVV1C6EZCckY0m9TCMjee+eh53HoTbIDuNP0/+8cfj9YY01qFFtz85am9RIgwnIR5aDVpK9iD7m2YB1RXYo+1n40TyXwV86YZELBGFvy9mzwxzF2nHVA2tt/7xX9XS3yD4gMj4+Go7j7kvmOCwh1Ls0shPrl4MO/LU+9tyE61El/ec5+djG8XpyZI8fDJRWmr2j5DZvz05yXSaDltdPJWtp2jjS5tmTQ9Z19kNSKYGd4sobX2zuF2ppfkyeaC95amSyUqXonp0FWkZKpUzzwa10D5oGP9fu3zOyU80Vsz8MgYoRqDizg3NJ6Q6EhcvvSQiNGQcUTNQjVdnP0Eo3rc7WmnD2tuAoU5vKqVcoc+cje7tyB8rcJv9mpG74mySDfr612xexRssWKGOiRGvK70a7+m/+T30xjjOblVP70FOzGM/C92ZrNml7t/+DaA+GvUn3ZtJG0+5cPgsBcXJlcms/96jmGWhKQibfM0qm3F21qbj36UMdmSuX7Mx/a5YrvWj/5S7S44TBrhSK9kZf9IEbCiQIApl3D2Qn1hZOOhuiY9kS9jgQ3SOi11vxxpFt0LyBfvZBtfFAAkZf8oErC8CpJqJFqVrs6OkF785237ffT/drHdfPHeBANsiTuyjZ0awa9dVsPvWEIpn1SUq7d7Lz5HHJuIU1sCthsrZftyCmnMbGPHNKIGU/jM2VsSnhZmP+0vGLXRnbSj09kPrrHnrqFOU/XD5bhPNHCRwE0Msv3yflhHLNvDbmvT4rV+7LLWPL0hMnH1qySGkjc8kmYt6DMkB/Ol3RefBkJ08vsw4oSNN5Tv3Kw84fOlFbZCem/+CTOw7NctewgexHfHqKKxHiNEACO1kOmju1TMtKY/qYZwOyyA66QgCnn5Z/cY0hSFWgjI3oNE4bWRcuX6KIjFBu10P3JaAX4WlslDgTyFqtz0KmOU0rrR02i3vd8SddJdvEdhEUYk2inHbcNZ+4wxDANNS7cvoNy5rT+vWnsSXH48p9gz07nDAaw2JdPU/QJc/J9wG/pr2buyAi5CD2ngO0ZJ3N+LF1uciemErWUjLkMbzS5tkHV7G7iz7VUvAga5qZ4UqRXQJVMXny/SRJM8RovFa49NXy8GZ6UEKa3IdYUEkyWQ9a8uXsrMEETY3sVOzb2oOGQDUEyiI74W85sGjg3E24dbhrEELDHo3wd2u6fVsJjEYmia5NvW+sRrqbuaOqibBVsQytvV97ghuOKsaeCBqLPCeb8DskLnKiR0S3+UJHVz7EptrwdBWivKuXrarRR5NezVN/Zye2R8CVbTwwrrTvguGF7+sX7uTv7Pi2IFIcj81GXxfp1nfDSIYLfrhgYsR8VMiX67HAT/r1SJmuZWKNdV9D7ICCfj/ZrMY9ftMxfWW15e9jzJRV8bd/pq3iG/bt5kmjTMnxNBvQUsb/4jO30ZfsE6UPRG7DkkMvYZScDDvlLXcogSszUzLFccJ+47/PIDIeyidmPj5JZquj1/07A9yx4OATG6svjSlXHofcvIM7cCHEl/fht3B8v2Sh1uhKDjGfpL//hEPsfkNFs5f8hpKrr1575Ha9hnr8t97L0aP8bkj4+wm+bM1HlhkrF79JQ0Qfcs8Ro8nfYwrlK60NoofoRxG5z/qdHTI7BBrCMYTWIXyWEkkWfOR2lZK9pqpfOMLoclnzkPE7O2F/4SEXjCksAyyi81nYgX1W+/SX5hQl8crT/7xxgOscJQaTFVdsIEdPd9KyNk6s9KQsz0FL08ekTmNPQhvQ8SDdU6YHoHCxiZ5DUphLF51W2+1/5wa7XOiAAn0G8jZZgz6i78Xlf78Mghv7rRRfBuX1w/8+28wnJtVoZ9D128nEW4eVTtai/Vib6CMEBznhxDXejYz92Cs+Lj1bTr+xUtByfieHbFRIdpCZunw+S559FoQgIKSZLGNIDmqMU6s3Yuuy//2xcvSmyFrq9WfBu3Nq/J5SbJ6xrwQaCWBSScBv34XBy1RdypBdfI6kPPl+Qj+BfxPIC8kOfRf5nR3KSwmWev/Jr8tLdT+V7dkJVyX7tyFQGQJlkZ3KurCnDIGNC4FyjsXeEN88tmdnQxzn+hxTXiS8Lse2IY2liONcl9hYX8UQqCsZqqt+ir11zbs29PElR2yZnUpn2p4zBKojYGTHJMIQKBOBjYXsEEWM7ckrE46N7nafcfRRZV7QZ7/qGq8NaSzgsKGNZ6MTvnXwQnU1Z3XVT6UQbejjS75Xcrx2GlulM2/PGQL6qwlasvOfnxk2RAwBQyAXgbAEscjR6bkN2g2GgCFgCBgChoAhYAgYAusEASM76wRWa9QQMAQMAUPAEDAEDAFDwBAwBNY3AkZ21vcMWP+GgCFgCBgChoAhYAgYAoaAIbBOEDCys05gtUYNAUPAEDAEDAFDwBAwBAwBQ2B9I2BkZ33PgPVvCBgChoAhYAgYAoaAIWAIGALrBAEjO+sEVmvUEDAEDAFDwBAwBAwBQ8AQMATWNwJGdtb3DFj/hoAhYAgYAoaAIWAIGAKGgCGwThAwsrNOYLVGDQFDwBAwBAwBQ8AQMAQMAUNgfSNgZGd9z4D1bwgYAoaAIWAIGAKGgCFgCBgC6wSBssjOzBVL5dThr8mEpYukfr16ckKPofKNLv1LA1sta+TsEW/Im/NnSpuGjeX6QTvJozPHy2MzJ0iLBg3lW10HypilC+TcPlu6Z7j/d1NGysPTx8rclctL90xbvkS2bNle9mrfTX498TN5aMZY4adPD+zYS07rvZnUl3ru+RsnfCwzli+VDo2a1Ojje90Hl8aaRK5X0xZySb9t5Kdj3nXvwsV4b9Dxcp0x4nWZp+PZo11XGbVkQemeJvUbyI97biJ/mT6m9Jlvu1G9+rJd6w76blvpW62p1jfP8c57t+9e0SR+umiuG+vUZUtkl7ad5YoB25UwqKjBWngolIUtWraT24Z8oexWp+o8nzH8dRnSoo2bj/C6Yux78tSsSZLVdrnyyPwOat46d5wr1qyWX078VJ6YNVEWrVopDVTWN2/RTk7ptVmh530Hf5o22sn3Rf22ll3adK7R79XjPpDnZ0+RJatXuu9icpLWBrpz4/iPc+U+1maI21DFnnf0ehAOMqYnvj109NeTPnO3h3qSZxdaNWwkzes3FJ6P6eVNg3d27TL3seuHanOO7to/+u7eruTh72Urrf1X5k2TDxfOEd6f8XB5u5eGV6j/2KPwypID5vHvM8bL71VOZql9bafPfrvbIBmtdudrHXurjfsodSyhbtSGPuYqht5w4rBXMsdzy5BdSnPTVO3e93sMkUM79XFN/1H14a7Jw92/v6v2+ShdO95fOFt+prZt1vJl0qNpc4d3x0ZN3drg5TvZDs972w8GyTbRp2vHfSjPz5ni1g3uubT/tm6d8M+OXDxfpixfXHa/HqPYu6S9YwzXunw+b86ybHdsnMxNbF0+edirhfWm6Frq5yxvHPgEXqbeXTBLLhj1lrNr/urXrJU0U3n8RNfSmF4jI1mySzvYLOTubfVvdlff4KuqnzHZTc53cuz4Ad6ecK+3qfz757omLFu9yvkjnVQPRi6ZXxovemGXIWAIVIZAWWTHd+GNJ4Tk5iE7lxzvzxbPc2SHC8cSRcVxOU8JAE7mpaPfcYuYN65Xj/1AnlSHcjc1HGf13lxW6Mp0uzqZL6uzcVbvLdRYrVDSscI5U+eOxHitkF8M3kkGNGst8/Xz00e8Jn2btpK3F8xM7YOxjldC4x1d7r1/6mg5v++WslSNytkj3pTpasTO6rOF7N+hpxv7W2rMHp81QU5T57a1Gp1kG9wTftZTF2kW13/OniwHdertxp68p4iTHZtCTyAnK9HpqIv1Yl3IfzFoZx1Xo8pmvBafGqEOA8SwtzqFtUF25ivBvF8doh+pQ1tO20XlMW0Own7BG7lkLg9WJ+2EnkPlHV08rxr7vpPz6wbtKP114cy7QuL/tUAm/HNefvfv0EudssnVZNTfk9UGRCxLt2Iy69v1jvGmLdrKT/puHZXVUE9YZGPtPasYLVSdPGStM1vOPGTpJY7/4OZt3H/IF7KO/v5FgyLtVB8hBFnvzgtlYfeL8R9ltn9M1wECIcIxCslOGl5p+p83Dr6/e8oIuU/fF1t6ntok3vU3k4bJc+qoXztwR2c388bi57UcncmT36zvs8ZDIOg2teGrYBl6dWtSRWAgcheOetsRHK4/TB0ll2nQZit9by+PfO7JTlo7XRs3K9n+rVt1kOdUBpNtfqbz9ktdd47s3E92btNJLh71jpPRHyjxCvWOdQWns2i/HpOPF82JvktDDYqkvWOI5/p4vqgMFRnnWCXiaetyXj+VrKVpeC1QH4D+jtfgwHBdi/AbCCxN0bXy1omfyOq1Msg77dehh7N1lcguMkfw46LRb0tjDWoSjCAQ20yDNjHZLYIhcp/EApJ+35RRMqB5Kxcco/1wvEZ2/hurZc/+ryNQEdk5Z+QbGt2YJUTcrhy4vVuwuIhgPqD/sdDhnLwxf4Zb1C7WqD2LziglP/5vInoXKIFp26hxaYHzzsGlo9+V3dp2LWVCXtd2cDYxOpAdjADRmxvUadlJ23185sRoH7SX5fTxPY7FfVNHaqSmm/xMo39cOFXbtGrvSFVaG8l2P1JjeO7IN50jTISoSN9FhC/PmBZpY13dU5vOlScZk5ctllsVv3LaLiqPMbKT7Pffc6e5aB1O2i3qpEF2uXCukd09AjnJwhXiT8SZKGBPJYNhWzzn5fdydfiu0WheSMh9u1ltMJY03cqTvSJkJ/luRchOOfOQp5f072UAAuCdYD7Pe3fuycM/q32+K9dpi+l/3jhw4rCBTTXrzfth37iQySvHvO+y5p83snOzRr6/2LaLy6igR1zY7FfmTXfZq3PWZvWR+WO7DZRjNdsfs3Fp7WCTve7s2LqT/EMrB5JtzlqxTP6qNhz8vq6EB0Kzf8eerq9Q76g2SJKdrH69Tvxe14vYu/B92juG+rQ+ns+T55gtSxsnOHLF1uW8fvLIDvKe1KW0cTDPVI2Q0YUokAkk2Ni+YRNXLbCTygeyxbp8dJcBzp/IGl/a3JNhOU0rEJZrxp9gl9dTMMhbn7MwDLEg4323rhdHqLyG65SRnaxV1r4zBIojUBHZuU6zGB/qQj1GIzzf1CgopSVEx+/SKCVRtUnqsEJ2pq9YIpeNeU9WrF6tJV4d5Qfdh5QU2TuPuyqpoSwr7fIOD+3vrNGO7e48EwAAIABJREFUS/tv48gOJAXCdJSWtFye0gdteoNyzcAdtKRugpKYDtXKyXzKG6cWh6O5ErgHdaH8TvdBpYxVnoEmsnvLhE80GzBFzuyzuezbvod7nSyHzpfSkFLfTEukXlVngOzSO+ocP6ZZJUp9TtdsFxFOokpcPtV+E+VLwT2U3VD2k9eWv2+AErLV2t5EzXiR+mcOcbB8u75k8NTem8rN4z+p1hcRJ+b/Oc1G9G7a0qX2IXhhZsfPGaWAjAlSzGek6w/Q7NnjmpUgqgqx4d14L8oMWLggyjxDVu1nOq9ks7gm6r2n9NpUDtLSgeRVVB6JmIXYnab4vqOZvrDfLXQuGF9SLsliUGLQRR1S8KNEpq3KDAvgSv3vuK6D5Dh13vwF8acUgcWOUksI/5fUCfSXl18yo5R/xMhOVhtEMdN0K0/2sshOmp4UITtF54HFPE8veYc0spP37jybh39W+3xXjtOWpv9547hH7SWEOM8GZo2F7HSaPoY67e1JaAMaqz4SgCIzQqksGcz92veUc/pWZaa9rvDvAzUDeeraEuI8bLyMM8fo841qV68f/6G8MGdqqYQZXcIGEG3PcxjDdrAlXne6NmkmL0baPEDHShR+yapVzuklGn+R6h8lUaHezVZnOUl2QtuS7Nd/x/vH3oXvY5+f3HNTzVC+4cqTIH6sfXX5fFZG4+ud+5fKtrFXp+sc/0LXFwIM2PXX5s2IzlnaupwnG5WspVl4P6drLqXt+AShTPm5Inh15+RhcpWu/5CUvPHFZPeZ2ZMckWpcv76SKpUpzTj/VAOjtJcnu2ljZ048FmCOb4KcsA6Gl5GdGsu9fWAIVIRARWSHMhAM473qyPVRh5eo9RvqpC/WGtmnZk+s5rj5elUWZeraieaRdvbOvk8vZ42eqCBZHAzLSWoQDuvcR04Z9prL6hBlSuvDO32eLMT2LzAunE1q5CEb7XVBJD0e7q9JM9C+XfoZqBHHS5SIgUdoMGNOLN97I0lZxf9pecXD08c5p/8pNayQxw+VyI1bulAu6ruN/GT0W1XOh+LMfqibNHoauyevrZN6biYXqxNAuQV7jzDgPhNFWRTzyl4nyvimK9YH6R6p36ozFvZ1YIfeWqbyic5BX0dEfqULN+U9yTK2p/U9cMJYGNjr4suRrhywvUAcIAZjlywslcGd1mvzaiVxfjFt2aCRnNRrExfpDrNmobwUlUfKKpPYeUx8KV6aXHqy07mxRvnWEjHGdqUS9cvV+cFxwqlj/pGpO5SMI+e3TPzYEdFQznFCQ/mNyVdeG7x/ntznyV6yLCtLT4qQnaLz4MlOVn+8XxrZyXv3ItjltZ/nFPmSPS+HMf3PG0dRG5g1FvQWPYvpI9+lyTuyi5N1jT4LWT9VZRqZ5bpZ5fgtDQIwn5TsYC9+ow4jtpdysDxsvH07T7NWBFL21GxoltOX5TDyXdhOqDvj1T6mEaiX5k511QDs2xiqNogKBGx7qHfl9Jt0QOuSrPy3ZCmvfAtCQxaOIM61mrlAbqjWeGDaqFR8wSO5Lh+ha0KebFSylqbJDjpHueKX23WXHTWYeq0S6n000Bju3WOPDbbZV23kjS8mu5AoCM/pukaRjSU4xv5jyiL/W7Lz2aJ5jkThO6FbBDiTsubLaa2MrSIf1x4yBBwCFZOd/TRCz6Z5DAnGhSj9vloXe5l+lnSySDcTXcFhhPCw8BAZp9QgjGomHQicbBZLLu9sQkKIRFIbfYYaBjI1XLE+wrrYtIg1z4YlSmxEh0TlkRZvtE/WbAP7jFhU2XcELv4qsm9itZZ74Fx0Uicao4oh9ReZAwgURI8LsnOnko+0e/LaIgJG1A7HPkkuwgXFE73YeCBkEFvmHIzS9ux4Ekl2B4L7iG7CnrBskWZABro9F+yPCkvV0shObKxJ3cUpKyKPf9WDLpLYhZhA2NIyjl7+emh526m66EEaQ4LknR+wi22Q9ZtiWbAgsaH8xuQkrw2PQZ7cxw5lWFeZnaLz8N9mdvLevSh2WWQqzykqov9548ARwwbuoOU216uTmXZljQUdRTZj+hjT31DeiU77zMal/baVS8e84/a0IDN/nj461dHNw4b3+PuMcbqfa2XJfldKdpLthLrDvsoY6fhimy6qx8M0eLW53Kulc+9pxgrnlPUp1LssRzXZb9IBLYfs+H1xvo1yM0O18XxedpCAHwfGXKh7XoZrCS5BxKw58+8SrsvIYJ5sZGV20tbStHGw/jOfb+v8cvjAcq0gQb599h9ZPkv3/FHa5j/LG19tyi5tFcnsQJp+pQcxEXQg4OorQ/zzRnZSTaN9YQgURiBKdkLSETsNC6cGB/ZmLd16QUnL1rq/hQWGGunQmL2pe20gASgz18O6AN6hkZgzdQM/5QixvRExp5tnKQViYWazd0MlTE/oQsdGfU57S+vj/9u7DjArimx9YIY8QxxyGhiCijnHdV2zGNe4uubVNaGSBFERzAoCYtZd3XXXnMOa87LmnInDMMQBhhwHmHf+Gs+lbk91V/f1MszT0/u97+Hc7qrqv06dOv8J1TA8XcoVKXEwvJE+hkuMEowJXkhEIuzLF3r/evlCU5SL3F6cQAfDFlccsoP7pB4B7y5heVHOwQ0ZxrjvHhjUrraiyIXr/rC/gahiY8PhEFEHFMCYA7nAPCDkj2LsvVlOcJoWsM8m2YkjjzDggtgFa4MkRQrpaq6aHcjfUQVd0947KLNITwIJB9mGrPVjuUXKoByCgZowkV+ki7jkxNfGI1yzk1TuRabj1uzY6+QKNiqwnocVbmfqlnA9ySmWIOTwpuKKqxdssmOTseC6DCMjvnf3YSc4ZIPsYPxh6983DqkPA/m3a3ZEJ6E+BfIRZaDht7D16NMBm4rswPv9CUcLTudUYOhWnCJZvm5NopodYOBqB2lEsnaeX1DibBMRHzEQv1pWnkpv6t24edq6CyM7rn5xEqhcm6Pmxt6PMunfZ+RjX0G9LdIVkaqMlFtfzU5wX4YT0tdPJnupbxyo17mEMz3WmZTJ3VJ1lpA9pJfjIAw4qXD5xuea+8mcEfAiO+tc6XK+yE7cmp0JnJb8EO8b7eo3NqmOUhdkj1cjO2lmmf6HIpAIgYwjOzAuEYKVIlSpSbCVGQ4oQCj8bK7VOZw3iwdnTyakNyHKUtgoz5x69Tqn+ECxInyLjR11CB9x2hpSLGAUon4ERmIpb2CPzys2USEoMERCkE6EYuWwPpD2hPEgRe3a7jvRzhzqhrfnH3MmUYcGTbgYsNCAJVEIKDWkasjfBUmfgkYtyPWcZoVQ9y7cB4rOkUOclOw8x2QQaSc4mQnvhs3nZN5AruAogpAiGEi+e6AUXW0hmjKcT8RzRUtQ44CUAES2cKLNy0xSUDgNcmqPB88itQ3zifqW0eZkq6bO09hQPIxUOZyaBMKLk/rsYnMX2enEm9KdW+xJU1cuC01xC0q4GNk+ecRGFsROMJF+0XbYaWxI/UGBKtIcQfLw30iPGMXe9fmcboM0Nmx+T7PcwlOO9ARcEi2C4+BGTuO7mVOHRH7xe1BOcBKar40XeX58cp80jS1qnUA+kLIIZ8BgXo/fL19sooz4t5xOF3cehOz41mXUAQVh776IjWofdnLoRLbIjmv9w9j2jSOP9V1QBzbOyTHHlZdwiieiunDARBlo0JE4ecq1Hn06IIrsYK2g3TPb9zIy/CDrzDhpbDA8ccLlN5yGi0tSh9tzfQ288CjARlqcfRobajwH8nqCsTqG1xdqAcPaAbGTtSOndAXbxD04pQ16WA7JOZkL1KfzHmKvuyT92mnNYf3KaWzB8XQzEfCNNTuoc3Rhsameh9PFZ+SLww97x028P4McuN7zcnZ2/I2zNFz7cpyamEz2UugJF15Iw5WaHEQRscdDx8oFvYtT2uyoaRQOYTLXiNck7JKd8wtM7THaRdon9g6XDAnBOZczU7bkmrEwubexgIP0Bk67hPO4D7/XMK7pwd+U7CSyZ/VmRSAUgURkx/6WA2p2bvqZeKB1FIDiNCb7uzXw+OaxwYwoCr4ngpPXoCRgMOFC/vUTTGBQe7CIU93wjQ6kRkFJ4PQ2HOeMo6mhWGFQD+ZoQgtuwz5dBV5ekJVgH1B69ln2NgKu2h0oMPQldRe4335f2biD39mRtrbm/gbxhgavYoefvUhI7bM3fHvDhBKTb4lIuh6ULZQqDivINzn11Q8ogLEdvEeKjtFXVFtyH8YM0gJjT55BHZTdLlIKQEKDfWFeJHWg8OcDChBhsFMOBWuknPTnU2yO4bZxDCxSJdqgSPTnAykkgojxIB/6da73+oqNpEO4SHodSweIsGusktqYVB5BNB5h8m3ji/e5nGsLpF8UZ6OoGsQcqSzL+GhlpF7uyIQNpBsRHzGS8f0dHG8K+cNBD/b3EyRtTTzLKE7GhaJsbJA4HQgR0eD3Fmz5CmsD9T/dOKoWR+6jvrMDYwHzFmed4NtDIIpYIzhwpBUbRZARrOUk8xD1nR17rPYhF8DNTgOMs+ajsENaUFT76C/MKAri5Vv/vnEAV6RawTEAHYioNdJoh7KuE1LmM9DC1mNwTUOf2DoAp1WhtgUXTr/E6VqQU8gXjFr5zg2LeawDCvAMyNtr0Nk/KwH5fhkIrutbKZIGJetDvs+Gg1mC7cChds+sH1Mna6ELV5tIxxrJTp0f2RmHNYpvomB9Xs1/k1O5kvTrSgVN8p0cRCxtsgNCUZPPR8mzpMjBCXjxpA/NurbJQXCcJ7Tt5tyX5QSxJOsmzl4q6wfzFfyeEvoC2YEzDc5B6Ga5oBtBoPfjeh7beRk2vriyC5tFDutAloB8Fwf9iqx/tLTq5EHYMeg7znd2LuQaWkTK7e+dQddM5+8Sahqbbb3pvxWBzBBIRHYy60KfUgR+XQgkORa7Nr65K42tNo5zc47J5wmvybHVprHEMZxrEhvtKx4CNSVDNdVPvLeufldtH19wxBrZyXSm9TlFIB0BJTsqEYpAQgR+LWQHXkRXTV5COH51t0vEMexL65l8QDdTkGrTWPAOtW08meL6W3qupuaspvrJdO5q+/iC7xUcr9bsZDrz+pwikOFpbAqcIvBbRsBOQYxzdPpvGSt9d0VAEVAEFAFFQBFQBDYnAhrZ2Zzoa9+KgCKgCCgCioAioAgoAoqAIrDJEFCys8mg1YYVAUVAEVAEFAFFQBFQBBQBRWBzIqBkZ3Oir30rAoqAIqAIKAKKgCKgCCgCisAmQ0DJziaDVhtWBBQBRUARUAQUAUVAEVAEFIHNiYCSnc2JvvatCCgCioAioAgoAoqAIqAIKAKbDAElO5sMWm1YEVAEFAFFQBFQBBQBRUARUAQ2JwJKdjYn+tq3IqAIKAKKgCKgCCgCioAioAhsMgSU7GwyaLVhRUARUAQUAUVAEVAEFAFFQBHYnAgkIjvrVi+lSY9fSqvKplCdujnU9ZCh1KrPwdb4K2na88Np0aT3qF6TltT75Dto4Xev0rxPH6Ochk2p4+/+SqvmT6VOv7/g52cqaf6Xz9Gcj/5FFcsX8D355re1S+ZQXqftqGnhzjT3k0dpzgf/IKrcQG13OYk67H02P1vHPD/7fw/S2qVzqX5+62p9tNv9z6mxBgFu1KYHFR11LU19/irzLriqxnun+ffERy6kihXlVLDdkbRizg+pe+rWa0iFh11Bcz78Z+pv0nbd3PrUvMc+1OXAAVTJ/xOc8DueKzr6en6fXTKa69XlM2jqc1cS/n+rrQ7kMQxLYZBRg1l4yJaFpt12pZ7HjU7c6rqVi2jSEwMor+M2Bjf7Kn17PJV9/hRFtZ1cHu+kBs07esdZuWE9zWWZnPf5k7R+9TKW9Vwzd533v4Sf7+B9Xm5Y+P1rNPOdO6jHH2+iJh36VHtu5nv30IJvXjR9hMlJeBuVNHvC371y75I9G7f8rjvSulVLq8kzxuNaJ9Le2qXzqOS1W8y47XXi1QuNW1BOo6a0emFJNTzQX68Tx5n1jrl3XV0PvowKtu3rfPeNeqXqyTDsRLbC2l806V1aWvyJeX+MB5es5zC87PUPPWZf0XJQSYt+eodmvn8P67Iyo8s67Xs+68lp1GqbQ2nGm2NDx2KvjWysxziCPfmpQZ7xjErNTd36janL/pdSiy3+UDUf371CpW/dZv6NtdRq60PNfgDdtoZ1fqPW3Q3eubxXsMIPbQfPi+7P77x9tTY3rFtLM9+9kxZ8/SJV8r7RrPvu1I31tswLnl1VNplWLShO3G9qbTveJewdXbi6sNhUz/vnLFx3u8dZ6dyXJz81OPa6ibuXYs7CZcQtU2HzP+2lkRnJrk+e1q1cbORt8eQJZs12/sPF6es/ICvNeuzltA/w0NTnrqANFauNPdKgRWdaPvPrlB6qWhd6KQKKQCYIJCI70oEoT2wiPY69mf9cRT5WLyqlSY/2M/8GcYBBM+ONMdT9yJHUsGUXKv7Pdbz5rE8ZxjPfvYvKPnuCFcRh1Gm/i4jYyJz9vwdo4Q+vU/cjRtD6NSvYEFtCzYr2pCm8ya5joxDtNmjWnjasXUWTnx5MTdpvxcbC26F9YKwgNOY5NnRXzptEcz9+mLocNJAqeVOc/ORAWrN4tnke/eBaOW+i2Zg77HMu5fCGHWwD99h/q5fX2ii7+V89T+12O4U67nOOacf1XPJJqiKQIDr1+b3Xr1lOPY8dRXXrN0reVJafWLN4liGGMAqzQXbWr11JCxjDtrv+ieckfttx5TGM6Nj9wsgqffsOnsvnqP0ep5v5hDxMY2JMTPB7nzie56FdDCQ3Ev92u5+akgl5UOS39fZHs1H+apqMbmw8vI0lUz+IXFtRsieGMQxF2Zij1gk2WVd7S6d/auSxRe/9UvIOkuDTC5iHqP5AdBq36WmMX8hXLm/8vY4fw8TwJf53C6rHhClKr1ThF44ddExU+wXb9GUZGE/LSr9KIztheIWtf9848Pv8L5+lUibEzbrvQV0PGsTrujHN++QRQ4J7nTTe6CzfWERekqyZGAIcekvUeMp/eIOmv3Ij+6bWmecbtupKvfk9QKhhDFc5q4hmvX8v64xRPMdFrNernGi4hOyEtZPLcy9rp3mPvansi2eqtbmS9X3JqzdRh73ONs4SyFq73f5MbXc+IfUs1h1+S9KvAIJ9zfUucIqEvaMN5uZ4Pq4MxRnn6vLS0H3Z10+me6lLRsJwjJr/TGR3Ceu0MHkCYYZtUrdeI+PMbdptN4LjwycrkPsgFiBV2Heg9/I6bmvascerZOeXaC199reOQEZkp/jFkbRo8vuU06AJ9TphrNmwcMGDOXvC36hyfYUhF8tmfGk2NfFsw3uHKE+XA/obb82kJ/pTvbwCy5tXZaSUvDbKGFASCUF0BcZmw5ZdqYi95FACIDDTX73ZeA1hHLj6QGs+wjGPyRZIFwycrgcPNu9R/uObxhMPUhXWRrBdKL1Jj19iyBfGEqfvOMLnUvJxnquJe7JrXFWRjDVMmHsce0sishNXHt1kJ73f5TO/oSlPD2FZ60w92csMsosLcmvkZNsjUnIShTGI/xz2IC+e/F9qVNAtrS08J/JbdMz1JkJiE/LURhnRBgz/sLXlk704ZCf4bnHITpJ58K1L9C/yZchOyuNPhvREvTue9eEf1T5+S2q0uda/bxww1hDZzGnQ2BACGPJVF8vkW7dTm52O/X9HdhCVq3IaVdKUZy43b2P2gpLPOMp5J3XniDou6PNO+11o1pNLx4W1A528UffvR3M/fKham2uXLeDo4IPsYDjXRB2hl9vs+EfTl73uEF0Ikp2ofmVNgIi63gW/h72jvZ42x/M+eXbpsrBxAkdcrn3Z14+P7EBHu9aSS0bCxhc1/1HjC5t7ZKe45KnFFvsbZ2nl+rXG2bdx/W5EMwpDGwvsM3M/foRa73BMWvaAkh2XZOrfFIHkCGREdmb99z7evD5nZfejSTtDehm84/M+fZyWz/qGVrPhjw0OqWBTnhnKEZQ11Lzn74wHTgxOMR6RylB4aNWm6LrE4KngUHHLLfdnQ3OIITsgKdhAka6GTdXVB9oThQIvKaI1+V12TEsnw+YH0pXbuLkxOOrkNuD7XubN8Vh+uipi5VPQ8OxCGcIr0+2Iq6lZt91Dn5N3lFQaREWa8phAsLodMZzf6Ut+t8fZAMqjbn2v5HSBR0zoHVdV2grSRB5Iu2fxlAkm7cfXltxnUqo4irZqwTROJ7mUjYDDuXWkjVS1uzFl8Cz+24NpfSHlbOa7d9P8r5833nEYlU3ab5kW2UnNGc8/xpTDXq/ls7416XyQFcw9+kS0Cu+G92rctjeT1keNRxjPFB4yxJAORLNwIa2nW98rjBwFr7jyiBS0dOyuoKUlX6T127RwV0Oeg3KJKAZSDECCmrTvY+YaRH0DyzbIfaffX0ittz8qNTQQ/1xO15r13/tp7eI5JgKa12nb1O8iv/g7vMEushPVBvAMW1thMiudR5GdsHUSh+zEn4eNkZ2w/jDWMLLje3c868M/qn38lsRoC1v/vnEgqoM0NZ8OjBoLZC98PW5c06JPbB1Ql3Xditnfs0f6XE6X+YYWT/kfE6zjWJbPN6KS0gf877Y7n8j6+yyjE33YiJxBZpAS2pOdFzPfu9uQVKTz4sJagg5AZNHn0LHbqZNTL6X7G7To5GyzYOvDaBIboRvWrjDp0NgvCg8dZtLY7HWHTIEg2bF1S7BfW3e73gW/u/7eYe+/sC67jNOT1lDPE241aZo1+TwwDpsz7HOSto3UqULec6ZzBgYcDHDclXOWhWvOwvZln2xkupe6ZAR9uXCMmn/f+Fyya5wSDnlaVvolTWPHL/a1DWz/QNa68/5vk56wMWJOBAtgjv2kM2e31G+anjWgZKfadq9/UAQyQiAjsoM0kNxGzUw9AgxeeMBXzPqO1lesMukXtuEmOb8gQ9h0jFHI3gsx9rG5BnNcg2+ynNue/sr1XMsz19TMgPTAEG7ecx/jrQvrQ4w+IQuu+gUYC/Curpz7k0llA+lB+pxdXxOmoKVd9JPXcWsmKyM4575NavhxUonWMSFAvQpqk5oX7WXIDSJMSKFB9Kt73+E0+dmhpk14t4Ez0gFd9/ja6nLAAPZEDaA6OfU5ZWYgFb98fSoShbSo4peuMeRnSfFHbKDPNsSk5PXRaX212fE4ms7PIcULxj6iEqhjCKaxoY3iF0ZSXufteH77pdKREPVazFHB1tsfY+qtJA0O0T47JS5l6PJ8dDlwoDGO7KiZLSNx5RGbVhA7wURS8cLkUsgODCwhYpAVvA/aRL0FatQw/5ApzGfbnY6nWRPuN0Q0Xc7Z623Jr0tO/G1szFcPri2RexeBwm9hZCdqncQhO3HnQdLYovrDOMPIDn6LWvNxsPO17zOKJHVS5NC1/n3jiKsDo8aCdTvthaud69Gs6YCuEHmH/u7KTqZirmNAOi/IAPoxeuak25kEsZ5hfdCJ1y7Ss2awHkCtICLuPmxExqY+O4w67Hkm64edzDOZkB3Iqt2OiRj9vHYQAQhr0xiinP6LNOj8zjtQ96Ov5Vqg/LR1F0Wyqve7UeOEvcv/R7KDvReEF44TOMFQy4poNHTtvM+fCMUX71p9Xz7AKxuZ7qVJyA7eyT3/Tb3jc8ku/uZqb+5H/65ycPa9ykS5oPON85fTJeXykR1kv8Augc3Rfo/TOPUSDoV0WZN0Wk1jS4NG/0MRSIRAxmSn5ZYHGAMUhcrw/KDupUWv3xkDOmhkoQAbRjw8mXWY8CD1bdGk9000xPZqBg2IqmJkRB2IxNhErjUMx6nPXmGMThipuFx92HmxUR5kO0UJ3vf8Ljt4SYso7a6HDmVD4FazqXY/8hpTryBXHLKDCAuMC0QBkCaFscgFMgHPP3LgjRHCZAcKNvQeT1vdDh9OxS+OMJgFyYWtlIXoucaD2oLyH98wc45ISVjNjpBIELCO+/6VPapPVh1OwakrqLlAqoudBhdGdlxjDUo4jOw48oiaqiB2NiYgbGERR5G/RgXdmfxdZkijTZDE6AJ2Ei2ETMglxe7YsNYuK0uTX5ec+NqQdn1yL7VqNmabKrITdx7smp1MIju+d4+LXRSZ8hn0cda/bxwolIcOBIGAoyXsihoL1igMLtd6dK1fW97xb4lsyIEtWK+QmbIvng41dH3Y4D0WTXzX1HOJ/s6U7ATbsdfOAo7Au8gODoopfWtc1WEyjO/iqR8aI7RF79+nrbsoshPsN2iAJonMBJ15SclSNp73RQfh8EMKcdExNxg9DSdi1JwJHva+DIx9shEV2YnaS5OQnbD5Bwnxjc8luyAkLnmCsy6MbAs+PrIDHQEHRMnro9hJto66HbkxMwRtaGQnkT2rNysCoQg4yY5NOlynYcGoAeGY9d69JpLTjCMSLXrty8TlkLSUL3gk4LEQT8eiie8YYoBUL6RQuGojXEY3Ro8CV+Reoy2kMmCDR6F++cS3Q/uA4elSrvCEVyybb4pncYlRgiJDnPSEqIV9+ULvK2b/YAgJjP9eJ47liEdr83gssvMziYERjHeHQY5QuKRrBZU8UiB894S1FUUuXH2H/c0oePYAIsoRdUABjLl5nz5alYfM6Wg4ialVn0NMxAjYZ5PsxJFHGHBB7IJ1R5Ii1ZBzx101OzhsoIAP1LDfOyizIPUgzSDbkLXJOMGQvdByCAZSFkV+cdCES058bSz49j+J5V5kOm7Njr1OIN+L+ZTFomNuNM4AXEhxQYQARbm44uoF1wEFeD64LkNrdjzv7sNOcMgG2QExCFv/vnFIfVi9/IJAzU6VTgJOkI8oAy0le4716Fq/trxvKrKDCOpSTnNus+MxfLjHZEPucfJikpodzJGrHZxUldL9P73pbBNrTbzhK+dOTKXMIVphr7swsuPqF4chyLU5am7s/SiT/n1GPpw8qIODboZDC/rLV7MT3JfhuPT1k+lemqRmJ2z+o9L5hFC65n7ZjC+c8pTTIJ/rbP5t9mvYDnaeQtfQAAAgAElEQVRqpk9WQCZtLBDlLn37dt4XuxhnsKTCKdlR610RyA4CGUd2YFyuXjDdEBZcUpNgL2BzQAHXLHThY0abMxkq++Ips9n0On4s12K0rTr1ig1QKEl4hXASEU5ZWvTTWyYlDIoE9SM44hqRIxz53IM9TziyF7mtHfY6s6pYObSPdkahoLao1wljTF0ITvJBXQoMdUQDcEkUAqkbVWlyVX+Xy6egQXJK3+KjkvldQPoKOayNlL2kZAdksPila3mz2c0czVqV/nQ8TXm2qqYJkR3USvnuAdlxtdWScZ7CuceuaAlqHHDiDAgiUlrK+YQ7FE6XvHpL2ngacrE9Ulra7nqyOTJ62gvDzcboOo0N6WrIaYah0GGfv5iT+uxicyfZYYLQ8/jRZr7DUtyCoi9Gtk8ecRJfELsUJj/3i7bDTmND2hreE0a5OSWMDX0Y/yV8UAYO30AaG44hhZwj+oP0H1wSLQIpAOEB6RP5xe9BOcE4fW3gBEKf3CdNY4taJ1XycTMXfB9hUlFXLyxm4+g+ToccnDqdLu48CNnxrcvIAwpC1jyMIh92cuhEtsiOa/2vXjg9xjhAZNJ1IGoGoRNXsncdkWs4dqIMSBBnpJW61qNPB0SRHcjg9JdvoM4HVJ2SVvomIiX+NDacKDXt+StpybSPzHOSOoz0TtSmtd/zdLMu7NPYUNuJCFPlhgrWcXzaIR+/HdYO3lfWjpzGFWwTWQMw1LFWYagiwtVx3/NMxMJed0n6tdOaw/qV09iC40HdoV2zs27FIicWm+p5OF18JEQcfsAHeznqd1zvWXT0dQZP174MA93XT6Z7qWuuks6/L7ITJnNI13PJE2pVkf7XgutIIR9I+UadbcWKhYaEd+HTFZHmHyb3NhZYHzN4jaGfqj14qHGaKtnJjqGrrSgCiciO/S0HKMNeJ95GMzhdABfyVmXx4r/xOwx1bHZQSvO/fsFsYjiMAIcEVF2V5js8+F7IWv7OTp06dZmQ9DLHUOd17GNITRmnP+FbCflc/NeVN/+chnk0lQ8kaL/nGUYpwMMNb1+wDxj09rdu7Kl21e7AIMUxplJ3gfvt95WNO/idHWmrMfeH94cnE4QARxvAw2Rv+PaGCSUm3xKRdD0o2xlvjGaP+Zumdsh1QEHR0TdUu0eKjtFXVFtyH8YMJYwohjzTcquD0tqFoZXHue7B8TTpsDUXsHJeNx+KAPKIAwqQSmWnHArW8OhOfPQias/REER0kCoBw1AOpJAIIsbT/YiRPJcvEeoMIDc4qAD4uMYqqTFJ5dGkAXI6pY0v3gd1C9IvirMrN2wwhiqOKAd5AXFtxoQN3wzBvIiRjG/KVFZWmuJUkFP7+wmStiaeZcgoLpwOhQM8IL+N2/Wu9r0FW77C2oCjAQZMHLmP+s4OjlLGOOKsExSag8yU8beHIKf1m7ZhY3yoWcuJ5iHiOzv2WO1DLoCbnQYYZ81HYQcvblT76C/MaAvi5Vv/vnEA1/lfPcuHYjxmdGDdnFxzwiRq54SURRmQmIuw9Rhc09Antg5APwu/fdnIJY7/B4GGTFXVl/VLfeeG2UnMAwr6GfIGpw+MYdkHJJXS9c0WSYOS9SHfZyv74tlq7cAIh1NJdD/ad7WJKBJqlRBdAp7QF+12O9U4ZuTZJP26UkGTfCcHzhGb7MAZVZPPR8mzRDTgBMRBPfWbtk1Lqaw+zkOc+7J8fyzJuomzl2L9INMChD5dRqo+JRF3/jvuy87UwFHOwAW6r+pI+XDZxToMypO0J/3DRpFDPOCAFbIDx2lwjK7v7GBPxPcG5bt/si/jECGt2bGtN/23IpAZAonITmZd6FOKwK8LgeweuV3z2LjS2Gp+FLW7R5+HuiZHX5vGEsdwrklstK94CNSUDNVUP/HeuvpdtX18wRFrZCfTmdbnFIF0BJTsqEQoAgkR+LWQHXgRXTV5CeH41d0uEUeJyogHeHPgVZvGAhxq23h+dcK3CV6opuaspvrJFKLaPr7gewXHq6exZTrz+pwiwB9N4DScSgVCEVAE4iNgpyDGOTo9fst6pyKgCCgCioAioAgoAopANhFQspNNNLUtRUARUAQUAUVAEVAEFAFFQBGoNQgo2ak1U6EDUQQUAUVAEVAEFAFFQBFQBBSBbCKgZCebaGpbioAioAgoAoqAIqAIKAKKgCJQaxBQslNrpkIHoggoAoqAIqAIKAKKgCKgCCgC2URAyU420dS2FAFFQBFQBBQBRUARUAQUAUWg1iCgZKfWTIUORBFQBBQBRUARUAQUAUVAEVAEsomAkp1soqltKQKKgCKgCCgCioAioAgoAopArUFAyU6tmQodiCKgCCgCioAioAgoAoqAIqAIZBOBRGRnzeoNdPfwafTNR0uoXv261H9UD9pih/zUePB50qfumUmvPDqP2ndpSJeN70XffLiEHrtjJrVqW59OvqQzzSlZTfsd3do8g/vx+9P3zaKZ01ZRq3b16YzBXam8bC0V9m5CnYoa0WfvLqJ/jZlB69dV0kkXdaK9DyugOnWquvzfqwvNvc1b1avWx56HtEqNNQjYtrs3o7OHFdLfb5hu3gUXxjvk9l7m3zf3m0RzZqymE87vRD99uSx1T16zXLrkph704j/npP4mbTdqkkP7/7E1HX5qe8JXWgUn/I7nBo/tRZ17NMpo7pYsrKD7r59OE79aZto/8oz2KQwyajALD9my8PujWtNpA7skbnXVivV0z8hi2mqnfDr4xLZpz7/5VBk9Mr6UotpOKo+Y36Yt6nnHWbmB6MM3FtKzf59NC+eupfoN69I+LHdHnN6en8/1Pi83QHb+cUsJr5Oe1LZTg2rPvffiAnr1sXk0r3S1+c0lJ2FtYO1MeHmBV+5dbdq47XN4AS1ZUFFNnjEe1zqR9paUV9CYQZPNuO114tML7To3pJZt6tEPny+rhgf6O/+a7vTflxaYuXddA0b3pD67NHW+u+gVH/4iW2Htf/HfxfTu8/PN+2M8uGQ9h+Flr3/Ii31FyQHmccq3y+mxO2dSycSVRkecfHFnmssysd2ezei5B+aEjsVeG9lYj3EE+6FbZ0SO59QBXVJzk988l86+vJB6bptnmsac339tsfn3OVd1M+t+4by1dC/rgOKfVlCfnZsavBswfrZ8B9vB86L7i/rkVWsTe8WbT5eZ9Yt/78f66bi/djTrWJ7FfjP1uxWJ+xWMXO8S9o4uXGvyed+cRelu1zgxN659Gft03HUTdy/FnGUiI65x+3AIk90oeZr2wwoaPWAyrV653kzzmUO60j59C9KmPDiWoj5NnPYBHhrVfxItX7LO2CPdt2pi5Fz0ENaFXoqAIpAZAonIjnQhSuMPx7SmUy7tkjK8YQCNunQSwViEYVk+r4L+MaqEzh/ZnVoU1KMn75lF69dXpgzjt5+dz8ZaKR19Vgc68Pg25rn32NB5/fF5dPGNPWjN6vW0avl6s+hhFC9mo+yy23oRNr91FZX0wI3TDdl6+7n5oX1grBPZ6BRDdwEbr1DIMFyhxO6+ehoV/7iCBo3pRYVbNDavuGDOGvpywhI2tAsMqQu2gXvsvzXJz6W3nimjJ+6aRacP7pJSdq7nkk6TEMgZU1YZBQhFeBYbELn1fmZ8SRvM4v1LF1UYYtib5yAbZKdi7Qb66n9LaJf9WlCStuPKYxjRsfsF3pjLZ+6fbd5pt/1b0nyWh7uY5Ofk1qH+t/QwpMR32cTftQGK/MJg/ejN8jQZlbaj2pj+08rItRUle2IYb71rUzrguDamu6h1gk3W1V4pyyTWaI+tq4zZJPMQ1d9n7yyiDoUNjfMD8tW6QwM6b0Q3+podI8C+SV5u5LtjLFHY/e+VhZHtw+gGIfruk6VpZCcMr7D17xsHfv/6gyV07zXFtO+RBXQUOzGgbz5+q5xef6KMBozuYci5bywiL0nWjE9+o36PGg8cMmMvm0Jr2TGGa8sd8+mi64vYGNxAd1wxlY4/v6P5+8PjSulSXktwgok84u9CdsLaAamUtbPTvi3o5YfnVmtz/uw1NHbwFNaTXQlkaMzAyYbs7Pi75qlnse669m5sjM64/Qomi+ZXON+lbt06oe9o47k5no8rQ3HGuWj+2tB92ddPpntpEhmJkrVMZLdk0spQebIdJy7HUthcQ+6DWMAegT5o07EBte/a0Ow39niV7PwSraXP/tYRyIjsPHP/LPaczTcRlYFjepoNCxc8mI+zhxIbHcjFjMmr6N9jZ6Q828sWr6MPXltovPjw1tzKHhEsbNngxDh45ZG5tM1uzVKRkLJZVcZmIW9O8L5ACcDjDu/vHge1pKfuneXsQwwwm+wEJ/yL9xebtv94Tgc67JR25udJXy83ygakKqyNoKKCUrv54onGC4MIVpy+4wifS8nHea4m7smmcSUkYy5H1P7cv0sishNXHl1kJ9gvInog7EVMsM8d3s0Yn7jgyYScwGgSOYnCGMT/7WfmG+IEg89uC8+J/J41tCs9zcTKJaNRbcAQD1tbPtmLQ3aC7xaH7CSZhziOAJEvkB1bR/jeHWP34Y97wtrHb0mNNtf6940Dz4wbMpnymuYaQgBDXnQgIhO77d/i/x3ZgX7vtR1H+3lh3TZ0qnkfOKimc9Tq7zdOp4EcmcN1K0cFEfXZZremTrIT1g50sqyd3Q9sSQ/fVlqtTcwrovZ/vbobbb9nc7qLHVoHHNvG9GWvu1xe20GyE9WvrIlvP17qfBf8HvaO9nraHM/75Nmly8LGCRxxufZlXz8+sgMd7VpLrn0wE1mLGl9Ye8j+cMlTr+3y6AOOvOx7RAHVzXE7H6MwtLHAPvPh6+W08++x5jc605TsRO2y+psiEB+BjMjO+xx9gcEBA/ACTjvAAoV3/JO3FxmigLQMkJ2Vy9bTrexVW8nRmf15szng2NapNCIxHo/5Swc64rT2oSMWg2TezDXU99R2dCRHZEB2QFJ++Hwpp461Mek0rj5sow8b7lfsNem+ZZO0dDJsfrewcVvAXmQYHIiY4N2236t5KmLlU9Dw7E54eSG98M/ZJs2tS8+qCFGUQSceIZCjbXZvagzjC64tMlGmJ+6eaYgkNuu3+O+IROGCNxJkD55p+54fOT0ExM/XltyHyMkGdrz+8Bl7rjnqBo81jH5pV1IG9zq0wChzuy9El97iiBwMW/Q3jccLYmpHdmTOQBxwT6O8HPqYoxfwfJ14QSd6/K6ZZh5nc0oj3g3v1Y2jajBcQJTxzClMeMYNnmxSGXHB04toH6J8wSuuPOY3r5eGHQgI8Lb73WGf5vRPjkYG5RJRDKQY9Ni6iTHmnuB36NitkUlfwEZ8zhVsuPG45QLxb9g4h57jVJoZU1bS4HG9TGROLpFfREaR/uEiO1FtgBSGrS2f7EWRnbB1EofsxJ0HGDTSXlh/eIcwMuJ7dzzrwz+qffyWxGgLW/++cSCFd9yQKdVkLSjfUWPZwJHysPVor2nRJ7YOgHwiZQ+Rx6nfLTe65gRen5IOKPoA40Gq4l6HtjI60YeNjB9zDF1y+qAuhCj+C5z+i3ReXFhL0AGILPocOnY7MCpl7bTllEikFAfb3GHv5oZMIf0Xkdl6DerQsedUpbHZ627tmqq0bFw2mXaN3zZm8f6ud8Fzrr8jaod0VkQcoHOQplmTzwPjsDnblQm1pG1DP2E/QLYDHAxbsJMGkTPXnIXtyz7ZyHQvTSIjUbLmG59r7kG+XPK0iDNN4BhbV7HB2EAHndDWOG/tK0xWMCeCBTAH0Trsz+2M4yP4vESYNbIT1Iz634pAfAQyIjvYBJs0zWGlWMyGaVOjwOfOWEPYPJBjahtukq8KTys8l3/le7fdo5lRvjDQkZ8uqTRhw0b++oM3lRjv4MBbe5oc8IfHzeCc9ubGWxfWhxh9QhZcYWYYCw/cXEJfTVhsUtka5+fQmlUb0ghRmIKWdtEPNtU/9+/MuGxUVnFSiRbMXUNnDS3ktJV5Js0CqXAgOTDCkaoEo1/y3LEhz5m+mu64cqrzHl9bx53X0UTTYOQg3e6eEcWG6CAShb7GDZ1i5gckaG7pGjqIUwuRYmOPB+Ry7GWT6VRO8YLRehs/s+fBraqlsc2YzO2xIbczp5ocflq7VDrSOVcW0qRvlhuP67IlG9Pgjj6rfVpKnGymBe3r05/6dabxl09NjTUoJ3HlEWmVQewEE0nFC5NLITsgy0LEMDbUHjzCKTkg40g7wvxDpkD8sQFCRoJyDiPUll+XnPjaAAY+uQ+LaIaRnah1EofsxJ0HITtR/eH9oiIvUe8eBztf+z6jSFL2RBZd6983jrg6MGosWLejB0xyrkf8FibvLTkaD8cJIhHQd39hso6oPK6LrisytZXQByDxcC7dedU0duQUmZRFHzZoAzL20OgSOvTkdtSpeyPzTCZkJ9iOvXZQ6xbW5mzWk9BNSGnbm0ka1mz9BnXT1l2UAR3sN44B+/+R7GDvhe4ay44lOJlQFzv1+xUms+GjN8pD8cW7BvdlRDp8spHpXppkrqJkzTc+l+ziby55+pYjPoj2y9WcU/VRUwh5l8tHdoAxbKlFZRXG6QCHQlDWlOzEN2j1TkUgDIGMyQ6KhO+/rphKp64ynp/FC9ZSj23yTF1O0MiCtx4h2ucemG0ID1Lf4HlFaNj2oAcNCCgOGOO4xNg85uwOtOsfWtADTH5AlJDXj8vVh50XG+VBtlOUEDnozNEEH2kRpQ0i8CCTJaTlgYh17VUV1cEVh+yghgnGRYNGdekdrj2Cl18uRA4uvblH6m8gO4i0hN3jawsepDuZKMGwD5ILWynLQQqu8eDgB6QZYs6btcoNrdkREon6J3iFUVf10xfL6ExO20LNBeqj7DS4MLLjGmtQmGFkx5HHz99bXA07GxNEp8IijiJ/SEk78cJOhjTaBEmMLmAn0UIYWnLZRaYrlq5Lk1+XnPjakHZ9cu86lGFTRXbizsMvjez43j0udtlIY4ta/75xwDEEHYi0SKRHhl1RBhrWKArxXevRtX5teYccS2QD9S0P3FhiyAFk5pO3FoUaunEMxikcKUIkQ/R3pmQn2I69dr5kB5WL7GzJBx/gUJzT+bCbN9iJhIgVMhB6b5+Xtu6iDOhgv0EDNElkJujMSxoZysbzvuggHH7T+ZAIRM9BfuBEjJozwcPelxER9MlGVGQnai0lmatfSnaCcz+reJVTnuCcBPletriC9+VyevGhOQT7xJ4vH9mBrYQaXNhScBZjv5fMEGCsaWxqvCsC2UHASXZs0uE6DQtGzc6cCvUW55WjXgaLG6kDMARtZQYitIY3PCgFXJM5ve3+66ZTP6SL1a/jrI1wGd14Ft5H5F6j3ieXPY3wCkNJTPx6WWgfMDxdyhUpd8uXrKcWratO5hKjBCFkvAvqgOzLF3qHFxRFud22aGJS4ZpwdCgu2cF9kkKBd3/mb7M5wtQzla4VVPJIgfDdg3C3q60ocuG6P+xv2OgxRniyog4ogDEHb/EfOVURnuQ7r5xmDobYiwkTsM8m2YkjjzDggtgF644kRQr1Ya6aHXjfcEqW/d5BmUV6Ukf27oFsQ9bu4+jYj0z05BAMpHqK/CJt0iVfvja+5+hb2NoKk3uR6bg1O/Y6wUYOo3Hw2J4mfQ8XHBaNOUVRNue4esEmOzYZC67LMDLie3cfdoJDNsgOxh+2/n3jkPowpA/ZNTuik5pxKivkI8qAFNlzrUefDthUZAdpPyjqxjqBEwjGIPRtkpodYOBqp2JNZWrtYE252kTER7zhZWy4S8oc5NRed2EGtKtf6Ha5NkfNjb0fZdK/j4TAyYO9GVF+RGggk76aneC+jNP1fP1kupcmmasoWfONzzX3OLXPJU9BEorsDDhJsb/5ZAVk0sai+MeVdPeIadSbsT9vRPdU/Z6SnewYutqKIpBxZAfGJY59Rs4qLqlJsBcwDihACs+Zl3U16Q9fsCcOCgFkB0qh6gQzrt84o4NJmUKR3iuPzqXXnywzx1q/xkdYw3OCTRlpcIgowFuH4t2WbeobpQIlFNYH0tYwnm8/XkJDuGanoH0DcxrPJ2+Xc41OA6PUcUkU4lNOPUJ0Rv4u4uFT0KgFwZge5Xc99E9t+bCDjib1I05kxyY78CjhGMt9+TjgI/hkJtS57HZAS/obb0JyXynXf/juAdlxtYU6JJxM5IqWwHDFCUb79G1lvMw/fbncRJuQCmKPB5sgCo+RsgfjAXUjSNdyncYmx3Li1D6ctgdZAe5C7lxkB9ifNqirMZCEUASjPsFlK0a2Tx5RUBvETjCRftF22GlsODL5nCu7GQKDsYHA4b9x3Pqs4tUmjW0Vk/sPOf8a9WU4nQmXRIvg+USaCI6bFvnF70E5wYmBvjYmfrXcK/dJ09ii1gnkA2mJIK5IZcSJTP/hfH7UQsjpdHHnQciOb11GHVAQtuZXs1PEh50cOpEtsuNa/8jn940jt17dajrQ1CNyHc3s6atMLSNqRaIMNBBnrEHXevTpgCiyg7WCdX4eR65x4TTMOGlsqNF59PZSU6ODS1KH8f9xGhsOgsE72qex4Qh6pMlhXV18Q9XeENbOVx8sTq0dOekq2CZk9VXeO7CHgHQhFfdcXqezGFN73SXp1/5sQFi/chpbcDwoOLdrdlDL6sJiUz0Pp4vPyBeHH1KwkNKIDAzXe4KUP88ZGq59Gc/4+sl0L00yV1GyFjW+MJlDzaVLnhCJQT0r7Jve2+fTBHYCI+ukmNNHcVIsoqiofQqTexsLOFqxL8B5jAMPjjuvk3GaKtlRI10RyA4CiciO/S0HGL2DOJUJqWm4YMThewn2d2uO5pBuPY7gICyORSyKVDzDUJjwzoHwzOQoEKI923E9D1Lb2nZqSO+9wEdTc2QASmgPPnkHCgAGODaOwzgXHBsQvLwVrHSCfYDY2N+6seFy1e7AIH3lkXmpugvcb7+vbNzB7+xIW6jfQCgaRydL6gaImL3h2xsmlJh8S0TS9fCeKAiFEdmGlaTrgIJT2PMWvEeKjtFXVFtyH8aMtC+QKXkGUTm7XWx4mKdgX/hOipy6tf1eVQcUYKO0Uw4Fa6ScjGEChaPF++ycb2qj8L0ZOZBCIogYD57HeGAkwQhDSh7Io2usgm9SeRw0ridN+M/CNHzxPpBN6dcUZ7Ncgpg/yRsZjD5s4iBsfbmAFPVOYiTX4xoAEGWcMojaHfv7CZK2Jp5lHBmOCyl9JVzPBPltw1gEv8dky1dYG0jfbM9HM8eR+6jv7ABHfDcmzjrBsfATXllg0lRhrOHYXpwkBxlJMg9R39mxx2ofcgHc7DTAOGs+Cjt4ZKPaR39hRlEQL9/6940DuMKAf/7BOUYHQr8dclJbOoSdJkLKfAZa2HoMrmnoE1sHwMGESCcukFg4mSCnkC8cKCPfcQI5iXNAAZ6Bo+Cx22fyASj42tjG75eB4Lq+fSJpULI+5Ptsn/Lx48F2QF5wcqHofrTvahOGMfYUGJ+o04H+QS0E0n/l2ST9ulJBk3wnByTOJjtwRtXk81HyLNEJOAGxf8E4t1Mqg+OETLn2ZTlBLMm6ibOXYv3A8XcbO1riyIjMVRi+YeOLkl2sw6A8YT9AHc+dV0010UuxT4ADImJCduBEi/OdnYtvLKKXHpqb9r0z7InINNCanewYu9rKbxuBRGTntw2Vvr0iUIVANo/c3hyYutLYNsc4anOfPg91TY69No0ljuFck9hoX/EQqCkZqql+4r119btq+/iCI9bITqYzrc8pAukIKNlRiVAEEiLwayE7iMK6avISwvGru10ijhKVwQtK9Kum8apNYwEOtW08vzrh2wQvVFNzVlP9ZApRbR9f8L2C49WjpzOdeX1OESBSsqNSoAgkRMBOQYxzdHrC5vV2RUARUAQUAUVAEVAEFIEsIaBkJ0tAajOKgCKgCCgCioAioAgoAoqAIlC7EFCyU7vmQ0ejCCgCioAioAgoAoqAIqAIKAJZQkDJTpaA1GYUAUVAEVAEFAFFQBFQBBQBRaB2IaBkp3bNh45GEVAEFAFFQBFQBBQBRUARUASyhICSnSwBqc0oAoqAIqAIKAKKgCKgCCgCikDtQkDJTu2aDx2NIqAIKAKKgCKgCCgCioAioAhkCQElO1kCUptRBBQBRUARUAQUAUVAEVAEFIHahYCSndo1HzoaRUARUAQUAUVAEVAEFAFFQBHIEgKJyM7CigU0cNIlNHN1KdWtU5fO7Xg+Hdf2xNRQKmkDDZ08mD5f+ik1zW1GN/e8lV5e8BK9suA/lJfThP7U7s9UvLqYBnUdYp7B/f+a8096oexZWrxuMTXme07me+atnUfb5G1L+7X8A90/8156bv7TtKGykg4t6EsXd7mU6lBd8/wdpeNo/tr51LJeq2p9nNnh7NRYg1h1atiZrux2NV1XPNK8Cy6M95aeY8y/L5s8gJauW0K/a/F7mrZqauqeBnUb0F87XUDPlD2V+pu0nVunHu3YdCfzbpX8P8EJv+O5gfz3P7Q8IKNp+2nFj3Q9j3Xemrm0e/M9aGTR9SkMMmowCw/ZsrB13jY0rvediVudu3YuDZk0gHo16U1X8HzY183Tr6c3Fr5GUW0nlUfMb4/GPb3jXFdZQffOvJteW/gKrVy/gnLq5FCfJlvThZ0vpqIYz0sHT817nP7N8n15t6tot2Z7VOt3dMlN9F75O7Rqwyrzm0tOwtrA2hk/Y5xX7l1t2rht0WQLWs7vKOvAHqRrnUh7ZbxG/zbrXnO7vU58eiE/N58a121s1rhrXd7a6zbTLubedf2l41/pxHZ/cr676BUf/iJbYe1/tOQD+m75t4T3x3hwyXoOw8te/9BH9hUlB5jHF+Y/T4/M+ReVVyykFvVa0CntT6fpq6ZR34IjjY4LG4u9NrKxHr0Lg2+4dOKFkeMZ2/v21Nw0qtuQzuj4Fzqq9TGm6SfmPUYPzX7A/Pu0DmfRCW1Pom+Wf003Fl9DC9cupA4NOxq8W9UrMHuDyHewHYvqTL0AABY+SURBVDwvur8P655gm1hPY0tG0XuL3qFK3jeA05XdR5h9Qp6dunIKzV07J3G/gpHrXcLe0YVrTT7vm7Mo3e0aJ+bGtS/3n9gv9rqJu5dizqJkJMo+AO7/WfACPVf2DN3UczRdO+3qjGUXbUHnQe6+WPo57dNiXzqk1WE0fOowWsH6U67CRt1oTK/b2Z5omvpbEMP92Q5w2Qd44NaSm2nNhjXGHmldrzVNXTUlpYewLvRSBBSBzBBIRHakC1GeWzMhGdt7fMrwnrTyJ0N2cMGwxEKF4TK461BjZF43bQSryQ0pw3j09Jvo9YWv0t4tfkeXdhlEVUbmXfThkv+Z/4YSEdJx5ZQh5r9v6TWWujcqomXrltLgyf2pa8NC+mLZ56F9YKwzVs8w48EYvuR7H5/7CA0uvJxWb1hNw3i8ZWvL6NKug+jgVoeasX+x9DN6deHLdFHnS43SCraBe+y/dWzYyWyu75S/RX1bH2HGHrwnjpHtmkIhkHPXzDZGwMoNK2lUz7GUbynTzKb+lz81ZeVkQwy7NOySFbKzlOf08XmP0Dkdz6MkbceVx7A5sPsF3rewXGIuj2x9FJ3b6XyWmS/4bzcyxa5rNs1ujbp7wbOJ/+Gtj0zJhDwo8guZg1Fmy6jcE9UGiFjU2nLJrLQrhvGWTbaiIYVXOGXVXieQO1d7b5e/yWtyOR3R+uhUGzDMfXoB8xC1LmH492jci3ry/0G+sAaxfuFkaJHbgpozIYh6dwwmCrvbZ4yNbP/EdicTCNGPK35IIztheIWtf9848PtDcx5kovNv49wZXDjUrOsHZt1P7y56m27sMcroLN9YZF6TrBmvAEfcEDUezNG9M++k9ZXrTQvtGrSn0UxgQORGTL3SEBxcj819mIYXXUvb5m1HIo/4u5CdsHba1W+X0v3b5W/P6/Ttam1OWvET3Tfrbvpjm+PZybA7XTN1uJHRszqek3oW6w4kHUZn3H4Fkh9WfO98l9w6uaHvaMO5OZ6PK0NxxlmyanrovuzrJ9O91CUjL7KTIMw+wHtUOdP6Ux12zIpcZSK7kLnvWa+NmHYVNahT3zgjfs+O2FfZiXv3zDvYEbshBduBrQ5O6VT8MWyuIfdBLEDSH2Vd0L1xkXGONarbKG3tK9n5JVpLn/2tI5AR2Rk25TLj3YDHbWSPG8yGhQsezCfmPcqkZb0xTj5b+onZ1IZ1G0678qaDKIn8N7w1V08ZRs3qNU8pIjEOrmVStHfz36UiIZ8u/dgYm1A6IDtQAl8v+5JumzGG292Nlc7Lzj7QXpTRh99hWDw699/GUzO8+zXmPZ7lDXu7/B0MqQprI9ju98u/IxAyGMJj2LsZp+84wudS8nGeq4l7smlcCcmYw6RuXO87EpGduPLoIjvBfj9YPIFuYE8zjDTbQwfjGrILA0nkJApjEP9/shcb6wTGcNDbJ/I7oug6GlNyi5PsRLWBsYStLZ/sxSE7wXeLQ3aSzINvXaJ/kS+QHTFW8Hffu+MeH/5R7eO3pEaba/37xgFDaDjrwIY5DQ0hgH4THXhz8Q0mav7/jezcWTqe9my+l4moYB3hgs5GtOxhJrEDu15m/nYry/wp7U/lSP6pTrIT1g50sqydnZvuyp77F6u1CWIFbz7wO7bNCTSICc3BBYeavux114QzCYJkJ6pfWROPzP2X813we9g72utpczzvk2eXLgsbJ3DE5dqXff34yA7k3bWWovZB1zgwvnuYdL84/zlqXb9NLLITNvcFHGEZPOlSqqhcSzews0vW6cNzHjJZCbs03c3I8DDe/09s+6e0DI4oDG0s8jji/a/ZDzJBPy4te8DGU8lOTVg12sevFYGMyM7YktH0/YpvOdWimE5qdwohtQTe8YfmPEAT2as2a80sQ3bmV5RxisK1tHZDBe3EKV5ndjgnlUYkxuNezfcxaVlhlxg88ISDMCEdAWQHJOVbJkwntDuJ+7jO2QfaFIVyQ49bTErd9kxi7HQybH4IRcOjCoMDKTbPlD1Jp3c4MxWx8iloGLN3l95uogGXdB1IB7Q8yLxOlEEnqTRIldmqSR82Bj6k/hxd+nLpFxxV+o8ZR78u/Q3xgrccF9IxkCZy+4zb0u6BIYG0H19bch8MBkTYZq6eSWdwOgnmEEa/tCspg/26XEJ3zBif1tfu7HHC/MPz3JkjOkhH6s4Ez06FkDmD1w1jasCkeCpHgZC6gNA/omYgDSA2VZGAbQjhf6Q7wiOMZ/pxVO16NpYKfg7dz1oz06SRHVZwRDVRiSuPRewxs7G7iFMiv+Kojd3v1k22MeMLyiWiGEgxaFu/LY+1iN7naEzz3Oa0ljfAdZXr6JR2p7HxdlpqbCD+SEXAZreAUy1B+Pdsvnfqd5HfMRwZRfqHK7IT1Qain2Fryyd7UWQnbJ3EITtx58GO7IT1h3cIIzu+d8ezPvyj2sdvSYy2sPXvG8e/5vzDEGKfDowayxqOToetR3tNiz6xdUD9uvWNA+p4jrYgVRZr4cCWB9PAwipCImsF/z6kVV/WR5cYnejDRoQcMoP1PLrXOBo341ZeM++adF5cWEvQAYgs+hw6djvQJbJ22jZoR/9d9F61NqFj4IVftX4V9WZjtB5744dxKilSoux1V15RXo3s2Mol2K/8hvd3vQt+d/39/E79aAhHKJGeNIqJH/a+mnweGIfNGcigpG1DX13Me854jnzCwQC9/vGSj5xzFrYv+2Qj0700TEbCxoHINPZj7O9xIzthc/9W+RsmpRLrZTVHX3o17s12yMgU6cFzcJL9Y/bf6ZoeVU5Zn6xgTgQLYA7b5AKWE+yD9qVkp9p2r39QBDJCICOygzQQKMaH5z7EKUxdjdcaUZyV61fSm+WvpRlukq+KlDHktcObd2r7M4zyhYEeDPu63gIbNKI4UHjnd7qIjm7zRxow8WLahaM68DKF9YG2JMUJ/3bVL8BYgLFZzDnySGVrWa8lpzosSyNEYQpaSAjaLmrUg67ofrXBw97sXUYsfhflDZL4l47n0vNctwSj/w3GD+QRbc9YXUKXF15FV0+rSjWCd/szroe6s/Q25z2+toDdyGnDeR5yTe3RHazAJRKFtChscmdwrRPS+EBU+zKxeHD239L6OpSNHnjMjuI5gKfpb7PuIaT3BPO+3yx/ncYxKcLGcAGTFElHuqboBgJx+DMTg+mcDiFpcEgZtFPiZBPLz8mj8zpfRLewp9uOmtlyElcekVYZxE4wkVS8MLkUsgMvoRAxjG0kv89N06/jNJ1yY9Rh/iFTf591n5Hzu2beXk3OYYTa8uuSL18beH+f3PtkL5iWJfLsWidxyE7ceRCyE9Uf3i+M7PjePQ52vvbjGG2+9e8bR1wdGDUWrFusM9d6xG9h8g7ZhTMFERaQ9Ys6X8JE4D6zrEb3Gs+pwZ8ZfXAqp+xAXzww+36je5EO5sNG9NuVU4YaR8q+LfYzz2RCdqAn7XbstVPK6clhbU5Y/D6N4mwApD73arwFXcsZCNDt9rqLIlnBfoMGaE2SlV9KlqLIDn77hAkNonBwgt3YcxQ7e14x2RrI0gjDF3gE9+VjOCrhk41M99KouQqO47CCw+l+3pf2a7E/jeK6SNk7sV/5xueS3dFMzN9mwtOvc39Obf3eOMdQf4y0SLlQy4M9IBj1j5J7YPETO4dBolax7XQkry2syaCsSTqtRnbSoNH/UAQSIZAx2TmAc1NRNL8I3jH21sFLv3+rg+gmjuQEjSykFcDrAYOxHhMepL7BM45UA9uraRMTvAWMfmyWuMTY3I+L+5D3jfzvS7oMMOlmuFx92HmxUR5kO0UJheggUT7SIkr7gs796D6uM8KmilodkDe54tRNVHK+L4yL1vVbE5Qq8oDlQuRgGBOo8Uz0RGE/yDiG3eNrC5EMGDAw7IPkwlbKEvlyjQcFwSC2mHNgFFazIyRyCUd3QHBfmv8CzVxTaiIgqLlAzrydBhdGdlxjDUo4jOw48vjc/GeqYWdjAsIWFnEU+evQoKMxDEEabYIkRgGwk2ihXbgqxe7YsEBibfl1yYmvDcHAJ/euQxk2VWQn7jz80siO793jYhdFpnxGUZz17xsHDCTowJ2b7sK1YLeGKu6osWCNvsN61bUeXevXlver2DstaVxXdhvBB7aMMBF6yMzTZU+EGro+bPAiqKdAPZfo70zJTrAde+0gAusyxvdothc7G+41zqt/c6rRN8u+MsbpAbw/2esuyoAO9hs0QJOQHamLkzaSRoay8bwvOgiHH2pcLu92JU1eOck4EaPmTN7F3pdxQIhPNqIiO1F7qS/6Z4+jN5NbXEinDKYp+saXVHZxP7JOhkweRIdzvW4w88BHdmArnc2k6f6Z9xinA2RWMkPQtkZ2EtmzerMiEIqAk+zYpMN1GhaMmpPZgEWOK5T+tlwoig3meM6RtpUZTmWDwScekBfmP2s83pd0GUgNOR3BVRvhMroxepy6htzrvlzsXY89jfBaolAf4d+wPmB4upQrNnQY3kgfwyVGCVIk4IVEupR9+ULvqD9CUS5OT4HRAsMWVxyyIyRGvE4ouMWJc6I0g0oexrjvnrC2osgFcA+2G/Y3FNTDuMLhEFEHFMCYgxcMBBWhfRRj79VsbzqeT9MC9tkkO3HkEQZc8B2DdUeSItWG09VcNTs4bODwgqPS3jsos0hPAgkH2YasDZjUj2ZxyqAcgoHURJFfpE+65MTXBg7ZSCr3ItNxa3bsdXL11CtMVHFI4TCTfoTraU73BCHfv+WB5r/j6gXXAQV4Prguw8iI79192AkO2SA7IAZh6983DqkPA/m3a3ZEJ8HTDvmIMtDwW9h6dK1fW943FdlBLdJnSz6hUzuczqlxX5pTJMvXlSeq2QEGrnZQxC1r58UFzzvbRMRHvOFfM9GRlDlEme11F2ZAu/o9hE8ClWtz1NzY+1Em/fuMfOwriOQgXRGpyki59dXsBPdlOCF9/WS6l/rIjm0fFHNqZvA0R8kg8Y3PNfdTVk1mZ92LZl9uyCn0dgqmrNW7OI39aj5wA86wOHMFMmlj8cGSCSzLD5l98mZOdZRUOCU7aXDqfygCGSOQcWQHxiXqc6QIVWoS7AWMCMDjrECRGtWXQ8v/5AI8pDchylLYqNCcevXWwtc5urO3Cd8iT/gGjgwhTxh5rDAKUegKIxFH4yIPH1Eh1McgEoJoAIqVw/pA2hPGM41T1EZ0v5aPht7ZeGEeYmO0Q4MOhLA7LolCQKkhVUP+Lqj6FDRqQW4qvp6Q27sTe2lRdI66oqRkB8WUd3CKGk6zQqoUNp8T2p7M+ecb09hgIPnuAdlxtYVoikQkgpEUYIsTjLbiyBby23HoAwqnQU7t8aBOB6ltSBXow/Ut42aMNqdmuY4vfZmLh5HrvD2TYRBenNRnF5u7yE7HBp1o/BZ3co3P1NAUt6C0i5Htk0ekIASxE0ykX7QddhobUn9QoLqc0xxB8vDfSFu4lU/iW1Ax36SxYVN+tuxpPtp8hElPwCXRIjgOrim60WyWIr/4PSgnyDf3tQFsfXKfNI0tap1APpAaAmdA/66D6cfl35toLf4tp9PFnQchO751GXVAQdi7L163yIudHAubLbLjWv8/8UluvjnMz82rpgMb5TQ2x5XPWFXCdQFXm3q3KAMNOhInQrnWo08HRJEdrBW0e1r7M40Mw1ERJ40NZORyXuffLf/GPCcpkTjwA1EVFGAjLc4+jW0213gOmTzQeLZBHqFjwtoBsZO1IyddBdtE1sC77DS6mvWwHJJzIuvRktXT09Zdkn7tOs+wfuU0tuB4Cht2S6vZQZ2jC4tN9TycLj4jXxx+2Duu63GTMdpd7zmITzH9B+t/175sDPUEpxjKgTG2/gvbS4NzBScLTmMNGwdkz0WQosYXJnONchqZ+sid8nem7bn2GFHDCzm6L6e3Qr9P4WiYRGdBEnGi5Nmcnt67yZahcm+/d2d2kN48HRkv73JaeB/jVILTVMlOxratPqgIpCGQiOzY33JAzQ6UIogHLnxLBKcx2d+tOYA9vk3YIEQUBd8Tac4nr0FJwGDChfzrJ+c9wf/3GC2uWGS+3YPUKCgJHBkKI/INPpoaCg1H0Q5kwwpeUPvUE3h5UQ8U7AOGpX2Wvf3WrpoEKCwcgy11F7aylHdyfRtA2toqj0kCh7JhYLZnIoULqX32hm9vmFBi4n2SdD0oWyjVj/mwgvycfOcBBTeysR28R4qO0VdUW3IfxtyJDQocGiDPIOffbvd8Ts+Ddy/YFw6JwEYNgxyRHWzc+BaNnXIoWCPlZDAf/XlUm2P4VKTjTW0Ual7kQAqJIGI8yId+i4nw18u/ooNaHkLr+H9vMhF2jVVSY5LK47VMNHC0tY0v3mf4lMtT/aI4G0XVIOYvcSrOsvXLTK3ZDvk7mgMkEPERIxnf30HqIOQP3w2xv58gaWviWUZxMi5ERXCAB07twdG5we8t2N9xCmsDXkoYUHHkPuo7O6jZwbzFWSc4Fh5EEWukgg8cQbE30k6wlpPMQ9R3duyx2odcADc7DTDOmo/CDmlBUe2jvzCjKIiXb/37xgFckWqFU8WgA3OYCOCEyUF8XL+QMp+BFrYeg2saDiVbB+AUKdS24MLplzjVCnIK+bqMjVr5zk3dOnViHVCAZ+AoeJNrMfGtMVzy/TIYtq5vtkj6kawP+T4bjp4OtnMFH/JxHxNu+8QrV5tIx7p+2kh2xv3Ie0oOr7l9+cCZs+ga/s6KPJukX1cqaJLv5CBiaR9QAEJRk89HybOkyMEJOGDSxVyH2SotpTI4zuPbnuDcl+X7Y0nWTfCbda61hPUD8ohPUgRl5HnOFAnaB/Z30JKQnbiyi4N97MM64CgFUYceFCepTXbwtzjf2Tmv04UmUm5/7wy6BgRda3Zs603/rQhkhkAispNZF/qUIvDrQiCbR25vDmRcaWybYxy1uU+fh7omx16bxhLHcK5JbLSveAjUlAzVVD/x3rr6XbV9fMERa2Qn05nW5xSBdASU7KhEKAIJEfi1kB14EV01eQnh+NXdLhFHicrgBSX6VdN41aaxAIfaNp5fnfBtgheqqTmrqX4yhai2jy/4XsHx6mlsmc68PqcIECnZUSlQBBIiYKcgxjk6PWHzersioAgoAoqAIqAIKAKKQJYQULKTJSC1GUVAEVAEFAFFQBFQBBQBRUARqF0IKNmpXfOho1EEFAFFQBFQBBQBRUARUAQUgSwhoGQnS0BqM4qAIqAIKAKKgCKgCCgCioAiULsQULJTu+ZDR6MIKAKKgCKgCCgCioAioAgoAllCQMlOloDUZhQBRUARUAQUAUVAEVAEFAFFoHYhoGSnds2HjkYRUAQUAUVAEVAEFAFFQBFQBLKEgJKdLAGpzSgCioAioAgoAoqAIqAIKAKKQO1CQMlO7ZoPHY0ioAgoAoqAIqAIKAKKgCKgCGQJASU7WQJSm1EEFAFFQBFQBBQBRUARUAQUgdqFgJKd2jUfOhpFQBFQBBQBRUARUAQUAUVAEcgSAkp2sgSkNqMIKAKKgCKgCCgCioAioAgoArULASU7tWs+dDSKgCKgCCgCioAioAgoAoqAIpAlBJTsZAlIbUYRUAQUAUVAEVAEFAFFQBFQBGoXAv8HpRdazSTJSdE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564" name="AutoShape 12" descr="data:image/png;base64,iVBORw0KGgoAAAANSUhEUgAAAzsAAANnCAYAAAAWY0ajAAAgAElEQVR4XuxdCXxVxdU/2fcFEhKSEAgECIQtCAqyiguK+waIfFoBKV9VcKlowVK0FGlrqwW0n1oFa1XcBRdQsSqICAIS9i1AIJBAyL7v+c6Zx7zcvLzlvnfvS959M+OPn5DcmTtn5py58z+rTzM28OK2aNEiWLJkSYdT+N1338GECRM6fB4dNQER6ReRZs5fknYp6x111nTEeyW/i8nvIu87yZmI9ItIszd8130k2GmfT6PIAiIPxfbhMU96i8j8LjLtUtY9SQrbZy4i87vItEtZbx/58qS3GJnfJdhpJ04yMpPosUQi0i8izd6gAdLK7yLvu7wAaeUe4/UXmd9Fpl3KuvFkVeuMjczvEuxo3X2V/Y3MJCpJtPuYiPSLSLMEO2K6diiFX0S+F5FmKetS1kXkexFp9gZZl2BHj5u8ijFEFhCpAVLBIF72iMj8LjLtUta9TJBVkCMyv4tMu5R1FcLhZY8Ymd8l2GknZjQyk+ixRCLSLyLN3qAB0srvIu+7vABp5R7j9ReZ30WmXcq68WRV64yNzO8S7GjdfZX9jcwkKkmUbmwWKyDynkvaxcxOJS9AepyWxhpDyrqUdWNxrLbZSn43Jr97HNg5duwYPPbYY1BdXQ0vvfQSpKWlteHMH374AR588EH28+eeew4mTpwIPj4+VjlYpp7WJth69RbxgBCRZmnZkX78IvK9iDRLWZeyLiLfi0izN8i6R4GdyspKIHAye/ZsCAsLg5dffhmeeuop9nfeCgoKGBhasGABhIaGwh/+8Af485//DAkJCRLs6IVM3DCOiAeEiDR7w6Golf1F3ndp2dHKPcbrLzK/i0y7lHXjyarWGRuZ3z0K7OzatQvWrVsHixcvBl9fX1i6dClMmjQJhg0bZt6jrKwsWL58OTz77LPg5+fHniErT2JiotV9vPfee2HGjBla91hz/1OnTkGPHj00j2PUAUSkX0SaOX9K2qWsG/WscmXekt/F5HeR953kRET6RaTZaN/1CRPautp5FNh57733oKSkBObMmcPW9u233wZ/f3+YOnWq+ftD7m1PPvkkjBw5EoYOHQqbN2+G+++/nwEfa026sbny6da/j5E1Aq6uhog0S8uOdG0Rke9FpFnKupR1EfleRJq9QdY9CuwQuKE2ffp0M9hR/psvOMX1PPLIIzBixAgGfIKCgmzeRyXYcfWqrm8/EQ8IEWn2hkNRK+eLvO+0diLSLyLNUtbF5HXl+Sgi34tIszfIukeBHbLsNDQ0mMHOm2++yYCM0rLT3NwMW7ZsgdraWvjPf/4DAwcOhEcffZRZgKRlR+s1zX39RTwgRKTZGw5FrVIg8r5LsKOVe4zXX2R+F5l2KevGk1WtMzYyv3sU2KGYnQ0bNrCkBNSsxeyQv+Srr74Kv//976GpqQkWLlwIs2bNgsGDB0uwo5WT3djfyELi6rKISLMEO1LbKyLfi0izlHUp6yLyvYg0e4OsexTYUWZja2xshFWrVsGSJUtaZWOjBAX0MwJCUVFRDBhRzI4EO65eydunn4gHhIg0e8OhqFUiRN53qe3Vyj3G6y8yv4tMu5R148mq1hkbmd89CuzQRhw5coRZajp16gTPP/889OnTB/Lz82H+/PksS1v37t1Z4gL6O7VnnnmGub1JNzatbOze/kYWEldXRkSaJdiR2l4R+V5EmqWsS1kXke9FpNkbZN3jwI6rF0tb/WSCAr1X1LXxRDwgRKTZGw5F1zi8pZfI+y61vVq5x3j9ReZ3kWmXsm48WdU6YyPzuwQ7WndfZX8jM4lKEu0+JiL9ItIswY7U9orI9yLSLGVdyrqIfC8izd4g6xLs6HGTVzGGyAIiNUAqGMTLHhGZ30WmXcq6lwmyCnJE5neRaZeyrkI4vOwRI/O7BDvtxIxGZhI9lkhE+kWk2Rs0QFr5XeR9lxcgrdxjvP4i87vItEtZN56sap2xkfldgh2tu6+yv5GZRCWJ0o3NYgVE3nNJ+wQ9xMaQY4i49yLSLBUb0o1NRL4XkWZvkHUJdtrpOiGygEgNUDsxmQe9RmR+F5l2KeseJITtNBWR+V1k2qWst5OAedBrjMzvEuy0EyMZmUn0WCIR6ReRZm/QAGnld5H3XV6AtHKP8fqLzO8i0y5l3XiyqnXGRuZ3CXa07r7K/kZmEpUkSjc26cZmXgGR+V1k2uUFSI/T0lhjiMzvItMuZd1YcqrHbI3M7xLs6MEBKsYwMpOoIM/hIyLSLyLN0rIj/fhF5HsRaZayLmVdRL4XkWZvkHUJdhxe0/V5QGQBkRogfXjISKOIzO8i0y5l3UhSqs9cReZ3kWmXsq6P/BhpFCPzuwQ77cRpRmYSPZZIRPpFpNkbNEBa+V3kfZcXIK3cY7z+IvO7yLRLWTeerGqdsZH5XYIdrbuvsr+RmUQliXYfE5F+EWmWYEe6tojI9yLSLGVdyrqIfC8izd4g6xLs6HGTVzGGyAIiNUAqGMTLHhGZ30WmXcq6lwmyCnJE5neRaZeyrkI4vOwRI/O7BDvtxIxGZhI9lkhE+kWk2Rs0QFr5XeR9lxcgrdxjvP4i87vItEtZN56sap2xkfldgh2tu6+yv5GZRCWJ0o3NYgVE3nNJ+wQ9xMaQY4i49yLSLBUb0o1NRL4XkWZvkHUJdtrpOiGygEgNUDsxmQe9RmR+F5l2KeseJITtNBWR+V1k2qWst5OAedBrjMzvEuy0EyMZmUn0WCIR6ReRZm/QAGnld5H3XV6AtHKP8fqLzO8i0y5l3XiyqnXGRuZ3CXa07r7K/kZmEpUkSjc26cZmXgGR+V1k2uUFSI/T0lhjiMzvItMuZd1YcqrHbI3M7xLs6MEBKsYwMpOoIM/hIyLSLyLN0rIj/fhF5HsRaZayLmVdRL4XkWZvkHUJdhxe0/V5QGQBkRogfXjISKOIzO8i0y5l3UhSqs9cReZ3kWmXsq6P/BhpFCPzuwQ77cRpRmYSPZZIRPpFpNkbNEBa+V3kfZcXIK3cY7z+IvO7yLRLWTeerGqdsZH5XYIdrbuvsr+RmUQliXYfE5F+EWmWYEe6tojI9yLSLGVdyrqIfC8izd4g6xLs6HGTVzGGyAIiNUAqGMTLHhGZ30WmXcq6lwmyCnJE5neRaZeyrkI4vOwRI/O7BDvtxIxGZhI9lkhE+kWk2Rs0QFr5XeR9lxcgrdxjvP4i87vItEtZN56sap2xkfnd48DOsWPH4LHHHoPq6mp46aWXIC0tzer+FBUVwcsvvwyvvvoqvP322zB69Girzy1atAiWLFmidY819zcyk2gmHgcQkX4RaZZgR0xeV54RIvK9iDRLWZeyLiLfi0izN8i6R4GdyspKIHAye/ZsCAsLY2DmqaeeYn9XtvPnz8MDDzwAY8aMgfvuuw86depk8z4uwY4eUEX7GCIeECLS7A2HolZuF3nfpbZXK/cYr7/I/C4y7VLWjSerWmdsZH73KLCza9cuWLduHSxevBh8fX1h6dKlMGnSJBg2bJh5jxoaGuDpp5+G9PR0mDZtGvj4+NjdPwl2tLK3Pv2NLCSuroCINEuwI7W9IvK9iDRLWZeyLiLfi0izN8i6R4Gd9957D0pKSmDOnDlsbck9zd/fH6ZOnWq+bx45cgQWLlwISUlJsHbtWliwYAGzBNFz1tq9994LM2bMcPW+qlu/U6dOQY8ePXQbz2gDiUi/iDRzvpS0S1k32hmlZb6S38Xkd5H3neRFRPpFpNlo3/UJEya0Oc49CuwQuKE2ffp0M9hR/pv+/umnn8L333/P4nCKi4th3rx5zNVNaf1RUiktO1o+4fr1FVEbIiLN3qAB0sr1Iu87rZ2I9ItIs5R1MXldeT6KyPci0uwNsu5RYIcsO+SmxsHOm2++CUFBQa0sO5aA6IUXXoC4uDhzH8uLigQ7Wq9u+vQX8YAQkWZvOBS1crzI+y7BjlbuMV5/kfldZNqlrBtPVrXO2Mj87lFgh2J2NmzYwCw11KzF7GzcuBH27dsHjz76KIvXIfATEREBN998s9V9lGBHK3vr09/IQuLqCohIswQ7UtsrIt+LSLOUdSnrIvK9iDR7g6x7FNhRZmNrbGyEVatWMXc1ZTa2vLw8+O1vf8vidigGZtmyZfDrX/8aUlJSJNhx9VbeDv1EPCBEpNkbDkWt4iDyvkttr1buMV5/kfldZNqlrBtPVrXO2Mj87lFghzaCEhDMmjWLpZN+/vnnoU+fPpCfnw/z589nWdp69eoF27ZtY7E61FasWAEjR460uYfSsqOVvfXpb2QhcXUFRKRZgh2p7RWR70WkWcq6lHUR+V5Emr1B1j0O7Lh6sbTVT4IdvVfUtfFEPCBEpNkbDkXXOLyll8j7LrW9WrnHeP1F5neRaZeybjxZ1TpjI/O7BDtad19lfyMziUoS7T4mIv0i0izBjtT2isj3ItIsZV3Kuoh8LyLN3iDrEuxYuaKX1Z2DyMCuetzxzWOILCBSA6QrKxliMJH5XWTapawbQjx1naTI/C4y7VLWdRUjQwxmZH6XYMcKi23OWQEZ8VN0BTxGZhI9pFBE+kWk2Rs0QFr5XeR9lxcgrdxjvP4i87vItEtZN56sap2xkfldgh0ru7/m0CzIiLsT+sdM0sob0rJzcQWMLCSuMoGINEuwI11bROR7EWmWsi5lXUS+F5Fmb5B1CXYsbrLkwvbGvikIdK6Da1IWwufHF8KJki2QFJEBd/Rd4eq9V8iq4srFEvGAEJFmbzgUXRZygYG9lPXvYMKECVpZx5D95Tkn5r5Ly44hxVXTpI0s6xLsWGx9Zv4HsDlnJUQGdYX7Br4Pr2ReD7WNFeypecM2u8woRmYSl4lWdBSRfhFplmBHantF5HsRaZayLmVdRL4XkWZvkHUJdi7u4oWqY7D5zEooq82D8rrz7KcjEmfA9tzV5iu7BDuuwx4RDwgRafaGQ9F1Ljf1FHnfRaVf5D2XtEvLjtYz00j9Jb8bk98l2LkoZYcKN8DG7GV2ZU6CHdePJBEPCBFplmBHgh0R+V5EmqWsS1kXke9FpNkbZF2CnYu7SBnYMvM/ZLE6XUL7QFbxJmhubgJfX184W75XurG5jnOE1XbLQ9GYGiCNrC4tO9+JF78iZV3KutZzw4j9ReR7EWmWYMcA0rlo0SJYsmSJw5l+dHQegppMuL3vcugWMbTV8yt2jZNgx+EK2n9AxANCRJq94VDUyOoS7Eiwo5WFDNVfnnNiAj3psmooMdVlskaWdWnZucgCHNDMyVgPQX7hEuzoIhotgxhZSFxdChFplmBHuraIyPci0ixlXcq6iHwvIs3eIOsS7OAuUnICqq0TEdgVZgx6v83dVlp2XL3uS7Aj09Fq5x2jjSDyx1Bqe43GrdrnKzK/i0y7lHXtsmO0EYzM7xLsILfxdNO8to4lA0qwo10kjSwkrlIvIs3eoAFydb8l7aYVEJHvRaRZ8ruYvK48H0XkexFp9gZZl2AHd3Fj9rNwqPBLGJc8FzLiJkvLjtbbnpX+Ih4QItLsDYeiVvYXed8l2NHKPcbrLzK/i0y7lHXjyarWGRuZ34UEOxzcWG78fejCFomubNKyo1Uk2vY3spC4uhoi0izBjtT2isj3ItIsZV3Kuoh8LyLN3iDrwoGdz48vhBMlW9rcX0ckzGBFRK016cbm6nW/pZ+IB4SINHvDoaiV20Xed6nt1co9xusvMr+LTLuUdePJqtYZG5nfhQI723NXw/a81Wy/7YEbadnRKhLSsiPqh0CCHantNfIH0dWTT0SapaxLWReR70Wk2RtkXSiw88b+KVBWew6uSVkAvaLHtkkxbetDJy07rl4BpGVHZmPTzjtGG0Hkj6GoIF/kPZe0yzo7RjujtcxX8rsx+V0YsFNWdw7e2DcFAU4YzMnY4BSvS7Dj1HJZfVjEA0JEmr1BA6SV20Xedwl2tHKP8fqLzO8i0y5l3XiyqnXGRuZ3YcCOo/TS9phAgh2tIiKmud/IB4PWHZe0G1P7pXXf5QVIjxU01hhS1qWsG4tjtc1W8rsx+V0IsJN+dy4rHEqNXNj6x0xyitsl2HFquaRl5+IKyEPRmIeiVm4Xed8l2NHKPcbrLzK/i0y7lHXjyarWGRuZ370e7CxeNh9iJm5ne9wzajTc1HuZ0/stwY7TS9amg5GFxFXqRaSZr5WkXUygJy9Arp4Wxu0nZV3KunG51/mZS343Jr97PdhZ9u+ZEDYwC60516FVZ6HznI09JNhxadladRLxgBCRZgl2xHTZVAq7iHwvIs1S1qWsi8j3ItLsDbLu9WDnuc9vg6CEQpfc1/gGS7AjwY4rKyAPRWNqgFzZa9Ev+6LR31hRAVVZWeAXFgahffqAlHUp61rPDSP2F5HvRaRZgh03SOexY8fgscceg+rqanjppZcgLS3N5lvWrVsHVVVVMG3aNJvPcKAyJ2O96lTTloNJsKN9o0U8IESk2RsORa3cLvK+e7MbGwGcioMHofyXX6AAvz2NlZWMVQK7doWC3/wGZJp5rZJjvP5S1r8Tju9F3nMj0+5Rlp1K/HgsWrQIZs+eDWGoMXv55ZfhqaeeYn+3bLm5ufD444/DDTfcANOnT7cLdmJDesPd6atcPkkl2HF56cwdjSwkrlIvIs0S7EjXFm/i+6qjR6GxvBzq8vMhe1nreM+A2FhoRGVbE/6pmjEDxuIfEZs37bez+ycy7d6o2CjPzIQgVF6QAsNWE3nPjUy7R4GdXbt2AVlrFi9eDL6+vrB06VKYNGkSDBs2rBXfNTY2wtdffw2nTp2CiIgIu2DnhZ/GQzyMgIQa5zKwKV+4L3Ix++egsmecPQvNz9Nce/To4XJ/o3cUkX4RaeZ8KmmXsm6kM8vv3DkIOHCATbkhNRX8Tp4EX1S+BezY0frb06ULNMXHQ2NCAtSNGQMhn3wCAXhByhsxAsKuv95IJOs2V6Ws+xQXgx/+geZmNn5j587Q3KmTbu/ytIFEPudoL4xGP8krcWbNbbcxVvLPzoag//6X8atvWRn4lJayn9ePHAk1+CdkwwaoGzoUGvr3l3c5A+23NSu7R4Gd9957D0pKSmDOnDmMsd5++23w9/eHqVOntjrjDqIrAQGevXv3sp/bs+z84Y8L4PHfPQyRgbaRuqMDVFp2HK2Q498bWSPgmDrrT4hIM18JSbuYMQy0/0bc++MLF0LJli1WBZnicshlLXr0aEi1sO7kf/AB5KxcCfUZGTByxYo2/avQLbv4u+/APyoK4i2+Y66eK57Wj+93+e7dcArXpxaBI2+0dnG33w5B3bpBDCouva0Zkdf13AOj0J+3ejXk4h8zX4aHA7mlWrYAVGbUX7jQ5ucRgwdD+JAhAD4+kIWK+HEzZ5qfIRkPQuWHH47p7c0o+21tHzwK7BC4UYIXy3/T7yiWhxZ84sSJQOBI+bw1AsktbsmSJZp4UIIdTcvHOhtZSFylXkSa+VpJ2iXYcVVu2rtf9rPPQuGXX7LXKi87UaNGQQSCmNgbb2QXI2uuLXTBP/rww9AcFAThvXszlzZyeQvp2ROS0B373PvvQ+mPP7KxO19zDYT27QuNpEFGJV6Cjm5vNL/j6PKdsmABmyddwOrRwuLj5wd00es0fjyEIy2UTEHvRrLe86efzGtIACcY6a/HdaC14C1j/XqvuxCKfM4Z5bueg0qI/A8/ZGzIFRdKGej2wAMQejE2PAKtOCQ7R+fNYwqOqMsvhwpUqvP4PN6PZDcR/9Czx1D+u82d2yFgvrmhgZ0l7dWMzO8eBXYIvDTg5nFLzZtvvglB+BFRWna2bdsGCYiiySXMGhiy3HQJdtpLDOy/x8hC4uoKikizBDtiAnuljBiJ7zlYoflHk1saggECB3QpGoRWGzXa2pPobl301Vdtjgnlxco3NJQBIWVLxX7RY8faPV7q0EpiL36Afk9zPIKXrerjxxkNpIE+g8l9LBs913f5cs2Ahy54BNhKfvgB8j/+GJrQauV70f2H3hlz3XWQgpYyAmDnyVsDn6s+cQJIOx53110MQKpZV1fP3fbsZyRed8e6eCr9JBeFX3wBFINTvmcPI514n8AMBz9q5I/6ER/n/utf4Ivy04R/z0dXOGpxd97JkpUQb5PVt/tvfwsBMTHM+qNnI6DVjJ5Mlq0RZY7Onh5PPAEhvXrp+UqbY3nqfqsh3qPADsXsbEAfSUpKQM0yZoesOo8++ii88sorrWh76623bLqySbCjhg3c/4yRhcTV1RGRZr5WknZ1lh36kHrLxc8oe08XoZN/+hPeYhqhFi0P5LZCrlbxeBG3ByzsnQM/vP46DBk0CHzQxYX28zxadIq++YZ1oct/3OTJcH7NGqg7fx78MM60dOtWdulPULjD0L+V7ThaaUrQKkRWEn/sQ2ApIC4OEmfNgmpMe52L76SLUCKOQa50li0QnzXzFsYkVGMcEgGwZNRa1+XlQThe/Mh1Lx7nZo1uWidySQtFixW3bBXi99kyUQN/L13+6Pd9UZOutCAR2CGrE290MaPLIV0KG5D/g5OS2PoYsYl8ztF+aaW/AsFIY10d4+/g5GSoPHTIJhsQDxKgt2zNTU0MDJB8EPAgvmrCuyKBct64JYb+zcDLqlVMDlxpW9FbKGjTJqtdo8eNg04TJrBzgLdmlL0wVKIEIX2qG/Yh2aC5nnruuTaKEhqHrKb1BQUQjIr/HpjBmOTZ3U3rfrt7fvbG9yiwo8zGRjE5q5AhyQXNWjY2IkpadjqSdZx7t5GFxDlKW54WkWZOvaRdHdihWBH6ELvDvchVvtXaz9P3Xum2RrTS5TvtxRc1gU5rNBd8+ilbytibb261pHSB2YeXe0vXGLKGEOhglzEEMtYudvb2hvoSQCFwRBe/dLJQKeIIjqL1h2u51ewxH48/G45gji6TNG9aMwJOifffD7sPH4ah/foxrTldMK3xMlnQSAtOYEjp2sbHpotnCIIqAlZGAv+ezutq9lnLM1roJ17dN2WKltfb7Uv8STJF/ES8qVcjmoei6xgBeHpHIHoakfLBXiNA0ueFFyAQMzjabQhyKMPj6b//Heoxfr0KwZ/lOWGtP80jA2XL3U3Lfrt7bo7G9yiwQ5M9cuQIzELNVSfM4PL8889DH0TE+Yhg58+fz7K09VKY6yTYcbS9nvN7IwuJq6soIs18rSTt6sBO5sUMXj2ffhoVkj6YFMiUxYq03UH4x4jN0/c+EwPl6QJBax4QGQmheFHXesF2lmYCBTl4+aH9bsK5VGNWKGuNXG1obgXokkOxP4GYCY4ABwMaCJIp6JpfhhzFxNA7z7/7LgNTlF6X3HGsxTAo50HWIUtwQnMgFz9XZJ27tpE2nloN0kLWK97IDS/u4gXY0tLlibLg7L57Ig1a5qSFfrKuFmFWXUrhTo0AOgF1y8bORfwhyUGo0l0L49GUjXg5DGPisv/yF2ZBpfg1dyTFsKSZxccVFUENWk4LPv+cyZSy1aHlmCwwZPXpjp5JzNVN2fAMqNi/HwIwc2EZKgTy0Spcg9l7eQvu3h0S7r3X6jYF4e+OPfIIA0iDsJ+rlmm1PKBlv9W+w13PeRzY0ZtQPdzY3jk4Ewqqs2Ba/9ehS2gfpo0grQQ1tQJlZCbRY09EpF9EmjmvSNrVgZ1d+AG01egyW7ZzJ3OJ6Iaab6NYfzx577lLVQimlybLh15NK83ke1975gyQt38FpsAOx/gWsnZQQgPeeHwOz/6k9WLD3Xys8RX9jlx9epL2Gi+ZLE7nYvYqel4JDrXSTpe7ou+/Z5dFpRZb6Xqk1z7pPY5W2vWeT3uP5yr9echbuW+8waar9yWdrIjU9LTmKNfVHs3Ev5QUhBq51tEf4uusJ59kgIQSoAzGZAkNGG/ThO575HJHa0HKDAJ9BIp4i8CSKwScuj30EARER7fZWkpMQH+4xZZkNRKTqpBLoLuaq/vtrvk4M64EOypW66Oj8+BseSaMPXwVROyphFJMkqBsaoTVyEyiYokcPiIi/SLSzBlB0u4Y7NAF8hBasVn2qpSUVjJUebHmC/+h2mBah4LYDg9Y2/ummhr2YW7PzEHWSOXByXpfpPXkdw5qtFqb2mGr2Sv0op0uqeS+R40yYFEjSw+BPnJ/o7geT1sTvWhvr73S+z2u0K9MCqJWWaz3vLWM5wrNFZgk4cQzzzAwE3fHHSw2iaw31lzUyAJESq7BaD31DQ4Gn4AAu9Ml6y4lVSGwRJbYLrfcApFY94uAli/1vZgwwScw0BxL5IuJv1xprtDuynvc0UeCHRWrysHOQExwE3XRNZMye9ABTClLefYZe0MZmUlULJHDR0SkX0SahQU76IpArhMnMcawFLV2A9Hl1pElhn/0yV2HgrqVjQen85/pfTl3KLAaHrDkezonq44eBR/8wEbhR9hdGld7UyaLDllMijFpALll8cxMGshs1VXKumNw78xa8/pFyj48BoMy2FFCBrJ8djT4EXnfXQW6/HJOCS1cTRLgDC/p/ayre573n/+wrG7WGqW/JrBC9agobo0SiKhNaKBMlU1jk5wwqxBmgFS61FHcEGWF5C2MCqUiEOLAh9wFObBSKqZ8ESRxwOQq7XrvgSvjSbCjYtXe/el/ID/wNAz7JBFS02+GyOHDmXuBMsAuCrPL9LYoOKcc2shMomKJHD4iIv0i0mxEsEPuOfmU9h4z+FhrylgaclGoRP9qy1SglVjoWBn/oAac8MxWNpUlCKBImULZr0jDnYr1YPRqyixwdLGkS6Ne/u2WfL8H45IosxA1NeuiF418HMuEAHq7sLl66dObzo4az13nnDKRBCVEYJm2sNFlsAoDwgk0E2jVsxGvULpikjc1zV20q3m3JzxjjX6eYY3mF4IxJQ0YaF9fWMimSzFqdOGnzIBGslbrcZcj3jqDiVAKsN4UxeF0x5TRFDtHYMLfipuaM/tLChxa9/yPPrKb0c7WmMy7AMEQb8xKhC53yn+TC94htEj1J5BEDcFR1KWXap67M3RqeVaCHRWr9yGhTLIAACAASURBVM6mKVAQfg7GH58EQ6YsaNVDeSCTpslWoTh5KH4HEzAlo0hN5D03Eu1Ktwq9+JMu1Em/+Y15OAJM/GPP/16ItVkoQNceAOBzIytR/4suPvbmSBc1R4Hd9NE9iGcVgSfy76a/kztF+IAB7AMWgR8wOstcbcq9p3fxJAw0nlKbS+9kbhzczQL/r2edCnp3FSa8OY1WM/KbpwszFQrtevfdulsEjMTvru6rrX7uop2UieR2yDNqWWbRo/kQn1LKXUc8T8+Sda9k82aIxgKrBJh4zBOrq4RywFN507NqL+Luol3vPXLXeJb0W2ZYs5bggs9Fjfu/u+atZVwte96ICrXG8nKmGLNMZKBlTuzbUl8P9ehVcOFiHSD6mdJNjtzmlLW+7KX5VjsXOlP7I3glZVYAJhXz5CbBjordsQd2WHYZ1IzSgUmNNEJ0kIag5UepHdIiICqm6DGP8CBWS/cCUehXboSINHP6jUS7OWgd42YiL7vMrixRth0KNKVMXv6KtL7kclCbkwP+eOBTHI4zzZHfOk9iED9tmkmbhq5gJF/8Q1aB9cnq8QN6AQs8UnPkokXprqm+Cv/gWmbbIrqGoPbR1abce0sgqXTZoxou9IFWNnKj8MXYHp6hyZU50IWLNMdFGzeaa93QR7n3n//stmxFRuJ3V9bUXp/2pJ34idL80uWKf3Mt50aW0piLWQ7pWQLY1Djf09/pG03PEJiy1ri1ldzl6O+2XFLbk3a9902P8Tj9dOb5YzYxukxX7Ntnll8ecE+WDOXlnjKPpdrxhNFjbu4aw9P3nOIjWfIDi9aMP+NZEJW/aqqtZd+S2tOnzT+upQxy+Ic32kf6dxkWE47EDJbUWMwRJV1AKxDVNaJvIn2bPLVJsKNiZ+yBHd4963e/AwpCUyJp5aXD0wVEuQxnynfDqdLt4O8XBCMS1Gl46SNEZtQC9M+nD0PCffexOhF0AST/z2z0l09B82f4JZd0iM++im3W/REj7bnexBuJdu5DrsbFimJPiM95elxr67YNA6qj8QOippH7AqUjtZdZiwfVqxmPnrFHh7XaFpTuNRlrsACmA6YCdhR7pFazbW1Oyr3nsRe8ZosZ7KA7Sw1mH7PV6APqFxKiluRWz2VhyllK00yNfNQjhgyBnlgI0J3xHUbid5cW1U6njqKd5KIa5bEKvzNqapFwEih1NvE4b/wSTq7o8VOnmpKGIOAntx2yCNLvLQul8r4dRbvee+jqeET/aPyuW9bLIasNtQtr1zIFTdKcOeZX0GWcAu+N2oTYc0qJb+Ubtgkto+MvZhAtQyUbxZYqW+Ls2ZBwzz3kr8gKJ1Na/zaptjto4yXYUbHwasAODUMa4kossEaXfFYhW+FTbCQB2Zj9LBwq/JKtzLxhm1utEAXDlSKdxMxRyPSUNpR+xv2pVSwnq1buHxXlkdl11Mxf7TNG2nO1NKl9zki0czBBF349KrnrTbuyNgn9nbspkLWCLvNBWNSOAlvJPSIf05pai++hfrUY9Er/P/rww6yAYzIGxVJT1pnhwE9N0hUlL7AEAKjRJc1hDio4ki9WCy/7+WeowRoyNB7FHxHooYsQnRen/vrXVuxEF1ZeXyIsPZ0BSl6JnBQoauoOERg9hIUuqZFbHhX01CsWyR7v673nauXME57raNp5GQjiLZYyG909G1ADTe6iBGqUlkuSDVIG8GfC8DJmGSSvtADZW19yVS2YOBHGkcVV0EZ73xvlns4dSpceg+tB54kyZbq3LU1H83tHrqcl7ZR0gax0dMafx7hXap2uuILVDaOfUaNYIH6uU9bRRFSEkwcFudE1kEcCpeK+WPuLihS7i3ck2FHBOW9/dRMUxpbC1cXTIf3qFg2Fra50odiLaTKpWBxVnSbt7emrrzZMzArPPkf03R/2KjQgHZWozQ5MTGRmf2taNNJ+0aWCaKdLDf07HDWqoWlpDBhlI+Mno7aWDkXenL1Qqdgqj3pEHorGiNE6ipYYinVx5P6llrncve8ELMiSanlJ41Yb0kqHUHE+vOx1wvgE+j931yHQQBdCW9Yf8xgov+T+k6hwyaOECmdfew06X3NNm6xqfA2trRGdBVSEksfuDEX3Mqo+TkBIbSPf/wFvvcUe55mCyAVOmSiiGNclBwtR0/lkLcOd2ne58py799yVObVXH6PQTkCeAsLVgF9eV4gUCRQrROeDtVaPF/uRr77aXkvtUe+hs2LXP/8JITt2MJmjmEJHGSg9igAXJ2MUfneRPLvd7NF+4dNP4SzyA7m2UbOsG6RmPrwMA1lfKQU3eRtQtjjKwKi1SbCjYgXfWn89FMVXwCSfudDnkskqegBYps4sR3PfFQgGjNDe2DcFyupMRVNHP9p2xqRRJq0W+cSTNocuRPRRsOeKw4WELmn04eD+1o7iFYywXrbmKA9FY4Adcluhy41eH+uO3Hd7oEPJp/bkjhIWkHXaXqOYhwAEII0YEEuN0jpTi0drjNKyQz/rjIoe0vby2CNyaTn7yissNSr9XenLTxXByT0iF3/PUqNi477hfD6sUjpabWyBJfrIJqE7hZpLrV7nS0fuuV40uDqOiLQrE29kYHybO10kXd0Xd/Yj9yX6jnPFpzsyHLpz/lrGFpHf+Xo5op0sOgWffcasOr0whqcOs/ARKOYJRM689BJT1NVgfFAIWnnoLCf30RBUwpEyrfjbb9tsjT03Umf2UYIdFavlCtihYWlTKcCRgiSr7roLxl50G1Hxyg59ZMWulqruw5fgZSVhAAtAI5cA0ia7comwFBKedpcIpTHJvUBrRfAOXTQrL3d0MHjafPWcj5Fo55fwYeiPrEfraNq5VroaAVzxpk0s3Su561DjllV7Viz6OJ1/913Iv5jwQLkmUSNHMnc1a9ZdAkD9sRq4LfoPzpzJzkLeuqA7KxXYUzb6sJHlhlyPyJpDjd5n6RtubZ8oCNofg2d7o3tce18+O3rP9eBbV8cQlXbu7kZa6CD8E3Pjjcxd05sbKXEpw2EhZpGk1oDuqt1QA09up3po342wdqLyO+2Nu2kvx2Kq5ApdiTxGcZfctZkU7OlvvKGJPSTYUbF8roIdGpr7wDehK1sU+i5SBhhXwIKKaeryCFl0yLLD2yVYW2jMn95l/1TW5nD2ZdaERAl49ELvzs7Lnc+7+2Bw59y1jm0U2gkYkGWHx5Jopbs9Pgha5kgKGGpqCntSFW9yh+OWF6oxRNnS+JlG8ULdH3uMZTwr27bNXFzZ1t6TK13lRQsQzSEZEzNYpl8NxtgjnopaSSelbOWZ2yhmiWIiY264gcUI8NaRQc9G4XctvGOrr6i0k1JgLwZj+ygCua25ZtMZw5IXYXwCxcoZFRRYZlYk6/BeTDQgS0q4Q6o8c8z2lnVWJgFjfEj51eXWW1nSkM4YE8QLrtYXF5tTXvPvAy+MarmCEuyo4CktYIenteWv4f7r7a15dETm2XKTT3JZXR5szF5mfvyyr3rDyIWrHHV3+HtbQkLrQ8GiFLDsjiJxDifmxgfa+2BwIylOD20U2vkHXM8YD6PQ7vSmXuzA6tdgIpbApCTmvsrjfLhrnD3664uKoLmhgVlvfDHbGq85RENzMOXqvDqyn7fvub21FZn279H6OQwVArwmEGmi6RtP7pxR6K1A8qGsM0XrSAHalJWUN7KIUiO58jTvBibrF62xZ1BZQX8n627sTTcx0Cbi3otIM+fVjqDdVh08ZeIDZT0nsjL2e/nlNkeWBDsqvpBawA47LFCzk4n+rfEX41X0yvqkYuqqH1G6rik7uRvs8EOeUlfSWukVJK6acDc+2BEHgxvJcWpoo9B+5KGHoGLvXrvpmp0iHB82Cu3O0mXveQripkx2FKAsIv0i0tyRFyA9eVfLWMp9t1Rs0rgUy0Lxb+SGQ0CGLJKWjZ6hb18QJgCi758nNcu09+Syl05FWC/WGBOR70WkuaNl/SwWLi3CxFcUJ6r0DrAlK9Zc0iXYUXGyvLn2aihJroObYxdDSo+rVPRo+wgJSBoGbVFgvrKKuEuD6dyJ6up8fPRh86iJ4YOhqaIKzkEWtAfYoRdz1xjSirkaF6TzsmgeTsRDsbYRP9p+4R5/4SVt0bm33zYHueupgBBx35UuriLSLyLNHX0B0nxA6zCAtX2ns4W8FUiJwhtZPckScvJPf2KWH0oDT60e3XOUqbGp5lXk8OGmulcd1MhKRQV/qWUvXcpidSkhCFlekzFtvTLjmoh8LyLNniTr5BlAfyhBBvEi8etxrKPW649/ZAoFiimLxqQHlk2CHRUHyr/fHwelqQC3910O3SKGquhhHewMx7gdqnGhp8uMS5Ox6JSZ/wFszlkJgX5hUNdYCdP6vw7fHVrWrmCHHayoHaa01dS8IUubaIfihapjQGCHZMTTaVfW0iBf4K53362bC4mn067HmWFvDBHpF5FmT7oAuZunbY1vb9/Jo4OsPRTUT9YQay5qvIYWAQr+7aN3kWsbFTJtT3d3Npc1a1hiEmUCErLmUOp4a01EvheRZm+QdQl2VJySeoGdERh8q3cwtIrpO3yErDpk3RmXbNImZcRNhvd3zWx3sEPv5hYeewesQ4I85AHRDsVDhRugrPYcjEic4fFgh6doJqBDQfZ6NtH23XLtRKRfRJq94QKkVe7V7DtpntXE4pBFiAAHKf0IbLQ34OHfXloTXrCYYuqoSKStYstq6Ne6xp7WX0SavUHWJdhRIUl6gR3KWqJ3mlsV07f5CCUlOFOxG7bnotYJrTp3p6+GyMCu7PmOAjv0borfoQ+E0a07oh2Km3NWsPpMN6Y+6/Fgh/PYoPffV3URcUbORNt3CXbEjNPyhguQM3Jt7Vl3yDrLQIW1rsja0x5Je5RZUYnGhF/9qlUxYXtr5A76te6Ju/uLSLM3yLoEOyokQ0+wwy9ZehUwVDF9q48QwNmet9r8u2tSFkD/mJaipx0Jdvjh2x4Hvavrp6afaIfiR0fnQTmCnfsGvu/xYMedSgfR9l2CHQl2REs/7O7LHwGevZjwowktPBR/QGnW6WeU2prc4/wjInRT0nD38VJMCnf21mAITUtDL4950CW0j8PPnIhnnYg0u5vfHTKaDg9IsONgEcnCsGbzFF1iduiDwLObdGSSAnI34umlE8IGQnLkcBiZOLPVSnQk2KFDnWdnS0WTPhUcNWIT7VDkGf3mZKyHrZt3sPoLjc314OcT4FHbx6ufU6BwBlZt1ruJtu8S7EiwI8GO3qcImO8K1kZmiXww/pcyuSkTBiifVeM+p4yTrX1tMuwsN8XmqI1PFvGsE5FmCXb0l2/dR1yEWRqWLFni1LitspHgZfuXO8/pBnZ4znA6oMi6016NrDhkzVG2EQkzWHyFtdaRYIfmozyEKX4nZeFCVYUQ22s91bxHpEORkhOsOTTL/KE8trMEKpK/gpOlWyEpIgPu6LtCzZK1yzPuqK2jnLhI+25tw0SkX0SaveECpPXAcee+87IV+ehq21BWxtzaKHMbAR1lAgFbYIieoaxuVMScxqJGsUN0/uVgiusud9wBp597zvRz/MZWLb/e7O1h6elha53cSb/WvXFXfxFp9gZZl5YdKxKhDNSjX++f5wulPZtUazscXQDc6UJj+W6KoSBLjiXQcXSYdTTYocM597XXWHpBKjhKlafTV2kvbuquA9DRnrfne939LorNOV91GIL9IiEjfjL4+vhhYoKWYrSXdr0HKo51hUMRpg+pp4Ed7iZJFkOyHOrdRP4Y0lqKSL+S5nWr86ChvgkGXBoJ/YZG6M1eHjeeiPvd0Zc/OsMKv/gCqrCGjyPgw+dKIKnH/Plw5p//bJXuOmLwYIibOhWOpGaZwY49RaiSAUXcexFp7mh+1+PQk2DHyiryTE0hKSngi8Wz9s6qYZnJ1Jp2HV18D86cCdVYibg94nY2Zj+LYMeUzpmyrVGmNTWto8EOn6MyWDMVc/5TrQKjNCMfipRCuqAqiy31+aoj+PdjML77Iyxr3xfHn2qzBeTfTdYdW23esM0esW3N9fWQ/ec/Q9HGjUzraSvLkJbJGnnftdDtDR9EV+lX7vnMcbvYMEPHRMPcZ7FmgZc3kfndU2knzwhKW001Ryr27WvDgb6hoRDSoweAry8k/frXzGtCeVeQYMe20HrqnrfHMWNk2iXYscIhlkkEKPCaMpfpBXZ4jY/2yDb2xr4pLENWv5jrYGLKQtXy4ClghyZMdQpyVq5kc2+PNVO9SA4eNPLBcLzkB6ughpM8OO42JhPN+F9RdbbDJetIsHMUQU0TghxqNadOmTWh7lI2GHnfHW6kigdEpJ/TfPpYFTw96xBbpdBwP3hxfYaKFTP2IyLuN98xI9FOhU7Ld+4En5AQSLjnnjZu4fyeQ7RlxN3JkhQ4akai3xEtan8vIs1G5HfL/ZRgxwqHW7qZ6Q12+OWdMqtQLIq7GmnnX8m8ng3v7GVz8y/PQmbzl5Ca2RVumPW+5ilqOSCUmWnaO9ZJC+FaaNbyXj368mx9YQGxEIdWm/K681BQfcI89H2D3mdpyonHVu+bzIrR9ut8LVzTcyE0NtXCpk2bYcIVV8KLv1ypmv9on8k/3Q8zDVlaXCgDUVBCgtNF9nh8juWauLOOk5H3XQ/eEZF+TvPh3eXw14ePmpfx6df7Q/c+oXosq8eOIeJ+e8Plz5KhlGBHreuxiHsvIs3ewO8eB3aO4aXmMSzyV11dDS+99BKkYRpEZavEoLvnMKhuJWr6J2Hg3d///neIx+A6W83ZBAXWgpf1BjuUAIGsR7y5y52GXI6oYKjag0u5hp4Edvi8MinQEvffKO5sRj4UOc/fkLoUUqNbXAcJ3FB8jjItKbmvVTeWQnxoPwjyC2fbxWnnGdqUYJv8zct27YLYG29kzzYhyKk8fBhKtmxh8VnUKMsQpVytQnfPyGHDIBfjtSjQNnnePBZsS/8m4BuIAIgaFeCzVm2cyzMVyUucPRsC4+JYMK5/ZKTbLo9G3nc9FkVE+m2BnWlzk+GayXF6LKvHjiHifnvD5U+CHddESvL7BNcWroN7eRTYISBD4GQ2XkrCMJju5Zdfhqeeeor9nbft27dDly5dICkpCZ5//nkoKSlh2dYCAwOtLqWzYIcnJ1CmhtYb7NBEuSsbu6i5KTMb186r9b/1dLDDLWJ0qc1Yv76DRcfx6416KJLbI7k/UqM00hzAOKa45QlrYIcADjQ1wSlUVhDgt9YIjFDGIWdb52uvhc7XXANU8bu5uRnC09MZ+Cn+YROceGoRS1/ujmQE1uZp1H13ds1tPe/p9NeVnoPC/euhuakRfDBmIarPOAiNc1xTxN76cJp/+aEEXnzqOISE+UF1ZSNcc2ccTJuXDFUVjUAubt6YsMDT91svvvZ2WScvEFJmUVOrIBVx70WkmfO+kWn3KLCzCy9D69atg8WLF2PcnC8sxYB0st4MQ82utXby5En4wx/+AP/4xz8gJibG6jP33nsvzMBqxI6aT3ExBO7ZAwGYltEXAVTVXXdBQ//+rNuJsNVQ6ZcNvapmQFhDiqOhrP7+FMYK9KCAQIsWgYGEPrW1UP7II9DcqZNLY9vqlBe8AQoCt0Fi7SSIqR3p1NgXqj+Bc/GZkLQtCjqnP+ZUX2sP26Lf2YHDX3iB7U/1rbdCPQZVenLTi+b2pvFUyBooCzgMkfX9oEf1NJdez2nfF7mY9b9k060QsnateazmoCBoRGDDWyMmA2lGGa5HmaP99c3LA9/CQhZA649y7lNXB74KgMT64hiIbMDvzJm2c8Tf5U2MhoJB1eBTWgbdTyL/j2gpmusSUSo7GXXfVZLn8DFPpz8o9zsIyv2+hfciUqAyzfE3wh7hnOa93wXBnu+DID6lEc5n+7H/T5xRCVvXhkB4VBMMnlDrcP2M9oCn77c719ObaOdnNV+vsMbu7K/BjV0hsKkzxNZd3mYpOf2NPjXg1xzszqX2mLG9ac+dXVSj0G6t7pdHgZ333nuPWWrmzJnD9uDtt98Gf39/mIppEa21QrwMESAicBQVFWX1GbWWHZ6Olg9ClgPuFsOzlFi69DjDKLYQMc/81hfz3lNGFD2bFovUN+vnwUEEO/1Op8PE217WPC29NALuThusmVDFAHrRrOecHI1FSQeIb6jxuBxHfaz93tKyM/pR01NhAwaw/3e9+26nM+uR+5o1VzWyxhZ8/jlzT6NGro41CJBOX4eF+a41vXf88UkwZMoCV0hxuo8R991pIu108HT6j3+yEEqytkDn/tdA6fGt0FhXCf1/9bpT1h2Ky2loaIbYroHQdwCm6eh0ihXRXbc6F//kMYvOxg9NFsqr74iDbz7Kh7SMCHhyRV89l9ojxvL0/XbnInkD7WTN+eXcGthx7j92lyo2pBf0jB6Nbszn4GzFHozRnAhFJwIgsFsuHC76Cqb1f72Ve7M7170jx/aGPXd1/YxMu0eBHQI31KZPn87+b/lvyw06cOAA7EZLDD1P7ivWmlqwk7NiBeR/+CFQzvno8eNbBUhrcQfjc7LFJNxtLgGtT4kqLFDOMCnPxObKIcTBTvr5DLj6eu0FIfUSErrwZl5vSrrg6bE7etHszJ5reVaZ0KJX9Bi4MdX1GjTWwE7EkCHQ92JWPS3zVNOXsg6tO/AYFA00PX118XRIv9qkRHF3M9q+670etuhvxhdVNNRj/j503fXzA38fX71frWq8fa9OAXJlI4CT9+NqBnxSJi2AmIHqLX88vTR/4W2PlMNNt19hBju3zEiAw7sr4EhmuXlO3pqdTWR+9wbaPz++AE6U/GjmU8o6q2xZJd/D3vxPVMlWkF8Y3IDfjW4R+ipuVb28nR7yhj13damMTLtHgR2y7DQ0NJjBzptvvomeKkFWLTv03Fp0iyE3N2VMj+UmqgU79iwsRgQ7WjKx0Rp6KtihufE6RfR3d1jEXD0ILPsZ7WDgCS0oRufqlAWtEhM4uyac9n/+fBU0+NXDpMOToc/0uc4Oo+n5N9deDSXJdWyMST5zoc8l6mpMaXopdjbavmulVw3f59RUtnqsS2AwBPv66f1qVePtem4ce27Y/M2Qi2Anb+tqSBiFyqbR6l3ZONjp2XU/nDw3EC69phh+s+hq+Mu8owzgPLQ0lWVhe2LKPrjsqs6wb1spi+H56/uDmDXIm5rI/G502im5zJpDsyDANxQGx90KnYN7QP+YtqCfnjtTsRsuVB6BWMzOGRWUBAcKPofs0p+ALD4APpit87iZrbV4BXi6bBh9z7Wsr5Fp9yiwQzE7GzBTEyUloGYrZocCkDdt2gTpGIQcp/D7t7aJasEOTzetdF/j47kT7FjL/qaFGakvHUzb895Abc0PqgMNLd/pyWCH1oxSFJf8+CNzXRqEdXg8sRntYDhUuAELyy3Dj911cI0TNZmsrT2n/Z1NU6Ag/JwubmTK1KikQby97wqz28QrezC4tsEUXEuNLFOlJw5AYedi9u/LfG6DkZdc9KVzM7MYbd/1Xg5L+lfkHISDlSVQ2VgPp2pa9mh535EwNMJ6rKXec+LjlefshqPvPgwRyRnQ964VToMd3v+lz15gQ066dBVs2DETAgIboUdaFJw9WQ3VmIzgieV9WTICSkxAFh0OgvjP3UVfR4wrMr8bnXZ+t3H1zLek/7OsBXCy9Een6/p1BN+6+k6j77mrdFM/I9PuUWBHmY2tsbERVmF6Wcq0prTcEND59ttvoWfPntAL08mew6Dl8vJy6IMZzaw1NWDHnJ4W09em4zstW3uAHcrIRm5ZgV27auFFlk2F19YJ9A2DuwesZvVQnG2eDHY4LfsmY32X8+c7vNAo8UdG/OQ2WcuMdjDowed8b/QGO8rq3vwdgQh4bkpdBheqs2BzTmtXS0qNXVpxGup8TQHhl8ZMh8tTpBubs+eAK89b8v24XV9YHcYTwE7+LixY/O1KdGHDmmeTbNc8I7e3rLULwT84AspP7wYOdn73wL9h7WfpcDjnUjONMfGB8OTKtFYWHB7LQ+5tt8xIdGVZPbaP0c45PRfS6LTbKjGgdo0s6Vdm8qQx1GZ1U/s+T3jO6HuuZQ2NTLtHgR3ahCNHjsCsWbOgE2Ymo9TSBGLyMRXt/PnzWea1HTt2wIMPPghFRUVsz0aNGgXvvPOO1Uxn9Hs1YMdRkU89LoG2mEQZg6JHkVGunaeL4HisgGzNJK2G2Y0AdniyAkrsQO5sHdXIDYDW+w60NCib0Q4GrR8+a7TrYdnhPE3jkz85+YN/dHQunC3f02q9edVvXttH+UtX0q+7yk9G23dX6bTVT0l/BVpzrs/8mj36+54Z0D80Gv6UnQmH0NLjCWDH0tJji6acbzGmc9eH7NflVZ3hzf8ughh0R5t9+7+gPCcTznR+ANIuuYFZcawVEf1xQyG8viwbRl8XA7MWpui95B06nsj8bmTalYpRrSUGlAzI70v0M1K0kkubNzUte07nYbhfgGGXQwvtHU20x4EdvRdEDdjJxvTPhV9+CbaKe7oT7BC9PF5Ia/0YirkgN6RyrJMyLnkuZMS5HqNgBLCjBIqD0K1Nq1XMFd47VPglrrkpkJ8Ajw/+Ry5U5AZmpINhe95qID6npoe/tV6WHaVFR8nTxOvbcl/HzNNNUNdUCYXVJ83zfufgTPQfz2q1nRLsuMLdrvVR8v3u8kJ4+Og2GBzRGZ5LvRTq0TL/r9wjsO7CKZibnA6T43q2eklVfRHUNVZCRFBX8PPR/1JgCW7UgJ3G2grYj0kNGtAFL27obZBXNghe/kcnll1t6qQPsWbPl1DbfRKMmmo729/h3eVAGdy8MSObkc451zjadi+j0r4JLeE5ZTugqOaUJuuLPfqtFZTWe/07Yjx7NFPyFeupskwzfT33KMxKNG5GRqPyO629BDu4CJTdiy7Oti7M7gY7tBH7pmCGIHTJ6/86pkC14ZJnT7AtzcdaL6xGADu0HhyoUha9BLQI6p2+296a84B+a8/EBPdknsmMNwAAIABJREFUAcmjU6e7bF1rr4OcB6nS+/QCBa6AHdI00lx4Jh8lT0cExsOMQepis6y5vLWnO4WRPwh68JyS/g2FZ2BZ9h4YEx0Pz6YOZ8Ovxg/+6rxj8Ku4FLgnugt+hUzXg11FH8KOC2vY33tEXgbX9XrapYK29miwBDdV+cfg0L9ngV9QOIR26cUyxcUOugFC4npDY20lnEGLTlW+CTjzOB8lcLln6o8swUFt4hUwavofbb6aYnceuj6T/X7VZut14/RY+44YQ2R+NyrtSuu3FsWoBDstEncWz4sXTh+Av/W5zKYYkpWbLNp9QiM7QlQ1v9Oo/E6ECwl2+AVZufNkFSCwY621B9hxZF2yxaV0QVxzaCarGl9ed55ZFciiozX1o1HATskPP8DxiwktaI0S77sP4hA4WqvHolnSFQNYXqivwexlvaLHArlcbctdxbTTvHHXK8v3Z+Z/ANUNJRDiH63JCqeFLpM18FnGO9wNTMt4vK8zYId4uKAqCzblLIfIoATk3UugprEU6hqqgNbI2eBZ2oNfzr+H1p4TZlIk2NFjV+2PUdnYAI14Dm3ZsgXGjBnDHn7l7GH4rOA0zEjoAzMuajQ52Lk3Jgn+J6olQcGmgn/BkbLvzS/p0+lKmNDdVNA42F+fy4E1Sw7PzuZohVJvXQrRfcZiSukWK41asENjPzgp0yszshn5AuRozx393oi0cyVd55AUGJP0ACSED3RZqaAW7DQ01bCl9PHxc4vF1tE+6fl7azSvyjsK3xXlsQQsT6QMhhtjks2vrEfvA0qzv7nkHCw6vgtu6dIDfp2YBuH+AXatQHrOWa+xjMjvnHbhwA7V0qGaOpYt7s47IXmeqZiiZWsPsMPjhuzNw3JedEmkudGFkDdXaupYo3nTZ4/DnsSfoXdBOlx/recUFbU2V0owQfE75IpIjTK0RY8bx9wS3dGUblJkcaALOtWkoZTN1LiFYsu+jyE/aBNYs0rQnm3OWWmeni1ApJw/jUt/XEk4YWsdlKDNljXwSGYF5J+tgf7DIlWnzXUEduiDywG50sfb2jzVrI21fl8jiDuMboaMJ9DFMAY/7skRw2Fk4ix3sIV5TCN/EFxdmHlHf4LMclMcpbWmjM8hsLPu5E64vyQbhgSHmR8/UrEZCvwuQI+h97QpcOiMZY9k61jxdxCN6XGvSTFl9uStcP8GyN6wrFVCAg52YgZgFVo0MpFbGrWwpIEQEBwFCWNm4s82QPKVpu+Dq2DHWzOyicjvnJ+MSDs/b/VQbtmj/+XMSa2UfnzNyGrbNXwA8yLwtEaJbii5DY91Jvdu+t4qY5+t0axMwhKHafU/HHQVsxJTXbFPL5yGlJBwICs3AZ7YgGBYhPGLPUMiINrfWGnojcjvnMeEAjtVx9BlAV2dqDmTDKA9wI6zKajJxYcuy5RemhodXHTp1hKnozx49ry/DDalboDYiq5w93jtAYbtISRk5cl97TWoPnmSkWIrBsvVA5YOPqoeTZYDnpCADkZbjWjOjv0ns5pQquQI3B9KYkCgiDLmEXBJihiMgfZ7ERDFQTgCJ9MFbSFz5zpYuB7fl4v1bsZBaV0uvvcrqKjL183VjOb9xv4pjCayTFkmsyCQc+JQBXzwf2cZidPmJsM1k+NULZ89sEPrRz7j5JZGa0EJHohe+jutCTVaXxa7gR+aGRoCXK0Bqa5h6Qh6hsGALjehVWspvq0ZxnV7WLfq3+3B67Y2gdbRHk+q2jwXHrIHdq7unAh/6NlSZPAH/OB//f0rcOux/7Z5U2k01s66aznsL/gUjha1/r3aIGrOT4xnLaq6W6urQ9YeaqFxJlkm17agyAQIjLKexVIJdubMPQ/H1z4F9dH9YOTsV+2unLdmZOtIfneBVXXtYkTaeXKXG1KXaqqlRgtpj35lqQBriz5v2GZd90KPwfic6XsdHhAHhTUnmbeMssC2Jc3Hqspg1qEfIBRK0WoVCOXNIXAvWrK7B4XBlwhwdpYXQJifP5seWb95o1pjL6WNgq6BIa2mTuNlVZfBpJhuepCk6xhG5He+AEKBHXN8B1ZyT0HXJ7UB7e0Bdniwva0kBQRuTIHwzdAlpC8cKtrA6orQpXBk4kzdQA5nDCOCHZo7rSNZeXJWrmSxTxQDpUdTxrXQeNbAgeV76GDoOriGJY3gjbsZfnz0YSzG1hvuSFsBq/diCm0MslfbCBTQxc/VdhwBMgXwE/+QFtwaoODZo5TvcCZtLj8UuTskWQgHXT4bmpob4dvTzzEASNr6cAR5eRX72GvId5xbu7TGnCnnnVO2ExqaaiG7bBvsu7DO/Ctyj6MEE9T00HLygTvyg/D58YW6uLE6y1sc7DyDoKZ072HMknk5G8IX3TdiAoLM7hqV5Q2wt6oILnz8ACRV5ENk71EQGNEF6sovQFnWViCwc+Vs0yWotqEcT7tm+Czrd5BXud+cic/e3M6WZ2KmvhYLvaULJAc7xX3jobifCbj74n/X9HxKtcVUCVquvPo8q9vTGJECl/3vm2y8zBUYA4pJDeKGobfARWsQ/ZzLVLfUEBg2rhMMHRNlNXObs2vf0c93JL9L2p1fAR6vo1Z5YO8NasEOdyPOrzoKnx9fgEq7C6rk2XnqtPV4Yx8q//CupWz0vZ3RcxXknt8CTbXVcGbPVhg9+TkW50dt3dn18PdzeC+DHEiEo7AHrrI5iVAEPVUKwHNd527wWI+BUFBXw87JAF9feOTodhiG9ce42682ivTtbWRZFwrsOEpEYIst2gPs0Lt5YdNhm9tqPOhyTK4/ykbWgKHxU3UHOvQOo4Idvj6ZkyZBY2WlzaQTzh4BZN7OzP+QWWKSwi9hANNR4wcD7RtZLAiskrWCtEa1+H/lBZsO2Mzz77N3UAsLiGWXr7gwBLZo0UnrfDXEo0Ui8/wHDKiMw7Ti1N+ZRu/45vA/4fDhHNatrqgzdL50RxtLEWmu16w8AzlZVZCYEgJ+WOg+53i1U2lzLcFOaF0YVAXaBnTtFVNzsuRHVgl8N661ssWGpMLopN+wH/lcDJinODjL5os+58mRbQPMS2vzsKp4Anu8Iz8IZDGkj/O09FUu++E7w1P82Sn7voVzddXw/qAr4dCP22DChAlthtm1qQQO7SrEWKp8CMr+Foakb4Led5NlDYHN+eNw/qt/tgI7fAAue+EoEwSOeUuPuR6LF05k//TzJUDlA/wiRwCeslKSlYusO8T75WjBzN26Cnz3ZkIOJoE7rUgER0C7S4jJskOy+jVa/Jis+uNa9l/VCghZBTuhXeGyB7HQ8TGMIURLD7UgtAwN/HULn50+VgVPzzrUal0eWpoKl4xFhGfg1pH83tHLZjTaebwOnXd3p5uyb2ppasGOUulACpkTJVuALEv0LWtqboCowERI7TS+Xc8sa3Tz84PODDoHSPlGc+ydFQDxp+vNXSpjAqH/Xf/Hnvl91rdwoqkfDAyuh351q2FT0yToFJKGZ1IgdEGXtSlxWA+yvgpCff1heGQsXEBgQ9aeF07vZxafHsEEmnxgbFQ8dAkKhj+dzGwV46hlf/TuazR+V9IvDNjhLmz2EhHYYoz2AjsHZ84ELF0HAQ9NgsCErlCKLkxRQYlmDTwVCU2PncQuxHRY3ZG20m2Hg9HBzvGFC6EEA6X1cmXj7l7OxI9YHgxkHSKtM09eYDkWHZwEZqwVKLW8+NG/ybp0EF3ClPFCSh4uOFfHtMmnTudCzplz7GCuPpsEjdUtZvP4kfshqnokFOKzVAzx2rvi4Z3lOVB4vo4N9eL6DKBLmrNpcy3BDp8XAXS6iPbGDxtZtngjF0w9Y5HsHfLK+hKufAwo016AX8sa0n5SCtcekSPQFz0dqg6nWL3su/IuZ/pYyw6YED4I17kXS809Plk/Vz3LeXGf9c3DbrAK9upqm+DJydugtCTI3HXApC1w96+uYP+uaiyCkncXs78Pm99a2aOss2RvPejy9MVxtNhfrDHGLaojEu9DcPsBk7vu6OGajH8K+3SG9KsWs4uMMnbO1vi9ax+Ay3rdDsFdfOCvLx6GMx/VQdIdgdDzulIY/OWfwKeuympXsuw01pRC5fljENljGPy0dzTKUzXs3lLCnveGujtGvgA5I1/WnjUa7fyM0Eu5ZI9+Dmpo3ZRZPvl9is5/ZYkAUtJclvArpsDtiMazf9L58b8ZG9gUuKLlkq1+EFLTCOc7d4GoslIIbqiDXendoDY5CD6oNykdKQlLbNUqOFm6FYYnPQK9O0+CEAQ4EZiIoBqtOU34DIEbSlhAiVymH/ieAR9rTZnQpQzjfpSNrN3UaCxKfNCezWj8rlwbYcCOo8Kh9hhGb7BDly06dFIxe5eyUb2dn4dlQtFA67PhBwYdIhTXwQPi3cHsSrAz7pIFmrO7uSIk5GKVVbwJD8TjjF7L9bJHNy84SskKCOD2XrZMVYY22htaXwKWE9G1hdaYfyCcCZKmuVmj2TK9srN7p8yeRn0vbB7HwEvghUvhiSVXsaKG1EiDTCDFWktI8Yew8CDI2m/b0tI5LhBum5UIoyfFmAOyqVji06/3VzVlW2DHGbCo6kUuPvQOZjCkDHDUSK5Ol/+MGQ3tD0auhkXV2Q7fOKjsmQ4BO44SPZCC5Mbey9wCKu2BHQLcB3ech5++qYaIkGKICC2C3MJUgKH5kHFvi4vn6G9NS2sJdkhm8ir2Q31jNfs9WdcKa7Ix6+FrrfbC0mJqGTNAQLtndiBEHD4DCaNmQOJoU4D00//3OPt/6c7RzOc+JLYc+o5ogLSYq+G1Z09AQ1UQ+IfQpcQP/O85CbmnEqHzV+FQdG0FFF1XAeNzdraKPyoOjoSz4fEwsOBYq/kFRsbDoDkfgDINNT3Qe1A4Wk99MCaumyHd2lw52x0KkUEeMBrtXHHgbIZLW9thj37leaRMb22pvOgZNQoVceWQe9Gdmb6z5DnhakF0V1nHGhAkl+9v9jwDw3+uA5LrP476DVyWtw+mHVoP1f7BcDYiDv8fBF/1HAMT+4yGof57WilP7LkK7q8owro7x2AXWnn6h0WzQsu8ZWBdshV9L2fAKLeqCnzxfLBsndHtjccCuUqzs/2Mxu9K+oQBO7xwZ8qCBRCDLk7ONEuws3rfZHPQ+e0YcK4mIFjJJEyAMI6DLn7KvocXPwFf37yNTU2ZqaQGD4KzFZlwN7pTtFfjYIfep0cVZGeFhGtUOL3OHs7KgqM0htosd8r30qFLjeJL+J6MSFSfQcZZmtXuLfEPabDJDe3gkkXmbl3RLedXj/aFyvJGePGp4+zn5KYWEFqP8QGRsHfNULwo+sMfV6ez39El9JPXc6HfJREwhkDNL+WwBX9WlF/XJhnBzHG7WB+y9HBAZW2+Jw5UQllpA+zbtw8GpA+EA3tfgtzk/RCSZEpyoIefuNp1sveccp8pULY8x1QDxVH78uTTUBJaA1f0eoK5OPHmiwUwCSST9SC9fAFcfYVzZ4yj96r5Pb/c88BjAgm7MQU3aSoPoyskKQ0IEHRGS08RpuXOiJsCzvCzvTnYAzuPXv89lFZEsO6XDNgHl1+fAi89FwFNIc1wybOm1NLUbIEdW+9tbK5HgNqIl6S9sPaYCbBQ4/TzPQ7wDWWuiWQBJRc2qovDwc7aVbnw6Rt5gGWAoMQk5nZbfedGaMA/IVmBEHDdMTgzyR/Km0JgRlUwzBh7FfBgZRpk+olNMDx7G5zqmg4xZXkQXlWMMTxzMZZnMrz+bDacRjfRnCwTgKP2xPK+0G+oaZ2M1Nx1zhlhDYxGux6KW+W+qAU7SiWXpQWax2eSe/HGk0vxe5vPXhGD5xRZo7WW0VDLRwTCvvjlFWjaewc88dt7WDc6Qz9dMx165RVDZspIaBqFCa6O50D3/I0Qe/In89BZnbpD19uWQWrZAfi4yFRknJqj2N7s6gp47Ng2lqiArD2bis/BK7mHgYOdqQ/+CBWDatmZY9kaOjXCO5eNh/io1gkO1NLrynNG43cljUKAnVmhoSxonVrG+vWqNPzKRdqe/QpsL3ybARAy/1L8DG9qsnLRs0om4R9hunjEhqbipWMqs1psXbsQdiZvgcTS7nDnlW+5wou69VGCHTVC6+jFaoSEDhY6cEprz8Ke/I/ZkMqgdWcvyuS6SIVaeR0eR3uvdG8iy44yaUC/ztfC+O4PO2VNU0Ozo3Wz9XvyLa7aegcc/WAMJPSrgJKyMqjOTWz1eNTA/dBz1utsDSlLH7m1UYvt6ny6Sw52yOJDGdmunRoPX713Hoov1EFAoC9MursrswBxkKWcSHjqcej90Ivsoj3nonuAq3Tr2Y8uy34IUnhhSbVj+1w6Fi65whRromwcbPSqmgE3jlUPitW+19Fz9gKPeRwKxSzxZpllyNH49n5vC+worRiX9v0KrrlnOPQePxHuveVn8C/2g9seLoDUrr3Y0NVbTZkyLS07aua169w7kFO+iyWiuDbuUYCyEvALiTRnWCP6yUp79N15sGNrIPw3c5rVYSmG5sTBSoxRq4JqLAQaHhUAt85MgN+t3wn+3wazOfPWfdoayLksAo7BcBhffwH+d0AG7Kiohudz26bgVlp/Uiah5RjjeWoD0qEgr5YpHX78stCpbIdq1qS9nnHnOddeNLj6HqPR3tFghxJ3VJ07guZZP4zPa2YyaaksJtfs7bmvm0FPYvhgVi5AL9BjKtXhw2JeefZPmgfdyz79RyBUHrwElqzOgOLIGvhw2Ydwuf+nUFbdGY7GPQi9IhKgqPwE3P/YGFSQ7YatpfkQsfHvENTQ4o6WOPZ+OBuId5jyDRCfOAqujLof/DGZga3sjjt3FkGPpDDokhAEP5ddgMeP/czAzqL4ofDkTQfssmZAqA/8z9zuMPaGWFdZ2Kl+RuN3JXFCgJ1bN21iNEdkZEBfKzV2HO32z1sWwukCjP+4bAZcqD7GgusI+JTgpfxI0dfM8jEWL5QkjOQaExHU1ewqwgsm7sZaMEOHDmW/I608xW/wRoCJ0vB+/ONMuBB2DobnjIFRt7ZoBxzNzx2/52AnqqYTlAYXM3pIY6rGimVtPtaEhA4dZapsbjHj/blWhPv+0rOkiebue3S5tqUJpUsWt0Dw+J2EGei6gn9sNW4xIUBLbnNlGHROzdVDlmjuNmIYZFYUwuQ4RTS0DhtGyQ42P3MjnD1eD/f+IRR2Bz8Cp9+5m7m0sbicmmAYPGML3HnnOJfnr5wmaaIP7iyD4gKT/3DfwXhx3GtKE01t8OVRcAz/XV3ZCAndg5mFIzIyEk4eqkSXwGp4aMkhiB92hcv8o8OS2Rwi59sVkL/rQwiMjIMAdEuw1erL86GuLL+VC5TyWQ52EmomwfCB4/BX5HrAfePauiFQQH3W5ni4+ibTZV9L47xLfvB3Y3ICW40y0xXUnIAfcl5kihtKha5HswV2Dv6cD397PAeSYk/C4ndvAf/AAPa623//A0RvDm3z6sSY4/CHN8bZvBiomevxTzBeL2sLZksKY25jPGsS9d3778fh/968FWrr22pD0zIi4MkVfdu8gltrYneEwcA9XaBbYihExdfDgCsr4YOG/fBdZWfoAzthCPwXDsIY/DOapaGl1ugTBv2aN0Glbw/offwcXHuyBWwOwuQFdAEyekpqI1+A1PCTvWeMRnt7gh2KgbH8hmavfxYKD5gyYCqVGrvRpas31p2J8DOdD9S2IeCh+GQe49qv80QYmXS/ZjfctTtfgJ+/roIQv04YR1OPCpI6CPXvhHE1xXBm/ZXs3SFhfuxbRo3cbsurOrdiA2Vm0iMbn4eKzLV2WSk0rjf0/1XLuUwu5jFd0Q0twg9eXXKSWXiX/DvdbBmmdNT3lKXBJwswMxweVUk9Wp9XRViktfqo6dvSqUsg/P2jQVpZWVV/o/G7kiivBzvL5s+Hidu3s7iNNAQ6atNNKxdpx5fzoOlQJvhMvAV2N/yXJQzgplees175PAVg04VDGe9hjZPItEu1WyhdKl2oybzrhwqCKz4ZBAP+9pIq5nPXQ7mrV0Me/jny2G9gb68TUFKP1gOIhwfifJkvrbOgx1JICARSmsdeaNFqRr/U8vpzuA57WDpiOtTiwvqZY3T4RY5oTQ25EXpV3gc7vy+C7z6rhOGX18ADfxndZhlIW0qAh6wQvIYRxe9QyvHQ3r2tWvcooJksS8pgSkfru/HDfEjGVLIEuigbFWWlIj/au+NToTorG76O9oUoDFB8vX/r+CxH4zr6fe7ZYvj9tBPssVWbh8FqXEvKPkWNMlal4x6lx96g+cNA4xFdvBYAZdRa9eds84eg98CwVrE/MSmBMOGvneDI4cPQr19/+GCKaU7Ll/tCBIJ9T2z7XsHU32XnIfXWpRDdx/Y+8YKU0b3HQOptbZURjmJmrNF+9pWnYP4fJ1i1tpGM5FceQXe5MJZgYH/BZ2yI7pHDIcAnBN08MO4F29HijSxjHzU1vMvTqPNMZVr3ZHd5ITy+bQf0rYqGOV36MxfGQQPx44v47sd1WbALvT2GDz4ID7xocg2h9//6o6PQ6V9t69gQ2HlyRR8GUGpLcvFp/KCje0dQdBKExrcFItbmvmfl9dCAlcypRaWOgthBN4AfZjyKSB4Kny/7G3y8YQIkdgdY9OZQ+G3Wdsj+bzVcVZ8Ek8YmWlWefJB/ElbmHITrsO7FwpQhrV5JtD981OR6rGy/6oRJCYpbijHXA2ptm+fAHbs/geR6VABUFkHKJHSpHjhJM9ihc27FgixMMBIEN83qCl0TgrVuqVP9jXwBcopQKw8bjXZ3gR06G0ngufUiKLKr+e/HP1mAcW+meJTCUyegsMzkgXDTn1fD0apSOFNbBc+d2guhCHT+B7+bt8X1MK80d8VVgh6yyIzAmB5XY5afnPchXMh0Xvk4ZFQUA0HbNhahW3g0zH3WdP5So9T7/8C0+8VHN0PRwa9Y6vmi4sMQVNMSCDpw9nt4jpkydpKCY+f3JTDlgSR4Yb4pdvTGe7rC7bOTgBRHkT/jnWJ3LBQdrocwzGS98CGT6zlvB2qK4e8bUYG4NhJ8i3yh75Bw+N3KNPPvG+qboRYTKpDXBTX6/8Uko1a4WP2PjMbvSsq8HuwsnzsXxuzBS7SLVh1aLAI7vvsyoSrCFwpim6ApORnuGPE2W0dT8ccv2GWDNBC8GGJS+BAWDEzZtQjQBDRFgU9Ag1lLwbWqlv6rfdbghb7ONQuUepZ1/OSxN9+AZUHVkNUbbwWKNh7WYD7500AZqajgFg8K7hU9GsEJZdhKtQqEvvl+A4wdO9Z8QNnKsGTNx5XcjA6882vwrW+ErfnjYff2W1vNafK0CzDpN1j9XNFWLjwORzLL4a/vD2KgZ8uvn4ZdJaaLSt+YPLjpb1PgXFkEPlMBAWmboCT6S4xpMIEHyyB66k/uWcGhvlBR1sgupmER/ui2VQZnT9aYMyqtwsrwb+S1DkrmU1qfMRHCFVorxztg/wles8Py0NU6rmX/isZ6mLzvO3gwuT/cGJPMfk1aqbdeyAFKBPPwn3vDrk3F8OW75yHvVA3kTyuFssta4hB6P2q60Hoi2KkrxdyH+CGuvnAcrTqm4HF7jdwWqKZKRDLK511tLSJKsENxIjEhtj+oPNlBzsu/gzGjMuCWGa1dEGkeSpCvZl+dSSfLXd70KOxHF/6/zjsKIcdtu0feefsOuGbur9AvvZ7VOnphvz+c6RwJj/43FgZ3T4RTZ+vgrXUlQGBn7sMJUHrug1ZxVGSlyZhnckWmRimez/38Dv7NdJkgi1tYV0z3is8VHvgaP+whiJFa+JCeIXBBMTo/7swAGH8Wsm5tcUlTZj+iZ+kSVlJfB0fw/1tx7AMVxTA3Ob2NhZYrOJT7MxhdUH6fkgGVVTvx+3CUnfl0WcuGQWj/ud6c0CCg31Uw+KbFLoMdOpdeW5oNF3Jr2DlErXJQDYTNaIZVw8eoYRldnjHyBUjrAhiNdvIIoNpijmJJ1K4L0T9u1KWstpSykSWDK452ftqSXfHnI9fB2UJTFs7FbzTAPcUFbV5FxTbv7dobbunSAnrISvTT2deYJw01undkxE9hniHOgp7Z125hHhAT7jZZ2wN9w6EGFdikLNwZ6gdn8ZN1387PIba5AMpjfw3bfkAXMXz0bx8MYt8+Sv5DdwC6W/BGZ+BQrI2jbB9j5tUzqMgedrwrBJ86h4lPekHa3S8yRc5f8Lyk+4llu+qOOPj06GkI29eisEj/bQg8fktrsEP97tj7XyjLboDkv5lc2F7ZZFImBuCH+RtUwoZFtpxvwUhXQo9gBngCgkwAiJKi0B+2BsGKn/m39ULg8zQavyvX1+vBztv33gv9srNVB6i34T78AQc7/HdNnaKh37V/ZP9srClvpQ1WphcmDQQJKbm99ai6C/qm92QFJi0v0+TOVdNQBjHnIqHskZWagJm1+bvys2/efwv+mNrJ3LVncAScRFoHBxVCXO2nEA2mIEJrjWIBlNniaE0+PPBbCAkOZu5+FJ+krBtE8TBUT6YGiwha1q8hDQn52Vflm7QfdFjuOHotuxRFonn5cM6l7OfBwY2QMToCigv9mMbliSn7GMihdMpVaI4m/3tbjYLn0x7/GwOqllnfKM5lzYocc6pYW2P49m2Co79BK8/fYmDkzVlwcGhPKMU4mjN+lHASgKrIT+iUCGMpElqHRqmgyY1v1oIUljFN70aXuM8unIZf8BA/UFnMhl+aOgzn35WZ2vuERrKfUUrNEkzDufNgEXzwdC6cnl8AabFRUIa0+4WFQuPfMLsVXoLnzvWBoZMv0XuaLo9HwCV/J9ZFyTK5FXEtu70BCRzte3UK+1hlzGtb1FWpuHB0meDxYZmPvsB49Dn8kFo2yyQdJCddwvqgP/tqSIkaiXVjTBH1PvhxczattN5g5/l7jkNAkR9QfJayBSPeGBL3M0RfsR8q01PYryowAPm7nOkYuB8M8w8lw5A0k0Ll6d+a+j4Yg/XERpkKdIYYv6IMAAAgAElEQVQl9IeawlPQiKmdO6VNQDfDLuznxUe+g3osRGqznbgMi0MNgdgHL0DB/rXMbS06MRH+/clkuFCMMjjlGGRd3pIMYAzK5R1xKVjzgyyZpGk2FbpVtuV9R7a50NDvmXZ6+y9wpZXaQrz/ttxV8HPeG7AVbofo6miY/dMqaMBsSon/8wxU5gyymdqdlA22lCQfvH4GNvy7bVYFSvxw84wEGNAvkmmiKekIXX669QqB372YxupnUaPsg6TsoZbcO8RmvZ+NH+TDTlRo0PNnT1Qzqy6Bc3ITXrMyB+JTGmHZm5ex85b+uBITaHsjnfuN1myXzr2tY2tqOTtXep672jqbFZPOvobacnMMHH83XX4Hd6mB7A3LmMKI/tSVnWPKB2okd699ad0lv++CbFgfFwzd0eqaGBgKo6Lj4D95WXCh3gTc49CV64keg+CySJPMUzMVV/8TeoHsZf8m0EM15ywzt9EZqUy+Qnz54X/2wLncMji8Cd3luhXC8ndMNbqU7eW3HoBL8/azHzWExcCIBz5hf1e6xatN1sPP7zAUsf57fZiVJ3zYdZB25UKYj/cTKvfAWwLqEfNM5e/MrW5QPZYz2AtXjW2CoaktVhv+wIaKEngZAiH1b3Hgc9YXpi5KhB4DQ6Eqq9lq7KxybDoXCPwoW8/+Ya3+TdYiagSQ/P19MWtkGGz96Qe4Yvx4k4c2Nr0sRm02wg0/8Hqw88nkydD9/HlN9VY42KmJCYOwuiBoLG8dgEoXH6VfOHcTUe5XWvkjcO0VtzM3KXspFe0VFnXD/tsckoOd2LpGuKFHP7gEtRZKd41ugf5wG7qVpKP1JzmkMx4+u+FAwRcs41MlXoDJlWsoal6oHSxYb85oRv+m+B86tOigspbNjgAOVTpvrCmD8jN7gA7akC6pkHzVPHh18UE4kNUPrspYAz3SsuE/nzwK9XXq3DZGXReD6WRzYfXbLbU++ALM+/AE25fyC4F4CNWyD/vX7+cz7Qv33aVnf/V4Dzz4GuDIngoYd2MsamXzzJcHPlZQQDXcM2UL3tSqIO+KqbD8fLZ5nW9HbdX9SWkOrTzlmSaAEZHRAjjpwF0886D5kAzBy8ZzqF2ylx3NVZ7ZUHgGlmXvadV9CPJACAaW7kMt9weDJrDMMX9B9wMz3Wf9YUj/TvAHNOdvwRpHY8aMgTmzd1oFO8qPh6tz1NIvewP6ju83+Y6rATr8Xbueo1gc60H0xNMHUQZOZp+A20cscKhxJMBBYIfatHnJ0B0vnMq2o2oZFAVtaZW1kbSYPNheC/3c7ZGK59UXx5pdImlMctdITg2F9OERqrKDkVZz5Q0mHn/wJkwOYKXtR6VjaQsrw86zj0J2UiAsKOoLQ3qarFq/n3nYNEYvtOAM+NpsbePug5bDBmJ8VY9rn2A/pnPi3Lb/sL/7HrwVmvLw9oBudclz0+D7swXw5cct7iQBAWiBXJgDCy69isUIzDncEkejfEdKSDj0QiVP16BQuCW2OyTg/201NRpPUmpRTZ9cjPC55JcaSC3JgZzBl0G/uMVWwc5SLC74VdFZuL1LCr62GbZgMDS5kz6cPACyv6hhQIMaWVNrk9DdBbXB9Cco19/mPAnUKDPA8Qfp8nP/UynMPYc3Gv/k4SrI2tcSm2drYMokR8/3w7inW2Ymwtfv5UMTIsf4bkFuUcbYmgf3GKALcBeMX2NxI3V5KIsRrYow0zf6bMUeq4WZ6XtjK5jc8r1q9t3mZnTAL+yBHfrukgKIWUt5/Rb8a3nOL/jH9C2IGXAdxAy6nil5qy9kwcmT2RDdkINZN0MwJvMOSLl0JPjU5sBpjFFuwDicM4dOsGQgfgjAg5L9oKKpHgJPNUBDPX6D7z0MecNj8VtyZavv4doLp1qBngFhnWBWYh8syNkCekixtD3vdTPoMaWrnoXfcJOHB7nIK2OMn7x3G1zIbokHGjF7H8y55z72LNFN9zdS4p1/5U4IuZhswNZ3YfH92yHnqD9Qsh6Sp/RhkUB3CypCnX+mFvzQMhKDlp9z1Xvg0MndsOm1RAgMOQUTY7+C0KhiiLtjBfxxegNTRPzlvYHgD1Xw80tz4HjVvVDRkAo/o0t/SGYAjL/9NehXad1ThLPOa5fPhoJPekLEjhBcXx/wxU+Ib7EvVF5ohLjkQAgN82eZKGtQQZF32npNH2fZsFd6CygKCPCFuctS3XIHcXZejp73erDz9c03Q0xJCfRdvtzlmAEOdgKGjoHeg2dA7pbXoQkFpBb9/MnX35pQKN20yGKQVvyEqtobngJ21qxdA/+XHAnjiqvhT1ebimZNxniU86jxt2xheGGoRA0ktVBfX+jqmweXNLzR6rGAht7QLS4NThZ9YTo0G2Oh/7YqaEZ/XfqwMB9f1AqRSxGpDch1jTcCOmnTVrYy//I0rcvXLIGYwoMQdLIzbNgxs9U7+/X4Ba66awDU5++CyIgsKB+dweKtNrzUAPWocUqd/gnsWbAE6qpN5t5uGHtz5nhb+pJ6hsDwK6JZSue78VKqbB+tOwPvbs6GiP14yii69kvegYDsHfBFt5oLiYOhHAHgKTwM1/ZBB1xsD1ZisHIiud2EQw7GF3TvNcJ84Jf8kI8Z5Ewfl9SlQyB6rClonruu0d/poJy1MMVt1defRaDzJQKekRi0nxYWBf+2cM8bHN4Z9uLHjO05AttQBEEF9bXAtd/8EjBtxk8M7Mya5QOxQ0wV6g/vxgr1759nlysO1ChYsz01wof+PYvxWMKo+7DeSmu+abXBFv/Y98oUprnkweXWnlV7AXrn4Ez45n8ftPm6LuM2Q9JtnwC5mpH7BNU5ctS+efsXuHq6YwsaXXqyyw9Bp8AoOLmxP5xd29o1lPMYWZwcgenPt56Fj393DmIjc2Hq+OfaTDHQZywEz7ya/ZwCgqmt+LoR9vVpgocj0uCy7iY/9sUTL4Kdi4CJx0bRZeTcz+jfi2mmW5oPRPa8jMXh8FZ2aieU/VAJ5181aUzPQgBciA+HXyr8WyksiqcWQuHIeqACqNR4coVYrHYejy40ZIuN9g+ERT0zHCol+LvV7Dm35lH8zokLN8DMfR9DKQKqTn2Xwso/NWHSj1C0vPQHsua8j3FCb2ANDmWLXWtK1900uAE6r4wC32ofKBlXBQ89lsqA0DcIjCiLU8l8rAeEWeOS0JJTdLE48K0EQFDmeLFguqhRivmQMF8EtmGYbKStS43y3dfcGQdDx0ZDLGaMIl4kMEON7sTW3HGUfSmm0J2NgAuPIVUWsrR8Z8+o0cxzgEoJfJ29lLkXkjt2JBbuDmkOgcbdWyGiuAkKTnaD8Y88AlFdBzuctpp9dzhIOz7wr0+WwE8vXA9d4svgN88MhpT0GFT6bGCWGXttz8lxUI+u+IO6fwOkzFM2Ct5/74cnoBYVwbZawa3lUDLeVNdt+F+aoORcIoTfcwAemn4L9A2NstrtrXPH4a1zWVhwuIH9fmB4J3gEgb7yeXL13ZSznFmLqSVFDGEp9SkJFAEfAr0ffLoOvn2hHwR2KoYeY079P3vXAVhlebVPdm72JoOQEBL2XiJTwQVY96q2KijV1tVl+6u1tvVH+3eDWu0Q98Q9GA4UZMheQQgEAgkkZO+d3PzP8355b757c2/uzUCh9lia5N5vve/3jjOe8xyZMBNOO3+rVBYdEe+SHPGuKZbxF/1Cth1YK/32vAuWuCSZvQjrjUla4eCsy64W/sz8v93yckOUNDS6KczmpFUkOwhPKIWekSH90ork4WXnysmNz0vhpg723UK0M6K8wdbPFsBzHcWK6HNjmeHseL7uh1L9aed8xkVLUiUshoVHvSTY1xeEDL6IzlmVI5cO3JO5jbbL8u+CY/bv9ch++zp9JBtyJmcKZf5/vLGjjQd3tMNdTXRt7JgL0fF4dwnL5mt6uiieLsbOkhWvy5v9guXKwlq5Z54RoaHQ+5EQYJEvUJTig5Jc5eV3JnfG1kusd5WcbAmQvQ3+sr7WUNTCvZsk0LtV7ty9SkIKDzo9t6QqCcUHkcA76zoJHTBWdu3qJ+uOlov/UC8pe9kqhYcbVXFLrfwVlu+W4/++S1ZsvUUmD1mlzs05icrx4SeggBn1XSjbpiKsbgoCnbtignx48gdycK/9pGbSPZWCkDBf5XHvqvaFOXk5bGm5HNrXItX1hgvbHx7ktHiEoRGF0rI/ebz8M+N8eWTdEpsHid/lRKXIp9N/KAlbGmX+v4zFvRFGX20QqJ5XGdEEJiHv2lB5yqBr5pehDVsSKxCythQJ2oSzhYFsYW91udRZjWckrvqO/kahURo/GnKgx/tli9eqAowWi5fU17veHOgJGzs1QuLgCWaEg8xYp1K6itB0dV9CKlmTZ/B1cJ6YFG3zOZ7O9X++/4h8+ccLJSCoTZLTOmr21NdZFVyI8MqwWNR1KUhX3rk/vO6i2nD7zUtzDsqvFpXIk59goHchjKr9/uVnpGnCJgn4LFHy3jMMHVIp854n3r4c3tlIREuiAFdKsMsn+vWCr5RDYBo8mQsBoWzG5vn48r2SiTE7MD5T5kGJcRRGJwcvnWj38eJHVsnqC1tV1ILwMYqjsRM3+nuScLbBnugb1uGV5d90CBS+ekzAbaKktRYmRIJFKjcBZy/wbFr85Mv6ABg8RpRjyBgwrT02WDShQDrG9LJ20hCuaeUtjTIchf16mldnfucFzyD3D1GNkPFRcLCZwlmmHqBB8+XfL5dIRK+Zw/DOxjskIaNe7npygizO2SG7AVFhlCbtE1xjOJKL8V/hKodK6hmtsvDPKTZoLJOkFyQMlgdf3K3qAC3/83QFv6HQYKWRwlwBKjbMN8gCDJbRYa6jTyP3p6aq2Zb7ox/1u3clK++1qzVQ5zA4vnM6iE7kGMrTqTJ2CAlnThTRBFRyKcVgQ6URkxRqGCrMx2Au2+7it2z5svpZCS8a2G5PEm5ZXZQku4/MBDQaEMh2CYQxeMGtjXCK7HdsIq6bjghGi82JScjz1+mw6fRAHnzwt+cfkT3/vlAdOW58uYw9O0gOfLFVRTcIOdt9BBAlyNTpJYCdG2OnSaLli0+MeTRm1Ak5b+Kb0gyYWvSICySvsFy2b50pO3dEqkhHk7VVqmAQMNJIWKumavd9sEmGDwlT6Cfrn0/I3p3RMmturpwsGCGtrW1qzec4i00MUHkk2vnFefISjJ63Ee3RRg8h4YvgKIyDW0LD24+VwCF0bCWcmbXii60pnz7J4BAVXc98draUbZ0kwy7Ml3sf+I7kA/565N832O2/5q5rPP9emTr2O3a9mf/MYRA2GTm9lIQFadIyPUHVy+J71+gP5sZQGuo6HDOEhylW0kDkbDd0RF2pFyRN2CPB5U3IR25fyEx3DUEUrSreS4rCaqQW1PZm8a0DxG2NAfvNrh4pHx+5SvqDBCZ/7WhpqQ6W+kFN0viTOkTDYmQmoOcpgApSiLihczIQzsmupLWlTfjPUT54+wtJG2DMtS8/KZctn5adMZT53wpjhwxso15neLZn4srY4QKhE/OG3fR0Jzyr+W6eKkBfLVwIFq/sXkWietZK+7McjZ2i3HKxeB2TeuTOlGauUHlK4WClYqVwis+hz8UHiwiNoE2+QbI31vDia7ljp6HwnwiJk7LAcLn80Key/dhs2Vh8noTP2idhiSeleW+8FH3coRRZYrylvqTzIsDrOG6ghz54UKr2rxVrUKAEDZ0quQ17MOlLJKzGT2Fl/eoRzbFg8Q2NEe+2ICnalyOxm0XWRt4hmeXpNsw6YRzaiPqi4qTKUelKqGDsAqyR+SzJwOHvWZstuwtvkZzDHVbVFVflyvgJ5Shm+Ky6VO7Ii2VA5gfSgMrL7I+kmiIJhLK1NnmiHI4YIJH7h8qNObGyLrdVyspa5IdL4HmH0sY8HUZ0PPG292YM6KRrKn4kVnAU5ij8JTcTKiUU8IxJThVER2NHX4OGJBX3lCFBknvQUIZKCxttHmd9HI1MKtRUpphUnjI4SC2qvRUaKhzDpJu2IIl2uIkO1JNra1rjrpjbPJ3rb3/yurz/u0Hw7AOqhHwnQ9qkqc5PXri1M3Od2cB39qz/vPd9+XJzovz0kRgZOb0judfx2LVvHZHn/lYuQWG1gKP42jyyox65H3AT451U7h0lOcsWKjjGTT83cmo2fVSOf6Xq90Bs3FYfKDe1HfNz/Ii1ctWMK+RgLQqWjhkDGEuz5PxmLxgwLVh/OxLmm07Wyx+Xre1k7Dx5e46cPNIo16aXSkwkyCKQcyMnDa+m4zWy79sllRuc5+x8ERste4o7Nuof/i5NRkxEzR0o9trY0UX7PHnnnhyj3zk9v7vmfaZOiZgeK4MeARmCC3nyg19KdMFxiWqolJeX/1YdRUhaICKh9elN0u/lzh7vWLAdFh+F+jnQX377xHC7qJvO71m4/wvJhgE3sJ3KdwIUnhAoOKS/p2K284sKxVLpTjyFmr76zBcyFgRAmsiFtYrGIwqkk7D72vNbUVkljy19T/zHfKiMcyab859/lBFpdka/Tjjbm1l3qahOqGKrnI/6KGuxFhgKLA0cV7WX+D3vo+eG7jf+rYsl+5dMlpIDscpJM2yql0w9J8VtRNRd//fme0ZuyXLK/Fiycuok/od+9XfJW3dWjy5tpmOOivNDZNDe+F70bIps9iuUt4qOygg4DmrhECvca0RZf3XhKNte+sJvV8hnn/aT+Ph6OXnSfUHM8PAGCQuukGa0x99SIvF+xlpJpybzdo3fyxVFtJYiBIsPwQfHwtsH//wLsMEF2BykL7/6YxkCaF4xCANaEoYjynRQ/JvrJQAGAPWaWTMXdeqfg3dvE0LL/ZFj1FTUYDe3Oe4zt1QC9gtjDtYcYWxkQ6PRVlvdolgSyYzWWG9Fjt0DUr4vQizhZTIqfovtPmXkGDjnAskpXicBB/vJyIJjknLz4/Jy7p0u35WRC4S8JRM6jcbq+n2Xycn7T0hNbIdBw6j1rMh4Zfjwd1+EZLkmWHygE2nIogejwry3MZeP0NWzL4iWRb9K9eDsb/aQb4Wx0xsmNr6era98T7yP5zqlptXKD49jZWxOFjKRmHN4+J2nCtDBu+E53gXPcS9gd30xpLSxc+HaZjn+YSy8PoFqMUmKzhZGXgJ862V02jrJSDkCr1Ct+qwJx1AsWMSemvMDcNNXyPSWeokpbpGcpyOlpDLJWJhwnVhEXI4g+uJMgpK9pS6vQ4lqTGyR1v4o8Lc3QKztkda5b0R1YkY6uOGv0j/jYmV0cnMjbpfCRWHUDjCPmDwVloB0aVpZIJtqZ8hWuVBmn1coF3831I5sYt6ujxQD01xQzroSHqNgJ8AdV731Szuv/7//sh6FYo3FnF6v1NRKybA8YYs2aVYv5iexqruW7ZGT5Ppz7pJf31km9PIPS/GXXceMjYWe9ouhqPiEGB4iRhcJq6L4hyWAytaela4nY6Erql1Pr6fH+8VPrpFQ0GiOaPOXs+YnO1WyuFl8vNxItN6/vdqufo/5foTS0AjqrhSgf9uw8dYBIll5eKPt9LgJV6Gi/d3dupx+V45RXvNFPJ3re7cXyV9/kqeS+ll01SxZf7xXFYnNGEioQpscyhmg8iloiEeE10twRJBMnG0Y4hX5+ZJzJEjIQEhxxk7I8VV8KFNiM0bKk09FyPGjHSyLJPtIi98rY9KMemQBMSmSNaxV1v0GkJ+6zpEJRiz1XNfPTNjmmLRsmXHjQ7L5+Dabt3v7zI/VIRPWnW9rXvXOclm6crMydrj58h/l01+VSfG+JrkeZE119aWSdMKeFSj20v7iDQx608kGKV9jjPnUdmOirrRZyj48ISBLlFfz/Wye1qGIj/5iXUekS4/ts7MDZeE6g2QjINEiibcMUgZVT6TuULWtzWzbwXu2qcs4i2g5u/7hHS/L4h93hqrwWOYCRMUaUS0WOL3gGtdGioZwVQXOl/Vg9NTRV57b18aduR3m8U6orSZM6WtjhzDALTlvyQt3pivlVUtgCMYJsDlnX2aMF+bnjJlojKnDx2skcRbYM+G4sbQiQnD4t/KDUS9KDQzCvW/+Q/YUzpTcAf2l+rOB0lzvLdxrBjYeU+fOnv+4ZOVOBvvnFdKCKGF3xD+oRVLSQ8HaGaDeWVfoAH1dGqLsv9Wvn0SOhVWiolvlT293RJk8vT+hXeu3PSBxmCKMcNCpc/2wZYo59rGHPgKZxhS7Sw0eVi2J6f0lJAL5J1DYcw/VS02lvSET1x9EAoi8cI3RUEjzRRpHN0negg5jg3BmIgJeQFQGWSOyCHmqWrSxo//m2kHDhTqErn9l1ic8bbc+TusptQhmVJSMRx4u8oen1MuQOZulFOiEwYfXoaBvIOrePC2RkZ7tJ3odI6ycEPOgDBi1T9v3oyfPWdlQILnF24A6GShNObulqmCP1FWdkMqxA+WCwQ9LXXOp/GrPr2VM+V4JGzARhZK3SXLoBBisc+0uX91YLBvz/yEhyFfOOITcnELkN0d6Qz8Kkm1fXiJDbt4rIaN+JJvqGmR9VYktKsaLMMozKzJBJiAHl4YP4W3BMPT4052Y5zoJkuiApVC/IfnJ6RzZ/FYYO8mgn44DUUFPZc9LC6U5H9EWJ9AVUqDmb1jWnmti3IH0p1SiWENBi6cKkDZ2gjIyMJme7ukje3Sexlozh4IblHmg/mnlS5L9fpg0ZRqwFGcKDj8nfpdQMU0nyc+42IweelhOFobI4RMGxMmZWFD9d8i4MAXNotBzxJwYPstfs/bJR5tOKirVWEzI36dPkurtVnnxxWNSALxq60/r5UeATw2FB0nXgHG8Bxd3XSHZEjBQLBXFiuzg8DsPqEP7n3WnbF66St4pugO5Bn9S7QhNHgOjIV5y/UJkcViyhAdFKEPGmehig0NaG+X2tX+zHaIJK/jON7+ZZIeHT4ivlaunPSqb9s6Qau8pMnA8sLYIvQ9P3QYvVans/GiX5JeiinvhGCmpMHIZtCQHt8m18S2ITvkqWBBzTph74kx6UoVeX+du1A3ZhaTz+1BTpCtDz/G+ZDgLgMHFHCw93nU+xIfeiR7nzP2b0ID8Jlu/jZ0WbhsjZNqjh55jxZMcFmd9FJw0UoJBrpE858e2JhCi0NbiEEXUhQkIcubv+FnT9B4MgHdcFhblBT2d67qY5Pgr82XcVR1wy5K6I7LxuQSJKk+U81KfUE4Bx3w03kcbJxp6ohszNmOTXHQ+qpRzTsUNlqriUnnuxfE2Z4M+btil22RqbIT4Fr8qvlYjYmMWXje7ZAwY0IzorRURvaFxnyuFhN5DelOZo8M1oLE1XALWXyMTPvi+Xfu1kjB2xbk2A50QtGUf7ZB3LrNnSEx6PErld438Tqu8M7tYzkUeXNjUGGndh3ySlY0ybH+H8dOAuGJmaIj4JRvJske+AnRpYKDyNhNSwvy7qfVV4pVfJzOeniRFb+RK6n0j5OmjB+S50sNy4WofuWhVh+dz8JKJLiFnzuZX3mNZKOpXLY2IUjGaUwGb+Zy550rR8lzhd1rMRp7TiYoPuSbd/h3j/fv7N0oTch+8opqkf8QxuXDWi5Iy5yeSNGCOOk4dg/lF0YnV+rr/2DXPtt7NSX9Kar1i5Q9glStCnuXAwAB5boSRN9XXYh7vz4B+fzOqwB9DHuJ5G1Jl32s1naCQXd3fFfkGFfiVm16T/c9foIomd1eY6xQ/vlS88ipl/vSPxFJ9UM0ps8ON0J+Ae5slev8WuTLrY1vOhNfE2yUowh7WxPtvO/quFO1KlGCUozhWtUVFlxjtqclOl5rDHTVYeCwjaUHtDqr9OzAuNZ0Vvhs/yyCFIOuno1w29QmJjvORtClTJaQdNvvl+/tUZLUpYBQiVUUSl/6J1FUYBpo3CIX8iyvQPgNm3BDmL0dTmiRuKCBRcADu/tcQZexEnfWVFC9IkXkoJ/BsAfpirAFtcyWvFR6RqpZmuS4+TdqA+s7PblAGHN/90eOp8qp/topGatH5cM6ut/alNfLcPzqiltdfukr6Be+UJhRt5tpMIcNkSH8DLnWyMFS8w4yclDwE4lp8+iEHtlm27C+VsirjnoFwcHghh82ZxEQUyWVT/maXaxQ4fZGMONuo+9WVcD6r+2JOW2C8Dl82RZw5cNxdx933bXBo6THx8lcLFDRTiyvmvKyyjxVEM8QPKJDP7pBRE34i5YfWSt26t6QFdktNpJ+0xfWXiP6zJSdyjOxsaJQdtRV2hs9EIF0Y+Z2An+HIUwxCpIdQN1fRHse97d6rwSrXnhfIQuM0eE5X+VYYOzQaaDz0VDzB6RdtXy6NlQVSfWwHoFdGaNxMXOCpApSHwqdFb7yhzif0ridFUM3tpPWtvUpkDtu/Azht4JAZYt0BOIOjaIz+zx99VcpWZigjZ1z6Rrn2oRvkjWcaZePqMgUviknwV0xkZhk8OlSK8sqlotzeQ+Dv3yQJiWVy798vUooqw59kNJs2N8alJ4DRkoLGehvFsfk+13z+uZwMNZLlxiBR/rEhZ3f5arVRQia0EEzo5O2vSsyBT9Q59CCt2HKL3HieQSVuFsLtlo2+QpISR0gaICGfluUrWkwuBhlIqqxEHQ7Scf/o2EbJOPxFl++ccCxXXjGeSLjQwp8ky2P/t0sayuzzVQK82uSytiqB2qfuQQ/08BfGShbyRwjJYiK3BdEsMum0Nhn9omFWhG2ZhdEkV8I+vzNrkxypr1ZtdGTJ6bKT8SWjnFy00y9/VG2CI0KL5bNd70k+oHq3Dvm+x8aOs/sQG71hlb1CznFNiExXQgPs8yeWim9wlISlTJQB48dL8khjQVZQA0AO6pF4uv+WzoUhnV43HorspNdV9LD/7Ltsh9DBwc/oQFj5VqbUldpX3HZ2rXIkiHOjcMyL4bFvb/2rDDkEhfrEV6quz+6trcpY4XjNOdk5d4fRGQoNZeaqzRhhUKZS9gOiY85D4Gehw+A0uNMw5Bmt0nUxaBwefEV5n0YAACAASURBVOVu2zhyfG6rr49sGzZPojGumvwscsE5t0tNY46U/whRXUR2qdyb1zoN/0hclC5Bg8MkZES4FC4/Jts+Oiwf3A6fLyAeWqr+z1sZO9WLKhEtBXtTO6tYAFj+zHUn3I1DUqpe+YMkCVkOUhJCT0BxzWgQjZ0llhz5PLRCrt0cIjeePVpKV56Q0lUFirUt7mr7mmKO9yH8ri67Ro4uzkSOkKFMamke6yVTlp4nRx/Zh+tpSCIiKiYjr6vn3rV0roqQU+g4ahxZKmkFzvMhI0ecD1PPR1Wi3wXHPz3YzD0hFEYz3rGwMBmqCpr95I1GI6q2wP9ZWTCq61pS7vrW2ffm9z1vNyLdUIopUatCVL4eJTk9CMViBzuFdtGQKa4/KFWNBSjTsEGuHLwUyp5RaoAMmdknd8qyZSsMIwL/KKOvCxKf4/4q0ktYHp0zNYgQM2fk6An0Y4mh+JrzRvSz0xnHSCaN+TYYQVSSrYFtEoct4A9TJgqZKN/fvUKiqwrkMsCtGQUYfdeHXcJ1NcsZ78F+rzs8RCob85Vh5oz8w1U/+/khZ3PSv+VESboqscBnJQEAf4Yh+qHHh/l8oi20NLZY7JwaQ5NB+x4B2ugbP1MK8NE//EwqChDFuXy37JrZUQZBE8u0ACpGAChrtVBoVHxYkid/P26fs0RH43X90tRc3zQwSpHZXAWY5N1AQriTnXB0PPa/HTDTJS+h4LSL/Ed31yKk+m+5+ySzvTxCSJOfJP0hVFpL/WXS4NWSFJOtnJh1oX5yCDDx/oHBaj8fP9q+LpCz+zBia94X4q4aIMl3D5Gtl3ws3lCdSBzESE9fC2mzS2HsBPvFyOCo8yQhpOtcTfP9dXkEx2ey+vlIa0y8hCROlsMxGfK5f6Rsh+FjFm34MNLOnB7m9lAPMIszPbaqvFnuu36fcjJdd2eyLfqsYbAkdsrZbzA69ksOlFiQnGjhMWSHHDLWWCeKkINXWVEtuVv7wUmHSBVyH2ddEus2YsR9viZ3h9QWHlLoDWfO3v94Y2fpnXfK3Y/bQ0S6Ozg9MXbM1zSzm7DSOlnGNu877hEbW9NJFDq8//5u5e3oQcUwOGmTczF4cg/WyTEo2Ewm1sYODR9HYQ5FeXGz09A0j501cYXc9JcHbafRQOL1NEMTlXhdX4E4bXobv1xxUE4Yjia5+NYx6lhPjT1P3g2hKGvKCiQHSjmhGuTjHw0GE9axobAA4F5UKOekHQKjZAmS6w/Dy6vFgvyYB3LWSXybobCsXD1ISi6rUrlE9cijYQ7N5IK9koif/OxPkxcoXD2/499mGVl5Qm4BqxISLVRYnAqvFnOb6VkuQ92il/6Wa0sCHuNdKyGxwXKoBkmItR2Lv1cAvJDnb5LhNVny6ecL5JKbWmQOI0CQg797U9Ug8fIPljYYNtXhSfLetEXyfSQNsqiZhllR+dbKk/l5CbX0bU9W9AkIVbA3tovRnGooKZptz7HIorP3QkOqGgxYPqDnjcyYpWrQUGLHXionCsvEUrpDKc3ssynTf9crY4dj+52nT0jRCYNBhkUUubimjwoRb0RdLrg2zikzXfbaj+SRBzvqENGoJF33y/CisvYIJdDPS9qQIEpCCE+EERUqS2bJyp8mXx3tnGfjyfWcGTt0njBizHfIcUUoHg3aVtS6YPTPK+1OsfoZHn4qkpx7Rzatl//9pWsoVt7PS5A4bNDCkx6e4swDyw2zEYpeThYKe+buVJSqlCZrnewdMEjejDHYGT9EPhepm0kDWzjfKA7oytjR/RB/faoyFIrBYhiyKFF85rbTyeIW/3wmBw4WX4G+6lQGDIXnHEqYZgWKBLzr+z81DJTGBqtyogSF+sjtD6WpNcfR8OBxj9/ZLIcHtcnihqEyY9og0YnHTDhOXGDvjTc/hJkhUX9OA4mGlGZODB0TaTA2oX0+gNvxp5lNsauxQCOTayeRAkXbDWcXpSXIT5iMTGmF3uFjb2MpQ6cWvpG4dr9T7aRRcjyuTmK2AD7Ufmxdc4zU+gWBXKRAoi74nl39ka6eyd13GtVQ04DChqNnSzHqIX1SW4X6SUMkHJXiN2dZJOkJe6Of+TzhoxBtqjOY9w6UfiTMwSFkk8JcMd8mpJ5jXW+qg5c5+aSU7xkmtcc7oty3Ppwq/xu+XeVJchz/Oz9LOWjMMqOuRClss4uzJLahQjJz0+Wj1RM7wS/P8gO1dpwXHJMxctMN8JKbCj/T+bPm2VskqeyoFCWNln6o+WSWMDhQjldFyDnn2UOM9DE7i16XnYWvy4ntYBltj0a1wWFx0ZQZEhZioBnKkHa2ZWOAtAVaJcHvORkdvVnaUHMm22849qVrxcfBcaivHZpwEoXKW8C25xpibX7W78xdIsWAamf/4UdSgnOib0Gk5qxEKUbUjyyaD6MvW61W+Q2okl1JkDdIktuJaZwdQ8eJK5SF+XgSqWx99XkJa9uKeeotoxa+L0Wv54p/QqBEz+1McOJuHPL7nSDH+dfxA8rooWPEBwbstDEFMqmmUN62esuR+GHyzPCZHj2fvh9z7xi11aLn8sZH10jQOi81vznno+cnSvRFPXtuV22zQjfx9nIPK3N2/t5/XI350yxew8cqmJw3IvvMW7YT1Pjy6jdECqIHyfbw/vIJ8qy1cH9gpIfkBjSAQkBKxM9oAH/6+WcybaZBmERhnhN3TeqFLLxOxMXsy2OBxDAMqYxRobIZJAbm8h2MwAcGGW07vM+e1p45cI6RW19Lkwy7dpNcefVMGRBqT3Sjn0Ozq+q/v5XGzoMPPigPP/ywJ/PF5THdNXZ4Idbx2LvWoHoJD2+U1imLlLFDw4CeqK4KQeY/gxwO/EtYsAAbsMFG5EpcseE4O54RnVvuH6gKbH7xYYmR9A3PmDZWPgY16cftCiDPZ1Tnmsvfldl3/qFX/ceT+9LY0Q9DAgF6dXQRsq4eMg6UsudHJaFgYL2K0AyyhMmd8E4VIVLz/icfSFV6sgQWV8olz70lo0fB+/+zu+2KmfLaFZNvkGkzblUFBz8GzSvpl3+w6Z/SjFwQ1h9InXe/3SOY28zQd/i0WBlwjxFVePfm1ZJWZ0BwSuCl3YjnafTxlqKaNhkZ2SbTX0iRvFW/F+vmBgn/zijlQaes/9MloEk1FhISHDw+/npFcqAjMd6lR+2hbdFIVIei0whFKqC8M0yiZeR8eTF2qOxuX1idRXSohLEmDXNctJjJOfgZiz12VeQx/Ly/SPo45wuVJ4PLEbJjpuHm+a4Kc2544XV5+l+DVNFZ8fYDS45VJs2OlK1rnHvNPXmWro6JiIAxgbSK71yfYYOtuDp+4+pS+fLjMhWdMmP62VZuWDR0CKkcdZs9uYpjX5ivz4J3bVFtMqS/kY9CQ6UeCsqe/iXif0mrDZJ5DWjkORd+kzYejIplqGMx2C0TGWvzPNN0k7puP698eWLoDFUIOKdyg4TcMEJ97mjs5C3NUhAyv5gAaS7poDoV7K2Bv4KiNoB5fgBwYMdct6pc9rzVinyF9tyLIG+ZfGGkbEDx1BPxNfLIlWOVQb9lDdgWQYvKekDOciFKobxlwuGRWVQir9Uck6hKbzlnvY/UocDv2lkoMAx7ULMMemrsaMPJAta8ULCs0cOrxZGpifOczHBstxYaPzzHnTLHd5v1yl02WHTqgiekPqBFvkJ9tiOIgPQvCpKgY8XSiDaE1iASVm0PvfSGokxnhi7q6Dj2WO8oYdCFUo1aHkzS13VJuhrTNGpISqMYu2AIs9yCJ5KPtee4P6J5zemy4ZVpYKLykZRRVgm88C+2xH4qNtlP3KEgYF0JFZ4R42IlFcQmUZd7ywOHt9sOp/PqNhSOjYYCRwkp7IARmq/JCEn0qLlyrPkS+eA1RPPw5UUlpcrJMWrJBKcwxv2HNkjdO/e5fLSqsBQ59zajvpO52LI+gVBqvrvdRYYBSwP0rB2ArYFtz5nUwEjcN7pARWGKZQBqyl0qlVGhElgGVkYUkKRYLXDMwGkRKyjoCpjmpdFXSgpq3WkpDK1T+0FDjVVee2Kf1H5lIAVGnJspebvhMS+LlZv+p1XOumiCYjpzLCvg+FysN5VhCZefDBghlSggvRwEBCQhMMuF2FsfAFV7d4SR0r2sR2cSRl/dzZGu7kGCpAcOGzlzZukuJNuZc4MkK0RVcF8fgpxHMzubJ5Hh7vRNb46l7hk75lIJgtOhsalSqhuQ03niY1BNfy5+pRWCUj92pAbqXojSV6DEx66w/rINUHTqFBRt+FyEvOV06Chvb9kgg4Z3GP2Tw2MVTT8jbCt/Vyy7NxpGvKNEJtfjFs1SkYe1CblxZiEleFO5fW4o81hp+JBgojLTiGxFTd4iP/zVSEW6QaEzgpFIv9pSOfDP61CkOVC2pUyR9VED5ZVZnfXmMzKyc+jQIfnpT38KKtt6eeKJJ2TIENc4wa/D2CF0hd5Vcz2Kl/4Mr/y7HVZrQiLZjyIB8fJDFKVZHl8x1iVbS+lK8N4/+igYP6aDzcd59WE9WDQjBv+mVc1igPSWkO1K0/fy+eoQSmSdBHeJklqJDE0slhsnPCL14eNl+g868lF6OglPhbHDZ2Go+at+DfIGFt+NqDVBuRxUtoMAO1uPhY+QilB4Jsw1MzSpgLktDMHf7heFxdeITvS/4w6JuWy+neKhk9I1W9mjEdES+NYvVI7W2LtRCNFBHI0d/XUQsL/0ABMDzEWSCmH9YcMz+akEy+TJoXLOn0bJ5+v+JaGbX5DdA8+WGfMekLUf/1XGHfxUygOx6GScJ2XYgPSiZL71THg1KVv9Q1XURo0NKAT3blmmft+SMEpFqnSl6OzIAfIKoEnD4gfLQlDXMrFUC738hMtpEgTSjQbBI0QlnLlPjFpSCdJRpLhxl4s3Im3HjoFNJnWg7Nu1UqIbSqV5/G0yZc4N6rK8ZkX2epU4a5YahKIpZqIFXpsRpLxPlyAKNQ81cYxFjJ7wo0dRawSLNHN8dD0Rfb0MRHzGz4yQ6qNbZMWHiXL21BJJnTDOVoiRx029MEoW3JMsX8xbK1UwOOevmG7LK3F8l/ybyefb79khm8IjpK09V4SfWxG9akAeyIyRbyvIRNXE33oUxeW5//j1Hklo+psi/nAUwhMT0F5ztNDZc+nPGPH892cGdp7KPMf9+8W5cghRzS8xN7hh3Y88LIpmEdTn3pyQIQth8FBOwMg61lArWdjANqs5ZRgfxQ0npLgV64tg7MgKKFuGMu9bHyhn3X+v+t3R2KEhQK9txp/GS97fs6Q2G5shLtea4CVBN8dLW4pFvKyIrMEoa4GXvrXRS9Y8XS8Hd7XI5DlRcvO9KfJrwBM2VheqGhvnQakiVJI0tKxFoyUS4/zGhHT5n+xtauMtaa/C7qy/6KR4vB36qpUazZym62mQ1rq1ullRXqc+MNLGsKYVHvN1ec7G5evASGZE9pi8TAKRnP/NlLKPOqC+NHhGLZ/R5RjT1yUsgyQ3+t0zl4Uwr7CABJVoTknwz5DSvSuQWF8JRQLwQESE9Dzl94zatsLDux/e7kPwbs/M2yYVIQFSnoDCh1C6qXgnwv/BPMUaJvn7BwAy0wFDaqwowPUKFL2vsygx70EHSF5xrWQG1EpCwQEVDW8BNNTXgbaWeV7/XtWxl4Ulg90T/VFXalEJ5LEpLRIZHim5WAcjpq9WuS+1meOxTgyQVPDYXH1nnAwbZiSTP7X1DRn05XOKvbIOa9elRzdKSJG9gWMB05YPjL4g5OaRNIhwXyto0sufRlFo7BmO0lVk783Nr0m5gwFFuNyYnI2KRdMajWhlyiT5v/ABEhEUpTzh8zDXHPMdWVS29L0nUEMFz4E1XKMEWFyWkoNk+fphzfjOyM0aE3eVZCMq91y5gSbwg1kWIUX42SDn+m2VmUnfU593VaSce9X//WKTVO6wRyQseTtDQqPDFGTPXDx6JAp4Lh0yxWOGLu5xoRNGAh4W0q2oCecMIa7cByma5UyNKcBJuS/2VFgmYUUJqKoRqaJMC+8nj6Z75mgrXZkvPoC8VawrsoOjmscH2zxz0gw1jqp3lSmjxxMyEiuep7kZlNx+foi8WMUXtW8oXPv4tw/yZSj8nZ+RtZS/62N0f5i/0+eYj20BtL7NB4xr7dfnd7gD6iTVS2H1XjlcsU7yizdJYGmNhFW0wfgBZNih3mgr9vACMO1mIupD/eBwRLIdIkA/S6BXq0yyVMoXcCQ8GQ/Y/91hqo7PyHOapTIvDLWNyqQ24zkJTMtUp9CpQQeHr3egtFgbbCyHqeFTxM8bNOifwxEQnic+qVslMjBFihpOypEtV0r9K5PU+alzvpJfP2TkWnHs/uPAOpmP+T8+f49sTRgpLw+brwgYXhhhUKib5Ywzdmpra4UGzKJFiyQ4OFieeuopeeCBB9TvzuRni/4tf/7XrT2dN+q8g6/9GHCOHZ0ICgiteXlJri152tlNBqbVgymps9fq0gWJMDxCFBUoIytkmtJSB2Nu/y23YFMMAeZ7hctnZ1SHoUNe4/rbvNwWEzTgKcZCSoy+5qjXf2sGuduu2CETwKU/IWCjxMRcJCk3/bJX/ceTe2vscGFh2JiGwuEHdgEeggKhBVCKwHzEpEE4AITe6jEoqvfY4K5zeEg/+woSLgnbouKVCG8o8cdU8nVUjc9sSU+XIU8uVYxneWseU7kTg69bCuV7p+x+77diqTMw1FQqUufaR3XMbdbYXyo7FI331wsoF37mMVBqdpSjPkekgtTo5HpuiiuRO3TFDtRBQXXnLS03yK5pg8U3xl/21lcoxXbx0V2doBy8HjcvQg9IM1kLA4GGxPdSRisvfu3zC9GGjggHo1PJc+62YxKkV1cTOpgHASFwrSgIG4ckz+hhF6BYWa34YGFsbW1VC/WOHTtkPPJjPn7vdzKweLe0RoKhsOQrj8cRC8nSQ60K97YnZvNkbewQrqeFeSwrt9+O+g4dtWoIOWe0ICioCdAVf5l7hVWmXzlUPnunFDApq/RPD5b0lDbJ+zHgaBgGYWfFSsqDw9XzcwPRP80P3Awq5QPXgc0NObETPu9gF+MxVVgfjqEwH73e1aN+LDMvMGrX6I3J8af+rmL/R5L1nn3yrBp7pkK6nnbaLWCYoneZMhDQwlooukVNHbsYYT+aSp2J5FtBzc7n2gfsNj14PxkwUgqRJ/dq4WEbzI1xFzNyirxgs4KbJaz2KQnx7idB8ChbsmMl/olJEjAxXBJ+PEj27Nkjo0cbdU4q1pZIC2pr+Y8JURt9SxMMmuZWGKnektA/UfwCOyjam/D9iWPH5fDuZtm9rkEmn49izOMssqW+XFbXF8MNEIAN0FfKGrCRejUiAR+bNO7BeBGfa1povGxA/zfg82CfANT4tco5qMkxEM6Il0AxrJJw4f2/HLl7Gm5TtbNMDt3TESVw7GsfwC1a64we0AnKzt6Hs/VNv3MefxD3qMa93MHlPH3Xzo5TuHVCSwE9pINAw2qp8L6Vt08Gr/iNquvTE+EaR8IdswGmr/OrL5+RdX5gHCs/LLftfENSr/69ZLZskMyjX0hrxUCJrKmW4cXZsiXrIjkOmv+SiiSMhY737o88lR/d+KYEILeTxonXgIFSfXgLMPit8uxbV8uvloINNPt5rAM0vAj361zckA4nQsYpNBD5nIwcMGerqcCYAxXrkSvqxNDhdzofozt98/gXz8rZXxoOJAodT08g0q4dTJyDdDhcjuhnxKd/xUA1npsR+b9Mu0mCLUGKHjqsZa8EtCHyCiMmUQ4pmmgmpetCqdzXvhc/QEb4FUgJ6giFBcRLGrzbmk7ak2d+8YkXZdeqCCmrBIEM1JE/vWkYE1lw1Pw6Z5t4Y/4vGzZTRceoHPOfJ+JuX9cKfkuLMYe4ttaUVsvJxSAPyqwVb8BNR78+EyyLPlK2ukBBTynRFyYoJ0NPhB5/Sg0cIp7A6sz30DmG+jNC1xjNoQNDi7nNmmq+DbZkzBJA2LHv0Mjgv8ZGI5LNvmT7+TfXBBo7jgaLNn647/B4/uQ1+Lk2ePjTG0XbNaxYX5ufUfTnuq/DwgynpT6Hfa8MKxRntrY1yfFa0G8jN66s4Yj4Y10OQp2tUPjnQyuxPoNgRCVvqRLLvLhVjkcOAsSf+iOhawalQhPGzYbkSeINvSQgqlrG+syX/S3PiLeFRiz1nSas/ygz0TZeLAGxqLOYL9Et+xAhzBN/jPOYgMESG5wmo2IBr/e2KCN7+bHl8k6NRcqtAaL3n0DkbcY/gaRE3wb539f6S5h/grzx3kMyJBdrN6B0DXiOdRNvlJCoVDDNJcnouM6wwjPO2Nm+fbu8++678tBDD6mXuHjxYpk7d65MmOC8SvMDCzbL3BuDkABuDEAOmOOHrFJc0KIWGsWAgf+FYlwMHg8vY/vA5HF6wtfse0taK49L8PDLoNAlS00hillB4fniPXifoCv6+nNgQ8lDUq03vFpWeLXgPJSx04Jl5Pg6yVu/BkmGsORhBRcWhMn+3LOhcOFYkATwp5c3NucwLxTo85EhE/wkbWSAfP7KCUn0OyGpM1PFC2xIJ080SHxSoKQM85GCnFbZ9UW9HM9pxvqJ58RYnzdrlcSPHi4BAVhAUf+irbFKGlEZ2ApPW1PhAfEOBeYZirHVigmHpC8vKAOYRsCF+qifzaik3owNQyIGyb5KfxnS+pWEN1aIb/85oGYdrPqafcKJStET1jxJeYxZSVQehXa8Pz39qamp6m/9GX/qc7RnQve52aNRswLewpIG1ulj9idc7E3iBQ+lNwtfQfEJnhopwcMi5O2KE3JuCDCmmIxaYTVPdO0x4TjggmC+t+2+ULjqDh+WxqNHoQRj8s+YgfdaIdVfvQtvY7SEjLkWLEwfI7x6UKBTIfE9RiwjLlP9qdumF5+ioiIYizHSgkT0+s/KxAcc/aHToqQekbbGg1USPD1GAgcH2y1mfG79nOznip0viBc2JB8sUFiCpMYSL8EHzhIgcsTv/BjJDKuXyYGRqi26zXuagIGH53EsICTB8NbynfB91eOnN6By2M7UPVorczF+EHXJ3wvKynIoonUY80hMnHAzvKLhqj2Nx7dKU952CQANpn+/0dJQdEBa8lGEjgsvcMX+GfPFL8LAjev7sG8rKhAuDw+XAzmfy4AKVKkG/KFN7Z/G4hkQloRxi/GBZ7LiCx/MDa+wRMxRf9xzOxSaKiymXMTRyQHh4uWHfqotRjvx7Hh+1vhhKi0vyWGhjuVGwOdoRoX6wpGSlTMKBASIGDR7y6yLqyRxCHMBDI8avbyNmdXSfKxO2nBq0CT0YTwYfdrHrB4b/Gn+rPLdAvFGJCIISZN6Tuh+bznwvjTVHJfmxDkS2X+obcNif7D/zWOOz8D+ajq6RlrhlfZPnY55Nk4dw+s1lzVKMxiPAiciSoC/9bjQ9+Qz6c94rToY7k+AkYnbC/2D7DkrBmi0d4Ck+ATJAMztRBi4en0zb5Dr6gELwxjzhfff6oOx0uIjTb6tEtCKGgy42Fnof/Z5TnOtnMCcmBmI4q+4Fu9LA0YqsB5uLBPfCGxO08OltLRU4uLijA2dOg5yovz9/VV/8ZyAgAD1k3PDUZqamqSirF4W33ZEbrw/SEIjveQAxuV6rGN8t3zf3hxIaFuCl79E+vmjz1rlECiifPG8rd5WGYhNcyyimv7oN2xwtnnu2Id8nuYSzM31ZYguGUMTw1C8QaPqF+Iv/ojW126rlJaqRrxzDMOR4WIBBl2vTeb1rbCwEHVDjBwqvQ7oPUSNJeRFVq8tFj90aOh3cBz6RJ+vlRDt4dVrEc/T71tflz/Na6T5fWrvcCsMmvqs97FW3WBTXOuhAL5/MlOm5n4p4VhJ/BLGSkPhHrznZimOBp05qsG3winSgnXG6GUqNKA/jpsKhT1G6oJCMH+x6eEl+MFrHOBND26bvFlxSCrwHvhOknyrZEYhcmXSZqk+0krzx1hjLCc2y6iSQ+hHK94XFNuaOJzDDsdIxc8YeHMN0bkFmHdof21TpIT4V+AQrPleUBLBfMnRXQTDIq7mBJTlROxxBYAWfl+CEkbA2QAj+MNSGDrViLhy7HVcku/Yiv0j5ntYe9DEFjCXWfMapXpNIdi+MCYzoFqdAFyMdVS+C2UpHH2AA817H+en1iOwk8pHR3djvpTLmCNrxY9KJJxADZgvh7APcY3kvJmQv9v2EE3YJ1ZnnCupwbkSaEX5WyhqrW2NmLeAecLYSQuZJZEBA9C/Hco11wk9X837mh4/eh9l7/FYiu5/s/J8rBwJQtkn1RoaB8ImXzjf2J5XARPN8AmWszCvraBw5/v3jfVX64sey+axrhV1fsZx369fPzunjtpb2p1Gei8zP2PzCbA3gijJFwnofldEiDf6mX3K/aIuu0oq3jyJ9b9VLINBcHFpgvggb81x/Ov+MK8feq+vroZj1HR/835vPl73q9l4qHyxAPpbE6CCoCsfHyaBGYYTXfcnf+q5rnWWms+KpRn95gNdzj8tFE4fOALbjRUeExQUBIZFMP1h3eM/9jnv2dDQYIve6GfR+41+l1w39b6qn11Hh8zP7XgM3x2NHcfokH6f6if+a8Z8qgKRRl71dsmv3QNYchXmJXSJVi9JaIBzqBpzuxzzD3uvNSAK6yn0XK5LmKZWzF1vrMNWzEuuFS3e/lKeHAeYMPZYHwsiSY1Yg5HTaB2C/DvoMK1NUoso26WWOOzRleLvi3xbQMsLivZLS+khlYNWG5UmW4L6qX3IB+t5Mxbe6DZftZYXvo4xWeYNJtVKiYmtxr62C3o7kAJ4mNKkRGkAosnbCv3FN0oumrzQ/KrV72ecsfPaa68pReq2225TDXjppZfURLn22ms7NY4f/OC87aBmhAIBTRn5dVJbhWAwsKw+2GxawcbEQrJMiKXaNHpmg6SPNwai2bsRvPfvWOixYZUuEuz38t7BUDqD1Z4Q3c8qUy5rQHVc4/Zmfd9GAgAAIABJREFUb55ZsWdEKtynVryOrZf3190kYXEIZ8Iw4v1LwTrUhM1GrftkueWlbbBGQ51Tyg0Ut5ShLZK924gQ8JggeFm9Whtk7vTl7QoOronNg4usKi/eTpmLZRB/Y4P1w2aNHA6f2pNSBUWhGt6nAITiY4DbVzu+WizxDyFG3FHqYy8Va8JA22R37GTzgmv2BunfdX/U1NSo6JvZqPHPwgaLNlgHYKpAe2dSIQ0xAbWlbxaeH7/7Iwm9DbV1vMOgiOG9KVOfjjpqdMa6LK3D0X8jobjUt0ngCajA4JuXEvSZP64bCk8KyJHa4E1u5WSg0UbvBvSNttDO3iu9YPqhsKtPQYE0R0RIy0hQFe//O54dG1JgjPiC417gNa9Lu0HaAuwXFPaPXoiLi4slOjpa/HB4wGfwaMd6S8NsbKBYSAI+QgLudGwmMHLNi5buX91vvjVHxbtouzTDCPHxg5LeNkuCt4F8AP81TvfDNY0zHPtbX1O/H/P3jmNUjfUmwCyPf4o+rcU7nyJt0UPVc/kf/0z8S3dLU9wUaYw/y5gXzdXiX7IXwwmendjx5FrvNO4VjC0lRd4p2ycDvEtlZB0W/fBBeAcGbazj85g/826BV6mpxjCG+K7AHNOGhdSv8jDooWswvjE+cc+W6FHGffHMvnXHMa6hIGD4eMNr5V2ZI0cz/eXTzRdh0xa56k6UZQ0zFAi+H7+PrRKA6ueCj2ovRT/GG3NM9415DTAb55b3sAijYGXDxTBKE+yVAf+T64GJ3iUVQcPFb+Bsp+/VrDTwWYIOvQRDsFbqUq+QtqD2l4m8rZY1bSiIi/yVKbhPmrEYmDcu/Tc/K8NYOAJSi2OwLMJavGU0NgmrmvdWCWnzwb/OCrIeZzy/Ccd9iryQKpzvB4MnHcqoHxwxKwLBxNgQIOc0dVA0fxjQLPMbDaNJt8Ubcy4YuTat0Sii910fycvLk+Rkz+pXOK4n+u8DXwbI0CmGZ5SRmmNYH/hTvT9Mej4jozrcdCnb/KDMAxPOnroHXsEIGKRm0Qqro2eUYaHQF5qRFK6WR6n9vuF11cLj/T+AcQBvZ91sGKggsDKvc1qJKysrk6ioKJshpN+Pea4FrsY+VE0VA9eA/lY3G//XPv+dvVv9DPoeZiPL/P6cenwxT9qgTFB0ezYBu3bQ0iIxUB4C8Z6Tkds0tAl7CSINPKaFsTBv9jkK23qVS43/QYwDGDkN2Pv8G6CUY2FWRhAM4ZZ4OeIdJXt8EwQlPSWttVaGNEQAZmVfj4bX3Q+83HZQJYciwnQOjJHYFjhVML+tMFJp0LQhCmOFs80Lipd3LWBEcLK1QVHyQb6B0XYfKce6cTA6TSp8A6UEEfj0UkACLTAuYM14497eJ4PxE3sfUZcVGAcc/ujoljiMCOSqwopTG2YrUhhRHbvDMdXgJYFfGBF+o7OMf9Yk6AmmwIKz9YCH19UhP4b7Gp45oACMnGibN9csZY/TsWcYjycjU2VP0mTxxWfpbTXo/zJ1Kx+s637WEEQpEdmHHhPZ6Jzdy9l6yfvr8ey4/pudteaxyN99gP60rML+9T2se1gcXkZNoItRDiumAmO9mFY92jXHV9r62c8h81jW44+GBZVqfT/zvmPWDcxzMXA13loBnE2DocxOs8/fUG0qapOgN9Bv0M9auGdewTFiXMHs7DHfyzwfzJ87zg39nbnf9HNaYWAFfYj13QKn4kXG2q77znz98vJy1OeJtLXZNxt5aFuhce3He4/AenqOtzSN8ywyZu6Xb/R36H7QKKTSb59U+xyCbmgQiFD8rGFwfKdifMRJQUuJ+LYzaDa15cmQnSUKAtcAOHkgjBlOuooIUFi3xIA8yUuywydKRu4GiSJBFJzw9RjvRbEjJQIwtiI4S8OrjklMXZFysipFHHM0Kwr500gpSACEmsEDL8VY0yY781Nk78ZZyplJdB9PiRp7SFKmIzIaV4g1CusFWsEAxq0TQOTkIGecsUPjhnLDDQb+3/FvxwYyYdeZVMysU4l+agIhYSpiXZCtOv3O9RXIfbHY6ngs/9kdnepcwGSAnmSVq85Bvsbv3Idbdejzq+cWKvywuWYPYWglBY22CtRMtk6Iqpey/UfFF96OwJRURH58hc+lhQxOzMlp3vM7VPTdrD5m/gRD+MxzoDAngnCjGMAPWDG+GDjhr4ZdKPkYDNtAaVuPjeOXGcRK+khOEeri5O9DLYvVCvIUVmnQpw4+b0mvWLT08zqGu83F95y+INOH/v0CVSXyGkASyj8vlICkIMXc0opaAkwC1gW+nLEvubq2u0RIsuIxf8cHG9mo5ctl7zIjYVxLV0UlHdvsmBfA7wmnMIfG3fWB+Xsdau9ubRB39yADmAHXG6cge8wX6Qk5B++j3/eiFS9KVr9I+b1XtEwd3/0ibO6euavvHRP5zUmnWyZbZeskq6RYLXL/dTNVxflyePQcxVBNO6TyZSQFv1LulKpY95+aN05qcjl71u1/NJhtEiIBy2vfXCs2FsufLqpQtWDSs+FygAeWdZWcjRfC1sikV9sO3ehuIq6r/iMU5Oq9n4HBaIZbKIieyxq37g7a4sk71QyTnhyrjyEzlz8N2W5UBOe5um6GK9w9cfxHH91nVxjV8bk8aTMhL3uvAbSrneHp605q1rmG5mcfC8KHpSgA6UzMdMr+8PzHBg2So9VZKMI8H3tIB+vkfEAffzm1g7zE8VqEDd+DMUphbuTCxAy3ZBg8llDV/G2vyftnL5LP4CE2y4MP+8nIS9MlZFykqm3Eua2lO7lR6j7IK+NeQtgb6YT5rincc7j3dLVOO753wuwIu9UQcbIn8m+S1zgWGje3h3lYAb6hgOcY0cFTJWY6ZUL3QtF/Sw7tlYuftSe68BRu6cm41/PLsU1d7V98Tua8NeTUCElBCGnr6X7paV86rmOuznPaZmwTir2tnYnR09w8T5/t6zyOuTQ1zcWyv2SVIteobTZygJ0J8/7mNF8mT4aPkJR9q1VeoDNpgzHUBhIj77IO0hbzcQUTvyvlIElK2/m6yoNzJcz9YxmF6vooUMd3sMLddO8AmTY/FPmM2XKw7FOZNeCeTpc444wdRnYYBtTGzvPPP69Cg64iO7fPAZvKxBopHG94EDSTiWNP6IJ2+vP+aYBCTEOIFS6i7R+ssyuaGY5imNcPAIzngJHv4MnCoCcImTLIbGWuwWN+Fl2BunrnTuC871H1gVgnyFxlPga8+UmBq4HP3qnYcSiOtMeO7fNko6OCQ+WJjEe6uOngJX1j7Kx75TMZNwwGC5K8WYivekcZ4HUNNopW/bzcqIIGhSKEHao2Hi7GXYleSLlwa/aj0NGR4p+IBLiqFkSDAFdDsjAJAEJGgxobkaJKKJOkiky932CQciXZ990nlRs2KFa8GstOYeIfc1p04cwuT8aX+p17yvjk7nr6e81w1dfKkmMBzugRYG3KQ1QHeV7uxpfjs58Oxo7jM+l+4+eagtjTPjcf991XfFXysZk1KAAUxI3NB2AcGousJ8awHaPd+x307nvBWLVsYYvcmB8n4/5oODiodHEDpTgaOPzs7PA4uThmAHJyOmpnuGsblW4m0rsSsh3qHB99TCbYkzh/dUI/Pz8Vxo67Z+/L7+k8YEQ5Zn6SSyaow/cjTxDKryvxROnT52rjqadV2HvT9kcAu8qqrZRbUdH+EeT50UBkbsn82GS5BoaIWViEkqQIlP6hBvnC4zkr5PWyDgfArPAwmZ3X4paQQ9c609cfgVIB9CMwp4UsT4y2U2oBZfGHsXpXe72Wq5GvQjp85pTNRQHMccjJTP57qV3yOM/jONZ1kkLHoi6Nm32jqz50ZNfryjHWnffem/fW3XOZNM89lvtoI2BjYRPARAda5/xlIAwxsQTq63J9Sb1/pKo5xgKaah9GfiyF7IN0LjJ3hQ4Bs+j20zip/AIQBkj0POQF4VhKV05NdwV3uT5l3bVN7d1dOXy62zfm42kk65wc/d7d6Qau3rmjs9U/Fn1633AJndhR+qA3z/p1n2vA3OqkoCZTMkveB9QNuV3NyKPsZ+xDjYioVjUVyFVDHlfMnjd/tU4CAVmNAmEKy3ewRhWlePQlctGFP1e//+zjx6R/aY7Ka0uAATSoX7pMPes6GyFGdvYmqf4EBd4zZkrE4A5jRrf9/ZJc2X9sl8pdDo+7VkK3Rsnn7xrj7qzzokDEBYfS5ipZtq5zWssZZ+wwZ2cl2MpISkBxl7NDz+nTE74ng9Kngr3GIpPCYiUNeQvm5Py12NT/uRe44ae6VhT+56EUGTynA2euNy0+Bzd/LhaulAeb4gtvVcHGZxSLTfJslN12IfSwF72MAnCooxhzEVh1IhrELzZWKZ5MGtfCaE5AeIJKnO9KuMmx8NdobBbjQqJlPAyaBOT3uErg62tjZ9sFn4iXI9c7HnjY02B+CfWFZw4GCBbjrpQvZ+1zXGDcJZpqzxYXODIr0ZunF2bH62uDk58HnztMMu79syKNoFSsX6/Y8rqSU2Xs9LXxZG4DvamtyO0q2tlRlJLfO+Ot96Tt32RkRz8fk5Qpx7GJ8/0z6fQW311S7N+sCqeR2YsyLNioZO5KqBjmInETRFHy4MP+6qdtHsLYGb7sbKk4+jFo58GkCCY1nTDt6npMKKdxlA+M/nuDbwZE03DI5AUhygvY1nQYLo8MmqjoWTlOLYNCxDfET/7n2lIpARxJy6St3nL9y8A1Q2Ehexg9pu7mEdcupbx0Qyk0U8Xy+rwPPZm8Fv/puXe6KoBdvlw3X7ozDLvTZhXhuRoRHvRdX0dn3bWRRkdCgEVFVmjMmimcg/HZlWCypFDROQc0yCRtoSJDhr5WGIRPnjigapaZI4ietv3qvZ/CcHGgferigfk8jFj2w77NYpXa8DZHCgzHlkUSF6a5XMfd9Ynj93w/NG5b8JPKP+fcsGVnOb2+p20330Mz/unPtAHBdYr3o3AusX6Tjr44a4O+DhV2fR4hcy1VyEM7bF+/xPF8XQeKnyfclAZDP1G1Tyfcu+ozR8eubv+ueZ/jXIMYQD8/qdY7sR1CGT35Uo74RQe4LeLL6/B5sv8HxBt7KpTBQ4dDd9Ysd+9er63m49zVxnL1zmnYVW0rlZMvACdoksjZ8dL/9vQ+G5/u2nQqvmfdn+bWelm/foPMmnmO7RasBaTrAWUiFeJdsH8yX3gd1hYaPE1gcntz9Bzb8dRDt1eVyG1JQ+WCaAPS3l0xGEJBpQ6HCdexdR+UyrN/OGp3mf8IY8fMxsakrGXLlqk6Oq7Y2GjsxF/4C0kafbHqDHqvj638vfrpKKTfvXvcbbL03W1iORQuGbBiN2U2CHKZVc2Zpz6d1ukcs7eYX7ryAukJohUcHhs6AN4yOLT6z75TXZfF5BKnLkBl7JUqhN+V0HMcOgD01e3MM86O5UKhFlAoeAtHHQQu2KizoQ0czXDGBYl1IRjKJ8MZIy5kDqIMXhLTaxibNgrJuEKJmZukFiwfbCJ9sXARxsDnppjrX7jqP71ZcnFn5CcDNRZchci10cdrWdLSJPnHP0Z0aqdibVOfDRwoibfeiiiU4e0wy5lo7Ojnz377PkBsARcExbQXkt00C1pXY5IewZbyJhjlgZJ3PFcGpKbIQwlb5GBC+DcCY+OzOqvlQI/izO0fqqasGT9XLb5Uwi6JNQpUdiV3ZG6QvcDnO0rSCS+5/8UwsYyvlUqfxarfooeDsc3MaqRzQdrz6BqrUbQWoX/SerJekqNwIV+Bwp2cPzv+kalgd2WooUMIXmS5l/z6d0birqMwIqq93PTO0jDhWsA5wnGu4VQ8pqtCmo7X5TzjO3YlWhHqiQLort9P9++722btsOD6l9BezNTRa96VI6av+oOGzBrUHXsKRoyjMJpyBYyfDaDwNxftDMZ6sHLchbbDPW07Da1K4Pr7gyzjOIwnRnNYHoD3YR4WpQaRnY/glNNFb/kZoW80dig6UkBmvPRHDKasUyk0eirWF6visQH97O/lAyddQXKZTP/hbPUI7gxifQwZRF2xwum20MBqgfEQgPYlwJBju7kOdEeoizAKy2sUvn7MZgDRaBi78lyXl1J6QTvUkgZM3UGUrgChTuUmA87EQppx1zL5SeSrj0Gd79dPUazT2RKCyA9Z1SgJ3x8oNZkg98Gze4J+6aptRx/JRDTPuK47CLqnfWSG9PEc0l+zQKi7NdHteGfOF/J/jj9xUBVPVtdud656+mzm46q3gzwIBqydYA/xjw2Q4BH2lOI9uX53znHX9gYYOiw0yrm+rapYhsEgGUe2rnbhekPnRV9nNB07WIf6a+in8kYZDGzdhHuNMgpmOeMiO3z4rKwsuQXUzEwS+8tf/iIZgHq5Eho7pMxkHkL5obVSmb1BHerVZhHvJoOezgvJuC2+Rp2LVQOny+SCvZIZMUpm/utcASmflAzeIGFBZXLD0j/Z3YawLwuS6mkYEOdrWyBSAiT10lQFldIeVj1IiN/VlebdDbKg0AzgfUHdioQ436BwiZ1zhTqFtNGsHeBKqJDQ08NFhorRupmtciKpTZKR1PnQ+9FqEXXn+dHXTv99tIRPRRK6h8J7s91Uqrg4l6zIV89CL2ZfLVIePorLw8wROR7ERTpmXpIK1UdMj+vkFT98//0qkuNK/MFGEw1GwMSFBgMIxwLbyndOPv6vFmxSBmRfeXFPZWTHsY3ae+ioiPE4fscaKlU7SpXnzZm8d32ZfDYpRBZ5hcn3x7ses/pcGh4+pNKEIsR8AnLpv1+SJ2FQ/AnRykP9F4P00ksS4aFOgOLEZOQhmB/m6uf6elo54gYfODBYgoeGS8OtCUKaZsJnliEnpTuiwvX71jmtJH752z6Snd4mC4sf7c4lVX2A4mk/kAtNnq6Hjuy05eFQGQwC6QBKSdquu8grVS7zMtavAIxbOg44rh2NERo+CTenqZoWeg5SeaODwx1cw7ERWvEze4UtqWDUgRPDN9xf+kEBovLubkPsVuecIQd3t82cO3uuXgeGQYM9i2L2KNPQ2b9ws4rmacWSn9HTf6rkQ8yzvPa8xCN11fJlVUceTCwYeOJQtI9z7Pr4QQrqrKW7bff0+V9FeQBC2OYBvqZrf3maV+HpPdwd51gPxtnx3OtaUJOJx4563aijxHfVeNKIYpnni44uc8+h8aT24iNGFIafhY6LUvoE9wtPhJEtbxhdMfOoa3Q4P/gMZgeeEa3aLf3vGtzj3BdHeJ/j8+n93VnubF/s/X1l8Kh3ajI4u7sOdme8NxytkYM/3aEKKvdk/3es1eXY587qfnkybnp6THfa3tN79OQ8pWt+iCKkmHNNYFN0BpE8I42d7nSGTgC2O6cUXonMC1AcoyMZsGLaaomI2mJ3WH5oqvo7sfqo+ukI5Vmcs0sOI4+D4fYMFLEctBzFFbdWyhN3GEYQjYvxswZCqcJiuHO/Ha7ZqHlToGq4MIdHLYpgpVFJ1f7BwCvOULVbdM0df9CajnrdoZJ6e+TGgKQgYb897G72Gi1ebAV7TYtYUKzvjsd8hR5oLbYFt7ZZDRLCyBrz6xVGtrkEbD6tvlgcw6Xf1ZM96nLtKaFXivz5vKaW5rFeMmXpeR5d5+s4SHuv1ObTDh3gfdWzQ3mjN4xYZXqkWOQ1b+lS5PyMxqZWjWJ3mdiY+hnEBVdfjY3JqCgee/nlEgp86pHfHlEL27aKXdLvBRTRar9+TxY7Z32hoQGeFDLrbV+aMdeOz79/4Zd2fcd7hZ8di2hXsOQezBX/bVZZdVGTrIYT+HqvULl9vIHBpZPAXAOBf7+GApGHaqtQGLajOjsVKiY3eyL0FsW0UyLSEPpOTLLKq+Hzr1y6VQJQVyf2zgxVcDKnvlo+Ky+AMRWF5OyuazI5uzezCxoVQ4whhPa8baooTmcJi7a6kwtzDMfL6oHTZMZ599jlx9yPKuD0epuFuRVnR8RJMgy8WZHxLo27/KezlTFYh3msazo5e5bu5oyoBFysMZwT1dtBNY3ie4Me7ZzHcrpuiO7eR2++70mbGSkj4QrfkVZ4+QyERNMgdSbh02JlIJK1dbTOHVyxN23Sxg/ny62JQ+yKDZuv25O29+S5uGazVg7zUdzBlXtyfVfnKIePk/o8XNdz/5kFJjb7M429GOyEJliX+QhGW0k4Yn532lGqP+O6xesrYwj3ZmSg3zUDTnkky12/qXcARwnzgWhcFfmUSmpaKmjzLbZ8Nxp6JR/mqz5jfiylr/Y+s6Oyu0aKbpuj0eYOtubYJ90d757mApnvc/KVo9Jc3GjLrwoeZh/BaSpuUAZU1PnxMvBBVN39mqS7bf86HuvwfYi+buhYL0loMfzZzvv6t8fYAV2dHJwFTvzREjNnhEq+054QwwsD+FbYavVuDtbsk+giFBs0SSOYy6b+5COlfLGAo7lYnycvNAUcyxERkQpCNgFKnDmUlw5cND1mNHSYj0MWNXPV9O0zqSQGYoF8TSkbXGxY4ZdhdLNBYX6Owt/0lzf6lUg2ai70gxL4t/6TJexoe2EvB68PzzNDJniPzGvewEIb7dTY0V4r7e3XcLkiFMbkIm0WKkZMGKXif+65rkPnnvThqTiGz04oIqM6DPWbPa28H3OKAlDtvRE01CSLMPoKhir+Dh03ThlCJ199FawxBk7Xy2cBjEQkryO6lRdRKEGvtiqPXTQ8bzEwJvsCdvF1ejfNDGYqZyTYT6r3lKs20ftoGRiCTS4BVbSj1ZhMvGWQ6gcuijF/95X3xtXC2Gm1M3ZY0PJ1GDfnRSWBFdZXNgGDmwOnASUIf6cFhQo9yyyGSrk5IUO2owAm+YLGtIfEabJnI3egBvVlcuprOkVaGA35KYpkxq2slruGHnY6dMxFNnszthjteTgHBBYYSwNW14FBzVvCLuyHf6ht5UKYi+D98m2qyCONnavn3WenTPKaZEXkuvA5DLMsGGmzIxNdKpzObmOGnXE8coxTUTR7ml0lCXOO5y3JUkxIWgqARXcHgdHv/nSc6715x+7O7a0ScPBuFB1FNXaz0OmStDAdhVmNCIs2XtUagsgn5x8hRTqBnO/4m5Dett3dM3Ms1mXXYOyi/hmgmNrgdgc3cnfdvvj+87fWyISBBnmDIgUwvUMaPXSe0Zmm90rC704Ho6Uv2u7JXNf6QF/A1fUz99bg2X8LnHTtuZuMfHdXujveO/KEQTKDyJ87KXn/hBz7Y0cB7rCzojsZNJz7bAdl5Guo0YY0hK9Dutv2U/lMjggdGn7UsYKA3nDmBPrPN3YevBq1DKB01t4gw35j1OZxJ/Q0Hzi0QZHOFmR9Jk3FhyUPRczOmf+APH78K1uVcl4nDVGb8ajMzQTOaihemagySuOiurFZZnwkCmNPrH1XYsYkm48jJIV42fqDWUgaZzVce/pNHquSkuFhDZ8RqxZWa7pFFrbtkBoklGlZAGVxAQqDdkd2z3vVztjhBkNPVd5jB+1oPp1dkyFrHq/zBjxZFLvzbKfqWC7MNNjirk4xkq5XodqvB6xt3IzLP39XyoBfrjvU2aDrLV7Zsb1mY6f/XUOUZ1jnZvR137iDLrjy2HFRnDZsivxx2Vpl7FzqBQhZXDzKXVjlw9I8O0w+n5nGCSvbX9Je3Z7wtQ/AvDIkKMKG13fVtmUwnpbDePpJMuohwTh4qTBbMmsMozu2yU8REVjgbEhFPQgW1+QxNKguAXtZX4s2Dhk14bvpSl7d8ysZX7hXXhxxpfx1XmeqzL5+NvP1vkJUriOpucPzyrFcurJA5frpvD3zeWYWNlfPdzptiKeyD83X7qs2s/+z4ansd01KJ2Y447vdKvLuTL7OaMepaLurd+UsV6y73vhTNQ6cvXcqtyyToAl3vo7cq1PVPnfX7atx7+4+zvZAwmq59xH6x/HgaZRT5+y6Y4Pry/Vt59w1ypFKsoLYS/sruG/ZmpMShb8p9UdrUZzbT+VFaepzfX9XrKs5D2dC5yiQwNRgRY7TUmHk9fjFoG5WM+oNQu30Duhcx6i7fd0Xc12TBJG1tC8cvnwmDavm73RKu6Mm/883dua8LzLpdUmesNgj9g9nA4Ge6GcKDimcsobVrJswv8sxQ89s8L4GpVB8trIj+fNEklUygfzITm2VWFSyK0ZV6hDQb74+8lw7WIqzBd4vtk4Ck5KE3iHtkXD0mFBJfBSMFxQqkPQOLx/VwYbh6UDffeky5AolA5oVLPHfHafwvhruRe8ujSwz9IJ/c4Pmsznz4nxTi6Kn7XU8zpzYToWeGXVmg0JHswpA5UlDk17G3D9nIiHRSKI0iycTsTvPqY0dTm4Nr+DvnrBwdec+PFYTcNAzyZoWhPdx7PG+jrhwZ4vi4kdWKWPHUegkmIZqylrOiTSYn3oijrA4Jkd+XHZCiPnXMr8yWn45+9TX+XHHZmRu36c375A5pR/Kl5PukDvOcV4UuSf94ck5nWhS26mtzYQrnOexV3QUB2WRV0YR3Hlpz7S57kl/uTumL9vcVaK7hlRx7tGbW4qcyObKJhsDFJPCg4aG2fYHPjcdFn0VVXbWD33ZdmfXt+WKtRNt8Ji+gkW5e6/uvj/VbXd3/2/6+2+y/dyDdC6iM2iguW/IuhaANY77OBVv6inDl/VsP+hJm83ratT5CUB/tEk5jB3S3ZPEpuSD48pIsdYD/ggDjhI+NVbBAF3pD1wL9t24UcHZzNH6iHP6KeKlwJRg9S9ocBhqEyJHPdBHvP1h/PSCHaC7bec74vzVOWju3lN3xrM2Wj1dC/7jjZ01c9+R/un9pT9oEN1Zfq462iiwt8bmje4u1p8vfPv6rTIqfaRSHvniSRwweYu3rd7HPc1p0gzPnQ+qz07ZCyws8NwUWvXelko59oeHYRFLp7wdHkPDagW85QdRP2FjOy0fqUGZgM1nNyeTejqY9l7zOOBaQyRscoBUbekAJXNSsT5Nd8O/3Z0knj7nqTzOUSHUHhYaG9qrxPtzXPmwulSCAAAgAElEQVSByYXePC5UwcNRyBYVsWv3HYZnZbSMeOHneHd9WyzOVaE2Pg8VobEr+gYy2NMCpvp9L37kNRg7HVAoJjdzre0uJKsn73nuztWqbgeFCf3fH991XaWe3MPZOV/e/YlEtLg33FZNPCwzSp+U4GuXylAwKzrKobw6yUgO6qvHcnkdnXtFmCJhsRzDcZcnoz5EVLfnOW9yJs713nbyN91mxwisVpDotGEUjxFqT5gqu9sPVLjWbf1CQZT5exaIMOjg624+mL6vYhyjQrrDyFnhPlOIaLuR/D+9z7zC3W2nq+O/6ffeV+3o6XW+6fabo51UpFOAKnHU8xxZ19jW3qAtetJmxYDZTjfvrq/9wLKWBOcpjZavFm7qEvpWu79SDv1kh7TWdSB5nF2fhhQjQJaUEAkeFSHBQ8LEN8pffGAAdcf4cWw70S90hDLH0EyeQoQDCQMqNxoMfmyTF4w6kgc4Rqr4DimOER9NcMVoUBwc6eb3qiFs3TFa/+ONnQcffFBRU/dWCJNZA+w8FbXvAP7C5OfuiHmQcOCzuFc9IGqfBpbKK9+1H6g//5OfIhIwM5gYeTsCJXaFrdYLPdivw3u9HgaOrqCun4mUtc7YqTx9Zm3seFu84G1oU9hwGoz0JnoaLjbfqycLhKfPeiqPMzPAaJgImVxo8DCfwRzdUhPWVPxx8w9+IL4HDuA93qfY2vpSzMoNFw9VBbydLpT38dTb4fhMjpCL3ho7T/78JRj2qIUBRXqsV7h8z9uAjqmidTASzcJ7M4/OcXzxcxqe9MhpJY4QT57PBZLXYujfDMsKwYL+xHmVsmuAYaj/3muETB2f2pevwOW1PB3rjMKGPb9Apv3k407X2om1YfmnRfLID40cqFMpjoX/qDQM66HXk8/paftPZZu+7mt/023WuZzlyO/RSeHmPmBEdiSMhb4WzrvCnAIZcuMYITGGmeWTDhfttLOkh7g0nFUiO5QlJuPr4x2fsztKTV+3savrfdPv/etsq7N7nQ7tV0Z2F8VHtWKs0An4x+N7Y/j3tM0s7pq35IBUfgnG0SBfRS7Q1twm9TnVEn9jmupeRnz8kJZAFAWFa7O7SDoNnqOL90nSbWDvhTGR/69sFSWis6puf5U0HEONLCfGkM0AAqMm78GovXeAj3j5ug79OOqxJK3RovdmR+MyAqQqqSBVISyataM0sRLh0nVZlVIK2nIdzaaeGTEzTunHZkZC7vG8jgV7PqNhvA6v1x2Wv/8aO1/TauFqgnAi3hAJiJgfipo2+0mJX7OML7LI/TXpdrA7Xe8l+e67JWTMGFkbZYGhk6MKvFGmooL6LECBSM/bGyNHd0fmd/+Kyssjbb3TW4x0TxeIr+n1dHkbG30xiR0GhUr17nKlYLOivfbW6ArU5oVpPWjRLe+8I+HTpkn6o92jI/ak3ebkTxoELaiTxPHECtmKaa+9BoU/DFQu7l0ZqTyHBAP1SARm3SHmBdDA0ELFpTtGrn7f22eSrn2MWkwdySuIaeczUskhHIcRBfYrN6RghN4N2FygKjirKZX5PaNoDTldF83jc6+6qNUGoXsxfqoMSLKv/u1JH/fkGE/HOp0VO5b9UmZ9d4nER/vb3eqRZ4/Kqi9L5fXFozp915NncneO+d2Qyro3uGpP2+/umc6k70+nNjtjSWRf0pHA6Eh35rHjO9BKiS6ASaSCWbjuqPxOzGV6z5m0r4UFITs5MkA44JijQIXHG/PcC4gbeowZlYoAVLi7aIKvY/ycTu/962iv4z1Ol/ZzzOUszpRKsHJxj6BTVsPLNYSsN9Ecc7t702ZFtpFVLQHJiLKkBRuXZXJ4L6BljtcgDboXyjd4IWhjRe6OAEXeeKJOqkCe0YDcoMbcOqGB5EwIeyPpEB25lsGhEj4pWrz8OvJ+zG13JAjQ+c3aQRo+JUYSF4Fsq92paYZ4O3MUOz4P3yMNI6ZPmA0fTY7EtURTvXsy9v9r7HjSS31wjCcThJCzebvAagCZBqNlZkS8iiDx80/fWS79lzylvts2Y6K8dIWRhzMIuQ+Ppk+yFQrtg0dVl9i/8LcYZFPV79x8Bj+GvJVeiCft78XlT+mpzvIwtEdBT2xnSYSfv/WWhP7tb+rZ/ONQvyc0VIY89pgtMncqHtpZyN58H3Oej/KWwIvCgnHu6i51N5mzw9h5ELc3opKU4JEGhWZtpntqZsf+MeOS+TthV22o6t5c1GhUowedqy6ayX44uRtG0kgfCRsSLhNBIvJ1SXfG+n2PPieDR50vCy7uYNKqqWuVeT/dpR73qtlxcvc1HXkzX1cbenOf7rS/N/c5nc49ndqsHR+cC4pVDwaJprKmg6ESzgM6GEhjzTxLd55jlSfUTp9/HNfiuWYW0NYUL4kIj1BrCVknCfGlMaTpsbVy0tX7IvEFvbasc+YIV+Ezn65yOr33b6KPTrf2m5EY7A/m0pJlVe0PyL11N9Y96cPTrc2ePLM+pq0FVeparGJtsoLSHCymh6oUy6NbAwjGD52mJ7Yck4gAYw9vRBSpGRTYXEdoZFKY41n8Vp4q3zF6+cxOzg2tL/FY7uFxoFPXc96su5jJVnSeYl1WlXLm1rc7OrtrvP7X2OnOSOnFsZ5OEMf6GheAnvcw6hwwgvPzVVukoqxE/n39PEMRQmVpGkM9Tezuqjna2PGLwqB9x6gQ3RvxtP29ucepPHfXXNQYafdWmjdkDSdzFvlgm4eAkrrg2Wdtj2YZNOiUGzx8JkZM6J0ng5654G1XfcQFhhEeLVRShj9zdo88wR3Gzr24HGpaQbgoprfXZSGm11zfyLzgEY7GhY8wT3OtGIbJNVSvt9GHUzlWujPWZ96+XUVuGMHRQvjaY8vz1J/BFh9Zju9CguCmO0OkO+0/Q5rk9jFP9zY7QhXNDaLTgBAWRk7MxYMVlTLqqXCeOtZrUs4GKEAxFyfJnsAsu7ICjrmOjCYRZqM82O1itRoMpXR6sDTB4KUT3PZxXx7AfDhKb3PiTvf33pd95uxap2P7ubcQDqkZwPjcHGODHvGcsa2rfjsd29zb90z2NisMoXo4Pqsw5xuO1CqjoiG31u2lOb8JOytd1UHO5MoQUTl5EO7jmq3QfANF/AR4Ghn2XEWgeQ3Wg2QR6+5Eqf9r7Lh9lb0/4JkPCuTIkRxJSU2VcGwSM8ZGuISmkO1tB/4xmvOmqVAhn4LsapaaOimx+MuN+Sj09p3rev9wLq6gjZ2IWRYZ9HDvsd5n+gJBjwQrYnNim4ULKycfIRqOottctW2bePv4yDFEeViPhwVJ+11zDWCKoEX/GkTn4fBn/jIU5Lt6gPKeaoODG4FmVtPFVrVXtqeesA5jx4jqTFi3rkctNbNP9ZRgpEc37sVJ3RnrNHYoP7wiSQaBMYfy5Fsn5DDw3TR0asHOQ1ny08EyDrCCM0G60/4zoT2ePOOZ0GauU4zywLcrQ5ZOshXo9KR9NGxY2sA/keUPvGxrCM91bLt2ANFZkrhwUCcKbU/udyqOeeaDfOFerIXz64GbUyUEP9P7B/XIoXAmvPdT0Zf6mqdz+1WCO5LkI2f16zETr7O+O53b3Nfv2trQCqOxQkWAWiubJRdEWMPPG227DXN8wpAbRGE9MBo9zA8ixP90k/8aO718I4ScvAZPbGKMv8w9O9p2NSYYv/ZJoRSAFjAnv8HuLlxkp48Ol8TYQAmFx/aiKdFOF1pi+tdXnFTnFoBxbRUSmimBDY3y6989KWN+/wdV2PJUSNYdP5OavRfJwIciJWpO7yBszjbEU/HMp/KaOlriCKlQGFxEIZzhyR0XxdaaGuT4XA0vaS1CuMHwZi61FSo9lc/+TVy7r4ydb+LZe3vP7myG2thxds/Ftw+SB54yCqLydzpJzgTpTvvPhPZ48oxnUpu5XpkdBwZzUr6CvJkJVyzIT0xcmKYixF05GhzbrmtN9TbP05N+d3fMyk2lcrK0SXYgT2I32q0lGCxUtVDktPTUmXAmvXd3fdWT78/U9jN6fvWc7hcU/U/QZXrynvU57t43nZMs/Hs6Oib/a+x0883TiPlgfYlaQCknSxuluKLZdpULzoqScCROcTKZF9bxA+skNTVFso/Xy6a99vkKNH6e+dVwt4nIusZP1bPPS8jytxWdsYoQXHVVN1vh/nCDEGEycK4j+sSgcjdJ3D/RN3uEJ6wojk/orM1NJ09K7pIlwLhuUIcnfP/7EtC/v0u2NhpIPiEd1M3fbC94fvf/GjueUX9rY2fEwPZk1fYuHoa/maujvdELLk6wy+tx9SbofPmmIW9n+lz3fJR3HPltbLMrBYhrZQGgtMyh+yaFe/Q1D+y1e4SL4JC8/6ZU9dl9f8+WXdjPaxusPY6cfpvf+5mq+H+BSAVhwmbocHfG6bf5nZ/Jbf+vsdOdUY5jb1m8XzTeV5+aBvgJlYyicsMA0nLz/AQZNyRUEqIDZP+eDTZc891/OaggK0GB3rJhT6UcAWRlTEaIXHtePxVOd2RmcnxEc4SA350KamPD2AmAsXP9f42dbo4RV0qA+TI5ixdL2erVto9osJJpzyx8z3mI/qTef38Pn+CbO+2/xo57Y4frCNeT9P4WWQZnhzPprrHTG49lX42WM3lD7GkffBvb3NU65xg96mm/OjvPXf0pKrN0Kn4BkgT+HAv454wxEQp54egIuP/Jw7J+d0WPI6ff5vd+pho7jzwHpktE/O6D0WtG43g6Rr/N7/xMbvt/jR0PR/jn28vl9TVF8v/sXQl8FcX9/xGOQA6ucAQQCPdRRRCvoiC0XmhbrYqoIAp41BPBv1ZARUXAakUFadEKVMVW1FKwKqC2IirigSAIyH0pR7hCIAmBHP/5Tpiwebz3dnZ3dt9OdsdPJHlvdmZ+8/vN7Hznd/2w8TBBBf74ba0piSVJYq4Y1O64vS82YdgEY/OMjKIUS0ii3T4tmmrurAkNwd5589gN2gwWzeJ85jMyXpISuWplYOdHBnb+FIIduSk7qZbZxrD7zTdZuGgWNez11/mzkX4tOxhvD37+OcstM83mCBL3WAh2zMEOtMTD2MUHDmOTmE9OtAIznAns5Wy8kY7HVdxkTx/dOaHaHTO5T5xUutdzEGmWudRxY8ahDe3HohSKCIbLmXna+QzMoODS8dqHV/J/URqzxImT7+8Q8wLR6mVCJD1B5ruuYAeRLiEfsKjBpTMuma2YCNvluZDJRGvenaxJu7Q76VPVsyHYkZhJY3QkVDc7eEx6azsNYaFkjUIdT0jQfg6LmvX6vDL/nA8mdpU6rODmf/llZZHZTnvrLW7WpqqIvD7tmcmVCr8gnReJ3TmVpXn1kCEsv80GrtnJuPTScrO15SwRKfx77Dr32x23iudCsKMG7MgAIsEvAYzs+h+o4LuuByCntMuudaf9+PF5r2kXpp+ZDMggPwkuDAFqMpkFxWHmHI3gHrCQ6Nm1DgNFLO9cnEiGIdhxJlFe897uaAE03maX1YuYiSXkI7LAtLEN07DjonoR0wz2/3Vjfs6LVuzS/BY758FH2442yS7dqp+zS7vqcdhpLwQ7ErMmNsRfn1WfLmE+OVks3riZqVlkszJCAvM22BBbOaxsYRqdffPnswRug1lM+cES1MhVCcGO3DzFqyXDczwPU7Xsd94pb6r+hRcyR+FN/AcFmp2Udu2cD8jDFkKw4x7YEf6CkXsQtEQARzL7B2zWB19e8UJGlXjIyr2q/hLZDniBy62LOm6rEH45kWPyum8v+S3AfzwaU5l5+CSmzZEJKy0uMmGJgfrg5zoWbndY/xZS73gvabfLVzf9+PxKP2iewYJuiD3OGIkPwPhaBmbaNq/FTB1z6B0GgqKVSOscnM1Qdm5eSn0v6R31mdkLy9q6rEcDSmbJOJnxT3m5eexq7tIw4c42dlmZ8Of8ym+ZiQnBjsQsOb39QRcyQmIH7BxatozWDRvGtTrQ7qgqIdhxPpMyPEcv4OFOBmiQeyLvhx9O6liVds05RfIthGDHHOzgRYtoa/HM2DDj4iZ74KWZ/DD28Tf7OSNOY/lRUM7sVJvfGOLQjXJPv+ZxIw2hHl7wuMk8nyUMvrxHhtTBTpb7snIv254f68FkGWHBJ731E/MLyaeRvz8U8wDkx/GrHJOX/BZgB1qdfscPrDAj38kCBR0+HqZdmJXL0FjeHst1JS4RIp/DDf+9bE1F0xB5SbsMPdHqRLM0sdMW5ifygsVv9GOM0M5M+88Ovj4BbM5gftPQ1uBv+FED6Bh5iUAVhwpKaCPWNIvQB5NItJGWUo1KS0u5T2U6+x2fodRJKaFWp9QpNz3GXgAQ848Pd9HM+WXWOSgtM2vSbVc24/7YiMh7z7NruencvOdOTlMhngFIg4bebqQ4O3y18ozf+G1l7CHYkZgtr8CO3X6EuRM0O8jdoiJ6Vwh2JATDpIqdjQG+WHv+8x9C8tHcJUtc0do5p8y8hRDsmIMd2fV+7aiVtGt/xeAn8TgQL3JbNB/ByDC8+Hvo75ryl75VDTbGZUfuzSXKXzWuHf0Dj8QpynXn59OdA/2XW8KLWfOS32LNRN6626UzUlPUheUfa1K/Oi34quxCQRQcmhvVY2ZzhtKxZQqd2nCDrzV6wodp5KAsS34p0eYTlzMoRv8WL3kfi8fQuADMILw4gj3FKmbuB0YwN+TJ1Ty4hbFgXwRYEYGoRIADEfAgch+NNY4HB7akS1i6kerVDGqf45Wf/cc22sry+cXy4bQr56qe8wO/7dISgh2JmZM9lMRrSkZI7PYjTNnQfzUWphiAB2ZtTkoIdpzMXtmzMjyP18s+FoBiy4QJ3I9Ht4hsQQY7D05cQoeK6jHWImU8XmiG1PH877Kyh0VvxIvTLKy08MVpxRI6AoD0PgNtM2dsdlOJw8ybH+3miSKrVU3iZrDRDoLiRS7awm3leV3q0jp2KxkZCl+MD5qfySM6VLgFhUYI7Tvd65yvLu9bwNzB3l5E0cPhBjfEuxkQ7dSsiO7oXxZRD5q6IBWn+5yVubL7jozVh+Alvgc/ZzxSMQUEvh/39y0xD9GN6xTT7oMsV54hpLXoK5omxAqtKszPxHpXAQ6hIcKeI0J3q3jHWZkPURfzAi3LUgZu8K9IvCx4iH+hoZk2uhPXkmDPOp2B2Al3tJHyhcbzeG4Zax/RdCfN2sbDk6M9mDo++uJiWvhDMtcaYR/NPnCsPELvhWfXJ4CZA7ksKfwne+h/3+6nvSwZZ2SB1ufszrXpD1edwkHPlz8cpE++PUDzl+zjfaAvPxYv13o8+rEuMe8ZdaoTLh1kSgh2JGZJxQYrIySyZi2RQ85fv55lw/6ccliW+oKNZUkI27DQxnV72r9pFGCn2TMv0KGmcvbP8aZShn4JVviiivElFC/CilOawdc1Q4fyBKSnvf22Eo2dVxMYVLDzt7k/lwcakZ1rM7CDdoY8uYbGs5d1PE1LrGAG4sAjnLiRXNHY57J1h7ljt7ixxaHm02U5HIwh4fEolmUeZTozDfn7+ztNfYKcyr3svHlZTxyKYSI4/b0yExkccBEVDOHDjQXzjB9ox7oZgA/4AP7hM9wGN2G/i4hiXtKiui+v+A2fNJirAUSoTLILM9FowF7ME/b49cxU0VhwqYDIq9EKbv8RIAHmjdewAAl2zEThS3S4oMiRfEBmR7PQ2tAK4wD90KCWTANykEWRJb7+rRZhZm8MoOQV70HLcrZPvb9470nAExo37F29utXlawt1sdaQpwwF5zcn6wy8wKWGCCwwb8FCmv5pBr/kMJYnb2/NTOZqVwBUBYXFdKyolH7KLuQXSwuW7KdVmw6XPwbQAzO7f3+6p0JbMhF5rfJPRX2v+B1trDv3FlKTBsn8K2HtgAsK8L1V01p0dZ9GVFxSSkePlVDt1GonNRGCHQkJ8ArsiBcqXoh2El4hOhu0PAA+8OGBWVsGi+hlpwDsZK9cSy//cjztKWD+ACw0rozDZ6y+ErlI7NAf7xmYsAxmtr/YYPECgH1ttAgrKmgWoFOliaLq+YjWni5gh5lk8w2yWtWTTQqszNPLc37mObM27ygzfbiiV0M699TacZsY+ZeyiwkZsCNzyxvNeRs5wPBSNt5+ok+zIAbRzN0EMbBBH/Lbigd5I6Eq5N7K3DutC1pxMF27rYDb6KMsYDes4jCDwx0OTwjqYCziwD1v8T5644ONVLtObdrN2hJJptPYofc8polryl7QuAGe/PZPFUzf0BYOZPgOB2Sxv5rlkRFjwOWYlZC5TucpkXu7uAgUYzCTXyu0AngatRWyz2K9LV+2nDJbdObh4WMV44VBvLYBoCAH8P/odzwZ6tvjTjtJGyEuL0RuPsiZsUD7Am1U5JqHxlE42ds5TAvfQaNPoJtrnWtvfizT3kQCi1+eVoe6d6xNvdg72I6prSyPo9UTNEMmx2OemRYpXq40YxtHjpYQDu2T2YXS6i35lM+eFaV7x3TatvsIu2Q6xs9/XtMlMydu8hv9I+8V1qLwqcLefPef19KvzqxH//lsL+F9BmDz7mcVwSFAT8smNTkJqzfnUTT5DsGOBIe9AjsYSt/hy/kmhc0cm55VgTeGo0Z7dhOO4pA9JvdC+rlmMz5DcAhF4kO7MeLjLRK83Dcy+1iY6CA8JG5L0Q82ufXbC+gQu3WGU6HVuZBgrXQVLLq3/rubjyMyKzdukzD2SKdCFRuDCEAhBupUYydNsMOKOoAdowmLbIK5eCAAU4ZEwWe0KqBRt55julagreHO7TaT20VjkTiQRH4HTQMOxjhMld3sNjXlsLBFj1YxXlAFFXJvOjhFFQAicbCMPBgamwd/cLARDsqYyxkRe6GgWWgBAIBgkmKlwEwxn5nL4PAEgBVZoNkADw+xMUMTh71S5aHfyliNdb3gNwJ5gAcwx8IcWAlCYJcumecE7QAgOMTiEgAgaNbHu6k906ZAE4piPAzjoPvj1hOaIsBrHHqFvwlCaAt/MNAKzSsizOFzFGhmZQoOgNA+on6k/4lVsGPcK9E3tCl4H/8icw/9vu/ZPDgKNM9OCvZWzN2nLDz0YnZxZCwN61bnJmUXdKvHtTd2zyFOxieeNcq72CPx/rdCf1FxKW3ZWUB/fmMbP5zjvfHm2NPo0b9tshyRVwVNsm2oWuvYJ/+3tMwvDpc8nbJSucYWZysAmr8zc1KUsdM300dfV/SfE2OFbEM7DhAUaSoYgh1ZjkbU8xLsCFUxhmB1AYlhw/zp8PLltH3yZG4C1Zklp7Sag+c/d4+nZ4ouoVTmk5nZqBYHI1DNQ8NjZ6OZMesz6tqtawWzDozXuImiXSwCHCYib3JwSEPOhMsUR46SFQnwBWNF/qTIG160gcgtH0w8vUJzqjYGhKY+9N135aGo6/ToQakdOjj2y5Kl3U49HcDOxH9uoznHzQdwMMhiN0ax/GvK5qCU8tlFxOadR06aEoSjv/nyTOrcKo3WrPhCymlZ7CsqD6wAO+IwztfXcfMbOxcn0fgubpXxHdakESQI0KZK7u3IncwzWMfQskCJs3t/mVkUDm8wh0BUOxRxsMSNPehEAa2xblyj0Yx+FjFzwBLW0Wxmvw8QY/SdgHnMp8edvkUkKDH+SDOtWCAbh2FcDhk1QzJzoLKOU35jjiE7kQWfY75wUBeaE7/deJvRbrwwAJhFQWSuWEXWyR3aFZj0rWWgCf56xoJk55Dj0Te34u/qaBpf2XnE+xgXMq/8ZyetYKAJewvkGdqHyCKjoTY+g7ZHMRBbzA7+MNmLnBfc4GNNQnvjxKpEpayjLSPPxbq0SrsYE55/+3+76YaLM7n/iZCXW69oStddlBk1iIFqeqy0ZybvxrawvxpDb4vvsC/CqkEEesDnWUwrg4se8RnWQS0GAPfmlMkZQC60XjgXoi7aHXF9Cy4XkG+0h0h7jesxHx4GnIS5m3E8oWZHgtNegh1jPHgMTXZTikbGxlGjuEmbHQd3AXZOY6a99w3pVEE4zULbRhvLbWOXUK3U+vwmEsIOp0EcKD5gNriRwEY8Lxyyv19/mFZsKLNzxa3O3f1O8Wzzw1gRxlLcNIkDnpgD48ss8oBiZWOQEENayQJPHN29u7yqXa2dTF9O6yQS7IjcGXgxP8SiENVMTuKZso3lr//6qdxOGremcEC1UuL5DMjyXRxCVIId2DLfw0yj3DRvMl7IGOesDDDWpNzcXKpd+4QJX5tmKezGuwk/kB+3EjspB4WVuXdaV4TeFu1ATiazvCyRmmMcxpBtXRRot98af1rU7s14jn0E8xbLHBiHHhxeRd4PaM6w1yHCFIoAZfj9IuYEDdO4Vz+o6DMiHKidzo/V581oj9eeAM/QikNbA/DXlZlJ7mTzMfuTivlPVGpArdIYq74M7cYLArSDdQINEPK8iAKZRHhjyOD8475duOzEexL706jjwAX1YbZm9fCP8Mq4MUcwEoBH2T0nUrsr3nvCL2bR0p2UzQI0cLrYuEYz/z6MW6ZEm5cujPe92cEW+5edS1WZfp3WieQ51jXAjtE/z24f4vwnzLKuZyDoAgb4/FJiXergMg38epdpWZauyeUA/JvVh5gpdx3q0jaVduw9yk2ED+YVcxNhlF+0TuOyDdNvYfqLzxswLZ4AOQ0YAIR53+jBrfgzRr8d45zEAlbGOiHYkZAiIYB2DvmieZlN0TgU2C7CbKJHlzpMHZ5qS6OBMMYrr72WO7bjYGwlYMHsAf9Hz6dfT12ykunFh07lAOXeZ9fx20lsarCrxKaJGxncXgJpN65fpmbHTYzRpMt4K4lNdvTUTdwMQxRojEbe1JLTCwAEczGeFMxgKoKNUURFwXPYUOEn4+ahjtvkstvFaCYu4mWBOjAnEbbQmBthZ22V52aiCJM2mCke+PRT2v/hh1xrl9ykCeVv2KA8qazZWMy+9xrswMQHpgEom9jmGc8syTh2cdDFrZFMgYziwPB2jEMv2rDCd2hiZA8eMuNz6owr2wecs43Rq2BXLa5VPSoAACAASURBVC4korWBFxi0Jy0a1+T7Rwo78P32/AYJMU0FgMH+gsMzDpdmJlHCvKYn23NiHcBkeA5wa3YgQl+Dx66KCb6Nl184ZJUwfzP4aMAEymgJIOPjJcNrmToytMdqpx8D57Euu4zPnMfegxPubCszHE/ryNIO3osSTd5Ejh+YbCPgBTRasCKAZtYOuIk1CWa5/CA3Q8atPinn0O97N2JRIE82HwT9p7Q9h3DBZDTbjBf9DbTey3LOIDAlfhemiWZrw1PGxukskufgrSrNOebjiemb6IeNeXwEDdme+ae72tApjcq0gjhniYN9jWrsko6tfey72AeOsfcfNCMLv8uhZ+5u6wpYjKR93bZ8uu+5ddxcsnnjZHrunxX9GmNNIy6yX330F+Vff706lwGiQkb3YXqYAZstzHoCZ81ftEpVxnbfgZ31zARrxIgRVFBQQFOmTKEOzFzHWPLy8uiZZ56hycxEqy9zvn/22WepcePGMSfkkUceobFjxzqaMLMNQqZx2U1RtGUEF/jMbjjC1UOGUAE7DKN0YokrU9q1kxkuzeo7hKa0vKtCwkMsREQiws2TWUGoR1FgfyxeaEIzAoDTtT27wTtu52y8qcKGi1vOyNurMsCznS8CFLSFG1C8DDC29uymDLfaVgvahYYJ4A2bB8aGm2jh5NmDOUNefl4Dftt48PAxqsqcHnAzZ+SVMSKTUGlb5bmVca+75x469P335Y8A0CKprIocS1bGEauu12An0ldFmELiUJ3CNDvRwn8iSSeSvlktZgdJK3xXeStolQ6V9bH+EHEIJi7fMxPa07uW+ZzgNm8Ms0OHiUJkUQnyzGgRYYCFozvW+PSH1YV3tcJzs7Fy8zd2iYIDDA45QuMUC5Rxv6NRKzhAgi/W0h9zaSMDP6AxrVYSNwHBPumWz6Nd2k+E8E6iVsc1r3VSq3P/BYy1oLCEB4ZwGhzHbL6dfG+X9nh9Qjs7jvm/WNXeyNAR7SwDPrzA3qs4RAM0i/eraC9efhpBP2QQ78t12/Iq3NKLNowgXWjeo30nQ0Oi67jBcyNNuLTbcDzkOXLuGJ3vjfWgFSkoLKUfDNHdxPe/69mQ7ruuuePAO5FzbaQ9lr/jr7rX4xdbZ7LQ2m8x3zXIVVtmbrZ5Rz4t+SE3amoEL3jqK7ADIANwcuutt1Iqu7WeOnUqjR49mv8uyldffUUNGzakZs2a0cSJEyknJ4eDmRo1Kib8EvV1BTsYPzYh3CR/wJxdARbshNuENiCbHYJzvviC0rt1o/YvvCAlVxOvfITmZF55Uv4ACPhglnAL48FtG8JawmkfBS+oWCE5k6uXUt305HLQY/egg0ML5gUOoNFukqHtiWb/HY1oYVoSTwtglt3e2K7RNhr05fz8rZTvhhRDolTaMX06ZbOQ1EK7U7NVK55nqWp6OqWwpKTFbD1B61O7e3dKY7xHOcx8f1AaHdf42e3b7DkvwY7QHALgPMByHMBm/ZRGyVxOIp1ZEQYU0dcAWKMldTOjS+Z7Ky9DaGLgi+ZXkw0ZeuO9EPEdLjR+3FJ2U/k9u4WEJhjg0+4eIDsmHJTfZ3vnobxj3B8AWvI8likdDtsq8o4Yx2GF57Ljt1IvXjAJtIN1IDRZVtqVqWuVdqxXXICBP/hRzQuZMauqY5V2mX7djLIXCXaM73Pj2GRNIqPRHwlm+PuGHX4bMn8KvGtxa49yyTn1maaiSnloe5m58UMdN3gejS7sm8/M3Erfsoh08Qou9KA5ByhCWXN8r4W/E3L59Opaj18Mq3jfGWmP5guGKKT339Ai5nARvQ4RKBPxvvMV2Fm6dCnNnTuXxowZQ0lJSTSO5YqB9qY7O6xFK5s3b6ZHH32Unn/+ecrIyIhaZ9CgQTTYYYLNGZ+k0pbsqjS4Tz5lNTphfmVl4W3dupVatmxp5ZHyup+sSuZJrLpmHaPfnxM7Q3CsxqscOUJpDBhWKSyk/Ouuo6JO5jeai1/8khY0vIR6n1pIfX5xIlO4DAG7cqrSzgNJVC+1zKxo2ebqlFV7K3Xr1Ij/Xngsic5tb63NyH6PHK1C4EvHU45RrepEdVKL6d9f1WJtl4UQ7pp1lH7Z4Rhl1j0R2lG0AV5ijJ+sqklHjofKx9z+skPZH+8vTeYun60bF9OvGP1Wyv8Ynz5l/EJ7Z2T+aJvnsn2Ct0kM8Kcw4AP+WilFTB4LL7uMilmYctVFyHtttpZRch9/XHUX5e1tya7GZCGFrU0GxPuUHaoTWaysdYzd7p6SSBrj9W1G/7xlNWnJuhrUt1uh430g3jjEvh2tzh2X5EXdG+zOqRnNdtuVfQ774eJ1yVwblMSAfOvj76kPvmMXTMd9KtAW9vOa1UrpCNsnf9n+KNWsUdG5XbY/Yz0rtGOcE99LK9+n0c515+fzpKw6Fiu0+4E+cZYQ73WxRhrXLaGLuxRQRu2S8ve2zHjN6I/Gb7SLy89RV8lFlZMZh5d1zGhWOZaS0iq0bQ8L3BTFynohO7/syU2iK84+Qqe3hMVJ2Vr+4sca9OH3ZWZvZXPN8i42LqK2TYrYOjvG/xZ1rY7VSLt474o2rmTj6NaqYu4hq+2rqt+nT5+TmvIV2Jk1axbX1Nx+++18oG+88QZVq1aN+vfvH3UO9u3bxwERwFGdOnWi1tFZsyMIOpF/h/mzjDvVljxAA4DobKKYObePu3o8Bzt2o4xEDtKL25BIMzcxBtxqwEEd6lTYtBptxKG5gf+RKhOPyKhJXjnVwj+rcGeZwzL/nf2gpLRtS4fYJcIhZlpUsGkT/6wGM/sUgQ7g99N82DAqPnSIajD/n7rnn29LvmLxe2mvXvyr7izhrVslVjJNt/oza9cLWTcbQyK/N6NfRcAXGfrELTZ8LeEMLvzq8KxM6G2ZPkQdM5qttKWyLm7uRSjkSE14tBDadvq2QrvQQOGmv1H96uzQlcSCQ7S3060vnrFCux8GLNYeNH0tWELLuYv2cI0AfBDt3LbL0I/zy4FDJ8AstA06FxmavaAP5m4400TT2MCXBiG8kRx6GzOFEwW87t4p3bbGx0i7MfcVTOrmPV9mPeLX4iuwA3CDMmDAAP5v5N+Rk7hq1Spaxsy0UB/q0GilMoAd0IX44zhIw/EfttjRkliaCdka5r8DsyYUHHLbs5DGsXx4dAQ7gn5hg4xw2ZH2x6iDlzwi/jRtyJK3uWBCJIJLoC8ALb/YnCOaGzwc4duDQAeI1gcQZCx1zjuPWjHTUae+P9gUz2MaRATIqMUAV4sX/0b//GgXDzOKm+ez2AtPlUOqMJvwizmMX16GZvuBW9+b0e812HHbXA7zaEazW3NtpV1j9Ks2LJEp9keAPlxoOSlmtJf5c2zmPpHioslJlFEnY1X9rBntqvtz2l5ktFe05+RCUzf6nc6fLmsd4wQQyi8spu0M7HzG3CFiAZ9TW6dSz9OZnw07F5mZuhn5LWQJgVEAlO0k5lXBD9k2fAV2oNkpKioqBzuvvfYaJScnR9XsoN6cOXO4mZvRpyeS8MoCdozhUiFYxqRzyPuCLM2yDo1bxo+nffPnc8BTq3Vr7uPR4De/4QdcrglgAHLK859pp9mJJfQAP4hYJIqqQ7bZIrvxka9pK1NBA/B0aZtGddOqVfAnMkZwk+WdWZ/xvs/57DMOcjLYmhFl37x5tO/99ymJ8f4wC3gAPx9o/VCvEcCRzYJN8cy6dWnmmDdoabM+lFO3RYW4+nZzSEUbjleHZ9mpCOIBwDg3ZvR7xS8RtMJqAkVZPluh2U6bbjwjgr8sZ4kqRb4wp5EtY/E7mk0/aIrn8O4GzW62aSbrbvZtp20j2GnN8tjAjw3O7HYtG3Sj386cRT6jK80FDPhsZf5S0YAPaDyThXg++xe14wKfaGAHYBl7iBdnGCf8SyjYgeZm4MCBfPwzZ86kjh070jx2+EJQApRYPjuI8PMpC7/buXNnatSoUVz6KwvYgVbnfRYxDJHQcDuGGznh5IkJ4KZaTOPTn2l+RDhmEYEocoJwkN3w0EN0eMWKk+YOTu4l+fn0bkm3SgN2nCwQJ8/OW7CQvtvRkhZ8dSIDsLjRjMwx4JW5Wzx6drDkszvZjygIZoGgFihG0zi2aZQHPIhs7+DXX/OPVjDZaluzJk3/9zYuRyiIsnTlBY3oHwvKTOxUHUK9OjzLyoKuL0NZ+szqmdHvldlhCHZicypaktLTmbYbiSjFwVdcxiAdQLzDcDR+44JpwqtbeUJKFOR4Gda/uTJtrpkMevW9max7NQ7ZfozBA+wEPIrsRzf6ZecpXr3KQLNd4GOkXVzAO0nJooIfsm0kFOxEDtIYja24uJimM6drRFozam4AdP73v/9RK3Yob820EruYb8Ih5m/QLkZI5coCdsRcRR6SozFahN3Fd22ZuUJPFo0DL6tI07d8FuYbwGcvu9lH8lFoeo7t2cOb/CjrKvogpacjFbdxbJVhg5BdVKKeoBkvGNym4PAgNBoi10cXFqIbmalFgYkizN5wSPhubVkiVYTB9qJAHtYMHVreFTR9tdg6g38PND74EeWUu+6i9DPOqGAGCZM1gCJjmd/wUg52kAjx1iuacTkc8uQaTp8q8yLhm6Hi5a1inoMo61bWegh2VEiZ8zZwWIGWG/xA8koUvDvgT2P0bUQy1emGnGeRPUfKe2SUS1gh2PEHcU6h+y3ottaN2jYVl0260a9CIiobzVaAz/sff0VZbcry48ycv4tH1lP1HlfBm3ht+ArsYKBr166loezAVa9ePR5aGiAmOzubHnjgAR557ZtvvqG72EFr//6y2/IePXrQP/7xj5hRryob2AHN0/+zg75jZggwykQOBWhykJcGQCheDpx4mxsOqTjcImFl4U8/0ZtFZ9HclaWkCrVXtg1CZmEaaS5LFria+xBB3YsDAQ7+0PSYAVjVOUHijR35e0pLSugoW3MiiIGoD5NHAXzEZ2lduhB+ENr8CIuOWDUlhWqyKG+5ublUu3ZtWpB5Of1rd7MKoFk4KTuRrWtH/8D8rVjWdeZ4PmrqRp4kUjZcqgzvnNQJoqz7Dex4BagE3brzHPsRfA2NwVsAeuAKi89wSQOb/GigRdCOPQ7vIeRCQ56fX7L8ZL3PqGfLv9TJ+vPyWd34LtaFKjNi3ehXIRuVmWYz4BNt/kKwo0KqFLRRGcFOvGnBZoYkm8joi0RzCNwAEze8sKwIpYpEqlYOQApY7bsmot14GpOPRjrUGw8cDVncfCTiWrH+MAdIMAO5vEcDnojVK9vY3G+/JRbLllhEAarGoh2KYBbw89nz7rtUwMANTB6NpTkDS/D1EbRHMzEzMzvDPCAfAyLllZlv7mOhxavSwbxilkMHWbfLgL2xeAkIzQStMr8MzWjH92b0CxMqAfZl2rRSB+0jEtGUd36qkBTZShtW65rRbLW9RNQXYEX0Da1PZHJrfIdLhrUs2pPI5H5em910pHpbmvFeWTRIFERnens8uwhh/qWVuejGdwF2nFw0he/1T1zNn+eX9QLgs/9gEUtwfIC+Xp3LkhUfovRaLNFx4zQ+xD0ssi3ypfnlktFs3nyn2TEbsNXvgwZ2jPODQyVucN5mJgrQ+JzOTKbO6JBO6ewFhIAG4kWEFxqK8RAdgh2rknZy/WgvQoRrRJKwxStyaLxEluxohw2/RDKC2dv2557jwQ0QsvrIxo3UlCUEhobQLtjhGjCWtBZgByY1CCwRK+lrK+Zgm8oyxCOJaP8LG5f7qjnnnLMWdDsAOaNWTu4ja7npT2NMsKnqBttsjiozz7EHjWPJADcxbU20gpwpIr8ZvofJKjQ6wnfUbO50/l43vguwo+odohv9KmQtiDQjGTfAz+fM3eH84+kpcA/6+YqD9Jvzoue4VDHXKtsIwY7EbKo4+CdygUQzk+Lhl9nNXW12Yw6fEhSj5kcFzcapTST9Eix2pYoqmgEA8JKa9u6OChHNVL2w3CA+HtiJZWI08i8b6Au2eUYWaLVw0MK/57HoQShVmYpnyG+bujF0x22q4rvjgSSoARn63QQ7wh/uqt6N6L7rmnsyCzI0ezIQFzsR+d7QBQKqcM3cx9lszebwXhFl7V6W06iya3N0fq/B3HcIu0x6i+XVUVGCIPeR8xREmsUc6Ex7CHYkVryKg38ihUQ4jEKbg4hYC5bsr3BoNk4BQlHCDwgACQ71Vkzf4k1lIumXYLErVVTTHBlByUl+BFcINjQqaBe37MZoc5FgB39PZs7SyMMhClTj0OrAHBOHKjhTI8CGVyZ8TuZHNd+djCURz8rQ7xbYGTZxHb8YwGUOEiV6VWRo9mosbvaDfG+IzoYgKig4PP9h/LdUl4WZH/q7ppUu2prZXOrId+yl916r5hJAR/rNeGr2fRBpDsGOmVT44HsVZmwioaeTm/RELxAAHuNBEeZUyLJbwgyvO7ZM5YdJo3MqDpg4XIdgx74Qu8FzkTMIhzoUvyTSjHX7Fe2iQNwQC58No9mRKnmzzzXnT7rBd+ej8q4FGfpVXCBFo0iAKK9zucjQ7B0H3OsJ7wmYpxlzlQWF9mizqiPtePerMjHUkX6nqyOINIdgx6nUePC8CrCj4hZShwUCbU6kqZSqw6cO9KsWRzdpHs9s6Ocv2cdvWd8ad6rqoTtuT9Ae61Ar1tRpbdJo044C7pejStYcD95hA27y3eHQPHlchn43wI7QGLZh4fYn3NHWdqJEO5MkQ7Oddv32DDQ5kWZqQaG9soAdlTIVRN4HkeYQ7KhcNS61FYIdaxMbmfVa1QE0iBuE2zQLjSMikcGkTdVtnTWJiV5bFuyIp+E/JkxjVPSfyDbc5nsiaZPpW4Z+N8FOImRJhmaZudOxTkh7Hx3ZpmTMQeR9EGkOwY6S5eJuIyHYsT6/lw1fzv0lUFQkHkM7Qdwg3KbZGHjCax8FM6kyAzsA1cYifHPM2tXhe7f57vc5kKEfOV0+Z4l2VSaC9Tq3jpEPMjT7nW92xxfSHoIdu7Kj43OhvOsp72GAAonVFhQzNjEVRh+KEOxICEiMKl5sisbcPCoPjvapLnvSDOw4bd/Pz3vBd93pF7mWrv11I7r214158srq1ZKobno126QJ8O+1v05QL3MEo4Is70GmPahyH2Se60x7CHYkXq1BAzu4IUUSqRrVqjDzKDXhfXVeJBIiErWKVzSbJem0O34nz4VgR8/bLyc8t3L4FTJ7Ve+GdHWfRvzR5OpJ1IhFUbNbErkOvFrrdufGzedC2sO17qZ8+a3tUN71lPcQ7EispKCBHYkpsVwliBuEVzQjus7oqRt5AlkkKvVDCcGOni8EFbIjI/cCmET258TfJgQ7KrhnvQ0ZfltvVY8ngkx7qNnRQ0ZVjlJneQ/BjoQkhGBHYpJMqui8SOxS7xXNJ0I5n4jMxkOLby+gUhZavE5qNRZ2vBal1qrKw4/jO+S06do+zbW8GCHYCcFOvHUjALpKsIOwyO/8L5vuYYkt+zHzOC+LV2vdS5pk+wppD9e6rKxUhnqhvOsp74EDO0iUiYIIVrKZnkOw43yLCuIG4SXNQkZbNa1J6anVaeNP+Tycc2Q5vV06fb/+RHAArANEQZNdC7KSEIIdPV8IsvyNV09W7nPziujg4SLe1Jot+fTkjM0MgJdF5QNwWb05r7ybzq1S4yZC3Lm3kEayoAebfi5ISAhzWZpVzK/f2ghpD9e632TSzfGE8q6nvFd6sDNwxD9p6pPX8sNcZFhl44I4vV0ajb65VdTcDCHYcb51BHGD8JJmY2Q2wS2YtUGjs5Yljz1cUEIrDCDn0nMz6Lu1hyj7wFFeHblJ+jNHcRw2cSHw6bID9MWKg+WMt3pbLmi/bASL7Mdyc3wwsatyQOVcKt1pwUu+u0OBs1Zl6Y8HdkRoauNIYgVLQfJjhGEXRVW4fCuzIEuzlTZ1qRvSrufhT4V8BZH3QaRZyIrOtFd6sAOgggNccXEp7ck5SngxptasSnlHTr71xuEQ0YFQkKwRGd5RQrDjfFvUeZHYpd5rmmHOJkKGY8ztIrSXkP2d+wpJhHkGCBnFfH2EtjMenVaTlwraVawdu/OfqOe85nui6IzVrx36hSkmzCynje5UvudOuLMN/W3ODp54Fp/jexTI7oqNTENZWoW+/OEgzV20h7Ka1KILutWly89r4GlCUYzHDs1+45vd8YS0h2DHruzo+Fwo73rKeyDAjnFBpdZMorfHd6lwyxx5M4j6RkdZFQe2IC+QoB4GdOI5NEOzPt5Nuxkgat2sFg8F3LRBMo26OYvfmmONWLkxD8GOni8EFYcPu3Jv3GeNv4tQ+Ddc3Ji6tE2nD7/eRys2HKa9OccqDDeRodft0qxivhPdRkh7uNYTLYNe9h/Ku57yXunBzo0j/kEFyafRsP7NmcN2PjfVieafAIfZ977YS4fyi+iHjXm8DkxvQs2Omm0kiBtEZaFZRLnq2bUujRyUJWWOFoIdPV8IKla7XbmPBXbe/m82TX57+0lDa1C3OjWuV6Z9r8py9Lx4f3sVw7fVhl2abXXms4dC2sO17jORdHU4obzrKe+VHuw88sgjNHbsWEvC33f4cu7cDbAzib1k57NbbxQnCTaDvEBCzY4l8fNdZaPmszHLg4Lw1sKcKNZgQ7Cj5wtBhfDZ3esE2MG+C18vRA+c91xXgonbc29uY6bIZaNLrZVE112USWd3rq1iuErasEuzks4T3EhIe7jWEyyCnnYfyrue8h6CnSjLRDjHXnxOffrwq/28hpP8D0E97BunNogbRGWiGdGxvvvxEPedwCF01E1ZBE1PCHZOnoHKxHc7pwi79AuwA3PJYRPXOd5z7Yzd7jN2abbbn5+eC2nX8/CnQoaCyPsg0ixkRWfaQ7ATZcWLfA3iq0t/mcEPd06KzkLihO7KsEjs0l8ZeT547GrayML7ovzytDrUizmEt2dO45GanlCzEx6ArK6bEOxYnTF/1K+M+5zszAaZ9qBe4gaZ5zrTHoKdKLsaQlQjLG9JSSklJVWhy3s4j+6js5DIbvzx6gWR/spKc+RlAPh+dZ9GNPS3Tcv9eUKwE4Idq/tGCHaszpg/6lfWfU5mdoNMewh2ZCSkctXRWd5DsOORLOosJCqmKIj0V2aacSGwY08hvb94Lw/ogZLGzNtgggQtTwh2QrBjdd8QvpKDf9OEZry3k1Ro1K2OwW79yrzWzeYkpD1c62YyUpm+D+VdT3kPwY5HqzDICyS8AfJIyBLUzVssWtb7n++hzTuPUEMWHasR+8nNPUh16tRhQOhwuaN5gobnebfhWv+E+vSx/kIUvpIisS1Az+DfNPWcf3Y6DDLPQ9qty7odGfPjM0HkfRBpFrKnM+0h2PFoB9FZSFRMURDpDxLNSPJ4159/pM07jpwkLk6De6iQPy/bCBLfo82rXfpDsOOllKrryy6/1Y0gcS0FmfbwEjNxcpeonnWWd9+BnfXr19OIESOooKCApkyZQh06dIjJ17lz51J+fj5df/31MevYCT3thiDpLCQq5iOI9AeR5q9X59KxohJauXIlbdyfSV+tytUqqlYo685nwK7cC7CTycKb79p/lO7p15z6/bqR8wF50IJdmj0YmutdhLSHmh3XhcxHHYTyrqe8+wrs5OXlEcDJrbfeSqmpqTR16lQaPXo0/z2y7Nixg/7v//6PLr/8chowYEAIdny0Gai87fU5WXGHF26KfRjwKaXq1arozEbLYw8y353c9gqwIyYc/l/d2qdbnv9EPBBknoe063n4U7FOgsj7INIsZEVn2n0FdpYuXUrQ1owZM4ZFQUuicePGUd++fal79+4V1mUxyy734Ycf0tatWyk9PT0EOyp2LZfb0HmR2J2aINJcGTZFu/wOaS+bAbtyH4Idp5KXmOft8jsxo1Xba5Bpd7LW1XLB29aCzHOdafcV2Jk1axbl5OTQ7bffzqX3jTfeoGrVqlH//v0rSPPq1atZNu1iWrFiBf88nmZn0KBBNHjwYG9XQ5TeAMxatmyZ8HEkagBBpD+INAv5CmkP17rVvWbGJ6m0Jbtq+WOP98+12kTC6ofyHkx5DzLfsdiCSH8QadbtvR4tQI6vwA7AjRG8RP6N7+DLA3R58cUXE8CRGdgJfXYS9v6v0LHONwJ2ZzCINIu5ErQv2DeP5u97n4pLi+n0tG7spyuvcmads+1Oq++fCzLfwRy79I9/dQvN/3JfOX8XTa2o0fcz4+3S7GeaZMcW0h6ascnKSmWoF8q7nvLuK7AD8FJUVFSuqXnttdcoOTm5gmZnyZIl1KRJE64liQaGIhdTCHb8sb0EcYMIIs2RYOe1HTPotZ0zThLC1KqpNLH9JGqT0s4fAqpwFEHmuxOwM+O9HTy/DgqCFLw1/jSFXHG3qSDzPKRdz8OfihURRN4HkebI97oK2fG6jYSCHYCVgQMHcppnzpxJHTt2pHnz5vGgBCiRPjvQ6gwfPpxeeumlCvOEZ2OZsoVgx2uRit5fEDeIINIcC+ycXftcOlxyiEpLifJL8mhrwZYKgnJhxsV0cf2+dEZtfW7zY62sIPNdFdjRLVx5kHke0h6CHX+cMrwZRSjvesp7QsFOpGgao7HBJ2f69Ok0duzYqNHY8Gyo2fFmcavoJYgbRBBpjgV2BjUZTIOalvnOHS4+TMPX3k2bCzadJFoNazSidkzb82DWaEqrmqZC9DxvI8h8dwJ28GzekWIqLCyh+nWqe843Jx0Gmech7Xoe/pzIe+Q+r6ItXdoI5V1PefcV2IGwr127loYOHUr16tWjiRMnUrt27Sg7O5seeOABHqWtdevW5WsiBDu6bA/27fj1ofDkkYabYh8SZmxGsBM5Uxvz19Ok7c9TduEu2nNsD/+6Va3W1LfBb5iPz+namboFme9OwY6u6z3IPA9p1/Pwp2KtBZH3QaS5MoBb34EdFQvQ2EZoxqZ6Ru21F8QNIog0R26KMmDHKFFf5HxGf9oynvKL8/jH0O7M6fqBPaFL0FNB5nsIdhIkdAns/jjyGQAAIABJREFUNsjyHmTaw7WewEWXoK51lvcQ7HgkNDoLiYopCiL9QaTZKdjB89D0LD+8jF5lwQ0Aep5t/wKdnt5NhRh60kaQ+R4egDwRMV91EmR515X2XUd3UWaNTMdypCv9TggPIs2hZseJxHj0bKjZ8WiiTboJ4gYRRJpVgB3Rxl+2T6LZ2e/wPxG97aXOM5S8oN1eEUHmewh23JYu/7UfZHnXkfadhTvp/nX30stsP3XqF6kj/U5XUBBpDsGOU6nx4PkQ7HgwyRJdBHGDCCLNKsEONDy3rxlaLl096p5PT7QZLyFtia0SZL6HYCexspeI3oMs7zrSftvqwbSpYCP9tuEVlFWrFW0/so3ubn6fLdHRkX5bhBoeCiLNIdhxKjUePB+CHQ8mWaKLIG4QQaRZJdgRbcHkYuDKa7Xx3wky30OwI7EZVrIqQZZ33Wj//tAyptUZdpIE2jUV1o1+FUsviDSHYEeF5LjcRgh2XJ5gyeaDuEEEkWY3wA7avGJ5X8pj/jszT3vL96ZsQeZ7CHYkN8RKVC3I8q4b7QLspDCz4BY1W/A9FZqdLizq5cQOky1LpW70WyYwygNBpDkEOyokx+U2QrDj8gRLNh/EDSKINLsFdh7dOIoW53xOF2VcQo1YLp6ikmLqnPYLOq9uT0kJ9K5akPkegh3v5MwvPQVZ3nWjXYCdLuldaWL7STzn2Q0r+/FAMNhPe9btTf0a95cWLd3olyYsTsUg0hyCHRWS43IbIdhxeYIlmw/iBhFEmt0COwhJPWbj6ArShtvJ3za4gqpWqUoX1Ovtm3w8QeZ7CHYkN8RKVC3I8q4b7ZFgB2Io0gMYRfKlTtOk9lPd6Fex7IJIcwh2VEiOy22EYMflCZZsPogbRBBpdgvsoF0AntV5q3gXPxxaQavyfiiXPnFTKSmOrlYLMt9DsOOqaPmy8SDLu260RwM70O78mLea1uatpVm73qD8kny6JKMv/0FpndI2ZtQ23ehXsYCCSHMIdlRIjstthGDH5QmWbD6IG0QQaXYT7BhFDS/oWbv+QSXsv//smcvNMIa3eIAaJ2dSUpUkaprcLGG+PUHmewh2JDfESlQtyPKuG+3RwI5RFCMjYHKwU6sN7T66m/n3HKYHskaWg6BwrVeiRSxJim7ybiQrTCoqyWSn1XQWEqe0h5uiihnUqw0h78JEYlCTwTSo6WBXiIhmhnFRxqX0x6xRrvRn1mi41j+hPn36mE0TFZUWUXFp8fF6pQykVqXqVaqbPufHCkHmeUi7uaz7RWbNwA7G+ciGhyin6CAf8taCzVzTI0qbWm1ZvrPp5X8HkfdBpFkwXGfaQ7Dj0S6ks5ComKIg0h9EmiM3RS/ADvqcsHks/Vz4E+/+x7w1/N8RWQ/SZRm/USG+ltoIMt8xUbL05xblUu7xQxWeS05KpoYs+ISORZZmHWkzG3NIe+UCO0Z+Q9PzyYH/UZ1qdej1Ha8y4JNHxjDVQeR9EGkOwY7ZLuiD70MzNh8wwcIByB+jVTOKcFPsU+786qZmJ5Jbj24YSYsPfsE/tps/wokEBJnvIdhxIjl6PhtkedeNdhnNTiwpFBdXuJC4u/kwHglTN/pVrLAg0hyCHRWS43IbIdhxeYIlmw/iBhFEmiM3Ra80O5G3ka/8/DJ9k/sViyjEzC46nTC7kBRXR9WCzPcQ7DgSHS0fDrK860a7E7AjkjtDSBEJ88qGV1HKxjS6rtf1Wsqt3UHrxnO7dEZ7TmfaQzM2lZIQpy2dhUTFFAWR/iDS7AewI8bwO5aIFIELHm39BPVioam9KkHmuyzYQYCJlYdXUF7R4XK2VKEqlFUrSyrkrVe8lO0nyDwPaa+8ZmyR8g+ztrd3z6KP93/Iv6pdUod+lXkh1/QEpYTyro+8G2UyBDserdAgLxDZA5BHrPCsmyDzXNCeCM2OYPDTW8bTh/vm8z9nnvaWZ9HZgsx32bX+r+y36a/bT87Y7qcQ4lY2iiDzPKRdn8OfE82OcT3M2/s+/Wv3W7TlyGb+8UX1L6E/tqqYB03U/y53KRWWFvI/q5QSnZreJWYoaytrLlF1Q3nXR95DsJOAVRLkBSJ7AEoAW1ztMsg89wPYwYv9qS1P0p6je+iO5vfQ1Y36ucpv0XiQ+S671gUIzqjegAUlaMjC2ubR9iPbKAQ7noio0k6CLO+60a4K7ECAoJ2d/NUL9GXK51yDHssv88KlvSrIW/f0s2hAkxv5Wtex6MZzlXOsM+2hZkelJMRpSzchwabYOLmJsttw3ehXIRZBpDnywJ9IzQ7GsmDfPHpmywRqwA/Vjahjame6q/m9Ktgbs40g890q2IHd/5WNrqYf89fQU5ufDMGOq5LpTuNBlnfdaFcJdsRar39mXbp/XZkZ26lpXegeZtLWJqUd/1v0l1I1hVrUbEnbjmxlwKgslPXH3Re5I5Aut6obz1VOh860h2BHpSRUMrCDg+KDinKV6LxI7IpIEGn2G9gxOtWKsbn9kg0y3+2CHRyCHt04ih+SXuo0ze6SS9hzQeZ5SLs+Zj1ugB3k1JqyfRL9O/sdvv6yaraika0e5mtZmKv+uv5FNKLlA/TRvg/p+W1/DsFOwnYqZx3rvNZtgZ19+/bRgAEDaMGCBdIzd8kll9Abb7xBGRkZ0s+oqBhGY7M3i2JTVOXroPMisTeD8vlG7Lbv5+f8YMYm5ue73G+psKSQpu/4G20u2ERPtfsznVn7bNemL4iybpxMGfqFxk9odvD8zasGaHsIkqHZNYFLcMMh7SHYgQgieMFTW8bxPRbR2rJqZtGRkiO0qWBjBRO3G1b2o+yjuz31o1S5REJ510fejXwPwY7KVRCnLd0WiAA7Nza5mW5qOsTxLOlGv2OCWQNBpFnMm5/AjhiTCFgAc4oOKR1jOtQ65X2Q+Y65k6FfgJ3+mTdQ/8Y38Cm/6vuyBLBua96c8jfa8zI0u9GvH9oMadfn8CfMei/OuFSJ1UYk77kfz7bn6L/7P6ogmsZ8ZyPW3UsrDi1PSA40FesllHd95F0J2Pnmm2/o0ksvlZad+fPn01lnnRVqdqRnLLEVBdhJZTc0b5z2tuPoKUHcIIJIs5/BjnjRizFO7fQKN7VAyGOVJch8twp2jE7NwpE5BDsqpdH9toIs77rRrtqHMhb90KbnFuXSbBZ1sWqVqjS27VPlZ4gQ7Li/Jt3qQTd5dwx23JpIN9oNzdjszaoAO3g6XlhJ2dZ1XiSyNEbWCyLNfgY7uHVcffgH/gL+NvcbPlSA+bld59llcdTngsz3EOwoFSUtGguyvOtGu1dgJ57ghmBHi2Vd6d5ttszYdGJVCHbsccsIdtDCA1kj6ZKMvvYaY0/p9lKwTajhwSDS7GewI8YWKdtwiBfRg0K+O58BGbmPdujyg2YHgHhT/gYqomIqKSmml37+C/dB+FX9C+nyBr+l09O7VbpDgFOOy/DbaR9+fV432kOw41ySdOO5c4pPtKAz7bbAzoEDB+j777+n3r17x5zH0tJSHpCgb9++npuuGQcVgh17om40Y0MODNyAv9R5hu1Q1DovEnszGEyApwPYwRi3HdlCr+98lT7Z/1/6XcPf05Bmtzo21Yyk3a7c6P6czFqPdugasPJa2n10F3dchrPzeXV7ejIVADh/YdGkRALaWJ3GM+mVodkTYhLQSUi7Pj4MfgA7qsfgtciH8q6PvBtlwxbYQTS2CRMm0OjRo6levXonyRqADgRi0qRJNG3aNEtgZ/369TRixAgqKCigKVOmUIcOHaLK8v79+2nq1Kn08ssvc1B13nnnRa0Xgh17W4ExRCVe8l/mfEFXNbqG7rSZoySIG0QQadYF7GCcRh8ep5pL4yoLMt8xDzL0RzvwCPOWx9uMo9d2/t2TENQIjfvqjuk8KSJKSlIKtazViqowN64qpVUorVo6DWl6C03e/gL9cHgFtWLfHS46THuO7eHjExpBGZrt7cT+fyqkXZ/Dn2qgYYf3qsfg9QqxQ7PXY3SrP51ptw12EHoa8dXvv/9+qlatWvncFhYW0iuvvEKPPvooD0hgJdx0Xl4eAZzceuutlJqaysEMABV+N5bdu3fTnXfeSeeffz7dfPPNUQGXqB+CHXtibwQ7d51yD92+Zig1rtGYByuwU3ReJHbolT302W3b788Jfvv5xYYcPA9v+CNtKdhMPeqcR0+0naBkWoMo61bBXjywg6AFr+2c4VpoWmhy3tr1TyouLab39r5LeezvlixM7rWZ18c01Y00fQS9Das3pFYpbahX3QsoeWUKfx8GsQRZ3nWjXfV+bId+1WPwes3ZodnrMbrVn8602wY7X3/9NeXk5PA5ve6669hNWBXatWsXByfTp0/nn1vNrbN06VKaO3cujRkzhpKSkmjcuHHcDK579+7lvCsqKqLHHnuMOnfuTNdffz3vN14ZNGgQDR482C3eS7e7detWatmypXT9RFfcWm0LzUyZQS2Ls2hg3mB6Mf05Olglh27Ju4MaF2daHp5u9FsmMMoDQaRZTIOgfVHyJ/RZ8kLqWdibehX67zB4pMoReja9DOSMzn1cBdspyHzHBMrQH00uZqbOoK1Vt/A9B/9eVNiXzi48VwlPjI28kvZX2p20q/yjFsUt6cY88/D6OVUO0L6kfZRUJYn+VetNKqxSWN7GlT/2o180PVX5WHVoUIbfOtBhZ4y60a56P7ZDv+ox2OGbk2fs0OykPz89qwvt0S6ebIEdMfkAHpMnT6Zu3bpRcXEx1/LAlwcmZTBhg8andevWlJaWJsWvWbNmcQB1++238/rQCqGN/v37lz+/du1aGjVqFDVr1ozmzJlDI0eO5Jogo3bJ2Fmo2ZGa+pMqRWZaFjlK7mh+D13dqJ/lRnW+EbBM7PEHgkizmCsdNDtirCPW3cPyPnyvLO9DkPmOOZWhP55mJzM5k3YV7qKOqZ1pTOsnOJvW5K1m/y/lv9eokkynpnex5WMl9rWGNRqyoAMXURILO9673q8sB6iAVvCnI9vopZ/KAhhck38d/aHnnXa3Cq2fk+G31gTGGbxutKvWqtihH6ajf90+mVTl+vFatuzQ7PUY3epPZ9odgR1MKHxrnn76aa5tQfm///s/DkDq169veb4BblBgIocS+Tc+e/fdd2nhwoU0duxYQqCEe++9l2uTjNofY8ch2LHMBv5AJNj5IuczGrNxNDsUtGW26mWaOytF50VihU5j3SDSLOjXCew4BfKR8hFkvmMuZOiPB3Zk1tuIrAfpsoyyJKRWiuqDlqADmssxPcqAWdCKDL8r65zoRrsfwI44W6QwX2AU+Ms5DYDkpXzpxnOVc6Mz7bbADgIUAHBcddVV3IwMvjYPPvggnXHGGdxkDCZoCFIwe/ZsHrEtIyNDar6h2YG2SICd1157jZKTkytodiIB0HPPPUeNGjUqfyayoxDsSE39SZUiwQ7s3BEtCfbtxkSAsq3rvEhkaQwPvSdmQCewIw4ACC/ch/3EK9WoKp1V55y4dYIo68YJkaE/2qELEdFmZ78TdW4zqjcgaGMQGXI706jgoHRBvd4soEDZgale9Xp0XWbZJZko2LPW5a/lIaRPqdWCR5J8avM4+nj/ArKroY4cnLgEgundtLNfs7tVaP2cDL+1JjDO4HWj3U9gJ3JaW9VqTQ9l4UK1na/FRTeeq5xMnWm3DXYASBYsWBB3Hs18dgBcBg4cyNuYOXMmdezYkebNm8c1NSjRfHY++ugjWrlyJQ0fPpwDLbSRnp5Ov/vd76KOJQQ79kQ9EuygFaOTLsLD4vAgW3ReJLI0RtYLIs1iDnQCO9Gcz+Px/JZmt9PvG11doUpyUs3yv4PMd0yCDP3RDl3iM7SBg8/4tk+Xz2ldBmaqV6nO/75+5TW052j2SSy6scnNdFPTE743f9oynj7aNz8qK1XlVoI520B2CYQyp+sHtkzr7O4vfnlOht9+GavqcehGux/ADtbM/L3vU0b1DGqf2pGaJZ9C9/14F205splfYjzb/gVql9JeNauUtacbz5URLrm3q+xPZVsJBTuRhBijscEHCIEOYK5mjMa2c+dO7hsEvx04/CME9m233UZZWVlR5yUEO/bEJRrYQUviANEl7XS6i4Whlr2FCeIGEUSahbTpBHagAXh4w0NUVHrMdLH8mLcmap3WtdrQyywPFUqQ+S5Lf7RDF/acLw9+QUUlRdQutUPMyGjr89fRjiM/05r8VXy+EQp6/r4PuCnM3K7z6O87ptFMlkNJlJa1WMCDgi3lf99+yp3Ur/F1pryWrXD/unvZRdDy8uqqtEay/Se6XpDlXTfa/QB2oskr9uAJm8fSVwe/5F+rTAWgen3oxnOV9OtMu22wYzRjizaZdszY0A4CEAwdOpSHk544cSK1a9eOsrOz6YEHHuBR2hDwYMmSJdxXBwWBEM49N3bEnhDs2BP1WGDHeJOJbOK4hZEpOi8SGfqi1QkizWIedAI7Vvg7/ee/8fw8+47tPekxrAWsiSDzHZMiQ78xp44xeWhuUS4dYj/Nap5ihS106+qbeaCAFjVbsoSxW8uf7ZJ+Ok1sP5m+y/2Wzqh9pqU2ZSsb8zXhmS7pXVmfk2Qf176eDL+1JzIGAbrR7lewI6YXgOe/+z/ifw5sehPd3GSo70RHN56rnECdabcFdlROnttthWDH3gzHAjtoDS/3Kcy+Ho6Fsrl3dF4k9mZQ7tBnt22/P1dZwQ7mvZT9d7TkRNjhN3a+Tv/Y9TqdxiKE3X3KMNr21U+BzbliFewIgCjkuai0iM+vMFmTlXMReEDU/zWLtHYa0z43r9mcA1C3C+T9rF5n0ZXLL+NdPd3+OWqa3MySqa/bY3Sr/SDu7WIudaPd72AH8/rBvvdo4pYyE9YL619MD7V62C3RtdWubjy3RWSMh3Sm3RbYQYCCb775hi699FLpeZw/fz5PMiobrEC6YZOKIdixN5PxwA5aNNrXI+O58XY2Wo86LxJ7MxiCHcS6V/1ytcsLN5+DCcYNK/tx8J9WLY2G7X8gBDsmCTaFZicS7NjlEzTO7+2ZS/WZH8ApzAegc9qpnvrPiP1N0AU6Lsq4lP6YNcouSdo8F8S9PQQ7ZTPgFu8R+ONPLJhIfkk+9997rsOLnq7neIvPLZp1WPA6024b7MgEKDAyzyxYgVuMDsGOvZk1AztoVdymIhz1s8xsI61q7HxKOi8SezPo3ovA7ni8fK4ya3aizSO0nS9ue4EK2Mv5hvybaMB5IjKYSHqMHDHGBMilLDllVcsaDC95aLcvmbWuGuzYHauq5wTNAL6Tt01kpjgf86aDELRAht+q5tlv7ehGu+rLJzfp35i/noYzfzhcImXVbEUjmYZH1kfYTTlxk2Y3x62ibZ1pD8GOCgmQaEM3IZEBO3ixj1h7D20q2GiaIEw3+iVYaloliDSLSQka2AHd8UInxxIWXRPrOb35rKxgR8zLoxtG0mIWbCEIwQrCfa6P6bvALxV0AjuYM5wxRKS2VHaZOpH5RSYa8ITyro+8G9edLbDjl4UrM45QsyMzSyfXkQE7eMoYsCBeOOogbhBBpDnIYMdqCGvMVWV0ZpeR+8oOdkT+nYY1GtGTbSYk/IBm7y0g95QMv+Va0q+WbrTrBnYE4Jm87bnywAVuR2oDwAqtVKKvRd3kPQQ7CdhTdRMSWbCDqRQZ6OPdUutGvwoRCSLNQQY7oB3O9R998hFdcEGvuCK0m/mYDFk1iL9UYepUmYqM3Fd2sAN+/m5ZX+ZzkMdzh2BvvLv5sMrE5nJaZPhdKQlnROlGu45gR8jOi9ufpznZs/mfv290DU99YafAPG5jwQYWPKQJD1dv1BThkuL1nX+nqZ2mxWxaN57bmaNYz+hMe6jZUSkJcdrSTUisgB0Z7Y5u9KsQiyDSHHSwA/pl+X7h0jJA9HH3RSrEzTdtyNAfBLCDG+LRG/5Iqw6v5LyprCZtMvz2jXAqHohutOsMdsA6Y5j3i+pfQne1GGY5cMGjG0fR4pzPyyUB/kCpLLAMyhYWvj6P+QjF0x7pxnOVIq8z7SHYkZAEM7WmRBPSByCZtryoYwXsYDxCuxMr947Oi8TufAeR5hDsyIOd21cP4TeMqiKS2ZVT1c/JyH0QwA7mFe+OeXvfo5d++gu/RX7jtLctH85U80d1ezL8Vt2nX9rTjXbdwQ74jrPJIwywIHCBlUhtQqPz9JYJXNvaioGczUc283ailViARzeeq1wrOtMegh0JSYBq0yy0slkzugmJVbDDw++uYOF3mdnGVUzFfGeEilk3+s34KfN9EGkOwY482ImVWFNGtvxcR0bugwJ2BJ8e2fAQfXlwcWB9tPwsr07GJiPrTtpX/WxlADuYEwCXhzeOpD1Hs6lRjcY0ts34uH5xkYl/xRkF5xa0xQsLlrks9zt+QTEn+1/8I/jcXdO4P13dqF85K3TjuUoZ0pn2EOxISAI2iIsb9HWUIE43IbEKdsQGdPuaoVH9EHSjX0IsTKsEkeYQ7MiDHdUHD1OB9KiCjNwHDewYczENajqYzqtzvpKgBevz19HBYzmUXr02M8HZTB/s/Q91Tz+L0IdXRYbfXo3F6350o131npNI+iMjtT3B8v1FSyCMBOj/zn6Hi8Yv0k6jaxtfZ3p5zfP8bBnPtT6ZyZk089S3QrDDZiCR/Ha6th2DHSQYRc4dlKlTp9L06dNpypQp1KxZM3riiSfoiiuuoCpVjPklnA7Z2vMqorFhg2jMBP6SjL7WOjfU1k1I7IAdkHvF8r7c5jUyMptu9NtmtMY8V0FzCHbkXwgiYldli8gms9aDBnawLiJvl69sdDW/Nc6skWlr6cWL/udlfh8ZftsiUIOHdKO9MoEdiAcAz4vbnqeP93/IpcVoevaX7ZPp85xFlH1090nfyYqWOM88yJID96h7Pr/I1Y3nsrTK1NOZdsdgp7S0lL799luqXbs2jRs3jl5//fXyObv88sv53/Xq1ZOZR1fqqAI7u47uJAi83aKbkNgFO7FMc3Sj3y6fjc8FkeYQ7MiDHbyor1x+WaWLyCYj90EEO1gbjzDTm12FO2kzc4RGMcuzBBObaHlF8PlTW55k7WymlrWyKK8oj/Ye28N9EXAb7WUwBBl+q9hP/diGbrRXNrAjZMKovbmKmZwZQY6T8O/G3GmnpXWhG5nGdPfSbOrb2/7Ftx/lWHZMusm7kS7HYEdodhYsWFDe7pgxY+iWW26hTZs2Uc+ePSuFZudDliEd2gq7RTchsQt2Ym2mutFvl88h2CmbAcFv1S9XFXxxuw0rsh5LE+r2GN1sX4b+oIIdMe9v736TBy0wFqENBwjelL+BJrNQuwBF59Q5l2WQb02r8lZSSlIKtUttz8xyZp/koA1NIcqYjaOpMfNjQDAEL4oMv70YRyL60I121fuxn+iP1JwC5CDcO0zb4uXNiSc3xsTpxnqPM5M5p37ciZBXp336id9WaXEMdqDZmTt3Lj366KOUm5tLI0eOpI4dO1Lv3r3pkksuoTfeeIMyMjKsjktZfVWandd2zqCXWOx1u9l7dRMSu2AnlmmObvSrEMAg0izmLQQ7clmmK9uh3wh0462hyka3nbUuIliKeYKZdMPkRvTR3vm0+7jpTbw5/HX9i+ieFsNPOshdwbSFeQwweRXlzw7tKvZXP7ShG+2VGexAHqDxnMQuCQqK82lih8m2QY5RtpBaYzfTxk7f8QrToB6mLSyCm5eXCX6Q88j3up/GJDsWx2AnVkc7d+6k77//ngOeyuCzA7DjxDRAt03RLtgROXcikyXqRr/sAopXL4g0h2BH3owNcyXMJAY1GeypU7kK+Y7Vhozch2DnxOzhgIbALpHlnDq/5M7US3O/5V+lV0unktISyi3OpVOSm1PfBpdHZYE40IovkY/k0gaXRXXeViEHMvxW0Y8f29CN9soOdryQkau++S3lJh307DLBC5pk+9BN3o10KQE7S5YsoXvvvZe++eabCnNWmXx2AHbgoPYEC3Fop+gmJHbBDuZmwMpr2c3krgqaMN3ot8PjyGeCSHMIdqyBnX9lv01/ZY60MLloWKMhUSmbQRbP5fw6vejazOtViKHnbcjIfQh2KrIFkZ9+OrKd30jj5rh1rTb0cucZtnl36+qby/2C0EhjFgQB0arsWibEG4gMv20T4vMHdaM9BDvOBerxxY/SZ8kLeY4faGMRZCQoRTd5Vwp2CgoKaPjw4fTSSy+dxO+HHnqIHnvsMUpOTk6YLKg0YwMR12cOpDNrn2X5lkw3IXECdkSGYmNkFN3oVyGwQaQ5BDvWwE68iFpONMkq5NduGzJyD00GNBpemVrZpUX2ORmaZdsCEMQhykn0T9EXAiJ8f2g59+9BUtOJ7ScpBzwqaZedI7/U0432EOw4l5x5C+fRX+tOKk9Gekfzu1kenmudN6xBC7rJu1KwgwAF//znP+kPf/gD/fTTT7Rjxw7q0aMHLVu2jJuvde3aNaEsVA12QIxZBJ1oBOsmJE7AjthQjclFdaNfhdAGkeYQ7FgDO3CAXZf3IxWWFJaL3A/MEX3Wrn840iSrkF+7bcjI/YVLe/HmP+6+yG43vnpOhmbZAcMU2G446mh9wI9yxs+vcI0RbqMRihfpAZCLB+aTTotK2p2OxevndaM9BDvOJQQ8P6vXWTT955fp3T1zeIOVyQw53gzpJu9Kwc7BgwdpxYoVPOpacXExPf/889xPB8EKZs+ezcNRVxbNDhJSrTq8ktKqpdGc0z+wtGp0ExInYMd4W90l/XTqmnYGNV+bRX36yDltW5pYH1fWjecqp1LQrvrlqnKMbrXllO9i/cDkCEFRdCsy9Idgx1uuAlQPX3t3BdM2jODcOj2YpqcNtU/paDu6lAy/vaXWu950o131fqwb/Sokw0jz33dMo5k7X+VmyJM6/IUFREinWlVrqejGl23ozG/HPjuIxvbmm2/yXDtpaWl0zTXX0I033lgenKAyRWMDev/i4GfM/GIDWQ09qJuQOAHECUHsAAAgAElEQVQ7WKXiMCNW7F2H7qPf977KlwvYrUHpxnOV8xCCHWfAXmcwICP3OtMXbZ3I0KxyfdlpC2aD03b8jfYczWYBCy7nvmKiwMTtj1mjuTbRatGBdqs0ydbXjfYQ7MhyNna9SJ7ftnowbSrYyB84I/1MeqjVaKpfXU0E4lLmxLn36J6og6ldrTYlJ9V0TpCFFnSTdyNpjsEOGoP5GgIUdOrUiYeg/uCDDwjmY0OGDKFhw4ZR1apVLUyn2qoqzdgAdlKZVoc7FFdvSJk1m9DdpwyTsoHWTUicgh1wEeYYs3e/RbOz36Eux7rSxHMnqWWuz1vTjecqpzMEO87AjgjyIXKvqOSN223JyH0Idtzmgnn72J/f3zOXVhz6nuXw+YE/kFWzFX/HoVzW4DflfkPv7J5FB44doDrV6tBlDX9bIaSvDL/NR6NnDd1oD8GOczmL5DkuER7e+BC7RCgDJUjs+/dfzGTRE2tT9SrVHXX41q5/Uvax7KhtVKWq9Ifmd9FRZgLtFejRTd6Vg51onIDGB2ZsyLdTWfLsAOxc1bgf3bCiH+WX5HGyZW01dRMSFWBHAJ6BLDpbTfbfe90/dLTwdXtYN56rnN8Q7DgDOyLIhx3/QJV8tNOWjNyHYMfOzLrzDEzcHmGHtQ15G6igJL9CJ7BgACgyaoEQ2e0NQ4JtGX67M/LEt6ob7SHYcS4z0Xh+rPQYrWW+l89u/RNtP7KNetbtRRksuuZFGZdQB2YiaqdgXV7JcmbFKzdk3kgtarYkaHnOZsmH3S66ybtjsIMIbA8++CBv549//CPdcssttGDBgpPmubIlFRXABkh++eHl/AXQJZ1pLFiEG7Oim5CoAjuYl9tXD6GNBRt4BDtEXwpK0Y3nKvkiaBeJEytL1C2ZOVLBd5GvCv3p5sQvQ38IdmQkyds6Inkiel1+aBm9vvPvFQZwRaPf0+KcL7gZnDFSoAy/vaXEu950oz0EO85lIx7PP9n/Xxq3+fHyTpBOYFKHv1Ld6vWktTwATtWqVKMV7Ix5/9phlFG9AQdPxrL32F76POdEcBdok/7c7jkWcTGNGiU3lu7L6mzoJu8h2LHI4WgbhBF1yxxGdBMSlWAH0YDGb3iCCqsUkjEctUU2aFddN56rnGBBe2XLpyIzR6r4rqspmwz9IdiRkaTE1hmx7h5u4oZyUcalzKdnFGEvH7NxNDfVaVWrFTWp0ZQ6bO0cOH9MwRkZWU8sFyv2HoId59ww4/nffp5KhcVH6DMGRvYxUILSPf0s+lP7Z007x4XDc1ueoeubDKTPD3xKc/bMpt80vIKGNL31pGfvW3sXbTuyla3FFBYGO59reOB7dz4DRrBAcmpCF22wZrSbEpjACo59dhB6euHChXTVVVfxUNOiVFYzNoTrFEVoLGRurXUTEpVgB/P1/OcT6b1ac7h/k44RpuysUd14bofGWM+EYMeZGRvmVVegKCP3IdhRudrcbQuWDMZkpEYQhJ57FvamMT2ecHcQPm1dRtb9NPQQ7DjnhizP39/7Lj239c/lHd7I3CAGNb2Z5Yw+cU4WXxaVFnHA8h/mQzeDBRExllgXxMidtf/Yfh4wa+zmMRWeubf5CDq/Xi9u3gYtkaoiS7uq/lS24xjsqBwM2lq/fj2NGDGCYCo3ZcoU6tChw0ldfPbZZ3TXXXfxz5955hm6+OKLKwAt4wOqAxQYwc5ftk/izvfGfDJmhz/V8+VWe6rBDhJxPZs+gQ93TtcPKji4ukVDotvVeWNwOnch2HEOdsTBBOHbJ7Y/ETnLKW/cfl5G7kOw4zYX3GsfVg1r83+kXYU7+GEuuTSZZnX7dyD29MhZlZF19zhhveUQ7FifMyc8zy3KpUUHFtLz2/7MtaGPtXmSRWzrzps8WJRDh4oO8eACK5jZKLQ4W5mmBiBGlLNqn0PDWt5vmnfrp8Lt9GPeGvrx8GreDvq6t8Vw6pjSiYfCTmPmbSqCGOgm70be2QY7e/bsodGjR9PcuXPp+uuvpzFjxvBEoo899hitWrWK7rnnHnrggQcoNTVVWrry8vJ4FLdbb72VPzd16lTeh7GNvXv3cjA0cuRISklJ4dHfnnrqKWrSpEnUftwEO1byYegmJKrBDuj/pMVHzOb788CYsunGc+mFKlExBDvOwc6/st8udwzXyfxTRu5DsCOxiDSoIsLuDmgyiC7NuJyaJEd/D2tAiq0hysi6rYZdeigEO84n1g7PH1p/P32b+w01YP43E9o+Q3uO7aGpP03hZmgwP8O/oqQkpdBfOpVpd+CvI5O3ByGqDxcdZv8vpYlbny7350F/Vza6mgOseiwcdiozeQMQslvs0G63L9XP2QI7SB76+OOP09ixY8vHA1Dx5Zdf0scff1z+GRKMIiS10bwtHgFLly7l4AnAKSkpiSck7du3L3XvXoaEUTZs2EAvvPACjR8/noe0Rh1oeZo2bRq16UGDBtHgwc6yRC9K/oQ+S17I1fW9CiseYsbVLlMfjs494ZQWbSBbt26lli1bquafa+1trbaFZqbMoJbFWTQwz9n8YZCgf3f7nfRR8jw6++i5dNGRvq6N3S8N68ZzlfMmaJ+ZOoO2Vt1CA/MHU8uiLJVd+LYtVXzPqXKAvkpeTN/W+Jrfnt9y+A6qW1rPt3SLgcnQL7tv+p7Y4wOUoVkXWqyM8/vqy7h5sijnF15AFxT+ykoTWtfVje/xzjJ2GKEb/XZojHzGDs0lVUro1ZRXaEfVn6lVUWvam7SXDiXlVmj6zKPn8L+x1/cu/LXtocI3emHyf2lt9dV0qMqhsjbZf62K2tCZR8+mOiV1qWZpLd5PNJO6eB3bod02IQ4ejJbA3hbYOXDgAA0fPpxrWE499VT64Ycf6LbbbqMuXbpwEJSZmUkrV66kadOm0ZNPPknp6elSw541axbl5OTQ7bffzusjIWm1atWof//+5c/DvA0R4M4991zq1q0bLVq0iEeDi5XLx03NDgYl/HbMQsTqhojd0OzUP7Mu3b+uLC9REPx2dOO51CKVrBRqdpxrdsRUD193N608tKJ85n9Z5zwa27bMJNSPRUbuQ82OHzlnfUwwabvn2z9QWp10WpO3ijcg48NqvSd/PiEj634aeajZcc4NuzxfdXgljdzwAPfNQWleswWNzHqYthVuo8bVM6ktOxeVUokjzYugDr48MIf77MAi+uLgIm7iJkqn1M50Xt2eLMLbBZTGcmohgpusX49d2p3PuvMWbIEdBCX497//TUOHDi3X2rz66qscfADwiDJnzhzq2bOndJ4dgBuUAQMG8H8j/xbtwq/nvvvuo3POOYcDn+Tk5Jgz4TbYEX47GAAO8EZHTuOgdBMSN8AO0HZlO+TEW4K68dz5dnKihRDsqAM7OFBO2DyWvjr4ZfkERzNr+3DfPPqU2Yf3qte7PBmkSp7KtiUj95VtH5ChWXb+dKsnaBcH6XPr9KAn2z6lGxm2xqsb30OwY4vNFR5ywvNvDn7F9/EMlpT+woyLqGGNRiRCTVvVsphRUlhyhPIYsCpgPzCbm5P9L/ru0LflYAsmbufXu4Aurn8JNWDjSK+WbhrBzQntZuN1+3vbYOe7776jiy66qHx88+fP50BHmJPZicYGzU5RUVE52Hnttdc4kDFqdtDu559/ToWFhfT6669zzRK0TNAARStugx1Eqpny0yQeovPqRv3oRhatDc5gkUU3IXEL7OgaYcrOQtSN53ZojPVMCHbUgR3jHC9ggOaZLRW1OriZw60g1qwoM1nSx0yW/DERRUbuQ7CTCM6406fgtzEdAw5xT7aZEPPyz52ReN+qjKx7P6rYPQqwY8yT5GR8utHvhFbxrBOaRdQ1ABuACy8K/HgAeBAMAUERluYuZUEM/lUeFhtjQB6f81j0ttPTuvHzayw/ISe0e0FrvD5sgx1oX6IlEjV2ZpZUFJqbgQMH8kdmzpxJHTt2pHnz5vGgBCjRfHZgM/jyyy/Tww8/TCUlJTRq1CiuYTJqlIxjcBvsoC+RewC/x9pEdBMSt8CO0ISJBK2JXgBu9q8bz1XORQh23AE74NGL21+gD/fOo/yIbPf4rnWtNrSpYCNlsRwoyLkALU9X9gKbsWManVG7O4sc2U8lm6O2JSP3IdhxnQ2edWDk95+2jKeP9s3nfSMPzzWNr0uoltHtSZCRdbfHYKV91ZeNutFvZa5i1dWZZmiRYN6GYAZr8lfTAvYeWXZoaTmpCJYAl4yzWRS4TBZspBYLaGDUOOlMe0LBTqQwGaOxIQjC9OnTeRAEYzQ2BCjAZwBCderU4cAIPjuJBDu40Rqx9h5+yOiS3pWFiZ100jrRTUjcAjsCGDZmt84vdZ5eqcOV6sZzFS8C0UYIdtwDO5F8grbng73vcWDTtlZb7hcXq8QztVXFfxm5D8GOqtlOfDvR+H3Lqptoy5HNfHCVOdWAjKwnnkMnRhCCHefc0I3nsSgG6MljPz8X/swTmH64f365iRsitp3P/HouybiMX1qks3w9AD06024b7ERLJGqcVDtmbHh+7dq1XFNTr149mjhxIrVr146ys7N5GGtEaWvRogX35cHvKAiIAC1ToszYBM1GFX40rYVuQuIW2MF8iXClbdjBDICnshbdeK6SDyHY8Q7sRPJNmLNtKFjPQle/yL/GywsvN5mcYE7lQEbuQ7DjdJb983w0fsO8e8KWJ2lLwWauZWyf0oEezBrln0ErGomMrCvqSkkzIdhxPo268dyMYmFah/fDJ/v/FzWgAbQ98MVbvHgx9ejRo7zJetXrSwc3MBuH29/bAjtuD0pl+16YsYnxishs+DvyNku3BeIm2Nl1dBfdtmowM8PJq9SRe3Tjucp1F4KdxIGdaHzE4fP2NUM56IF5Wxr7ccvEyEzuxcUQxjG36zyVYpewtsxoTtjAPOg4Fu2R/mWJ9CNzaxp043sIdpxLgm48t0JxQXEBP5etzfuRPmTmqJEBDZKP1KTatWuXNwlf0WEt7rfSRcLqhmBHYuplI5jgEP80s1lecWj5SYkzdVsgboIdTLnw3fHiplmCxa5U0Y3nKichBDv+Ajvg7VObx9HH+xeUs7lH3fPpiTbjVbKdt2Um96r3FuUE2GjQjGYbTWrzSDzav8v9lmZnv0NLDi6mi1jUp7taDKtUpsu68T0EO86XlW48t0OxSFK65+huWnjgE8LFxb5je6M29XibcTyUtd9LCHYkOCQLdtCUyHoeeYjXbYFYoVliCk86AImb5sqcc0c3nsvwUbZOCHb8B3agUXln9yzCvwhDGsu/UJbHseqZyX0IdpzOsL+eN+N3pIYHkdruaX4fBz2NkjMTFjVQxSya0a6iD5VthGDH+WzqxnOnFIsQ1svYxcWqNaupc+fOvMnPWQ6fz3MW0QX1fkUPtx5jOUGp03FZfT4EOxIzZuXgH+tFrtsCsUKzxBRGve0VdvuV1YFVN57L8FG2Tgh2/Ad2jLxz02fGTO5DsCO7ivSoZ8ZvAbJxOBJBC4yUDWx6E93cZKglYtFmtBQPlhpRUNmMdgVdKG0iBDvOp1M3njun+EQLRtrX56+jO9bcwr8cmHkT3dRsiK8BTwh2JCTBysE/BDvRJzTaBqF645VgpadVwk2xD1V2HkcTKB34fsXyvjwSD/wodrBoPOlV06ldSnsl68OM/hDsKJlm3zRixu/Igb64/XnmE7CWf7wmbxX/F87PiNC5m5mC393ivrjaHgCdP6wZQo+3HpfwPD5WaU8001Tvx7rRr2L+g0izmLdI2idsfoL+u/9j/nVWzVb0yi9ejTrFS3IWU2kVhKNvnTBNrhKws2vXLnr22Wdp/fr1NG3aNJ7/ZtKkSXTXXXdRZmZiEtuJGfcyQAH6hN/OwJXX8lsnaCxiCYmKRedmG1YAnsw4om0QlT3nTrgphmBHZm0koo449Bj7VqVhNZP7EOwkguPu9WnG73g943YYodIRCUoUBK6445S7WSqHTXRn83v4x/CDhdkling3od5LnWck7PCEsTih3T2OxG45BDvOZ103njun+EQLkbTDt2fenvdo6s9TeNjqYS1G0K/rX0Tf5n5NjWo0pqbJp9ArP0/lqRFQ2qSwCLydEhOB1zHYKSwspAcffJCDG5FEtH79+vTFF1/QBx98wENEJycnq5xvS215DXYwuGgmIrotEC/Ajsi5g4geUztNs8RXHSrrxnOVcxqasfnbjA2BVBBtB6VB9Qa0lzmfIqEcDpCdUjuzQ+a9tsXBTO5DsGN7an35oBm/zQYN/81PDyzk1b48+AVtZiBHFDg+r8tfS3uOZvNb4bubD6NHN47iWklRfsm0Qn9s9XBCzNqc0m42N6q/D8GO8xnVjefOKY4NdsQ3/9kzh17YNrE8xUG0PlNYglIAokRFZXQMdvbt20fvvfceXX/99fTpp59St27dqEqVKvTmm2/yz2fOnEkZGRkq59tSWyHYsTRd5ZW9ADvoTJjTPJA1stJl2g43xVCzY2/1efuUAB+iV6dBQ8zkPgQ73vLX7d7M+G2lf5ioPbzhISotLaFVeT/EfBSRBDcwkJTNokWhQOtzc5MhtKFgA4/0+Yu007j/QK96F7DcUv2sDMFSXZW0W+rYZuUQ7NicOMNjuvHcOcXmYAc1xm56jF1a/I9Xbl6zBY/eBnADkHNv8xH0Te5XzOTtI7qxyc10U9MhKocl1ZZjsFNcXMyTf0K7E1nuv/9+GjduXOA0O9E2FN0WiFdgxxipJ1GIX2ql2KikG89tkBjzkVCz42/NTiTjvj+8jI6VHKOH1v8f/+rj7otsi4OZ3Idgx/bU+vJBM37bHfT96+6l75n5GoANNI1///kVFjr9Q96ceFcYc7aZ9ePGhZpbtJvRYvf7EOzYnTm5A7/z1v3dQjx5P1R8iAasKLtYeLnz3znI2VH4E7Vkvjy1qtZia3kZN1lFrrcrGv6ehja7zVNiHYMdjBambLNnz6YXXniBvvrqK+rQoQPdfPPNdNtttxFM2hJZEqHZERuKMf64bpuiV2AHsjGF3cT9m+ViqGw5d3Tjucp1GoIdvcCO4L2KKG1mch+CHZUrLfFtmfHb7giFnJhdgsEMbsaOaXSoKJd31T61I53PzN8AhBBq3WgW92z7F+j09G52h3TSc27RrmyAEQ2FYMf5zOrGc+cUywO99/e+yyy7kuiyjN9E7Xb4urtp5aEV/Lt+ja+jX9btwX6rQrVZgJwmyU0pOammyuFWaMsx2MnLy6Phw4dz7c3TTz9NtWrVcm2wdhpOBNgRQMF4eNdtgXgJdirj4QeyqhvP7ayvWM+EYEdPsKPiMGQm95VxvZvRrHJt+a0tN2mHrKgAJ+J91qYWc5DurM5B2k3a3eCzivVtHJdu9KuY0yDSLObNKe24gIB/z6xd/ziJFdD4dE/vTl1rn0G/YkEOECFUZXEMdg4ePEi33HILtW/fnh5++OEQ7DDuiJe50fbdqZCoZLpMW16CHYxHxY2yDF1e1tGN5yrnJgQ7IdiJJU8h2FG50hLflg77HHyBbls9mPv4CHM2fLYpfwOfQPj84CCWXbiLJzr9/MCndKg4l5qxaFIXZ/SNOck60G4cfAh2nK8X3XjunOITLaii/euDS+hf2W/z9Qi/noKSfP6vKCJYTlq1dBrdaoyS4COOwQ4Gt2TJElq8eDENHjyY6tWrVz7gOXPmUM+ePQMXoCDa4V2VkKgU3HhteQ12BrBw3cixcEfzu+nqRtd6Raar/ejGc5WTEYIdPcGOCAd/Bwv5e7VNx24zuQ/BjsqVlvi2zPid+BGWjcDoH4qwuCK4Ab77faNrWHTCeRWivIlxX5xxKT2YNSoqGbrQLgYfgh3n0qgbz51TrB7siBaLSotY8OpSKiktpu1HttPyQ9/RaztnVAA+fer/mgMep8Ux2EE0tgEDBtCCBQtOGosIRR20aGyYCBFlTOSu0G2BeA12jKFwjb5OTgU8kc/rxnOVcxWCHT3Bjop1byb3IdhRudIS35YZvxM/whMjGLHuHpaz5/vyD2A6Y8zxI/7+df0LWZLTJjRnz2z+PcJbt2Y5QspKKf8/cojUWFGT+vTRZ62HYMe5NOok786prdiCF7T/mLeGVrNkw+lVa9OftjzJB9Crbm8anvWAI9O2EOxISIOdA0DkpuKFkEiQIl3FDs3xGpehX9y8IdfHG6e9rUR1KU2wCxVlaHahW180GYIdfQ5ARoFRAUTM5F5FH74QcsMgzGj223hVjkc32hHQYMpPk5i2ZjSfBiQBB8i5qelgblWA72GCjoLfh7OocEZAZJy7uw7dR7/vfZXK6XS1rRDsOJ9e3eTdOcUnWvCa9g/2vUcTtzzNB5DForo933GK7XOhErCzcOFCuuqqq3h+HVFKS0t5hLbevXsH0owtBDsVl5jsIhHhRgc1GUyD2MtH5yJLs840xhp7CHb0BDvwW8DhL7NGJg/va6eYyX0IduzMqn+fMeO3f0deNjKYbl7C/HIEwIkcLwDPFzmfV/h4OQvVvoKFxe5Q1ImmnPOS30ksH18IdpyzSnd5dzIDiaB91eEfaOzmMbT36B7mPxfbpNSMLsdgJ1YHQQc7kZqRRAiJGfPjfZ8IzQ7GIw5CmcxJdOap9g5bTuhW+axuPHeDdtUvV5VjdKst3fkugoXYDQVvRn8IdtySvMS0a8bvxIzK3V55fh8W8ECYuN3cdGhMsOTuSKy1rno/DiLvg0izkLJE0f5z4c900w/XE6x+5nadZ03oj9d2DHZCn53o8y7AAhwhET/8Nz9fqZVtb6LADmbzhpX9uPPoS52mafECibXyErUx2NoJFD8Uanb01OxADMSBKK1qGsHn0Goxk/sQ7FidUX/XN+O3v0dvf3Rf5HxGYzaWmcLhEDax/STfv69CsGOf34k+8DsfufMWErnWxbnwr51eoXYp7TkxCG5Qhf0nU0KwIzFLdg7+xo0QXYzOfTwEO5KOnCJYgZOIUBJsdb1KIjcG14kz6SAEO/qCHaOfggiwYkWezORe+Ob1qHs+PdFmvJWmfVvXjGbfDlzBwIJM+9TP/kI7mmynxQe/4PmAkLTUzyUEO865E2R5TyTt4lwI/7oJbZ+mn478RLN2/4N+0/B3PJqiGehRAnai+ewsWrSI1qxZQ7fddlsFXx7nomathUQkFcUIEcMfh4ant0zgIZV1c2S0A/DiccbKIqkshyErNFuTav/XDsGOvmAH0uXkUGQm96r3Fj+sBjOa/TBGt8YQdNrP6nUW3bCiH+WX5HGwoyIJqlu8crKuo40piLwPIs2C94mkHWfqYT/eSVuPbDlJFFvVakV/6/xq3GXjGOzEan337t00ZswYmjBhQoXcO24t4ljtJgrsiPGIzWVg/mC6uac+DveqDyRWFolwkrZrRuO1jMXqzwrNfhmzqnGEYEdvsCPy7dgJFGIm96r3FlUy66QdM5qdtO33Z0Pa+5CQab9rK0Ow43w1hfKeuHfb+vx1dMeaWzgTO6Z2otSkVFqTv5rn5elZtxdl1GhIbWq1pb4NLj+J0Y7BTjyfnWuuuYZeeeUVqlOnjnMJs9lCCHbsTZzqA4nVDULkKUJEKESG0rFYpVlHGs2AnuqXqw5zVBn4juzWf90+2Vb0GzP6Ve8tfpAJM5r9MEa3xhDS3odbcly5/DI+xXZMP93iTWS7qvfjIPI+iDQLOfID7cdKj9GxkqNUPakGVa9SnT49sJDGbnq0gqh/3H2Rd2DnnHPOoWeeeYZ69uzp1TqO2k+iwY54sfcs7E1jejyR0Lmw0rnqA4nVRSI2ZYSfvoplcoeWR7dilWbd6Is33lCzk7jbLxVy5CSIgJncq95bVNDrtA0zmp227+fnQ9rL1vqjG0fRYhai2s/BCkKw43wlhfLuv3fb1weXEH5QfsxfQy92PDkcvBLNTjSfHecipaaFEOzYm0fVBxKrG4QxwEPrWm1oYofJ2gEeqzTb45Q/nwrBjv9eCFYkBf6Gt68Zaivfjpncq95brNDlVl0zmt3q1w/thrSXrXXha4rfG7MorEiM7bcSgh3nHAnlXc93m2OwE0t0vvrqKyosLKRevXo5l66IFnJzc+n111+nzMxMuvrqq+O2n2iwIzbA2iV1qGWdltQtrbsWyTJVH0jsbBAvbn+BPtw7jzl+5pMd3wHlgmexQTs0W+zCt9VDsKPnC8EoUCLfTjSTgHiCZyb3qvcWPywCM5r9MEa3xhDSXnGtixC5j7cZR+fVTaxlSyTPQ7DjfBWE8q7nu80x2IHPzuzZs+nWW2+tIEU5OTn03HPP0YgRI5T77Lz66qs88AGAzIABA3wNdoQ5iBgksjQjf4zfi+oDid0NQufIbHZp9rtsyIwvBDt6vhCMvB2w8loeSfKaxv35x0nsv3PqnGsabcpM7lXvLTLy6HYdM5rd7j+R7Ye0V1zrwt8N5mwvdZ7hK5/TEOw4XymhvOv5brMNdnbs2EEjR46k1157Lab0XH755VwDU69ePecSFtHCG2+8wT/xO9gRIaiXLV9OM1Nm8DFbvSlVPnkSDao+kNjdIJyY00iQ6WoVuzS7OiiPGg/Bjp4vBKN4iIOR8bMu6V158sR4xUzuVe8tHom0I5r9MEa3xmDGb7f69UO7sWh/ZONI+jLnC0JS8bua3+sbDU8IdpxLTSjver7bbIMdiExBQQE9/fTT9Nhjj50kQR06dODalyuvvNKVPDuyYGfQoEE0eLCzkM+Lkj+hz5IXEoIM9Cq0x+itW7fSZ53/R1urbiGEoW5ZlOV81bnYggqajcMD/S1btrQ14nG1x/Dn7j80kmqW1rTVRiIeckJzIsarsk9B+8zUGdrIvCr6Kwvfv6++jPZW3UMl7D+Ur2t8STXZf/fnjow7VWb0q95bVPHNSTtmNDtp2+/PhrSf/F7LqXKApqQ/z1mXXJpMtxy+g+qWqr/0tSobqvfjIPI+iDQLOdOF9j5REtg7AjuYAPjPzJ8/n6699lqr685RfVmwk2ifHUEkbgPWtF1Jsyqk89sAACAASURBVLPfoTua30NXswhjfi6qb1+d3Iaovo3yat6d0OzVGN3qJ9Ts2LsUcYsfKtoVvggww4U5bqxiJveq9xYVtDltw4xmp+37+fmQ9uhrHVYJf98xjb48uNg373zV79Ig8j6INBvPsdGAhJ/3JzE2x2Dn/9n7FviqinP7LwWhIUTEFMKjykvgylWBUqt/UAttBdFbtaBWTMw1oliloICggCQiDVhpkEerxRYRCSjiA61SwUflpXK1BaH4ABGoFUIUDI9AsYT8z2y740lyTs6cPXPO2d/+1rm/+7teMjN71vetNXvWntmzo4Hcs2cPvffeezRgwICUruz4yex82nUnPb5nPouX7W1PSEwGCNsDdLKEaYI5WX1M1HVgdoJndtyjdce2H08DsgbC7IRFAFoPHt91xsZYeXdPFe3U5IzQu7qP6jSZ0DK276Wx8CcUTIoal4gZZuc/EXj77bdp5MiR9M4779Sgn413dtQKTm5urtNuSUlJ9Ts6HFd2GvVsSIXbJ5LOvvcU6bj6sn4yO7b7kqzYYlDsR7ZvrsnKncl1gpp397CQDukdQocWXBvV8MTCz1XP9XEiFmYTPvm9LrDXb/SuCH1stCL00VH1U9+LUx8dTdXP9ngsMfcSMcPshCKg3tsZNWoUzZ1b9yM+d999t/M+T+PGja1rm6PZOfX7p9CYrbfD7MTJBq6TIwyKMDtxUt3XxcO/El/fA5tYvOeqZ5idyBGIlW9fk9qwczrYa5/IGmsbqGGX6q0Os2MeXZ2cm1/Fny1wxm68jU0dPf3EE0/QL37xC/rnP/9J6pS23r1704YNG5ztaz169LCetWirPZEu5KdtbGf2OZNyQ8e5pvrpjk5CbE9ITETibgXofcoFdF+nqTrd90UZE8y+AGDQCWxjC+a2ngW7H6WFex6r94FNLN7bHlsMaGqtaizM1i7kw4aAXU/rD30623ln92ctr3JOaEvFD2bHPOrgux7fzSNttwVjs3PgwAHatGkTXXjhhVRZWUkzZ8503tNRBxeo7+8UFRUlZGVHNwx+MjvqxS6vH+rTxWurnO0JickAEf5kjMPhDm4OTDDbymOq2oHZ4XlD0OFLrDEsFu9tjy06fU50mViYE339VLYP7Hpadx/aqVzFeu8tUfmE2TGPLPiux3fzSNttwdjsVFVV0ZNPPknvvvsuNW3alK666iq6/vrrqw8nUKswWVlZdnsdR2t+Mzvuh/pKzn7KVx8bqx1S2xMSkwGiNPRhQ7Uipn6cVndMMMdBcV8WhdnheUPQIRPMTt0oQevB5Xt9mog3778Lre48F1rdSdV9DGZHZ4Srv0y8OTe/on9a4Izd2OyoNKjta+qAgjPPPJMKCgpo+fLlpEzGjTfeSLfffjs1aNAgZdnym9lxB5vJnYp886GxSMnxk9lR/XMND4ctgG48OQ8MpoKF2Qnu5O+KjQNDL1xXOC9aKz3W/sXive2xxZSrNurHwmzjGn5tA9j1tR7+4M7Np/v+mzoApM8pF0bUlK3cw+yYRxJ81+e7ebTttWBsdioqKpwDCtQhBOoDo+np6fZ6Z6Elv5kdLjd62/20MUC4kyy/r4rB7BDB7PC8IegMubEmTLG0/sDOqbRy38sp28qjgzHeMrEwx9sep/LAHp/Wb3n/Rtp+9OMaKc4IPTRQJ7bltc6nvDZmH0GvjzuxtBsv7yTmXiLmIMxpjM2Oemfnpptuoi5dutA999wDsxNltHAF4u7b9fvx0340O+4kqX/WJTSu/YR4x+Wkl8egiNPYkk66JFywesLUdRZ1b9oz7pUd2xOuJECOeQloPb4Jf8yAMilgmvfaJ7VlNMigRWcvTdjqjm3tmeJnkuYa3ZSIGWbnPxFQ39l58803KT8/n5o3b15NjGXLljkHF+CdnW+edKuvKt/ywVDnC+TqCEq//vxodtwtAIm+IdjKCQZFmB1bXPJTO+5Dh2g6rM3741XHqWFaw2oItidcfogNtA6zY8JD9S7Pm+VraW/o/dREHsJjW3sSeS8RM8xOKALq6OmcnBxasWJFHa2rU9lwQMHXYQkXSKwXfE0GTVt1/Wh2FLYxW0fSe4c2stgCg0ERZseWHv3Ujjs2qD79sPmPqEWjFtSkQRM6dPwgVYX+Tb3D+d3vfre6y+X//pKGtMpxHvCon+0Jlx9iA63D7Jjy0N31oba03XbaiKgf7TW5jm3tSeS9RMwwOzA72uMOzM5fSB29bfpzv+LOYSsbBkWYHVO++7X+n794iYp3/Vq7e+HvItiecGl3IoEFoXXzsT2B6UlY07bzPnrrCNp06D1Sq6Zzu823fmKrbe3Zxp+wRFlsWCJmmJ3/mJ033niDBg0a5HxE1P2pI6nVd3b69u2LbWyhoIQLxD1+OpVfUo6lfb+u7Lh7nP3+zpOKLwZFmJ1YOuP893mfzaWjlUdpTflq2vfvL5zVnf6nXkL//Owz+m7btg60L0L/vjb09/Cjdm1PuPwQQ2gdZscWDws+Hk9vHljnnMymTm21+VOfcFDbwV/ttdpKsxJ5LxEzzI4VuSS2Eb+dxqbQcrjZ+9XsqPhx2AYIs/P1Sh4HrtsegaTdDN3V1iGtcim3dR6tWrWafvjDi5ywfnJ0O4348FY6/dvtaHqXBynrpO8EkhPSch6uGWC3a/SUGRn2fj4dCR3vbvvkUdv3Tom5l4gZZuc/ESgtLaXi4mLatm0bzZs3j06cOEGzZ8+m4cOHU6tWrWzPJeJqD2YnrnBVF/az2XGPoE7VV6h1I4pBEWZHlyvcyylNuqdI1ea9O8FSGO84/U567cuVtPnQJiruEjrNLbPuaW4cYwGt253wc+FAovLuHgJi+7ACmB1zZiUq5+Y9S3wLnLEbHz197NgxGjdunGNu3AMJTj31VFq3bp3zcdHCwkLnGzyp+vnR7Ng2EomIre0+2hSJu1qgcEf7sGEiYhJvmzYxx3vtVJd3sWNlJ9WZSM711SmT7gEEtXmvnlKrFR7165nZi46eOEIfVnwAs5Oc1CT8Khjn7Bs997AC26e2wuyYywF8t89386zEbsHY7KjT2F588UUaMmRIaPvCKurZs6fz7s6TTz7p/HtJSQne2QnlIVwgz5QtpYc/nUN+fsnez2ZH3QgW7H7UmUDZfvIVWzL6JTAoYmVHny3BKRmJ91srPqTbPhxWAyRWdoKRc4xziZn8ucbE5ru9MDvmmgPfE8N388zU34Kx2amsrKQZM2Y4qzu1f2PGjKGioiKs7NQyO+73Ytx4JfqryV5I5Gezo/Bw+DgrBkWYHS/a414nGu8nfnwXrT/wVjU8mB3umf66/xjnEjP5K9g+wfn2jjqZbUaX2dUrpyasgdkxiR74zlnrxmZHpV9tZVMnr82aNYvWr19PXbt2pRtuuIGGDRtGaktbKn9+3Mam4uEOZOq//bjC43ezc7jyMF258VKHWrZOlrHNU84Dg2kssI0tMRMg07wko3403leFvsLz2b/+6XRBfZun8be+nYzuJOUa0LpMvicy7+rgj6WlT9LOf+2gDukdacoZ9xsfRQ2zYz4cJDLn5r1LbAucsVsxO4kNr1nrfjU7CpWfj1H2u9lR8bvl/Rtp+9GPfbv3n/PAYKa6b5724p0d00jyq18f7/9d9W86UVVJjb7VmNJC/xOUH7QOs5MILquHeqM/GuFs2VaGp/cpfahZw1NoUMurPV0OZsdT2GpUgtZ5at2K2am9snPeeefR7bff7nx7J5WHEyiG+tnsuNvZmoa+mKxetPfTj4PZeejT2fRs2dO+fW8HgyK2sflJ08nqi0TeS8Ts8gnYEzv5Czc8bsw7pZ8R+ujoo3FLGmYn7pDVqQC+J5bv5hmK3IKx2VEfD1Unsd1xxx11rjBz5kwaOXJkjY+NJgpItHb9bHZUn20PPrbiy8Hs2O6jrdhhEoCVHfWNIak/iZMBiZgxziXvfSVleFbsW04H/n2AXtm/gj7/qozOadqd7jtjGqmHpbo/2/MNibyXiDkIWjc2O19++SXdeuutzjs6P/rRj6hRo0bOd3Y+C31F+7HHHqNf/vKX1Lx5c10tWi/nd7PjbsWyeeKKjSDaNhKJGCD8vA1Q5SARmG3kNhlt4J0dmJ1k8Mwv14DWZfI9FXl3D+cJ5/6VLQc5Bxmo3/cyv097Qx8mzW7Uqs53rGB2zEeMVOTcvNd2WuCM3djsqKOnH3roIbrzzjspPT29RkRXrlxJ5557LsxOPRNfv77TwMHsqG973PLBUOeUGmUW/fbjPDCYxhJmR+bkT6rJh9Zl8j1VeVdb4NX3q45UVkQdqiOd4gazY3pnw0NMrrsWjM2OOnr6D3/4A/Xq1csxNu5v79699Ne//pUGDhzo/JP6wOj555+f9G/u+H1lx/1S8tj242lA1tex8sOPg9lRcbI9eNuMfapuhDYxeG0LZkfm5A9mx6ti+NbDOJcarautbWoLm9rh8NeD7zoEqjhxmJ4ve66aTBmhv8/oMqv62Grb90uJuZeI2SUUZ+zGZket7OTk5NCKFSvqHa0HDBhAixYtgtmpFSXbpsLWLdN2vxIlkpzN1zhL9n7bBih10ld7UPTryqUtnURqJ1FcT2SfbbYtEb9EzEGYAJny3q95V0bo1zuL6K3ydc52NnWYgTJGMDumGcfKjtiVHZgdPfFEGxRtmwq93sQuZbtfibopuN8r8tvKGMzOX0gNijA7sbUWtBKJ0rqf4yQRM8yO/ye+oz76JW0+vIkuPnUA3dVhIsyOhUEEWk/NSqZp6qys7LzxxhvOMdNpad98N0Gd0qY+NNq3b1/nw6Luf2dlZZn2Oa76ft/G5r5s2PuUC+i+TlPjwpbIwlzMzjNlS+nhT+dQy0bZNCUUP/X+jl9+GBRhdvzCxWT2QyLvJWKG2fG/2XEP8VG5Ug8Ep++c5qTN1oe4JfJeIuYgaN3Y7ChT8/zzz1NBQQFt3ry5xj01VVvXwjvhd7Pj1xPFuJid8ME8r3U+5bXJT+a8rt5rYVCE2fENGZPYEYm8l4g5CBMgU1lwyPszZU+FHgj+lpqETmtzDzSA2fGeeQ45946u/pqcsRubHXX09PXXX08vvfRSnSh5MTsHDx6khQsXUqtWrWjw4MF12qyoqKDp06fTnDlznMMPiouLKTs7O2qGuJgdtSIxuVMRtQrtr/XDj4vZUbFyV3f8diob54HBlIM4oIDnUr9p3lV9ibyXiBlmhw/XR20NbWc7tKla3jA73kc6aJ3nvc3Y7Bw4cIAefPBBuv32260cMb1gwQKaNm0aKZOiDj6o/Vu/fj21aNGC2rZtSzNmzKDy8nKaMmWK832fSD+/mx3VZ/elwf5Zl9C49hO8q9BiTU5mJzyGy3osj+sjaxZDVqcpDIpY2Ukkv/zatkTeS8QMs8PH7KgDC5aULqYTof9pnNbY2g4IibyXiDkIWjc2OyoI77zzDp100knUo0eP6vtv+Ds78b6no05tU79IZif8Br9jxw5n+9zMmTOjnvKWl5dH+flmW5tWN/4LrWn8Bl14rC9ddMybq921axe1a9cu4vykJGM+7Wqwk06pak7DD93hizmMDczhQOrDbwOwG8OrjlxLXY+faaNJ4zYSjdm4gwlswMXu5iX3SD61O94+gVf0T9OS866yIBG/RMyu4oA98n3dPyNS4noiMfcSMXPTeqQT44zNjjI1y5Yto/Hjx9NHH31UQ1VetrGpBnTNjjoJrqioiAoLC6lZs2YRFc1hZUd1/IqNA6ki9IGwkrOf8sVWNm4rO25/B7W8im47bWTiRvc4WsYTIKzsxEGXwBSVyHuJmF3CAru3B6BBELzE3EvEHAStG5sd2+/sxGN2tmzZQhs2bHBWgMJPggsfRLiYHb8d0cvN7LgHFfjpvR0MijA7QZjQxItBIu8lYg7CBChebtcuLznvKhYS8UvEHAStG5sd2+/s6Jqd48ePOytK6pCCjIyMqGMWF7Nj21yYDuK2+5OMAcJ998kv7+0kA7NpnhNVHwcU4Glvorjlx3ahdZl8l5x3mB0/jkSJ7RNnvhubHRXa1157zTmc4Hvf+151pHXe2VHb1XJzc506JSUl1e/oxNrGptpetWoVdevWjVq2bFlvdmF2vJGfo9lxV8fUqXZ9TrnQG3CLtTgPDKZhgNmROfnDBMhUOfzqY5yD1vmx1nuPwXeefDc2O+q9GbWNbMWKFXXYk4h3dpTRef3116lDhw7UsWNHKi0tpUOHDlHnzpE/JsnF7LjHJ/vlnROOZsfts19OtcOgiG1s3m+pfGtK5L1EzEHY2mKqMsl5x4MNU/bwq8+Z774zO5FWe8rKymjs2LHOyWvq5Lfhw4fT/v37Hab07t2bFi9eHPWkMy5mx28fF+VodrYf2Ua3fDCUMkIfTxuQNTDlBxVwHhhMh2Gs7PB8+mWad0yAbESQVxsY56B1Xow16y34zpPvVszOG2+8QYMGDapxSIDONjYzyunVhtnRi1PtUhzNjsJwywc30vYjHzvf2lHv7qTyh0ERKzup5F+qri2R9xIxY2VH5gv64eOKRN5LxBwErRubnVTdUHWvy8XslH5VSrmbr3GOnVbHT6f6x9XsqDiO+Wgk7Q3937lnziN1OluqfhgUYXZSxb1UXlci7yViDsIEyFQnkvOOVVxT9vCrz5nvVsyOem+muLiYtm3bRvPmzaMTJ07Q7Nmzne1mrVq1SmlGbZidhz6dTc+WPU1j2493tkd5+emQxD1N7NVeq71cwmodrmZHBcHN162njaDBLa+2Gpd4GtPJeTztcSqLbWw8l/ptcEwi7yVihtnByo5E3kvEHAStG5udY8eO0bhx4xxz4x5IcOqpp9K6deto+fLlzgc/GzdubOMe6qkNG2bHxjdwdAQCs+MpxXUqrStfQ4XbJ1LvUy6g+zpNtdOoh1Z0cu6hWRZVYHZgdlgQ1VInoXWZfJecd6zsWBo8GDXDme/GZkedxvbiiy/SkCFDnOOge/bs6by78+STTzr/ro6UzsrKSlk6OZmdnNA2NrX9Sm1jU9vZUvnjvLLjbglM9Xs7nAcGU+7B7Mic/GECZKocfvUxzkHr/FjrvcfgO0++G5udyspKmjFjhrO6U/s3ZswYKioqwspOKDA6ArGxguRdwjVrcjY7CskVGwdSRWVFSo2jTs5t5ctv7cDs8Lwh2OCRRN5LxOxyBdihdRvjBpc2wHeefDc2O4qgaivbs88+S7NmzaL169dT165d6YYbbqBhw4aR2tKWyh+nlR2YHXtM8UMsMSjigAJ7jObTkkTeS8QMs6P3EJOPcuPvqUTeS8QcBK1bMTvxSyR5NWB2vMWa+8qOe0hBXut8ymuT7y0IhrUwKMLsGFKIZXWJvJeIOQgTIFOBSc67ip1E/BIxB0HrnsyOek8nJyeHVqxY4byTo/7brz9OZse2wTDJie2+JHuAsN1/L7FMNmYvfUxUHWxj47nUb4MPEnkvEXMQJkCmfJecd5gdU/bwq8+Z757NzhNPPOEcSqC2qakDCfz6g9nxlhnbZiHZInnv0AYas/V2OiezB83oMttbEAxrJRuzYXetVofZgdmxSiifNwaty+S75LzD7Ph8UEpA9zjz3bPZ+dvf/kYXX3xx1HBWVVU57/H07dsXp7FpLvfaNhgmXLfdl2SLxDU7bgxSccJdsjGb5Nt2XZgdmZM/TIBsK8n/7WGcg9b9z1J7PQTfefLds9lxt7HVRyH3uzs4elpvb+uKfX+m6Tunpfz7MCqn3M2OwuB+t0j9d/+sS2hc+wn2RjyNljAo4p0dDZoErohE3kvE7BIX2HlO/mwMPBJzLxFzELQOs6OheBsne+kIxA9br9xwBMHsKCzuN3fUfyd7dUcn5xr0Y1kEKzuYALEkrsdOQ+sy+S4571jF9ThYMK7Gme+ezQ62scXHWB2SwOzEF1Pd0g/snEor972c9NUdnZzrYuBWDmZH5uQPEyBuSjXvL8Y5aN2cRXxaAN958t2z2VEHFKitbM2bN/c1SzkdULD9yDa65YOh1KlJZ5p75ryUxjUoKzsqiKmKKwZFbGNLqYhTdHGJvJeIOQhbW0wlIjnveLBhyh5+9Tnz3bPZwdHT8RFVlyTueyav9lod3wUslw6S2VGhceOqTmbr2OQMatqgqeWI1W1ON+cJ70gKLoCVHZ5Pv2xQRSLvJWKG2dF7F9eGpvzahkTeS8QcBK17Mjt+FV6kfnFa2QmflMPs2GWZ+96VajW7USsq7jqbWoX+byJ/GBT7OSuVamVtWY/lSTGYicynbtuS846nvbosCU45yXyXjB1aD46GdZFw5jvMjkaWk3VAAcyORjI8FlEn3f35i5do71el9PlXZZTXOp/y2uR7bE2vGueBQQ9h9FIudr+sVJriiae+5LxjAhQPU4JRVjLfJWOH1oOh33hQcOY7zI5GppNpdmxcSwNSzCJB28bmAk7m8d6cB4aYBIlRAGYH29hMOcSpPrQuk++S8w6zw2mEstNXznyH2dHggA0DoksSG9fSgBSzSFDNjntYgdrCpo6iTuRPN+eJ7EOq2obZkTn5wwQoVYpL3XUxzkHrqWNf8q8MvvPkO8yOhlZsGBBdgbjXGpA1kMa2H6/Ru8QUCarZUdFyt1bd12mq8wHXRP10c56o66eyXZgdnjcEG5yRyHuJmF2uADu0bmPc4NIG+M6T78ZmZ9++fc4R1Or3+9//nh599FH63e9+R23btqX77ruPrrjiCkpLS0sZj7kdUOB+E0YFLJUvdQfZ7Dz06Wx6tuxph5M/a3kVDT9tZEL4iUGxX7WxTPWBGwlJcJRGJecdKzvJZJo/riWZ75KxQ+v+0F8ye8GZ78Zmp6qqit599106+eSTqaioiBYuXFgd+8suu8z5/1P5LR5uZkd9WPTXoY9gln21l4q7zKLumT2TyeXqawXZ7ByuPByKcRG9Vb7Owau+aaS+bWT7x3lgMI0FVnZ4Pv0yzTsmQDYiyKsNjHPQOi/GmvUWfOfJd2Oz467srFixoppBhYWFdNNNN9Enn3xCF154IVZ2QpGJRyAF2yfQm+VrnW1sajtbKn5BNjtuPN0Vnv5Zl9C49hOshzmenFu/eIobhNnheUOwQRuJvJeI2eUKsEPrNsYNLm2A7zz5bmx21MrO888/TwUFBXTw4EEaP348/dd//Rf17duXBgwYQIsWLaKsrCxtHqs21GpQq1ataPDgwfXWU9c9cuQIDRkyJGo5bis7Cohto6Ed/LCCtvvgxwGiNHQMde7ma5zvv6gtg7Z/fsRsG2O09mB2eN4QbPBDIu8lYobZie8hpg1t+a0NibyXiDkIWjc2O7bFt2DBApo2bRopk+K+CxTpGrt376Y777yT1Fa5+spxNDvJPB45Wv4kmB2FPSdkdtS3d9TKzjmZPax+aBSDIt7ZsT0+cmhPIu8lYg7CBMhUT5LzrmInEb9EzEHQurHZScQBBWo1yJmI/ufgg9oDUmVlJa1cuZJ27dpFmZmZgTM76r2dMVtvd94jUe+TpOLnmh1bW+n8OkCEHwjRpEEGDc6+mv639Y1WQu5XzFbAxWgEKztY2UkGz/xyDWhdJt8l5x1mxy+jT/L6wZnvxmYnEQcUxDI777//PinDs2nTpnpNkfpjXl4e5efnG7GhJGM+7Wqwk3KP5FO74+09taWMWbt27bTrFp1c6JSdeHCydh2bBZemP0FbT/rQCHN4f+LFbxNLfW191PADWvntP1Pjqsb0eYMyp2j2iVZ00+FbjbvgV8zGwDQacLGnmscaXbVeRHLeVTAl4peI2RUOsOvf160PNiluUGLuJWLmpvV+/eo+fDE2O4k4oKA+s3P06FFn6bR///60ZMmSmGaH4zY2BcrGt31MxkHb1+fwRECtqN0fOqXt86/KaEz7u6hLepfqU9rUStvkTkXO+z26Pw6YdbHEWw4rOzKfdCueSOS9RMzumADs0Hq89wfO5cF3nnw3Nju2DyhQIqjP7Lz99tvUunVrZ5Uk1gqQaour2XFPCrv1tBE0uOXVSR8bJJodFWR3+54b8HMyu1P6t9Jp/YG3Kd5cYFDEOztJF64PLiiR9xIxw+zINPbhQ4xE3kvEHAStG5sdk3urMiu5ublOEyUlJdXv3kQzMWpVZ9SoUTR37twalw2vW7s/XM2O7QMC4s2TVLOjTmj79c5f0YkTJ2jH0U/oyIkj1aHLbtSKFp39lHYoMSjC7GiTJUAFJfJeIuYgTIBMZSc571jFNWUPv/qc+W7F7JSWllJxcTFt27aN5s2b50wUZ8+eTcOHD3eOkI73p7NiE2sFyL0mV7OzrnwNFW6f6JwQNqPL7HhDaFxeqtkJD9wzZUtpwe5H6cen/sRZ2VEfelVb2fqccqFWfDkPDFoA6ymEbWw8l/pN844JkI0I8moD4xy0zouxZr0F33ny3djsHDt2jMaNG+eYG/e7OqeeeiqtW7eOli9fTuoDo40bN9ZmV6TVnrKyMho7dqzTVseOHavb0jFFXM2OeyIbzI42dRJS8HDlYec9HWV8Hv50TvU1SkIrPK1CKz31/TAoYmUnIaT0eaMSeS8RM1Z2sI1NIu8lYg6C1o3Njjqg4MUXX3Q+7Llq1Srq2bMnpaWl0ZNPPun8u9piFs9HRW3fx7maHTXJvnLjpU44Xu212nZYYraHlZ2aIQrPh/qLzpHcGBRhdmIKLYAFJPJeIuYgTIBM5Sc571jFNWUPv/qc+W5sdtQR0DNmzHBWd2r/xowZQ0VFRXGt7NhOP1ezo+Lwk79e5IRDvSQ/IOvS0P8OtB2eqO3B7EQOjbvC0/uUC+i+TlPrzQfngcGUaNjGxnOp3zTvmADZiCCvNjDOQeu8GGvWW/CdJ9+NzY6ijdrK9uyzz9KsWbNo/fr11LVrV7rhhhto2LBhpLa0pfLH2ezc8v6NtP3ox0748lrnU14bs+8FxZMHmJ3I0VIHGORuvsbZ2rasx3KYnSgRgNnheUOIZ4yIVlbiZEAiZjf/wA6t2xg3uLQBvvPkuxWzE4mkzENT9wAAIABJREFU6khqZYD69u2LbWyhAHkRyPYj22jj4Y3OuyLJfncHZif60OuuuCmzU993d7zknMuAH6ufMDs8bwix8qrzd4m8l4gZZsfbfV1HQ1zKSOS9RMxB0LoVs/PKK6+Q2rK2efPmGhp1DyzAOzveB0VleG75YKjzMrx6KT5ZP5id6JHWjQ0GRbyzkyy9+uk6EnkvEXMQJkCmupGcdxU7ifglYg6C1o3NzpdffknXX389vfTSS3XGDZidb0JiIhB3JSGZBxXoTuh1bxYm+HWvkaxy7gdf3a2F7oltta8fJMzxxhYrO1jZiZcznMtD6zL5LjnvMDucRyxvfefMd2Ozc+DAASooKKAJEyZQdna2twgmsBbnd3bcsLjv7sw9cx51atI5gdH6pmmYnehhdg8paNIgwyl0SejgiNtOG1mnAueBwZRkMDsyJ3+YAJkqh199jHPQOj/Weu8x+M6T78ZmR1HmT3/6E51xxhl05plnVjMI7+zUFJOJQFzjEc8HLb1L+euaMDv1R/Dm92+gHUc/cQpFe5/KJOem+Ut1fZgdnjcEG7yRyHuJmF2uADu0bmPc4NIG+M6T78ZmR31nJycnh1asWFGHq9jG9k1ITATy+O759Pie+Uk9kQ1mp/6hV21d++jIh3TX1tFOwUhbDE1yzmXgj9ZPmB2eNwQbvJPIe4mYYXZkvrMSPkZI5L1EzEHQOsyOxt3dxsTfRCDutqn+WZfQuPYTNHpsXsQGZgmDorvFMNKqm0nOzTOY2hZgdmB2UsvA5F4dWpfJd8l5VwqTiF8iZpidUATUys4bb7xBgwYNorS0tOo7DLax1bzZmgjkvUMbaMzW25N6/DTMjt5kyT2soGnD0Hd3utf87o5JzvWu7t9SMDsyJ3+YAPlXk4nqGcY5aD1R3PJju+A7T74br+xEI6P6uKj62OhFF12UUr4G4YACtWXqyo2Xan3I0lawYXb0I3nd5qup7Ku9VPsACQyKOHpan0XBKSmR9xIxB+Fpr6nqJOcdDzZM2cOvPme+G5sdtbKjPh56880318hceXk5PfjggzR69Ghq1qxZyrIaBLOjgpfs46dhdvQpG+0ACc4Dgz76yCWxssPz6Zdp3jEBshFBXm1gnIPWeTHWrLfgO0++ezY7u3fvpvHjx9Pjjz8elTmXXXYZLVy4kJo3b27GLoPaQTE7OZuvob1flTofFlUfGE30D2ZHP8LRDpDAoIiVHX0WBaekRN5LxIyVHZnvrISPVBJ5LxFzELTu2ewo8EePHqUHHniA7r333jp36q5du9K0adPoyiuvrPEuT7Jv6UExO7bNR6w82L5ekAeIFfv+TNN3TnNCWtxlFnXP7On8d5Axx+IPVnZ4Pv2KlVedv0vkvUTMQZgA6fC5vjKS8y71Hic555yxG5kdRfaDBw/Syy+/TNdcc43puJGQ+kExOwXbJ9Cb5WspWd/agdnRp6N7gISqEf7NHc4Dgz76yCVhdmB2TDnEqT60LpPvkvMOs8NphLLTV858NzY70UKI09hqRsaUJO5WqXMyu9OArEtD/zvQDnujtAKzE1941SES6qCCI5UV1VsNTXMeXw/8VRpmR+bkDxMgf+kwGb3BOAetJ4NnfrkG+M6T71bMzpo1a2js2LGkTmAL/+Gjot9Ew1QgrtlxW4z0EUubgwHMTvzRrB0z05zH3wP/1IDZ4XlDsMEgibyXiNnlCrBD6zbGDS5tgO88+W5sdg4cOEA33XQTPf3003W4CrNjz+yUhg4nePmLl6hkzwKn0WU9ljtHUSfqB7MTf2Tdb+7ktc6nvDb5eGenHw4oiJ9F/GtInAxIxAyzI/u9TKzi8h+r40XAeZyzYnYKCgpowoQJlJ2dHW/sEl4+KO/suIGybUKiJcD2dTiLRJekz5QtpYc/nUP9sy6hce0nwOzA7OhSJ1DlJGi9dsIkYobZgdmRyHuJmIOgdWOzo4Kwbt06JxZ9+vSpvgfgnZ2at0NbAknWQQUwO/HPP92DCjo16ex8YNRWzuPvSeprYBsbz6V+G8yRyHuJmIMwATLlu+S8Y2XHlD386nPmuyezoz4kmpOTQytWrKg3W9jG9k14bJEk2jddbMsGZsdbRN2Pv6pthu+sfof6hVY3JP5gdmTmHRMgeWq3dW/jGDnJ2KF1jow16zNnvsPsaOTexsTfFklqb5XS6L6nIjYwh1/YFn5PYJJYKTxu+98th9n560VO9BN9oEYSUxzzUlK4Hi0QEvFLxIyVHWxjk8h7iZiDoHXPZueNN96gQYMGRf1gKLax1ZwK2BKIOqggd/M11LRhUyo566mEHVIAsxNzThuxQPghBad91B5mB2bHG5EY17I11nEKgUTMQZgAmXJMct6xsmPKHn71OfPdk9kJT9HRo0fpN7/5Dd12222UlZVVI3vqXZ6hQ4fS97//fSouLk7JAQZBO6BABdg1ImPbj0/Y93ZgdrwNRCv2/Zmm75xGvU+5gPr942KYHZgdb0RiXIvzDdFr2CVihtnByo5E3kvEHAStWzE7hYWFtGvXLlLf2xkxYgTdcccd1KBBA7r77ruprKyMpk2bRm+//TZdddVVUVeC3GAePHiQFi5cSK1ataLBgwdHvffs37+ffv/739MjjzxCixYtqnE4QnilIJodd0LdPbMnKcPTqlErr/foqPVgdryF1D2k4JzMHvTTz34GswOz441IjGtJnAxIxByECZCpzCTnHSs7puzhV58z362YnVGjRtHcuXOdzGVmZtITTzxBF110EQ0fPpyaNGlCDz74IL355pv0gx/8wPl7fb8FCxY45kiZFHUIQqTf3r17nZWkCy64gG644QZq3rx51CaDaHbcrWwKtFpBuK/TVOuqgdnxHlL3kIJrj1xP1/YekrCtht57mPiaOKAABxQknmX+uQLnSYBpFIEdWjflEKf64DtPvhubnS+//JKeffZZuu666yg9PZ3U///yyy/Tj3/8Y8rLy6P27ds7Zmft2rX0ve99r85Wt0gkVys16hfJ7Bw/fpzuvfde6tatGw0ZMiTmSpHqQ35+vpGWSjLm064GOyn3SD61O97eU1tq5atdu3ae6kaq9Kf052jTSRudPw0/dAedUhXd8Hm5qA3M4de1jd8LpmTV+W3TB+nAt8qdy/3gq/Pp4n8NTNalfXMdN99FJxc6fZp4cLJv+pbojkjieqRYSsQvEbObe2C3d19P9Nhku32JuZeImZvWI52Ca2x21DHUTz/9tGNsXLOzZMkS+p//+R+66aabqs3OqlWr6NxzzzU2Ox999JHzAdO2bdvSsmXLaPz48XTzzTdTw4YNI+o4iCs7LtAHdk6llftepltPG0GDW15tdRzDyo73cKpDCj488gG9f3gLZYe2GC46+ynvjTGtiZUdnk+/bNBN4pNPiZhdrgA7tG5j3ODSBvjOk+/GZqeyspImT55MU6ZMqeaq2lqmDInaapadnU0PPPAALV++nHJzc+nb3/52TE7Xt7LzwgsvkDoJTl1PrSKNHDmSJk6cSL169RJndhL5zR2YnZg0jVlg8LuX04G0cucDo+pDo5J+MDs8bwg2OCpxMiARM8wODiiQyHuJmIOgdWOzo4Lw+eefO4cRLF26lK699lrH6MybN4+ee+4557CCxx57jO666y766U9/qnUvrc/s1P6b2iLXsmXLqO/3BHllJ/zkL9vv7cDsaFG13kJD/y/P2f5Y3GUWqcMkJP1gdmB2JPJdEuYgTIBM8yV54qtiJxG/RMxB0LoVsxNpwND5zo4yLmq1R/1KSkqqDUt9ZueVV16hzZs3kzoUIS0tzTmJTR16cPnll4tb2Qk/+WtGl9mm43aN+jA75uGc8NY4+r9Gb1Ne63zKa2P23ph5b5LbAswOzE5yGZfaq2ECJJPvkvMOs5PaMScVV+fMd09mR31bZ9y4cU6s1YqNejdnxYoVdWI/YMAAx4zU/v5OrCTVZ3b27NlDY8aMcVaP1Av/6uS2YcOGOe8GRfoFeWXHPZVNHT1dYvm9EJidWCyN/ffJbxbQmsZvwOyEQvVqr9WxAxaQEpxvCDZSIBG/RMxBeNprynfJeYfZMWUPv/qc+e47sxNptUd9q2fs2LGkvufTsWNH55s96l0d9Zs9ezadf/75UVkTZLOjQLvHHNueTMLsmA9EM9fOoBfTl1H/rEtoXPsJ5g0yagErOzKfdGMCxEiklrrKeQJkGgLJ2KF1U/bwq8+Z757MTniK1Gls6sCAQYMG1TgGWmcbWzJSHXSzk7P5Gtr7Van1l+BhdszZ+dia+VTSZD6pD4za3mZo3rvEtgCzA7OTWIb5q3XOkwDTSAI7tG7KIU71wXeefDc2OxUVFc77M40bN3ZOXVPHT/vpF3Sz45qSyZ2KqM8pF1oLPcyOeShds9M9ZHaKLb9TZd67xLYAs8PzhmCDFRInAxIxu1wBdmjdxrjBpQ3wnSffjc3OgQMHnHd2unTpQvfccw/MThTFJkogiTp+GmbHfOhVOXc/qqneqVLvVkn5wezwvCHY4GeixjobfUtUGxIxw+zIPI0sXEMSeS8RcxC0bmx2VBDUOzRvvvkm5efnU/Pmzau1oD76eeGFF8Z9QIHNG1LQV3bc46dtvxcCs2POQjUo/uX0V+jN8rXUpEEGDcgaSMNP+/pds6D/YHZgdoLOcemTviBMgEw5Knniq2InEb9EzEHQurHZUe/s5OTkWD2NzXQACq8fdLOTqOOnYXbMWagGxUY9G1Lh9onVjUn55g7MDsyOuYL4tIAJkEy+S847zA6f8clWTznzHWZHgwU2Jv6JIol7/HTTBk1pWY/lGmj0itjALP3JZ3jOH9s9j0r2LKCM0ArP3G7zA7+lDWZH5uQPEyC98TVIpRJ1b+MQI8nYoXUODLXbR858t2J2cBpbbEIlkiSJOH4aZid2TmOVCM/54crDNOqjX9KOo5/QWU3Pofw2Q6l7Zs9YTbD9O8wOzA5b8nroeCLHdw/dSWoVYIfWk0q4FF8MfOfJd2Ozk2Lexbx80LexqQBcsXEgVVRWOCs7aoXHxg9mxzyKtQdFtQo37P18OhLKVXajbFp09lLzi/i0BZgdnjcEG3SSOBmQiNnlCrBD6zbGDS5tgO88+e7Z7Hz++ec0ceJEev7552nIkCHOBz83bNhA9957L23ZsoVGjBjhfAg0IyMjpRyWYHZsGxOVMNttShwgImFeV76GfvvpLPr8qzKyfVx4SoVW6+IwOzxvCDY4BK3biCKfNiTmG0bv6whIzL1EzEHguyezU1lZSZMnT6YpU6ZUj8jKVLz11lv06quvVv/bzJkzaeTIkTU+NprsIVyS2Rnbfrxz4peNH8yOeRSjDYruCXpBXt2B2YHZMVcQnxYwAZLJd8l5h9nhMz7Z6ilnvnsyO19++aXzIdHRo0fTWWedRX//+99p2LBhdM455zgmqFWrVrR582aaN28e/epXv6LMzExbsY67HQlmx/3WjgqOrdO+YHbiplqdCvUNDNdtvprKvtpLF2cNoO5Ne9Al37nM/II+agFmR+bkDxMgH4kwSV3hPAEyDZFk7NC6KXv41efMd09mRx03/dxzz9HQoUOrV20WLFhAPXv2dAyP+8N3dr4hcyJJolYKntn7FH1ydLvz0rsyPKY/mB3TCNa/xO+u7rhXGdTyKrotQN/ggdmB2TFXEJ8WEjm++z0KwA6t+52jNvsHvvPku2ez87e//Y0uvvjiag69/PLLjtFp06aN829VVVX07LPPUt++ffFR0VA8Ei0QddrXlRsvdWJv46ACmB3z4TFWztVx1OXHy+nFz593Lnb/Gb+h76afHohjqWF2eN4QzFmf+LHORh9ttxFL67av56f2gB1a9xMfE90X8J0n3z2bnWgfEg0n2oABA2jRokUwO0kwOyrurkE5o0ln+k1odcfkZDaYHfMhU3dQLPh4PL15YJ1zwexGrUKntD1lfvEUtwCzw/OGYIM2ury3cS2/tCERsxt7YIfW/aLDZPQDfOfJd5gdDXXYmPgnQyA2392xgTk8tMnAr5HKpBbRxfzeoQ306Gd/oL2ho6m/+PcXdH3rG+h/29yY1L7avhjMDs8bgg0e6PLexrX80oZEzDA7MlcxcV//C/XrJ3N85zzOeTY7kT4kGi4CbGOreRtOBknUVraC7RNo06GNxscaw+yYT6PizbkyPWO23u5cuFP6GTS326PmnUhRCzA7Mm+Gim7x8j5FFLV6WYmYYXZkch1mB2bH6uCZpMY8mZ0k9c3KZSScxhYeKHd1J691PuW1yfccQ5gdz6GrruhlAnT/jiJ6df8Kp42S0Ha2VqFtbRx/MDswOxx567XPXrTu9Vp+qwfs0LrfOJnI/oDvPPkOs6OhChsT/2QJ5JmypfTwp3PI9HQvG5jxBMjbEyC1Ovdm+Vr6yan96e4O92gw1H9FYHZ43hBsMClZY52NvtpqQyJmrOxgZUci7yViDoLWYXY07nY2Jv7JEoi7FapT6JCCyZ2KPK8M2MAMs+PN7IQfS831/R2YHZgdjaE1MEWSNb77MWDADq37kZeJ6hP4zpPvMDsairAx8U+WQLYf2Ua3fDDUQWWylc0GZpgdb2anNHRQwUufv0BPlJY4IbRxlLgGza0WgdnheUOwQYJkjXU2+mqrDYmYg/C01zT/kvOuYicRv0TMQdA6zI7GaGdj4p9MgQx7P9/5wOg5mT1oRpfZGgjrFrGBGWbHm9lx4+YeST22/XgakDXQUx5TVQlmB2YnVdxLxXWTOb6nAl991wR2aN1vnExkf8B3nnyH2dFQhY2JfzIFEv6B0Vd7rdZACLPjKUgxKpnm3N3OZmJaE4FLp02YHZ43BJ3cxipjyvtY7fvx7xIxB+FprymXJOcdKzum7OFXnzPfYXY0+MbN7ChIt7x/I20/+jEVhz4u2j2zpwbKmkVsYMbKjtnKjjKt122+mo5UVtA12UPo/YotNOK020m9j+X3H8wOzI7fOWqzf5wnAaZxAHZo3ZRDnOqD7zz5DrOjoTIbE/9kC+ShT2fTs2VPe35vxwZmmB0zs6Pi98DOqbRy38vVoeyfdQmNaz9Bg7WpLQKzw/OGYIM1yR7rbPTZtA2JmLGyI/OdFdzXze/rpuNNqupzHudgdjRYY2Pin2ySrCtfQ4XbJ3p+b8cGZgyK5oOiWt1598D/0bajW2lJ6WLKaJBBi85eSk0bNNVgbuqKwOzA7KSOfcm/crLH9+QjjH5FYIfW/cTHRPcFfOfJd9+ZnYMHD9LChQupVatWNHjw4Ii8XbNmDQ0fPtz52/Tp06l///6UlpYWsay0j4q6QTB9bwdmx3zItD0ojt46gjYdeo8uDq3u3OXz1R2YHZ43BHPWy3zabVvrNvKQrDaAHVpPFtf8cB3wnSfffWd2FixYQNOmTSNlUnJycupw+4svvqDRo0fT+PHjqUmTJlRQUED3338/tW7dGmanVgR+8teLnH/xcnQxzI75sGp7UFRHUquT9tQ7PNe3uYH+t/WN5p1MUAswOzxvCDboYJv3NvqU6DYkYnZjCuzQeqL15af2wXeefPed2VGkXrRokcPtSGbn448/plmzZtHUqVOpQYMGVFRU5KzytGnTJqIe8vLyKD8/30grJRnzaVeDnZR7JJ/aHW/vqa1du3ZRu3btPNX1Wsmk3yZ1I/U3Ffi9xs1WvURg/lP6c7TppI1OF686ci11PX6mre5abcfFXnRyodPuxIOTrbbv58YSkXc/463dN4n4JWJ28w7syb2v+2kskJh7iZi5ab1fv7qGjJ3ZOXr0KN111110/vnnU8+ePWn16tV00003OcYn0k/qNjYVC3d1ZnKnIupzyoVxjZFY2YkrXBELJ+IJkFrdmfOPB2n9gbeoQ3oHurv9Pb48nQ0rOzyffpmzHtvYbMSQUxuJGOe44JeMXeVIIn6JmF09csbOzuyooG/bto3uuOMOOu+88xzj07hx46hjo2Sz8/ju+fT4nvmeTmSD2TG/3SZqYAh/H6tlo2z6xXeH0/dO/r6vDi2A2YHZMVcQnxYSpXUOEQB2aJ0DT231EXznyXd2ZqeqqorWrl1Lx44dcw4yOOuss2jUqFHUsGFDrOzUisAzZUvp4U/n0KCWV9Ftp42MS+swO3GFK2krO+6F1ArPPdvuop3/2uH8k98OLYDZ4XlDMGc9nvbaiCGnNjD5g9Y58dW0r+A7T76n1Oyod3Nyc3Md7pWUlFS/o1PfOztqv+QjjzxC99xzD504cYImTJhAQ4cOpXPOOQdmp1YE3ju0gcZs/fojlHPPnBeXxmF24gpX0s2OuqBa4Xn0sz/QC58/51z/nMzuNKPLHPOOW2gBZofnDcFC6rG1xUYQGbWByR+0zoiuxl0F33nyPaVmJxrrYh1QMGXKFOdggmbNmtHEiROdd3ZgdiJH0z2RTa3sqBUe3R/Mjm6kopdL1qBY+8OjLRq1pOzQ9ra/H97sdG5s+/E0IGugOaA4WoDZ4XlDiCPFUYsmi/c2+mqrDYmY3dgBO7RuS0cc2gHfefLdd2Yn0mpPWVkZjR07lgoLC+n00093TmtT/61+kydPdlaEsI0t8jDhmhb111d7rdYeS2B2tEPli0nf9iPb6JYPhkbtyxUtBlHrxq3pquyfmwPTaAFmh+cNQSO1MYtInAxIxAyzI3PLZvgAIJH3EjEHQeu+Mzsx76RxFpB8QIEKldrK9uudU6nsq73OVja1pU3nB7OjE6X6y6RqUPzbwXepKvSN3a5N/otW7Fseem/rt9Ud7ZDekW5oexP1aXaBOcB6WoDZgdlJKMF81niqtO6HMAA7tO4HHiarD+A7T77D7GgoxMbEP5UC8XIEtQ3MeAL0F4p03rsG5awW+d2nsyn9W+n0yv4V9PlXZU7bid7aBrPD84Zgg3ipHOts9N9LGxIxB+Fpr5dcS7+vSccPrfO8t8HsaIx2Nib+qRSIlyOobWDGoOgPs+PmQR1o8NjuebSs7Bnnn3qfcgHd12lqRAWosk0bNNVQR+QiMDs8bwieEx5WMZVjnY3+e2lDImaYHWxjk8h7iZiDoHWYHY07m42JfyoFsmLfn2n6zmnUP+sSGtd+ggbibz5IWtxlFnXP7KlVp75CqcRv3HmPDfgV8+itI2jTofccVNHy+1BoNej8U/rQsRPHQh8wfZP6Nf9xXDyA2YHZ8SgbltX8qvVkBBPYofVk8Mwv1wDfefIdZkdDQdzNjnsE9TmZPUJHE8/WQAyzoxWkGIX8PCi6q33KyCrDE76S45rjcHgZDTJo0dlLtVd7YHZ43hCCznsb+CK14WetJwpzEJ72msZGct5V7CTil4g5CFqH2dEY7bibHTWRvXLjpc5EdVmP5RqIYXa0gsTY7ChOXLfpajpyosJZ7Vu690nq3KSL8985m6+hvaGPlqrfd076DqWlpYXe9fmc8lrnU16bfK3QwOzA7GgRJSCFMAGSyXfJeYfZCcjgFQcMznyH2dFINHezoyC639vRPX7aBubw0HIWiQZFIhbxO2Z3dac+fGrV5+OjH4dOdJvjfKdJfa9J5wezI3PyhwmQjjqCVcbv41wioy0ZO7SeSGb5s23OfIfZ0eCUjYl/qklyy/s30vbQpFX3HRwbmGF2/HVAQW2qq9WdSR/fTSeqTlBmw5Pp7dC7ObV/yhx72QYJswOzozG0BqZIqsf3VAYS2KH1VPIv2dcG33nyHWZHQyk2Jv6pFki8GOItHyuMqcYfq3+J+Ds3zOqI6nXla+iRbvPpgR1FdDi0xU2941Ua2tKWG9raFs97OzA7PG8INnTAjffAbBYBifl2IyYZO1Z2zHTDsTZnvsPsaDDOxsQ/1SSJ9/hpG5ixsuPvlZ1I1FfGplWjVqGPkf6Z9h4rrX5Hx90G2SR0UMFZGWfRhI6F9R5WALMDs6MxtAamSKrH91QGEtih9VTyL9nXBt958h1mR0MpNib+qRaIemJfuH0idWrSmYZ/dwSpk9nq+9nADLPDz+y4OVNb3LYf2VZ93LQ6ivqvh96lXUd3OkWineyneNbnlAurT+lRJik7ZJ4Wnf2UhtKCUSTVWk91FCXil4gZqxsyTyPDfZ3vfd303sB5nIPZ0ci+jYl/qkninsjmwh3bfjwNyBoYFb0NzBgUgzcoKsMzefskOlJZQRM7FNC3GzShxt9qTN/L7OVsgVP/q050U3w/9fun0Jitt0c1RhrSY1kk1VpPddAk4peIGWYHZkci7yViDoLWYXY0ZgY2Jv5+EMgDO6fSR0c+dJ7Ox3rabgMzzE7wzI7KqeLRyn0v11COOvjiz18spx1Ht9Pcbo/C7PTjudSvMRzGLOKHsS5mJy0XkIg5CBMgUxpIzruKnUT8EjEHQeswOxqjnY2Jv58Ect3mq6nsq731nsxmAzPMTjDNjjqdbd5nj9CJ0P+o7+/s+/cXzrHU6j2fitCKjzrBDSs7MDsaQ2tgivhpfE92UIEdWk8251J5PfCdJ99hdjRUY2Pi7yeBqPcvni17ut6PRNrADLMTTLMTnlf3XbDwf1OrPPvfLcc2No2xJYhF/DTWJSu+EjEH4WmvKT8k5x0rO6bs4VefM99hdjT4ZmPi7yeSuBPUaC+Zq5DYwAyzE3yzU/tdMJXzHzbvR1mftaBTOzenP342F+/saIwxQSrip7EuWXGViBlmR+Y2LtzXg39fjzZuch7nYHY07oY2Jv5+Ikn4BPW+TlOpY5MznOOGw382MGNQlDEoLt37pLOV7ct/76fX9r9aR1H1mWoN+bEr4ietpyJ4EvFLxAyzA7MjkfcSMQdB6zA7GrMBGxN/vwmkYPsEerN8rYM+u1F26GjgpRHNjnr/wsbPb/htYIrVhjTM6qjq2f94kCpD//PZ4X/SobRDTohgdmIxJVh/l8Z7lT2JmIMwATJVnuS8S+W95Jxzxg6zozHaBdHsqJfMH939R9pxZDsdOXGkzmEFV268lNQKEMyOBkGiFOE8MHhFfbzqeOhY6iP0xFuLaWmTxTA7XgPJuJ5E3kseoZQMAAAgAElEQVTEDLMj2+TC7DAepD12nfM4B7OjkfQgmh0X9uO759Pje+ZT/6xLnO+juD/1MUj1g9nRIAjMTp0IPLn6CfpjxsMwO97pw7Ym5xui16BLxAyzA7MjkfcSMQdB6zA7Gne3IJsdtcKjPvzYqUlnmnvmPJgdDT7oFpE+KBadXAizo0uWAJWTyHuJmIMwATKVneS8Y2XHlD386nPmO8yOBt+CbHYUfHcVZ1mP5dS0QVMnIljZ0SBGjCKcBwZT9Ar7H77zkPM9J7yzYxpNXvUl8l4iZpgdrOxI5L1EzEHQOsyOxjzCxsTfzwKJZOZsYA4PrZ/xa1DAUxGJmMMHxQ/O2EwfVHxAZ2acSbedNtJTDDlWkpx3PO3lyFizPkvmu2Ts0LqZbjjW5sx3mB0NxtmY+PuZJJE+MmoDM8yOjKOnI0nI5fvRyqOU3iBdQ2XBKeJnrScjyhLxS8QchKe9pnqQnHeYHVP28KvPme/szE5FRQVNnz6d5syZQwMHDqTi4mLKzs6OyppJkybRlClTjFhlY+LvZ5K4HxltGTqC+q7QIQXdM3tiG5sRY76u7OecW4BXbxPA3i/RIfZt+xJzLxEzzI7sMV7qPQ5a53lvY2d21q9fTy1atKC2bdvSjBkzqLy83DEzjRo1injzh9mJPScK/8ioMjrFXWbB7MQOW8wSGBR5DooxExujgOS8YwJkyh5+9SXzXTJ2aJ2fVk17zJnv7MxOeLJ27NhBBQUFNHPmTMrKyoLZMWDyM2VP0YLQMdRHKiuo5OynKHfzNU5rOHrae1A5DwzeUWNVS3LeMQEyVQ6/+pL5Lhk7tM5Pq6Y95sx31mZn3759VFRURIWFhdSsWbOIeczLy6P8/HyjHLtH6E48ONlzO7t27aJ27dp5rp+Min9Kf442nbSRLjzWl9Y0fsO5pAnm8D5zwG87xhIxuzEEdn9r3TbXoXX/j++Jyjm0Dq0nilt+bBd89z/f+/Wru6uEtdnZsmULbdiwgXJycigtLQ0rO4Yjg/vNnezQuzt7Q0cGY2XHLKCcn4KYIZe9l11y3vG011Q5/OpL5rtk7NA6P62a9pgz39manePHj9OyZcucQwoyMjKi5hDv7MRH7ys2XkoVlYerK2EbW3zxCy/NeWDwjvrrmsAu830lqbkH32XyXXLeoXXTuyS/+pz57nuzs2jRIsrNzXVYUVJS4qziVFVV0apVq6hbt27UsmXLehkDsxOfoNxv7ri1YHbiix/MDswO5xuCd7Z/U1MifomY3YwDu0yjB7NjY7Tk1QZnrfve7NSmgjI6r7/+OnXo0IE6duxIpaWldOjQIercuXNE1sDsxCemB3ZOpZX7XsbKTnxhi1ia88BgCh/YMQEy5RCn+uC7TL5LzjvMDqcRyk5fOfOdldlRRmfJkiU0fPhw2r9/v5O93r170+LFi6O+/A+zEx/JHw+dyPb4nvkwO/GFDWanVgQ4D4qmqZeMHRMgU/bwqy+Z75KxQ+v8tGraY858Z2V2vCQKZie+qLmHFLi1sI0tvviFl+Y8MHhH/XVNYJf5pFtq7sF3mXyXnHdo3fQuya8+Z77D7Gjw7Sd/vcgpZTLx50KS0q9Kq7+xY4pZ+sSfS841JBB3EWCXOfnDBChuqbCvAK1D6+xJHAcA8J0n32F2NEguyeyocFyxcWDoRLYKY4MHs/MXinTeuwbl2BfBDYHnDcEG8STmXiJmlyvADq3bGDe4tAG+8+Q7zI6GwqSZnfAT2UxWs2B2YHY05BW4IpJvhljZCRydYwKSzHfJ2KH1mNIIXAHOfIfZ0aCjNLMTfkgBzI4GQaIU4TwweEf9dU1g5/n0yzTvUnMPvsvku+S8Q+s2RktebXDmO8yOBtekmR0Vkn9X/ZtOSjtJIzp6RTiLRA9h3VISMbtRAHaZkz9MgLyOFnzrQevQOl/2xt9z8J0n32F2NLgu0exohCWuIhIHCImYYXZkr2rB7MQ1LAaiMMY5npM/G+STmHuJmINwX4fZ0VA8zI5GkGIUkThASMQchEHRlO2S8w6zY8oefvUl810ydmidn1ZNe8yZ7zA7GtmH2dEIEsxOnQhwHhhMMw7seNpryiFO9cF3mXyXnHeYHU4jlJ2+cuY7zI4GB2B2NIIEswOzExYBzoOiKdslY8cEyJQ9/OpL5rtk7NA6P62a9pgz32F2NLIPs6MRJJgdmB2YHScCnG8I5kqXiV9yzoFd5qqW1LEOfOfJd5gdjbs7zI5GkGB2YHZgdmB2hJo9TIB4ToBM72yS8w6zY8oefvU58x1mR4NvMDsaQYLZgdmB2YHZgdkxHyyZtcB5AmQaasnYYXZM2cOvPme+w+xo8A1mRyNIMDswOzA7MDswO+aDJbMWOE+ATEMtGTvMjil7+NXnzHeYHQ2+wexoBAlmB2YHZgdmB2bHfLBk1gLnCZBpqCVjh9kxZQ+/+pz5DrOjwTeYHY0gwezA7MDswOzA7JgPlsxa4DwBMg21ZOwwO6bs4VefM99hdjT4BrOjESSYHZgdmB2YHZgd88GSWQucJ0CmoZaMHWbHlD386nPmO8yOBt9gdjSCBLMDswOzA7MDs2M+WDJrgfMEyDTUkrHD7Jiyh199znyH2dHgG8yORpBgdmB2YHZgdmB2zAdLZi1wngCZhloydpgdU/bwq8+Z7zA7GnyD2dEIEswOzA7MDswOzI75YMmsBc4TINNQS8YOs2PKHn71OfMdZkeDbzA7GkGC2YHZgdmB2YHZMR8smbXAeQJkGmrJ2GF2TNnDrz5nvsPsaPANZkcjSDA7MDswOzA7MDvmgyWzFjhPgExDLRk7zI4pe/jV58x3mB0NvsHsaAQJZgdmB2YHZgdmx3ywZNYC5wmQaaglY4fZMWUPv/qc+Q6zo8E3mB2NIMHswOzA7MDswOyYD5bMWuA8ATINtWTsMDum7OFXnzPfYXY0+AazoxEkmB2YHZgdmB2YHfPBklkLnCdApqGWjB1mx5Q9/Opz5ruvzE5FRQVNnz6d5syZQwMHDqTi4mLKzs6uwQidMuEVJk2aRFOmTDFiFcyOUfjETgA5DwymGQf2fqYhZFtfYu4lYnYJCuzQOtvBykPHwXeefPeV2Vm/fj21aNGC2rZtSzNmzKDy8nLHqDRq1KiakjplYHY8KDjBVSQOEBIxYwJEJDnveNqb4IHUh81L5rtk7NC6D8WY4C5x5ruvzE54nnbs2EEFBQU0c+ZMysrKiphCnTJ5eXmUn59vRIGikwud+hMPTvbczq5du6hdu3ae63OvKBG/RMwuT4EdWuc+ZsXTf/BdJt8l513pQyJ+iZi53df79au7+uRbs7Nv3z4qKiqiwsJCatasWcT7jk4ZbGOL55aduLKcnwh4jYpEzFjZwcqORN5LxAytQ+sSeS8RcxC07luzs2XLFtqwYQPl5ORQWlpaxPmmThmYHa9Tdbv1JA4QEjEHYVA0Zb7kvGNriyl7+NWXzHfJ2KF1flo17TFnvvvS7Bw/fpyWLVvmHFKQkZERMT86ZVRFmB1Tetupz1kkXiMgETPMDp72SuS9RMzQOrQukfcSMQdB6yk1O4sWLaLc3FwnjiUlJc4qTlVVFa1atYq6detGLVu2jDjP1CnjVoTZ8TpVt1tP4gAhEXMQBkVT5kvOO572mrKHX33JfJeMHVrnp1XTHnPme0rNTu3AKxPz+uuvU4cOHahjx45UWlpKhw4dos6dO1cX1SkT3i7Mjim97dTnLBKvEZCIGWYHT3sl8l4iZmgdWpfIe4mYg6B135gdZWKWLFlCw4cPp/379zux7d27Ny1evJjS09Np7Nixzuls77zzTsQy0U46g9nxOlW3W0/iACERcxAGRVPmS847nvaasodffcl8l4wdWuenVdMec+a7b8yOaRKi1YfZSVRk42uXs0jiQ/pNaYmYYXbwtFci7yVihtahdYm8l4g5CFqH2dGYyf7krxc5pV7ttVqjdOQikgWCJ0CeacO2omS+S8YOrbOVrOeOS+a7ZOzQumfJsK3Ime8wOxq0g9nRCFKMIpxF4hW9RMxBeALkNd/A/nUEJPJeImbwXSbXw8dHibyXiDkIWofZ0ZjZwOxoBAlmp04EMCjW/YqxOZP834LkvMPs+J+ftnsome+SsUPrtpXk//Y48x1mR4NfMDsaQYLZgdkJiwDnQdGU7ZKxYwJkyh5+9SXzXTJ2aJ2fVk17zJnvMDsa2YfZ0QgSzA7MDsyOEwHONwRzpcvELznnwC5zBVvqWAe+8+Q7zI7G3R1mRyNIMDswOzA7MDtCzR4mQDwnQKZ3Nsl5h9kxZQ+/+pz5DrOjwTeYHY0gwezA7MDswOzA7JgPlsxa4DwBMg21ZOwwO6bs4VefM99hdjT4BrOjESSYHZgdmB2YHZgd88GSWQucJ0CmoZaMHWbHlD386nPmO8yOBt9gdjSCBLMDswOzA7MDs2M+WDJrgfMEyDTUkrHD7Jiyh199znyH2dHgG8yORpBgdmB2YHZgdmB2zAdLZi1wngCZhloydpgdU/bwq8+Z7zA7GnyD2dEIEswOzA7MDswOzI75YMmsBc4TINNQS8YOs2PKHn71OfMdZkeDbzA7GkGC2YHZgdmB2YHZMR8smbXAeQJkGmrJ2GF2TNnDrz5nvsPsaPANZkcjSDA7MDswOzA7MDvmgyWzFjhPgExDLRk7zI4pe/jV58x3mB0NvsHsaAQJZgdmB2YHZgdmx3ywZNYC5wmQaaglY4fZMWUPv/qc+Q6zo8E3mB2NIMHswOzA7MDswOyYD5bMWuA8ATINtWTsMDum7OFXnzPfYXY0+AazoxEkmB2YHZgdmB2YHfPBklkLnCdApqGWjB1mx5Q9/Opz5jvMjgbfYHY0ggSzA7MDswOzA7NjPlgya4HzBMg01JKxw+yYsodffc58D7zZyV+cR/Ove9yIVTA7RuETOwHkPDCYZhzY+5mGkG19ibmXiNklKLBD62wHKw8dB9958j3wZkcZlVd7rfZA6W+qwOwYhQ9mxzx87FrADYHnDcEG0STmXiJmmB0iyXnHyo6N0ZJXG5z5LsLsFHeZRd0ze3pmFcyO59BVV+QsEq/oJWLGBAgTIIm8l4gZWofWJfJeIuYgaB1mR2MmC7OjEaQYRSQOEBIxB2FQNGW75Lzjaa8pe/jVl8x3ydihdX5aNe0xZ76LMDuTOxVRn1Mu9JxnmB3PocPKTj+Z25k4D4qmbJeMHRMgU/bwqy+Z75KxQ+v8tGraY858F2F28lrnU16bfM95htnxHDqYHZgdc/Iwa4HzDcFGqCXil4gZq7jYxiaR9xIxB0HrvjI7FRUVNH36dJozZw4NHDiQiouLKTs7O+r99/nnn6cjR47QkCFDopZRRgVmx8YUxqwNiQOERMxBGBTNmI4JkETeS8QMrUPrEnkvEXMQtO4rs7N+/Xpq0aIFtW3blmbMmEHl5eU0ZcoUatSoUZ35x+7du+nOO++kyy67jHJycuo1O/2zLqFx7Sd4nsNgZcdz6LCyg5Udc/Iwa0HyzRBbW5iR1UJ3JfNdMnZo3YJ4mDXBme++Mjvhed+xYwcVFBTQzJkzKSsrqwYlKisraeXKlbRr1y7KzMyMaXbOyexBM7rM9kwrmB3PoYPZgdkxJw+zFjjfEGyEWiJ+iZiD8LTXlO+S8w6zY8oefvU58923Zmffvn1UVFREhYWF1KxZsxqseP/990kZnk2bNjn/Hmtlp11le8qt8P7OTtHJhc51Jh6c7Jmdypi1a9fOc33uFSXil4jZ5SmwQ+vcx6x4+g++y+S75LwrfUjELxEzt/t6vwgPmX1rdrZs2UIbNmxwjExaWlr1fefo0aPOh7z69+9PS5Ys0TI7qpDJh0WxshPPbT9yWc5PBLyil4gZT3uxj18i7yVihtahdYm8l4g5CFr3pdk5fvw4LVu2zDmkICMjo8Zc8+2336bWrVs7qySLFi2C2fE6E09yPYkDhETMQRgUTaUhOe8qdhLxS8QMrcvkevj4KJH3EjEHQespNTvKrOTm5jpxLCkpcVZxqqqqaNWqVdStWzdq2bJljXmHWtUZNWoUzZ07t8a/u3UjTVIuW9OfjjX5F5Wc/RS1atTK0zwGKzuewlajksQBQiLmIAyKpmyXnHeYHVP28Ksvme+SsUPr/LRq2mPOfE+p2akdeGV0Xn/9derQoQN17NiRSktL6dChQ9S5c+eIOdJZ2Rm08nI6mFVOxV1mUffMnp5yDbPjKWwwO6HtlpH2jppH0/8tcB4UTaMrGTsmQKbs4VdfMt8lY4fW+WnVtMec+e4bs6OMjnoHZ/jw4bR//34nJ71796bFixdTeno6jR071jmsQJkg9wezY0rd5NXnLBKvUZKIGSs72NoikfcSMUPr0LpE3kvEHASt+8bseJ1Qxqp3/VNDaE+nz4w+LIqVnVhRjv13iQOERMxBGBRjs7n+EpLzjqe9puzhV18y3yVjh9b5adW0x5z5Hnizc9OCG2nnWR+TyYdFYXZMJSLzCRjngcE048DezzSEbOtLzL1EzHiwIfO+Fj4wSeS9RMxB0Hrgzc7ts0bQlgveI5MPi8LsmM+7JA4QEjEHYVA0ZbvkvONpryl7+NWXzHfJ2KF1flo17TFnvgfe7EyaNIneunKVk+Pep1xA93WaGne+YXbiDlmdCpxF4hW9RMwwO3jaK5H3EjFD69C6RN5LxBwErYswO59c8xHt/arUOXpaHUEd7w9mJ96I1S0vcYCQiDkIg6Ip2yXnHU97TdnDr75kvkvGDq3z06ppjznzXYTZmTJlCpkYFpO6mPx9HQHOIvE6QEjEDL7L5Hq4RiTyXiJmaB1al8h7iZiDoHUxZmf01pG06dBGT9/bgdnxOt3/pp7EAUIi5iAMiqZsl5x3PNgwZQ+/+pL5Lhk7tM5Pq6Y95sx3MWbnoU9n07NlT9Otp42gwS2vjivnMDtxhStiYc4i8YpeImaYHTztlch7iZihdWhdIu8lYg6C1sWYnWfKltLDn87xdAQ1zI7X6T5Wdvr1k3kEMW4IMvOOp73mYyW3FqB1aJ0bZ036C77z5LsYs/PeoQ00Zuvt1KlJZ5p75ry4uA6zE1e4sLLznwhgUOQ5KJqyXXLeYXZM2cOvvmS+S8YOrfPTqmmPOfNdjNlRSfZqWrzWCycWZ5KYCgSDoo0I8mpDMt8lY4fWeenURm8l810ydmjdhnp4tcGZ76LMzi3v30jbj34c9yEFMDvmguQsEq/oJWJ2YwXsMle1MAHyOlrwrQetQ+t82Rt/z8F3nnwXZXbcQwryWudTXpt8bZbD7GiHKmpBiQOERMwwO3hpWSLvJWKG1qF1ibyXiDkIWhdldlbs+zNN3znNydvY9uNpQNZArVk8zI5WmOotJHGAkIg5CIOiKdsl5x0rO6bs4VdfMt8lY4fW+WnVtMec+S7K7JR+VUq5m69x8t0/6xIa136CVu5hdrTCBLNTKwKcBwbTjAM7z6V+07xjAmQjgrzagNahdV6MNest+M6T76LMjqK4a3gyGmTQlS0HOaxPS/sW9Wz6Peqe2TOiCmB2zAYHTIDM48etBdwQeN4QbPBMYu4lYna5AuzQuo1xg0sb4DtPvoszO0pQ122+msq+2ltDW/Wt9MDsmA9DEgcIiZgxAcI+fom8l4gZWofWJfJeIuYgaF2k2VHv7nz6r39QVeh/lOn5y/7X6JzMHjSjy2ys7Jj7mogtSBwgJGIOwqBoKgHJeccqril7+NWXzHfJ2KF1flo17TFnvos0O+EJP1x5mK7ceKnzT6/2Wg2zY6qGKPU5i8RrSCRihtnB016JvJeIGVqH1iXyXiLmIGhdvNlRSbxi40CqqKygkrOfolaNWtWZ22Ibm9fp/jf1JA4QEjEHYVA0ZbvkvONpryl7+NWXzHfJ2KF1flo17TFnvsPshLI/eutI2nRoY9SPjcLsmEpE5hMwzgODacaBnedLnKZ5xwTIRgR5tQGtQ+u8GGvWW/CdJ99hdkK8f2DnVFq572W69bQRNLjl1VjZMRsLItaWOEBIxIyVHZnGPlz0EnkvETO0Dq1L5L1EzEHQOsxOKIuP755Pj++ZT3mt8ymvTT7MDsyOlQhgUOT5BMg0+ZLzjpUdU/bwqy+Z75KxQ+v8tGraY858h9kJZV+dzjZ957SoHxrFNjZTich8AsZ5YDDNOLDLNHqYAJkqh199aB1a58da7z0G33nyHWYnxPn3Dm2gMVtvj3r8NMyO94EhCMufXtFjUOQ5KHrNt2SuYxvbX6hfP/DdVDvc6kse4/FggxtbzfvLme++MjsVFRU0ffp0mjNnDg0cOJCKi4spOzs7Yob2799Pv//97+mRRx6hRYsWUZ8+fSKWmzRpEk2ZMqXeLG8/so1u+WAodWrSmeaeOa9OWZgd2SLxip7zwOAVMyb8MlcxYXZgdkzHDI71JY/xMDscGWvWZ85895XZWb9+PbVo0YLatm1LM2bMoPLycseoNGrUqEaG9u7dS7fddhtdcMEFdMMNN1Dz5s2jZlDH7KjK9RkamB0zgWBQNI8ftxY4D4qmsZaMHVo3ZQ+/+pL5Lhk7tM5Pq6Y95sx3X5md8ETs2LGDCgoKaObMmZSVlVX9p+PHj9O9995L3bp1oyFDhlBaWlq9+cvLy6P8/LqHDtSuVHRyofNPYw6Np29XfbvGn92/TTw42TNXdu3aRe3atfNcn3tFifglYnZ5CuzQOvcxK57+g+8y+S4570ofEvFLxMztvh5pS7Fvzc6+ffuoqKiICgsLqVmzZtX3nY8++ogmTJjgrP4sW7aMxo8fTzfffDM1bNgw4r1Jd2Wnvm/tYGUnntt+5LKcnwh4RS8RsxsrYJf5/gae9nodLfjWg9ahdb7sjb/n4DtPvvvW7GzZsoU2bNhAOTk5NVZvXnjhBXrjjTec7W1ffvkljRw5kiZOnEi9evUyMjsF2yfQm+VraXKnIupzyoU12oLZiX9AqF1D4gAhETPMDt7Zkch7iZihdWhdIu8lYg6C1n1pdtRWNbVqow4pyMjIqDFvVocRqJ8yQer34IMPUsuWLav//9qTbN2Vnfq+tQOzA7PjJQIYFHk+AfKS6/A6kvOOlR1T9vCrL5nvkrFD6/y0atpjznxPqdlRxiU3N9eJf0lJiWNYqqqqaNWqVc47OcrE1P698sortHnzZho1apSz4qPayMzMpMsvv9xoZeeZsqX08KdzqMVJLahzRhe6r9O06vZgdkwlIvMJGOeBwTTjwC7T6GECZKocfvWhdWidH2u99xh858n3lJqd2nRTRuf111+nDh06UMeOHam0tJQOHTpEnTt3ri66Z88eGjNmjPPejnrhf9q0aTRs2DBq3769kdlxv7XjNlLcZRZ1z+zp/L8wO94HBremxAFCImbJ+Qb2ryMgkfcSMYPvMrkePhuQyHuJmIOgdd+YHWV0lixZQsOHDyf1DR316927Ny1evJjS09Np7NixzmEFygS9/fbbzrs66jd79mw6//zzo87GdbexHa48TNuPbqPVX75Bz5c9R/2zLqFx7SfA7Jj7HEyALMWQUzO4IfB8+mWDYxJzLxFzECZApnyXnHc82DBlD7/6nPnuG7OTqLTrmh33+u4KzzmZPWhGl9kwO5YSw1kkXkMgETMmQHjaK5H3EjFD69C6RN5LxBwErcPs1JrJqhWeKzdeSk0bNKVlPZbD7Hid6deqJ3GAkIg5CIOiKeUl5x1Pe03Zw6++ZL5Lxg6t89OqaY858x1mJ0L2a7+jg3d2TCUi8wkY54HBNOPAjm1sphziVB98l8l3yXmH2eE0QtnpK2e+w+zUY3bUyo5a4YHZMRcKZ5F4RS8RM1Z2ZBr7cI1I5L1EzNA6tC6R9xIxB0HrMDsRZrKjt46kTYc2knsiG8yO1+n+N/UkDhASMQdhUDRlu+S842mvKXv41ZfMd8nYoXV+WjXtMWe+w+zA7JjyX6s+Z5FoAYxQSCJmmB087ZXIe4mYoXVoXSLvJWIOgtZhdiJMUh/YOZVW7nu5zl9e7bXa67xX5LcnsLXlL9SvH/ayexYN04qSb4Z42suUtAbdlsx3ydihdQPRMK3Kme8wOxFI9/ju+fT4nvkwOxYFyVkkXsMgEXMQngB5zTewfx0BibyXiBl8l8l1PMTEQ0zTe2Qq6sPsRIn68arjVBn636s3/YyOVFZQdqNWtOjspzznSPLNEBMgz7RhW1Ey3yVjh9bZStZzxyXzXTJ2aN2zZNhW5Mx3mJ0YtFtXvob+fngztU/vQAOyBnomKWeSeAYdVlEifomY8bQXT3sl8l4iZmgdWpfIe4mYg6B1mB0bM3mNNiQLBE+ANAgSsCKS+S4ZO7QeMCFrwJHMd8nYoXUNcQSsCGe+w+wkiYycSWIjRBLxS8QchCdApnyXnHdMgEzZw6++ZL5Lxg6t89OqaY858x1mxzT7mvU5k0QTYr3FJOKXiBlmB1tbJPJeImZoHVqXyHuJmIOgdZgdGzN5jTYkCwRPgDQIErAikvkuGTu0HjAha8CRzHfJ2KF1DXEErAhnvsPsJImMnEliI0QS8UvEHIQnQKZ8l5x3TIBM2cOvvmS+S8YOrfPTqmmPOfMdZsc0+5r1OZNEEyK2sdWKgOScA7vMj8liAmRjtOTVBrQOrfNirFlvwXeefIfZMeO9dm3JAsEESJsmgSkome+SsUPrgZGwNhDJfJeMHVrXlkhgCnLmO8xOkmjImSQ2QiQRv0TM2MaGl5Yl8l4iZmgdWpfIe4mYg6B1mB0bM3mNNiQLBE+ANAgSsCKS+S4ZO7QeMCFrwJHMd8nYoXUNcQSsCGe+w+wkiYycSWIjRBLxS8QchCdApnyXnHdMgEzZw6++ZL5Lxg6t89OqaY858x1mxzT7mvU5k0QTYr3FJOKXiBlmB1tbJPJeImZoHVqXyHuJmIOgdZgdGzN5jTYkCwRPgDQIErAikvkuGTu0HjAha8CRzHfJ2KF1DXEErAhnvsPsJImMnEliI0QS8UvEHIQnQKZ8l5x3TEi6vzMAACAASURBVIBM2cOvvmS+S8YOrfPTqmmPOfMdZsc0+5r1OZNEEyK2sdWKgOScAzvPbxFA694iAL7L5LvkvMPseBsrONfizHdfmZ2KigqaPn06zZkzhwYOHEjFxcWUnZ1dhxtr1qyh4cOHO/+uyvfv35/S0tIicmjSpEk0ZcqUlPOLM0lsBE8ifomYsbKDffwSeS8RM7QOrUvkvUTMQdC6r8zO+vXrqUWLFtS2bVuaMWMGlZeXO0alUaNG1fPtL774gkaPHk3jx4+nJk2aUEFBAd1///3UunVrmB0briRBbUgcICRiDsKgaCoByXnH015T9vCrL5nvkrFD6/y0atpjznz3ldkJT8SOHTscIzNz5kzKysqq/tPHH39Ms2bNoqlTp1KDBg2oqKjIWeVp06YNzI4pkxNYn7NIvIZFImaYHTztlch7iZihdWhdIu8lYg6C1n1rdvbt2+cYmcLCQmrWrFn1fPPo0aN011130fnnn089e/ak1atX00033eQYn0i/vLw8ys/P9zpftVZv165d1K5dO2vtcWtIIn6JmF1eAju0zm2MMukv+C6T75LzrvQiEb9EzNzu6/361X2H0LdmZ8uWLbRhwwbKycmp8z7Otm3b6I477qDzzjvPMT6NGzeOep/COzsmt3B7dSU+DZGIOQhPgExZLznv2Npiyh5+9SXzXTJ2aJ2fVk17zJnvvjQ7x48fp2XLljmHFGRkZNTIT1VVFa1du5aOHTtGCxcupLPOOotGjRpFDRs2xDY2UyYnsD5nkXgNi0TMMDvY2iKR9xIxQ+vQukTeS8QcBK2n1OwsWrSIcnNznTiWlJQ4qzjKzKxatYq6detGLVu2rDPPVEuIjzzyCN1zzz104sQJmjBhAg0dOpTOOeccmB2vs/Ik1JM4QEjEHIRB0VQOkvOOp72m7OFXXzLfJWOH1vlp1bTHnPmeUrNTO/DK6Lz++uvUoUMH6tixI5WWltKhQ4eoc+fO1UXVAQXqhDb1Po96l2fixInOOzswO6Y0Tmx9ziLxGhmJmGF28LRXIu8lYobWoXWJvJeIOQha943ZUUZnyZIlzslq+/fvd2Lbu3dvWrx4MaWnp9PYsWOdwwpOP/10UitC6r/Vb/Lkyc6KELaxeZ2SJ6eexAFCIuYgDIqmipCcdzztNWUPv/qS+S4ZO7TOT6umPebMd9+YHdMkRKuPAwoSFdn42uUskviQflNaImaYHTztlch7iZihdWhdIu8lYg6C1mF2vM5k46wnWSB4AhQnWQJQXDLfJWOH1gMg3jghSOa7ZOzQepxCCUBxznyH2UkSATmTxEaIJOKXiDkIT4BM+S4575gAmbKHX33JfJeMHVrnp1XTHnPmO8yOafY163MmiSbEeotJxC8RM8wOtrZI5L1EzNA6tC6R9xIxB0HrMDs2ZvIabUgWCJ4AaRAkYEUk810ydmg9YELWgCOZ75KxQ+sa4ghYEc58h9lJEhk5k8RGiCTil4g5CE+ATPkuOe+YAJmyh199yXyXjB1a56dV0x5z5jvMjmn2NetzJokmRGxjqxUByTkH9n42ZMOyDYm5l4gZDzawjU0i7yViDoLWYXaSNJ2QLBA8AUoSyXx0Gcl8l4wdWveRCJPUFcl8l4wdWk+SwHx0Gc58h9lJEpE4k8RGiCTil4g5CE+ATPkuOe+YAJmyh199yXyXjB1a56dV0x5z5jvMjmn2NetzJokmRGxjwza26ghI5rtk7JgA2RgtebUhme+SsUPrvHRqo7ec+Q6zY4MBGm1wJokGvJhFJOKXiBkrO9jHL5H3EjFD69C6RN5LxBwErcPsxJym2ykgWSB4AmSHQ5xakcx3ydihdU4qtdNXyXyXjB1at6MfTq1w5jvMTpKYxpkkNkIkEb9EzEF4AmTKd8l5xwTIlD386kvmu2Ts0Do/rZr2mDPfYXZMs69ZnzNJNCHWW0wifomYYXawtUUi7yVihtahdYm8l4g5CFqH2bExk9doQ7JA8ARIgyABKyKZ75KxQ+sBE7IGHMl8l4wdWtcQR8CKcOY7zE6SyMiZJDZCJBG/RMxBeAJkynfJeccEyJQ9/OpL5rtk7NA6P62a9pgz32F2TLOvWZ8zSTQhYhtbrQhIzjmw97MhG5ZtSMy9RMx4sIFtbBJ5LxFzELQOs5Ok6YRkgeAJUJJI5qPLSOa7ZOzQuo9EmKSuSOa7ZOzQepIE5qPLcOY7zE6SiMSZJDZCJBG/RMxBeAJkynfJeccEyJQ9/OpL5rtk7NA6P62a9pgz32F2TLOvWZ8zSTQhYhsbtrFVR0Ay3yVjxwTIxmjJqw3JfJeMHVrnpVMbveXMd5gdGwzQaIMzSTTgxSwiEb9EzFjZwT5+ibyXiBlah9Yl8l4i5iBoHWYn5jTdTgHJAsETIDsc4tSKZL5Lxg6tc1Kpnb5K5rtk7NC6Hf1waoUz32F2ksQ0ziSxESKJ+CViDsITIFO+S847JkCm7OFXXzLfJWOH1vlp1bTHnPkOs2Oafc36nEmiCbHeYhLxS8QMs4OtLRJ5LxEztA6tS+S9RMxB0DrMjo2ZvEYbkgWCJ0AaBAlYEcl8l4wdWg+YkDXgSOa7ZOzQuoY4AlaEM9/ZmZ2qqipaunQpjRs3js4++2yaNWsWdezYMSqlJk2aRFOmTEk55TiTxEbwJOKXiDkIT4BM+S4575gAmbKHX33JfJeMHVrnp1XTHnPmOzuz88knn1BZWRmde+65VFJSQvv376dRo0bB7JiyOMH1OYvEa2gkYobZwdYWibyXiBlah9Yl8l4i5iBonZ3ZCZ94vvXWW47xueKKK2B2vM7Ik1RP4gAhEXMQBkVTSUjOO572mrKHX33JfJeMHVrnp1XTHnPmO1uzs2fPHlq7di1deeWVdNJJJ0XNYV5eHuXn55vm2Lj+rl27qF27dsbtcG1AIn6JmF1+Aju0znWs8tJv8F0m3yXnXelEIn6JmLnd1/v161dnGGdpdj766CP6+c9/TmpL2yOPPELXXnstVna83KGTWIfzEwGvYZKIGSs72NoikfcSMUPr0LpE3kvEHAStszQ7KvBHjx513tlRqzu//e1vKTMzM+Kc9KKLLqIf/vCHXuer1upJfhqAJ0DWaMSmIcl8l4wdWmcjUWsdlcx3ydihdWsSYtMQF75HOpTM92Zn0aJFlJub65BBmZucnJxqYuzbt4+Ki4tp/PjxUc0OGxaho4gAIoAIIAKIACKACCACiAAiYDUCvjc70dCqI6jVcuJnn31G119/vdWgoDFEABFABBABRAARQAQQAUQAEeAfAXZmZ+XKlTRkyBBnJUcdOT1s2DBKT0/nnwkgQAQQAUQAEUAEEAFEABFABBABqxFgZ3asokdjiAAigAggAogAIoAIIAKIACIQ2AjA7AQ2tQCGCCACiAAigAggAogAIoAIyI4AzI7s/AM9IoAIIAKIACKACCACiAAiENgIwOxopvb48eP0wgsv0MyZM2nNmjX0s5/9jAoKCqhHjx6aLdQsdvDgQVq4cCG1atWKBg8e7PyxoqKCpk+fTnPmzKGBAwc6J81lZ2d7at9mJXWMn8Kqfvfddx9NmjTJc/ORcKvDJpYuXUrjxo2js88+m2bNmkUdO3b0fA2bFZ999ln605/+5BxvnpGRYdw0J/y6eXdPTFTHwPfp06dGjDjhdTueDK37lfO6OdcRQqTch9d7/vnn6ciRI847mH74JUPrfsWvm/d4te5XvMnUul9joJtzHW1G0/qXX35Jt9xyi3N/v+GGG6zdR3X6VF+ZZGndj/h18+5F637E6/IAZkdDNZWVlc4EXH3M9N5773UMyP/93/85R17/6le/qjPBc5tUE5q5c+fS1VdfTVlZWTWutGDBApo2bZpjHNzjtNevX08tWrSgtm3b0owZM6i8vJwUMRs1aqTRy8QWUcRXv/Cjv71cMRJu9XHYsrIyOvfcc53jxffv3+8cPpHq31dffeV8tPbvf/87jRgxgv77v//buEuc8CuwOnlX37xS+VKnItY2O9zwJkvrfuW8bs51hBAp92693bt305133kmXXXaZ8Zii05dYZZKldb/i1817vFr3M95kad3PMdAZ32NpR/09mtbffvttat26NbVr106nmaSUSabW/Yg/kVr3K16FGWZHQ15btmyhMWPG0MMPP0wdOnSorhHr6YA6FluZo/vvv7+O2YlFuB07djirKWolqbZR0uiy9SK2BsVYuN966y3H+FxxxRXWMcTboJqQKVN74sQJUk8shg4dGm8TEcvXF0s/4Y+VKxdcfROgWG34DW8qtO63GCRa62qSqU7VVB+oU6dqmj5AsSHKZGrdj/hj6dRE637Fm0yt+zUGidS6Wu1RDwnVw8uJEyfSeeedR2lpaTbkatRGsrTuV/yJ0rqf8cLsaEpmyZIl9OqrrzqrO02aNKmu9eGHHzpiVlucunTpQmpbhrvd6ze/+Y2zdPvHP/6RunfvTqqNrl271rhifQON+mBqUVERFRYWUrNmzTR7mrhi4X1VK07KxD366KP0gx/8wDFkKgY7d+6kX/7yl85WN/WEf+rUqRGPBY+Ge8+ePaS2Ql155ZV00kknJQ6MZstqu2Lz5s2d7WsKn8Kl/tud3G/fvp2uuuoqZ9vhgAEDnJW+e+65h95//336/ve/T8qwqhipNsJ/XPCHD4qDBg1yVm9UjlX/H3roIXrmmWccXp9++ulRV3bqG1j9lm/V12Rr3Y8xSLTWlT7U5G/Tpk2OLPxgdpKpdT/iT6TW/Yo3mVr3awwSrXW1JXjDhg3OXEbdP374wx9q3n0TVyyZWvcj/kRq3a94YXY09aQGBCWQBx98sMbkXW1rGzlyJM2ePduZAD/22GPOtjMlbvWehxK3miAroUdananP7KinTqodNRHww9OQ8L6qpcrXXnuN7r77bme1S03m+/XrR7fffrvz3k3nzp1pwoQJzv9f2+BFm/yqWP785z8ntb1HbR279tprNbOTmGLuOxXq3Sm1jXDy5MlOLtytbOrpkMKn/v20006j0aNH009/+lP6f//v/9HYsWOdf4+2dB8p737D70Y1vK/hq40NGzZ0zJ2KgRez42e8ydK6n2PgmhDbWlfjpPoYdP/+/R1j6Qezk0yt+xF/IrXud7zJ0LrfY5AorYffmT/44AOaP3++c19M5XcRk6l1P+JPpNb9jBdmR3OerG7KL730Ev3ud79ztl24P7Wyc8cddzhP/dX7Ni1btqSLL764+u9qdUYt38ZrdpQ7XrZsmXNIgY2X4jVh1lus9gRdYVu8eLETE/Xe0SWXXFKNVa1+qRUpte1L1+yoi6ubgnpnR63uqJiGx9oGhnjacLetPffcc9XV1Cqdu5Wtdm7V4RXKoKqP3NaX82hmz2/4Iw2K4ZjDc+zF7PgVb7K17ifOR8q5+jebWg/f021zC0082q5dNpla9yP+RGrdz3iTpXU/xyAZ93XFL/WejHoonJ+fn9Jt+cnUevg44xf8idS6n/HC7GjeIdUk9tZbb3VWMcJfUg9/Z0eZEzU5v/zyy43MjnrysGrVKurWrZtjnvzyU4OiepqvVl/UUxplctQpK3/729+cf7dhdtyJlTqFTq0apNLsvPfee07o1RZE9VPvF6jtaurJlDKgtc3OK6+84qxKqW1tXs2On/CHD4pu3m2bHT/iTabW3RiruPqB85FyblPr7vZPdWhL+E894EjlVrZkad2v+BOldb/jTYbW/R6DZN3XVRzmzZvnmJ1UPsBNltZrz9v8gj9RWvc7XpgdTSeh9per09G2bdvmTHbd09jUioY6fKBXr17Oi+zqPR211a1NmzbOew3qvRV14ppa2VGnrNX+1X6qoozO66+/7hyCoI5eLi0tpUOHDjnbwlL1+/Wvf03f+c53nMsrnOqobdVv9TLajTfe6KzAKGwXXnihs8Kj8KvBTG1xUwNbz549Y+J2Cyj8aouLOthBneyVqt+xY8ecLTZqW5r7vo36N5X7Sy+91MmreulSvZ+ktuu1b9/ewZ6bm+scJa7+W3Eh2sES0Z5o+wW/inukvKtJuTpBS23VPHz4sLN6p2KiVnbUdjaVs4suuohdvsM7nCyt+43z0XKeKK2r6/lhZSdVWvcL/mRp3U94Xe0lW+t+ikEy7+vqgB91X//Xv/7lnL6Yql+qtO4X/MnSup/whnMNp7FpKk9tLXv66aedl/HVy4ZqJUNNdN3v7Ki/q5u3mgCqo6PV3370ox8577Ds3bvXWRUI/2aOe4a5urx6snndddc5E+zhw4c7E2n16927t7NVLJXHNqpDFtRJdGql5eabb3ZWcdSLxXl5edS3b1/nhBW1wqW2NT3++OPOas/JJ5/sfC9IvbSvcIZP+mvjVk901clM6lsbaiVHveektoKlal9v+JO48G8KrVu3ji644AInLypfKv9q4q+wqoMp1KRfvcSv3td5+eWXnePGVf3aOPyO35VDpLwrjiszq44ZVXhXrFhB//jHP5xvTv3iF79gme9I8k+01v3G+fpyblvr4fFOtdlJhdb9hD8ZWvcj3vA+JUPrfoxBMu7rGzdudN5lVYcNqXmBOnjoW9/6luaMy26xVGjdT/iToXU/4oXZsasjtCYwArHexxIYEkBGBAIZAWg9kGkFKESgTgSg9eCSAis7wc0tkCUwAv/85z+dY6bVClakLYoJvDSaRgQQgSRGAFpPYrBxKUQghRGA1lMY/ARfGmYnwQFG88GLQPiSuFqer30kefAQAxEiIDMC0LrMvAO1vAhA68HOOcxOsPMLdIgAIoAIIAKIACKACCACiIDYCMDsiE09gCMCiAAigAggAogAIoAIIALBjgDMTrDzC3SIACKACCACiAAigAggAoiA2AjA7IhNPYAjAogAIoAIIAKIACKACCACwY4AzE6w8wt0iAAigAggAogAIoAIIAKIgNgIwOyITT2AIwKIACKACCACiAAigAggAsGOAMxOsPMLdIgAIoAIIAKIACKACCACiIDYCMDsiE09gCMCiAAigAggAogAIoAIIALBjgDMTrDzC3SIACKACCACiAAigAggAoiA2AjA7IhNPYAjAogAIoAIIAKIACKACCACwY4AzE6w8wt0iAAigAggAogAIoAIIAKIgNgIwOyITT2AIwKIACKACCACiAAigAggAsGOAMxOsPMLdIgAIoAIIAKIACKACCACiIDYCMDsiE09gCMCiAAigAggAogAIoAIIALBjgDMTrDzC3SIACKACCACiAAigAggAoiA2AjA7IhNPYAjAogAIoAIIAKIACKACCACwY4AzE6w8wt0iAAiICwCR48epVGjRtHcuXNrIG/Xrh0NGDCARo8eTV27dk14VBYtWkS5ubnOdV577TV66qmnavSpe/futGTJEvriiy/oggsucMrdcsstdN5559GNN94YtX+qzIMPPkjp6elUUVFBTz/9ND388MO0fv16+vGPf0x33303tW3blrZu3UqbNm2igoICp621a9dSnz59Eo4bF0AEEAFEABHwVwRgdvyVD/QGEUAEEAHjCFRVVdGCBf+fvfMAs6wo2nBtzjnnHMg5qUQJAiJZAQUx/YrkHCQpUZJkFSWICCoiimSQpOSc2Zxzznn3r7dn+9pzpk+419nZZa3zPDzs3HtOd5+vq6rrq6ru+zv5zne+4wjE9ddfLxMnTpQzzzxTPvroI/fd7rvvntsP7Tz99NOy/fbbS4cOHXLvD2+A7EC47r//funZs6eEY4LM3HjjjdKqVSv3yLhx4+TZZ591433ooYekXbt2stdee8kDDzzgCJMnOPPmzXOf/ehHP5L58+fLySefLG+88YZcfvnlcvjhh0ujRo3k3XfflQsvvFCOO+44+eY3vykvvfSSe1cjO2VNn91sCBgChsBGg4CRnY1mKu1FDAFDwBD4DwI+sxJmQsiwHHrooS57cu+990q3bt1SIYOcPP/883LzzTfLnXfeWRHZ+f3vfy+MwxOl2JgYwKxZs+Sdd96RffbZp9p40u5fuXKlXHLJJXLllVfKHXfcId///velXr16pWchQGPHjpWvf/3r8vLLL7vMkZEd0w5DwBAwBP43ETCy87857/bWhoAhsJEjECMKM2bMkGOOOcZlUcjY7Lnnnq4M7Fe/+pW8+OKLrgzsmmuuEUrMHnzwQVcSRtaF67777nOZkgkTJrjMyaOPPipnnXWWnHbaaa6kLHnR/7oiO8OGDZNvfOMbsnr1alceN3To0NTZNLKzkQu6vZ4hYAgYAjkIGNkxETEEDAFDYCNEIEZ2FixYICeeeKIjIZCX3XbbzZWOHX300W4/C5mQXXfd1ZW9sR8GcsPlszNz5sxxJWVdunRxRAiiQ5nZwQcfXKdk55lnnpF9993X7UEKM0exaTSysxEKt72SIWAIGAJlIGBkpwyw7FZDwBAwBD4vCMTIzuLFi+XUU0+V3/72t6VMDe9Dxgfyc9NNN8lXvvIVdwAA9ybJzmuvveZIBgcCHHbYYe4ghObNm8vVV18tjRs3rgbNuszsPPLII45g7b333m5PUKdOnSyz83kRTBunIWAIGAJ1jICRnToG3LozBAwBQ6AuEChSxgZZoHyNwwLY7M8BBjvvvHMq2eH0tKOOOqra8I899li57bbbSocN+C/XJdl5++235aCDDpKOHTtaGVtdCJP1YQgYAobA5xgBIzuf48mzoRsChoAhkIZAjOywcf+QQw6RzTbbzB1QsHTpUlfCRjaH/7MPJovs+JIwDgY4//zzM8GPkR1/MhoHCpBFIivENWbMGPnss89k//33r5EdCk9j83uDKLE76aST5J577okeUDB+/Hhp2LChdO/e3Q4oMBUxBAwBQ+B/HAEjO//jAmCvbwgYAhsfAuExz55YzJ49W84++2x59dVXS0dPe/JyzjnnuMMJjj/+eDnwwAMdEeH3eihjW7VqlfB9586d3X8c6czeH0rh2LvDiW0c+9ygQYMaRCV5QMGUKVPc8yNGjHDPc7w0x0nz7yOPPFL69u1baiPrqGpu+vTTT91+o7lz57o9Ruzf4XrrrbfkiSeecGNu0aKFkZ2NT7ztjQwBQ8AQKAsBIztlwWU3GwKGgCGwYSOQ9qOi/JAoRIZyNU8qpk2b5g4cgNCwl+euu+6SkSNHuuOmOZ6asjV+hBTCRCaHzAr7diASH3/8sTvsAALlfy8nRCaW2eF7Mjj80OeTTz7pbucobE53GzRoUOnx2Dv4HyENfxCVvUYci82JbPy+Dt+dcMIJbrwQHS47oGDDllcbnSFgCBgC6xoBIzvrGmFr3xAwBAyB/0EE0shOXUNhZKeuEbf+DAFDwBDYsBAwsrNhzYeNxhAwBAyBjQIByM7dd9/tjoam3G19XZTZUS5nPyq6vmbA+jUEDAFDYP0iYGRn/eJvvRsChoAhsFEi4A9I4OXWF9G47LLLXMnc+hzDRjm59lKGgCFgCHyOEDCy8zmaLBuqIWAIGAKGgCFgCBgChoAhYAgUR8DITnGs7E5DwBAwBAwBQ8AQMAQMAUPAEPgcIWBk53M0WTZUQ8AQMAQMAUPAEDAEDAFDwBAojoCRneJY2Z2GgCFgCBgChoAhYAgYAoaAIfA5QsDIzudosmyohoAhYAgYAoaAIWAIGAKGgCFQHAEjO8WxsjsNAUPAEDAEDAFDwBAwBAwBQ+BzhICRnc/RZNlQDQFDwBAwBAwBQ8AQMAQMAUOgOAJGdopjZXcaAoaAIWAIGAKGgCFgCBgChsDnCIGyyM7qpUtltP5A27zXXpP6jRvLwGuvlVbbbPOf112zRib+6lcy7YEHpGnv3jL45ptl3quvysRbb5XG+gvavU49VZaOGyedDjmk6hm9n+8n3XGHLBk9Whp37Sp9zj5blk+fLi2GDJFmAwbInBdekPE33CBrVq6UniedJB0POECkXj33+Kwnn3T3NurQoUYfHb7yldJYk/PRZuedpe8FF8jYK69078LlxnvLLe7fw08+WZaOHy89TzhBFrz7bumehm3ayMCrr5Ypv/td6TPfdoMWLaTTYYdJt2OPdR95nPg3zw3+xS+k2cCBFYnGilmzZOwVV8iC995z7Xc7/vgSBhU1WAsPhbLQ6eCDpfeZZ5bd6qpFi2TMT38qrbbbTrp84xvVnp/+l7/IBJWfrLbLlked30bt2uWPc/VqmfXMMzL5zjtl+dSpUr9pUyd33b79bWlY5Pm1PSA74665RgapnjTp2bNGvzP/8Q+Z9sc/ytIJE9x3MTlJbUN1Z+bjj+fKfazNELeOX/2qrJg5s4Y8M56Ynvj2VsyeLSPOOsuNO9STXLvQq5c06txZFrz9dg086K//z34mMx991M197Bp03XXSeocdou9esis5+HvZSmt/7r/+JTP+/nf3/own1Oc0vEL9R17CK1MOdB4XfvihTLztNlk8bJizEb1OOcXJRJsvfEGm3HVX6lhC3agNfcxXDJHx11+fPZ4zzijNTcO2baXv+edLyy23dE0z52P0Rz65+l10kdP75dOmORuw6LPPpPX22zu8HX6BfCfb4Xlv+1tutlmNNlkrpj/0kNNf/g1OPX74w6p21z7LerPoo4/K7tdjFHuXtHeM4VqXz+fOWYbtjo5T5ya2LrNOF9Wbomupn7NyxgHefnz1GjQoyVouDimymydP9Lfo449l2p//7OS9hv4n5L6FymzMP6Cd4aefLivnzXP+SItNN3Vy7u1Qst0i+mr3GAKGQBUCZZEdD5o3Gp0OPVR6n3ZayfHGARrO3+osQhxW6EI2Th29/rqYNerYUSYpEVqzalXJMZ7x8MMyQYlQ9+9+VzofeaR7Dkdn2p/+JAOvukpWKblatXChU3oWRJyywTfdJCx+a1askLF6D2Rrxt/+ltoHY8XZYDw4ujivGGQcV4zY6EsukUWffiqD1VA3HzrUveKyKVNk3r//LR11kcR5S7bBPeFnDVu1kul//atMuv126a1kreOBB7p2Ys+VLXhrCeSSkSOdAcQQYlDrE36kswAAIABJREFUNWpUdlO1/cCKOXMcMWQOaoPsrF6+XOa9/LK023NPKaftovKYRnTCfnGymMvJv/mNe6f2X/6ykwcWp3oNG8pAJS8s1LlXQPz7nHtuSSb8c15+ccRmP/tsNRkttZ3RxmJ1DrN0K0v2vGPcescdpfMRR0RlNdQTFtlYe8gkOtpy881LbaBbeXaBecjSyznPPy9N+/Z1wQ/kq0n37tLv0ktdYATsG7ZsmfnubjAZ2M164onM9nG6IUTz33ijGtlJwytN//PGwffzXnlFxqiD3/FrX3NBDOzN7H/+U6ar4zRQiR1Y5Y3Fy0s5OpMrvxk3ZI2HgMzIc84RZIyr1bbbygAN1KxevFhG/eQn0kMDSFwTbrzR6RJBMC+PfO7JTlo7kEqvO+12312m/uEPNdpcNnmyjFQ73AeipY7lCNVjyE7b3XYrPYveNdeAGnpdtN8SzjNmRN+lXv36qe8YwrliPTxfVIaKjHO5jj9tXc7rp5K1NA2vtHGsnD+/av7V7kJq8ScGqR/A+lmJ7C4ePjxVnsCLoN1otU/1NAhbIutrgUwbO3KfxAJ/BHvQpEcPadqnj1tvwvEa2flvrJY9+7+OQEVkZ5I6gjM0ckZGZZCSBBSXC1JBhJLFC3KxZMQIGa8ZDR/ZXjl3rsx66ikXxSeiN0IjKSh2NQOhTsrU+++XNjvtVMqELJs0yS1KLE699RmMAM4Y0d/2++4rk37962gfjCmPcMx96SXXdvcf/EC6fvOb7j0Wvv++MzaQqrQ2ku1i1IZpRJYoDBmsIn0XEb6YI1Dkubq4p1adq7Ukg4xab41uldN2UXmMkp1Ev/QPYYdg91O5wPnkIlKInOA0eTnJwhjiP0NJE8QJhy9si+e8/PY57zxHrEJCXnKqMtrAEU/TrTzZK0J2ku9WhOyUMw95ekn/XgYgO6GNyHt392wO/lnt8125TltM//PGwTMj1CFr2Lq1IwQ48u5CJtW+tlOi/XkjO9j3Vlttpa+wRkapbHMRoCJrRXCKzBwXWUGCNq3VzsdsXFo72OSS7d9nH5mgbSfbRG7I2vfTQFZbzY4R0Op8+OGur1Dv0O0k2cnq1+vE/Ndfj74L36e9Y6hP6+P5PHmO2bK0cYIjV2xdzusnj+wg70ldKnccBI/wQ6imIJCFn9FLbTrVHlnjS5t7qj/S5AkcCE5A3ltsskkNspM19hALF+R4+mlpt8ce1aoHjOzEJNM+MwTKR6AiskP2BYcDBxAnBAXFqMx57jlHFCjLgOysWrDARdWIArHYdNL/vMPpncfu3/++dDvuuNSRe4dn2cSJ0pUSLs3IQHYgKfM1PdxZS8dYOGN90GjJoOiiSNQEgxSWk7H44dwSRcbhIGPCu7X94hdLGas8A01kd5aWFE3W8jbK3JoPGuTeJ8uh86U0kKPW+h+O8QAt8SDLNPGXv3REksWaz4mWc7myFTXcRKbDe0jxQ/zy2vL3kTkhizb/rbdcRoyINQ6Wb7dUMrj//i6NHvZFdIyMHI4t/TFeiGmY2fFzBnHgngYaiWcBIirf88c/lomaAWMeKWl0mQCirJpVw3HB8eEZCM8Ijc5RyshFpJdsHyQkeRWVx0bqKFXDTskL4w/7bbvrri5rkJRLshiUGLTQLAbOHO/QrF8/WaURa8bcV6PWjNtfkJcGzZu7UprF+uxgXQzBzl9efsmMUv4RIztZbYBtmm7lyV4m2UnRkyJkp/A8hJmdlP54hzSyk/fuTl5y8M9qn+/KcdrS9D9vHGSqRirZybOBWWMhU56qj4FOe3sS2gDkk5I9IuALtaQLW4N++nJAryu8B6WKHdQeUEKch42XcWQGW9Jb7TNjpPwXB5QLXcIGkFnMC+iE7VCW5HWnqZZExtps+6UvuTWB8l8ys/WaNJEeGswiMh7q3eply2qQndC2JPv13/H+sX75PvY5WTvKWcluEfRAT+ryeTBOmzMItS/bxj6xHkAOCTAQpCFzFpuztHU5TzYqWUvT8Oa9YuOg0mPyb3/rArGQiFDW8sYXk10XlEiRJ/wH5wupHsUyO1lj91iAOUSr67e+5QIf4WVkp8Zybx8YAhUhUBHZYRFsoEo5Ro0ijjoGfJk6XyweOMeh4+ZrbYm0Ernk3ja77OKMLw469em+lCbtDahfH6ckgugg6WhqwMer80jUjihTWh/e6fNkIbZ/AWdh3M9/LnO1bI1StgZKXFYvWVKNEKUZaN8u/bCo9tIFPDRWRUqJlqmx7KsRUOp9KbOgFA6SgxNOqRJOv69zh1guHTtWRl14YfSevLZ6/OhHLsqFk0O53RhNvUN0yETR10gdB/MDCVqmmFNaSIlNOB5HLrVMBXIDceWZDvvtV6OMbbFm9XDkKDXpqmTWlyP11bEv/OADN3crtCTPl8F101LGsCTOL2KNu3WTXlrKNIoo8NqxJuWkqDxSVpnEzmPiS/HS5LJEdpQseyLG2Nh7QFQPMk7ZEfOPTEH8CQIgIzXkXJ3QUH5jcpLbBg792lrwpG5VSnay9KQI2Sk6D76MLau/PDKS9e5FsMtrP88p8qWTXhZj+p83jqI2MGss6O1w1emYPvJdmryTjSdwQiYCewdZJxrONeDyy10gAt3mc4JLo1XOB6gNpmQxDxvagMCMU33oeswx0qx/f/dMJWQn2Q5BGa87rAtpbWInGT8lbZA0dLa+kp5Q77JIVo1+A6OzMZEd1l5sF4ElgjXsi2X/CZUNs3XfYhq+wFFjXdYgUJ5sVLKWZslObBxrNJBHGRu2HV+BoFD3733Pkfi88cVk1/URkScCo2DE3rPxGiDjSpax5ZEdnseXWqF7jwk6uIBCQtZ8Oa2VsVXk49pDhoBDoGKywybhMbooLhk1ykV+lut+mpZbbOH25SSj1CwcpGgn62ZbCA8RF+4hNRxGNZMOhNuMTNZBL+9sYrTa7bWXIz8QJTIy3kAl+6hWF5sRQQ5LlMgckE3IIy3eaEMEIEuU5UHEmg8eXBKtImQHhwjnon6zZm7vEVF+f5E5GKht+88wpJDJtHvy2iKChPODY58kF6FR9pmv2HgoBaDMkDlvqNmntD07nkSy34WoMG0teOcdoWyLPRdkcsJStTSyExtrUndxsovI49wXX6yBXYgJDmNaxtHLH9HOniee6EhjSJC8UwB2PluIo+WvcJMpNeWh/MbkJK8N325Mt2L14CFm6yqzU3Qequ3ZqSCzk/fuRbFLyxzRfp5TVET/88aBLmMDKYukPDLtyhqLi2Jr9jCmjzH9DeUdOfZlXOxvGafEB5klKz9HS3PSHN08bHgPMkVkMrz9rpTsJNsJdYcAVWyMOJ8cisNhNwSRyFhhO1tuvXU1vcsiO8l+kw5oOZmZZDCvXLJUG8/nZQdZwzgkguw55IcgYh7JSK7LRchEVmYnbS0tdxwcIlIqqdW9wpTP43Owtlciu0vGjInKU8P27Z1YNFebnyyH9PKSR3bwgyjnxJciWMx67ytDknbIyI557YZA5QhEyU5IOmKnYeHUUApFXTn7ZTDGlA7gCIbGDCLEgkfGwi2AWt42VpXalYuRXo7sjYg53Y7MaPSR9Dr7fYg0EhXGSCzQsrm0PnA8Y8aVkrtVmlVo1KmTG5d3SiA4vAv7gMIrL/XuoqCa7WihDryrvdfsEFcRssN9PhrEu/v0uy/XSi7IlEDk3YNRjLWVRS5i96d9xkLP4sGhE1kHFLgSOI0WQ2hxwEcr0aJ0BcIE9rVJdorIIw5cErvk3iBfIsX+sNieHaJvnJIVvndSZilPIprtNl+rrJEdg+j5QzAo9fTyS3QwJid5bZB9K1fuQ5LA4px1QIHTuUBPptx7r3MaB3GqoJJwLlcqBnFdW7ZZ1C7EDihI9sffqXt2ct49DzuPQ22QHYhBmv7njcPvD6N8qNqenbU2idIz5CPLQfOyF9PHPBuwrsgOZT9s6kZPCAKtUGcTe1vOnh03/5F21qhDWLL9qlOxNsk4+Gg4jrsvY0JOQ71LIzuxfrHt/lofe27C9aiS/vOcfII8rM1k+VtqhgaZzNsrk1yXIZl5/VSyllYyDsZGCSUlyZAITl+lpC1vfLG559S+mDzRR/LUyGSlStE9O4u1koNDDsC+v/7f798Lx2tkp5pbZn8YAmUhUHFmB+eSY5/d6Wt6+T0J1ciOljJhDPooEaD8gUgckTYWdogFm7fZ+9BdTyGiZApjNFWPrZ7+4IPuWGuOsKZsgUWZUh0yCkTrIFmN9fhanGaMUGofukeE8czTDaVskm2iZUec5DNbS4yaaEYIw+KM4tpSNkqPXJnc2s89knkGmr0gjIlxdDn6aFcfDiErl+wQTSRjQGSKk5nY59J+773dIsQFKWL/R949GMVYW+xDIqUfy5bguJL676AnyRFlXqh/k22iFCQcD4sgG48p2cN5oD3KtWKnsS365BM3Vk7nYn6RFXD35C5GdsC+D/XR6iCllbglJdw72XnyyIbaJHYeE98vbaedxsaRyf2UsEECGBtkhr85bn2pRv8oY4OAuPpr3V/G6UxcPltE5JMyEY6b9vLL90k5gXzntbFQ9zDlyX1sH5BzUNYeIZ8kO1l64uRj7f4SShk5CcmdhKWy7k+nKzoPnuzk6WXWAQVp705QJA87f+hEbZGdmP5zcmTuOCAyCRvo9iNq/f8SLZthLyN7VLIcNIgzOhjTxzwbkEV20BX0nGg7F6dhFiljw8GcoASQPTpcvnSY/3MaGwfB8I7haWzuNCstk0OvBmimy5WCprQzV/ddet3xJ10l20RWWTtYQyBdrhRX9RRMQ70rp99wn2dav/40tuR4OK4+3LPDXtYYFuvqeexUnpPvA34EaShdxNmOvSdrNxUasXWZZ/L6qWQtXakHTiTxyhyHrltLNABJIJZ3QG4brw1sZma4UmSONTcmTz6ImyTN6CQknCwqe5/S5D7EAplnXWDMHQ86SHpqCR5BUyM7ZfmzdrMhkIpAWWQn/C0H97s0GuV1hk8vnDgWxPB3ayg5I4NDdA0l9obUR4YxmES8ITxkgbiX/TxkAprq75LMeOQRlxlg4WuvJ+9gAHDAWThcLbhmblyEWyM3yT4gNuFZ9iECsb07OKTTlEz5fRehU+jfKfbbAL4t9m+QiuboZF+6ARELF/xwwcSI+aiQL9fjPXEg+c8dtxs5oIDIW/Iev+mYvrLa8vcxZsq+IFP+Gb8Z1ffNgsc8JftiU7AvEWij5Im9RSyUYcmhx9ofAcrR4q30OF9KJfi9GX8ghc8gMh6eZzw4SThhEFDwiY3V41uuPA7SvTWzHnusGr7ufVQ2fb9uc7bKJcScgxlw+txvqChhYwMp+528k8weAMZJmQR7d8LfT/Blaz6yzJHhTk+0pI/9TMgvWCR/byH8Hae0NogecjRzEbnP+p0dcITIFtITjoXXjC5lqjhrZL4oSURGypqHjN/ZCccaHnIBbmEZYBGdz8Iu3NhMdiXZPn+nOUVJvPL0P28cHBSCAz/l7rudDcS+dTnqKBc08aQsz0FL08ekTmNPQhtAAIJMJxc2lyATcuqi03qYjP8dJ8hJoQMK9BlH3pTssG+Cy/9+GQQ39lspvjzU64f/fTaOH0+2A3nh5EJv+2k/1iYkhjUF8o2OYn/YC0H5r3+2nH79zxaEa0g5v5MDiQvJDsGounw+S559iRxBQNYv1p2wpLLGOLV6I7Yu+98fK0dvkr9ZF9Mlrz/sI6r2G00Z42AMyDLB0M5aCYLN9leqLmXILnqYlCfWA/Qi9BP4N4G8kOwQREtiGPudnQFKjqZq9tz7Gn5dxj7Znp1Q8+zfhkBlCJRFdirrwp4yBDYuBMo5FntDfPNYZmdDHOf6HFNehLoux7YhjaWI41yX2FhfxRCoKxmqq36KvXXNuzb08SVHbJmdSmfanjMEqiNgZMckwhAoE4GNhewQRYztySsTjo3udp9x9FFlXtBnv+oarw1pLOCwoY1noxO+dfBCdTVnddVPpRBt6ONLvldyvLZnp9KZt+cMgQpPYzPgDIH/ZQTCEsQiR6f/L2Nl724IGAKGgCFgCBgChsD6RMAyO+sTfevbEDAEDAFDwBAwBAwBQ8AQMATWGQJGdtYZtNawIWAIGAKGgCFgCBgChoAhYAisTwSM7KxP9K1vQ8AQMAQMAUPAEDAEDAFDwBBYZwgY2Vln0FrDhoAhYAgYAoaAIWAIGAKGgCGwPhEwsrM+0be+DQFDwBAwBAwBQ8AQMAQMAUNgnSFgZGedQWsNGwKGgCFgCBgChoAhYAgYAobA+kTAyM76RN/6NgQMAUPAEDAEDAFDwBAwBAyBdYaAkZ11Bq01bAgYAoaAIWAIGAKGgCFgCBgC6xOBssjOoqWr5JxbRsqHoxZKwwb15LIfDpAvbtmmNP41a0Su/cM4efTfM6VL+8Zy29lD5YV3Zstv/z5Z2rduJKd8o5eMnrREvvWVru4Z7v/nW1XfT565zN1zxtG9ZersZbJ5/5aySd8W8tjLM+W2v0yUVavXyPcP7i5H7tVF6tWr6vIvz02XabOXS6d2jWr0cegenUpjTQK8xYCWcukP+smlvxnj3oWL8d5+zlD37x9f85lr99j9u8l7wxeU7mnRrIFcoe985z8mlz7zbTdtXF++sksH+dGhPURfq1rfPHf9KYNk034tKpprxnLxHaNl2PjFcpi+18lH9iphUFGDtfBQKAt7bd9OLv1+/7JbXbhY5em2kbLt4FZubsPrnsemyF2Kc1bb5coj89upbaPcca5WWfvbSzPk3senyuz5K6RRw3qyx7bt5ITDe0rHNvnP+w5e/mCeXH//OLnu5EHSv0ezGv3e/9RU+cvz02Xm3BXuu5icpLWB7jz43LRcuY+1GeK22zZtZc78lTXkmfHE9MS3N2Pucrno16PduEM9ybMLnds1dnr+2bhFNfCgv2tOHigP/nO6m/vYddkP+8tuW7eLvru3K3n4e9lKa//5t+fIc2/Nce/PeLi83UvDK9T/5k0bVGs6Sw6Yxzc/nS+3/HmCTJi2VHp0biqnqp0cM3mJyn57tX0TUscS6kZt6GOuYugNl/52dOZ4Lvle/9LctGreQM49rq/suGlr1/S/358rV987zv37vOP6yJe2aiuTZiyTC345SsZNXSqbqX0E7xaKXyjfyXZ43tv+rQa1rNHmipVr5HePT5EHnp6q64bI3ju0c+uKnxeeHTVxiXwydlHZ/XqMYu+S9o4xXOvy+bw5y7LdsXEyN7F1+ad3pstGUm+KrqV+ztLwAttFS1a5NfmZ12fL4Xt1lm8f0C0qg3k4pMlu2vt6PyTZ//EHdqs25cmxbzOkVdQ/4KEzbx7h3gd/ZGDP5vLyB3NLdgi9sMsQMAQqQ6AssuO78EZj7x3ay0Xf7VdyvKfPWS4nXTvMOfs4llOUwFx971i54kcDnPJef/94R1q8cf39E1OdU/ONvbvI8V/tJjiZf3p2mvztxRly1Y8HymIlVwvUId5GneHzbx8psxeslNvPHiId1OFctmK1c7a2GdxS/qHkKq0Pxvrx6EVuPDi649Wh+LP2geO6atUaOffWkTJKHQsc0i0HtnSvOF4X3mffnC3H7NdVcGKSbXBP+Fnblg3l3iemyO91gT3hsJ7yjX26uHZiz5U7TZ5AjlGS2KNzE5m/aJWSzP7SpFH9cpuq9ftnqJMOMdysf4taITtLl6+WfyruB36xo5TTdlF5TCM6Yb/gzVzep7L54yN6ysG7dnQOEQ4ZjvxNZwx2znreFRL/E1XWvEz457z8Ql6ffG1WNRn192S18cHIhZm6lSV73jHeQZ1QvzBn6QmLbKy9T8Yscjq6/SZVzmw585DV3xOvzJIBPZtJT3X8kS8I0jUnDXSBkbatGgn6lmVXGEsWdji7We3vtnVbgRC9+cn8amQnDa80/c8bB99jZ36uBABbetKRPaWx6vU//j3DEb6bzxzibFbeWLy8lKMzefKb9X3WeF77aJ785FejBMLBNbRPc7nh1MGyUB24s24Z4ewj181K7m44dZD06NREvDzyuSc7ae20VALldWfPbdvKH55WW55oc+yUpbo2jJLTjuolW+vacfqNI+QHX+vuglGh3m2h9h4SW7Rfj8nUWcuj79Kgfr3UdwzxXB/PF5WhIuNkXU9bl/P6qWQtTcML2SFIeuZNI1yg6ES11wRJ3/5sflQGkZ1KZJfATNr7xvonOJYnK4w9iQU6w/rXp1tTR3RoJxyvkZ3/xmrZs//rCFREdm54YLzgkLRWp+Nmdf5QXC4imLc/NFGWKxGBXHwyZqHc9KcJLqvRr3szmTVvhTysROb7uvAQ0TvlhuHSVUmQX+C8c/DrhycJkSCfCSHKibOJAbj4e/2cEZg4fZlce9842XfnDnLnI5OifXgHLCQ7yQl/8tVZznE6et+u8kPNynCx0A7q1dyRqrQ2koaKBeCk64YJUZsLv9Mv9blyBS7mCJTbxrq6vzadK08yxqmjwhyX03ZReYyRnWS/IyYsljPUOcIZvvrEgY7scj32ykznlH5TCbCXkyxcIf5/0MzNEypfm2qGMmyL57z8XvqD/qoj46NkJ6uNF9+dk6pbeXJfhOwk360I2SlnHooEArwMOLKzNuLPuPLenXvy8OeetPb5rlynLab/eePAiTv9xuFC5gJCgDPmbSD9f/VLHT93ZOevL0yvIr/Kdc7WQBIXASoy6NjrazWoxHW2Ep+zv9XHZUxjNi6tHWxyyfbv1EHXmwk12iRTCpk665u95cuaHWMcX/9yZ9dXqHeNG9WrQXay+vU68cI7c6Lvwvdp7xjq0/p4Pk+eY7YsbZzgyBVbl/P6ySM72OikLqWNY+fN28iFSqwhsFedMLCkP1lzmDW+vLlPvi+B21j/ReYaDEMsmuk689cXp8sBX+hYrXrAyE7WKmvfGQLFEaiI7PzxmWnyhkY939Lyi3O1HOFAVVCi45SvvTdigQwbt9iRnXkLV2rUZbgsWbZa9teo2re0LMw7nN55JKtDRCbt8g7JDHUeD9m9s7sXsgNJeUP7P3qfrnLWzfE+aNMblFvPGuLKLyh7CMvJWPxOvn6YGxcOR0Nt+6V358o+O7YvZazyDDSRXUqKHtAo41UnDJDNtfwl7DtWPuVLaSiV2Wmz1i47dblmwD4YsdBlu9pomzjCf3xmqhs3F2UrpNqJTIf3QM74O68tfx8RarJokMCffKev7L5NOxcJ9+36ksEj9uwiD2mZVdjXQCUBZORw5LfSyOgozThtrdm1sBTCzxnld4yJqBt98//vHdTdlRww72OnLHHvxntt0qeF3PH3SS4izDPIFRG73l2bunf/VEtOKCGETCavovJICVqI3SWK7wdaphj2+8Wt2siv/jrJjS+US7IYlBjw/lsNbOWyP906NpGly1YpuV8j5xzbR/bcrsoJ4IL448RC3MkU3nDaIEeg/eXl9yIlxpR/xAh5VhsjtQwnTbfyZC+L7KTpSRGyU3Qe0LU8veQd0shI3rsXwT+rfb4rx2lL0/+8cZCp+ulvx9SQtaR8Z41lpWan0/Qx1GlvT0IbgINFCR0lXu9rpvApzTAef2D3Upmx1xXG813V2yO0RIjSnTxs/PiZY8aHbbjvyakua0/giwtdchl9LfnJC+iE7ZBd9brTWzN/f/pnzTbJkp32i+GaBV8pu2zRRproe56mpYGURIV6t1h1N5nZCbFP9uu/4/1j78L3sc+P0kz/pb8Z7dbBK388wGXt6vJ5ME6bM7Lovmyb6ouf/V9/VzJNgAG7/tcXZkTnLG1dzpONStbSNLxZf85RIsu6wlx/Qef6PC2b9EEDbwe9DCI7eeOLyS7Pxd73IyXwef2njZ058ViA+SP/min/p6Xc7RJVA0Z2aiz39oEhUBECFZEdFkEWz6t+N9aVfhG1xuldqsacEozQcfP1qhgjouQ4sUTbvLPPIpqscU2+CW1fdtcY5zReqWRip83ayGV3j9Ha/bYuWpfWhzd2nizE9i9gCCl5eHvYAlfKhoPKohQSojQD7dulHwjLBcf3k3atGpaGX6SUCBJ3/rf7OvKwhzrLd/xtkuAAf6CGFNJ4/rf7aPSoam8E0W1qzS/U8cbuyWuLvQA4ASz+5+uicLEuwJQBkomiLIpSwQuO76vEZL5GQJfKMZrtAuewr6/v3dll2U5S0kmUlYVxV52HZN03C8H5t4+SnTZvrZmQnqVyJAgd5UHU0c/SvSK+DO7EI3pVK4nzi0tHdYzPPKaPnKt7e/xYk/JRVB6JGCax85j4Urw0ufRkp79mKD0RY2xX6vtcpRkfyhlu0bIj5h+Zgrwe8IUOjgBDFkM5xwkN5TcmJ3ltgEGe3KdlNNPITpaeFCE7RefBk52s/vLISNa7F8Eur/08p8iX7HlZjOl/3jiK2sCssaC3lIfF9JHv0uQd4s9+mp8p0cbeXaLZVLLwXNcpIcHmYg/OPbavNFBnj/soFSZrk4cNbSBjl905xtn2oZrZzHL6sshOsp1QdyhXSyNQw3V/IzaDagL2BhHUad6kQTW9K6ff0OZsTGSH+SFjAfncVgNJkIV3dC0kqIMDnoYveCTXZTItebJRyVqahjck5A9KoiGQBMPu0MAS46dcMSaDfJY3vrTnYu9L0CWrf99fGoZg8fL7VUHAuQtWaBlrLxdQSMqaL6e1Mrbkym9/GwLFEaiY7HxJHdyL1emeoJkRonVE8XfQhfA63ZCddLKo62fD9/1PTXOONqVvr344z5UahBH0pAPB3hSyDlze2aSMiGgUkTLKIHrqPhauWB9hXWxaxJpnwxIl6rg5GCGPtHijjZOAs8tGdvYVkJXwVxGyQ4YF5wKDR/QTsuMvMgfXKcHxm3ohOw9rpC3tnry2LtMIEvX0OPZJchEuKJ7oxcbzZc3CUIrInHfS6F/anh1PIqfPUSOuxOjPGoH9WLMjZ32zj9tzAUkOS9XSyE5srEnxxskuIo9ErpPYhZhA2NIyjl7+KEk745jejjSGBMkvaGDh+h1HAAAgAElEQVTns4U4Wv7ym91ZsObo3rNQfmNykteGbzdP7mNZxXWV2Sk6D/9tZifv3YtiVxtlbFn6nzcO8MIGfk33haEXaVeWg4aOEiiJ6WNMf0N5x376zAZZZGSS8j9khg3oaU5aEYeRrD9y5u13pWQn2U6oO+x3io2RbM6NWmp9vgZu2Hv39OuznBO8kzrjod5lkZ1kv0kHtJzMTDKYVy5Zqo3n87KDBPwIpP1c1zD2KBJEzJozj0e4LnNASJ5sZGV20nSpUrxic5g3Pt4ra+7D92WNyyKDRcgOvhLBzss1qLhCKwSuUuLmK0P880Z2iju0dqchkIZAlOyEpCN2GhaL9P4atWYhYaHdT2un99iurZ7MphH+4EAAoi2LdWOqj7SgtFfcM9ZlZyhFi+2NiDndDJ4TSqi9PmbfLm6jOOl1yNDrH89P7QPHM2ZcKbmbqw5n1w6NHS7eKYFwHL5HZ+Ekt/DKS72PmrjYkQj2JeF0kPXiKkJ2uM/vR+DdiRRBmny5VnJBpgQi7x4c6lhbWeQidn/aZ3/SMkYIWmcte8g6oAA5oWTtW0pQIW4YdCJXhynGYF+bZKeIPOLAJbFL7g3yJVLMZWzPDocN7KVlMuF7J2WW8qShWpYH2UbWztMIMyc/+UMwKCXy8stBEzE5yWvjpffmli33XqaL7tkJ9YQTER/XfUs3nDZYhvSuKscjYNG6RUNH+riK2oWQ7IRkLKmXaWQk793zsPM41AbZYfxp+p83Dr8/rFvHxtX27HibxCmTyEeWg+ZkL0Uf82zAuiI77EUis/tl1ZMJmiGeraR/rpY0l7NnBwxi7SAjXneQv1ibZHy8g8geQF8yx2EJod6lkZ1Yvxx04K/1secmXI8q6T/PySfIc/0fxssPDu6h2btWruQ2b89Ocl0mg5bXTyVrado42JtFmTDrJUHUsDQybQ7zxpc396Efwr1p/efJSnLPzvta/k+lzGC1rdeeNKhUiheO1zI75sgbApUjUHFmB+dysh4yAGHh8nsSQmPGAQW3/Hmi28+w/dBW8pQeDfmgRvhxlNvpqUrse7jn0SlypG4eJXpFmdtv9BjqR/41QyNMg/To3ym6l2SNnKlRT0q0fqcLO9F3jhWlvhjHmc3KaX1wahbjeW/4QpdNYv8Hmxlxerur803anctnISBOEDH/uYc1z0BTEnLPY5Plbn0XNhWfflRvR+bKJTtuD5Q6xpT5nXBYD1cKRXv+iF9I0aeaHcm7B6MYawsn/fS1GYlkJoX9IUT3MMJnauYCR4Ia94vuGFVtPJCASzQC/MNDesim6uRSs0wJT+z40ne1HILv99u5vRynx4FyUh/ZIE/uYmSHrNpPNco8Ux2ktBK3pLh7JztPHsfpHqEkdh4T3y9tp53GRtkaG2GXqMPF2Jj3y7S05wY9ZZBT/ihjW7B4pTzy0kw97a+HcDoTl88WMa+UwN35yOSS/PJ9Uk5oK6+N1z+elyv35ZaxZekJ8nGxygInFB6ne+8oCYTIUgboT6crOg+e7OTpZdYBBWk6z6lfedj5Qydqi+zE9H/KrGW544DIJG1go4b1XSaCEqEfK7HO22cAcaasNKaPeTYgi+ygKwRwfqKluVxX3DOmUBkbe+5w2si6cPnSYWSEcrv/U2easrjwNDZKnM/WU9FWrFztSF9bLQVNa4djwb3t96d0JdvEdj2ogRZOe/to9EK55vfj5GxdQ8DUP8vYyuk3LGtO69efxpYcD+W+4Z6dBXqiZgyLdfU8QZc8J98H/Hp3aeqCiAQxYu95tWYefql7GmPrct5pZzFbl/wspktkyGN4UX7JvsX99JAiyisJpl2u+zqx5TEZZA6zcIjJ3NV6KiwB3dj7TtVqllj/VHlcp8Txwu/0lb7dmqXKfWj3qSRhXXDl7GvXYIKmRnYqd27tSUMgRKAsshP+lgOLBs7drfo7EFznaEkEezTC3635thIYFnSia/epEmN0OaqaCBsX9decI88JbjiqLIJbD2rljvxlbwS/Q3LXo5PdbyWw+ZDyoWZN6rtNvZAjjBdR3mXqfCb76NWlServ7MT27uCQsr/C77tgfOH7+oU7+Ts7vi0WifN/OVLe1wMG+L0IDl4l5R0u+OGCiRHzvyXiy/UwtkSKHtZTWTq1bRw9oADnI3mP33RMX1lt+fsYM2VV/O2f+cIWbau1yzwRZUr2NUB/L+YXfxzvNvpyJDgOBMY9LDn0AkbJySl6+MP39PQ9on6QKY4T9hv/fQaR8fxc932ROXhaCfF3vtrdHQvO3MfG6ktjypVHjvJ9SJ2gEF/eh9/C8f1SisHCBjH/rR6YgEOMc8yCym8oMR7vJOOIIsM42PxuSPj7Cb5szUeWiQhy8Zs0RPSRX44Y9b/fEpOvtDbY/8Pv9hSR+6zf2eGgCgIN4RhC4xA+S4kkWUXkdolu7O6l8v4T3euFLpczD1m/sxP2Fx5ywZjCMsAiOp+FHdhntU9/aU5REq88/c8bB7g+++YcFyzBBnL09Nd27eR+d8qTsjwHLU0fkzpNqVpoAw7SQAqHSnCxiZ7gCnKKfIW/VYITXuSAAp6BvN2tJFhfy13+98sguLHfSvFlQV4//O+zPfHqzBrtXK/k5dYHJ5ZsP+3H2uT3u67Rk9+Qk8YadOLdDt+zs6sq8OtGOf3GSkHL+Z0cslEh2SEYVZfPZ8mzL5EjCHiBrt9kGcOSyuQ4qd6Ircv+98fK0Zsia6nXHwJnyd9oCuef9QIZZZ5//2S6DKaNL012+a3AZzT4kPRD/Pt6fHz/PgDryQ6B0yK/s0N5KcFS7z/5dXnM5P9kKS2zE65O9m9DoDwEyiI75TVtdxsCGycC5RyLvSEiECtj2xDHuT7HlBcJr8uxbUhjKeI41yU21lcxBOpKhuqqn2JvXfOuDX18yRFbZqfSmbbnDIHqCBjZMYkwBMpEYGMhO0QRY3vyyoRjo7vdZxx9VJkX9NmvusZrQxoLOGxo49nohG8dvFBdzVld9VMpRBv6+JLvlRyvZXYqnXl7zhAQMbJjUmAIlIlAWIJY5Oj0Mpu32w0BQ8AQMAQMAUPAEDAEagkBIzu1BKQ1YwgYAoaAIWAIGAKGgCFgCBgCGxYCRnY2rPmw0RgChoAhYAgYAoaAIWAIGAKGQC0hYGSnloC0ZgwBQ8AQMAQMAUPAEDAEDAFDYMNCwMjOhjUfNhpDwBAwBAwBQ8AQMAQMAUPAEKglBIzs1BKQ1owhYAgYAoaAIWAIGAKGgCFgCGxYCBjZ2bDmw0ZjCBgChoAhYAgYAoaAIWAIGAK1hICRnVoC0poxBAwBQ8AQMAQMAUPAEDAEDIENCwEjOxvWfNhoDAFDwBAwBAwBQ8AQMAQMAUOglhAoi+wsWjFTHhp+qsxdOkHq1asvX+pxgmzT5RuloayR1fL3EWfL+PlvStOGbeSQQdfLxzMflU9mPiaNG7SQ7bt+S2YtHSN79znXPcP9b0z5nXww/WFZsnKuu2cHvWf+8mnSo+WWMqj9XvLyxF/L+zMe0pvXyKYdD5Q9ep8m9aS+e/7FCTfKwuUzpHmjDjX62KX790pjTWLVtmkv2b/fJfLEmJ+6d+FivIcOusH9++ERZ8jSlfNkYLs9ZOaSUaV7GtZvIrv2/LG8O/0vpc982w3qNZKerbdb+25rqvXNc7zz4PZ7VzRt0xZ9Kk/qWOcvmyr92u4iBw64ooRBRQ3WwkOhLHRruYUcOeS2sludv3yq/G34GdK5xRD5is5HeD099gr5bNZTktV2ufLI/HZqPih3nKvWrJB/T/ylfDrrCVm+apHUr9dAurXYXHbrdUqh530H7077k5Pv/fpdJH3b7FKj32fHXS0jZj8vK1Yvcd/F5CStDXTnhfE35sp9rM0Qt84thrp39HoQDjKmJ749dPSVSb92t4d6kmcXmjRsJY3rN5cF+nxMLw8ffJO8rO0y97HrCz1+KNt1PTr67t6u5OHvZSut/THzXpEpCz8U3p/xcHm7l4ZXqP8t1B6FV5YcMI8fzvi7vDnl97JoxSy1Ze1kx27flllLRsvmHb8mL6iNSxtLqBu1oY+5iqE3PDjsxMzxHDHkltLcNKzfVHbp8X3ZstOhrul3pv1RXp98l/v3Tt2/K9t2OUomLXxfnhrzM1m0fJa0adrD4d2iUUe3Nnj5TrbD8972g0GyTfTpn+OulZFzntdlY41013u+0v9SbbdqXnh2xuKRus5MKbtfj1HsXdLeMYZrXT6fN2dZtjs2TuYmti7/ZdjJhfWm6Frq5yw2jokL3pVHR13g7Je/OjTrJ4cNvlnennp/Db8ha3zIUZbsfjTzH/Ki2lvWBq7NO31N9up9lqR9Hs55cuxD1A/w9oT7vE3l38+O+7msXL3M+SOtGnWSGUtGluwQemGXIWAIVIZAWWTHd+GNZ3clJIcPubnkeE9f/Jn8TckOF47lTFVUHJd9+pwnHdXJfHL0pWomV5cc42fHXq0O5ZMyoN1uznBUOZm3y5h5L7u/l6kR86TjHyPPdX8fOvgX0rHZAP18vpKS06V9074yYcHbqX0w1jlLx7vx4OhyL4Zwn77nq5O5VB7R8S5YPl326nOWbNJhfzf2CfPfkk9mPS679zpNjU5rt8CHbXBP+Fnbpj3lOV1ch83+pxrBg9zYk/cUcbJjU+gJ5Pxlk50TsHz1Yn2XX7hxre9rxuIRjhi2a9q7VsgOc/r2tPvliz1+pM5I8baLymPaHIT9gjdyOVzncotOB8sXe54gExe8I8+MvcrJ+SGDrpMOzfrnQh8Sf78whg95+d1UZW64OmVJ+eLerDYgYlm6FZNZ3793jLu22FT27fuTqKyGeoLcxdobPvtZ1cmFitMhpTZwzPPsAvOQpZc4/p2aD5bO+h/yhayjv+9pkKF5w3aOEGS9ex52L4z/RWb723U9RiBEUxd9Uo3spOGVpv954+D716fcLW9Nuc9htnff89y7vjLpNzJiznNy8MBrnc3KG4uf13J0JleAM27IGg9z9O+Jt8nqNatcC62bdFPn8yZH5B4fdaEjOFxvTf2DHDDgMg1qbaXfVQXRuDzZSWundeOuJdvfs9XWqqfP1Whz+qLP5N+Tfilbdz5Sgww7a78XK+E6RInXD0rPoneQ9HL69ZBMWfRx9F3q12uY+o4hnOvj+aIyVGScs5eMTV2X8/qpZC1Nw2umrhEvTbxVCe3q0rCHdtjPBabS/IZKZBeZCwMkYQAp7fM8WUHuk1hA0rEFHZoPkH4aHGtUv1k13Tey899YLXv2fx2BisjO30eeIxPnv60Riaby1YFXugWLiwjm29MecAsdzsm4+W8osfiDRu0vlj666JAlYZHjbyJ6j468QJo1alta4Lxz8ISSooFtdytlQsbNf905mxgdyA5GgKjOC+Nv0HZ30uj249E+aC/L6eP7V9WxeHPqfbrw7S4H9P+Ze4/3dcHu0WobR6rS2ki2O2XhR/KIErKO6ggfrtHNIn0XEb6YI1Dkubq4pzadK08y5impO2LIrWWRnaLyGCM7yX5Hz/23izTjpB0++JYSqcS5RpZxkLycZGEM8X9No9gTVE9whsO2eM7L7wEDLtco9DVRspPVBnqUplt5sleE7CTfrQjZKWce8vSS/r18QQC8E8znee/OPXn4Z7XPd+U6bTH9zxsHTtxjagMbNmjqCAH2zdvAZ8Zc6bLmnzey8+KEm6V/2y+6TPyTqkdc2GyyZZDYvfuc4z57VmV+h27Haib/2CjZSWsHm+x1p3frHV1kPdnmYiVW70//q8Nvm85fl78qkdqk4/6ur1DvmmglQZLsZPXrdeLNqb+Pvgvfp71jqE/r4/k8eY7ZsrRxgiNXbF3O6yeP7CDvSV1KxUtljKqAPq13cjLE+rtdl6Mz/Yas8aXNfTPNsrw6+U7Zo9epzufxF33GPi8y12AYYkHG+/XJdytBP6Ja9UA4XiM7MSm1zwyBYghURHaeG3edTFn0oZZajNGSkm9qJP6HLmL2+pS7ZJpG1eYum+TIzsIV09VxvExWrV4hvbTEa5fuPygpsnceB7Td1ZVlpV3e4aF9onT7azkCZAeSAmHatutR8vSYy6N90KY3KAcPvMaV1PVUEhOWk/lUOA4VDgclNu9Nf1DLLL5TyljlGWic2Zcm3OKyAXv2OVOGtt/XvU6WQ+cjQpTKdGuxmToDr7rs0sT578jHs7TsT8exR+/TXTSbaDmXT7W/OP6mavfgSFD2k9eWvw+HASd/7tKJrpxke51D/vbt+pLB3XufKi+Nv7laX0ScmP/hGnkmo0M5EpmOsBTiP3M2z42pkS4QfEZEbNMOB7isGaQBYsO78V6UH1DuCFHmmT00q4az1HJt6n7usomujGzzjgfVEJWi8thRI2YhdrtrSSRZm7Df7i22cONLyiVZDEoMWjXuomMd4EpkmjVsq9nI5frfStmx63HqvB1XGhvEn1IEFupFWmq5nxL8/m2/VPreyy+ZUcorYpmdrDbIfqbpVp7sZZGdND0pQnaKzkOY2Unrj3dIIzt5786zefhntc935ThtafqfN443ptzjCHGeDcway0rNTqfpY6jT3p6ENqBB/cYuAEW2hVJZdGFo+/3ky32rCEnJHui/N+twoGAPyG7mYeOFHJlZo/p82OAb5bnx16vOvFAqYUaXsAFkFvMCOmE7OJted1o36aptvlijTWzM46MvkhWrljhnuEG9xq6UlJKoUO8Wr5hdg+yExiXZr/+O94+9C9/HPt+t58la8XCGK0+C+LH21eXzYJw2Z5BBX7aNvWLNIfPJekjgbuy816JzlrYu58lGJWtpGt4+Kw3uBKleU0Ly1YFVQdFKxxeTXXwEyshZmzo3H+JIOgRrrK7Zsc9DGcoau8cCzPFNkBPWweTzPsNsZKfG0m8fGAKFEaiI7FQZQxy5e7WMrI+LWpPFWbFqsXw6+6lqjpuvV6VkjLp2DMWO3Y4vpYVJO4dGKzZyFmiyOAs1krJbz5Nky86HyUPDTnFZHSIkaX14p8+Thdj+BZwFnE1q5CEbzRu1l2UrF1QjRGkG2rdLPx2bDdS68EscHqHBjDmxfO8XeEjcF3r8n9u3RG35Z4of+xJoe/bScbJf34vk0dFVpUZEt9kP9eKEm6L35LW1q2L3+OiLdR4aypd07xE18T4TRVnU8zqvO+teJ8r4IKqbKbF4bfJvq/WF0/MvLVNhDjC+r0z6lXTRcqhk3fdns5+W55UUsThAUnw50lcHXKmk8FlHDCiH8GVwkJuwJK7k6DZoKbv2OkkJ7ZXVsmahnBSVR8oqk9h5THwpniehSbn0ZKdl484lItZUx3agvs/TYy8XHKdD1alj/pGpVybd4eT8pYm3OCIatocTGspvTL7y2uD98+Q+T/aSZVlZelKE7BSdB092svrj/dLITt67F8Eur/0iTlue/ueNI03WkjYwayzoLWQnpo98lybvyO7u6mQ9pxkWyPruGrV+VWWWiz0PExa85ezBTrp/iPKsVyb/xtleShbzsPH27R8jz3PBsEHt9nTPVEJ2sJNhO6HuIN9pbY6a+5KrBmA/R+fmQ+UgrUDAtod6l0Wykv0WcWC55/NGdlh7xymhIbBEEOzgQddqsOcJV61BlUYavrxrcl3eSrMSebJRyVpahOywD2uR2uAw617J+GKy6wOzXgYI3u2tZfDTFw932fXk58i7v/LIDiWXBB2Wq+9EqSXEJylrRnaSFtH+NgTKR6BisoPzRlQDJ4+NwUTph3TY10Wbk04W9dpEXXAY6yvhofSNyDilBmFU0++98K+B00/Wgcs7m2RliERS/71H7zNcpqbKQNXsI6yLzYoghyVK1PtCovJIizfau/U62e0zYlHdU/fqbKK4+KvIvgnRemOci5aNO7nMAVkGf5E5gEA9r0SPC7JD2jz1npy2ONwBBwbHPkkuQqPsM1+x8UDIILbMeTt17NP27HgSuUQPeoDgfjTjEc34TVByepzbc8H+qLAMLo3sxMaaFHOc7CLy+P6Mv9bALsQEwpaWcfTy16ZJD+cYQhpDguSdArCLbZz1m90hiJDYUH5jcpLXhscgT+5jhzKsq8xO0Xn4bzM7ee9eFLssMlXUacvS/7xx4KBhA3u33sEd5pJ2ZY0FHUU2Y/oY099Q3g/o/9NSZmP/fpfqgS2Xugw9MvPu9D+nOrp52PAeHLrAfi5vvyslO8l2Qt0hAxtzxvu3+aI7PGNPDV69OeVe1cf33ME3rE+h3mWRnWS/SQe0nMxMMphXbmaoNp7Pyw4S8OPAmP36XeiceIKIRUhGuC4jg3mykZXZSdOlvHEgs38bcZbbL5vM/Jc7vpjs8hkkG3vBfl+ySByexLykfV6U7OArfUH3kr088VeaOVrpZNZXhtCGlbGV79TaE4ZADIEo2QlJR+w0LJwaHFhqXDH6PXSjaD9dYLbVGunQmJGFgASwMZTrgxkPu4j3Xr3PdLWvsb0RMaebZzl1jdprNnuTmSD6xEZ90r9pfeB4xowrxnGOOt6Uj3F5p4SIzUCNyuyumYjwyku9U07HptyWenoKTguOLVchsrOWxOAE8+4jdMMt5VXeaCcXZJzxvHvS2soiF7G+Uz9TosrCxuEQWQcU4Mx9rOSNeaC0gM3Y/dt8SUsPj3bY1ybZKSKPOHBJ7JL7jnyJFOVqsT07yN8WHQ+u9t5JmaU8iT1fkG1k7aHhJ7uSQX8IBnvCvPymHYCR1waLbrly/x+SULUhPOuAAu4N9eSxURoBVn3et+8FrvyIi3JPCPmQ9vu4v4vahdgBBcn++DuNjOS9ex52HofaIDsQgzT9zxuH3x/WTMl/uGfH2yQi7chHlgPpdDRFH2P6G8r7uiI77EUaP+8N2bH7t51tXaCnSC5aObusPTtgEGuHTdxedz6cWXWKXXLPDg6kj4ZPUqLjS+a6aJY51Ls0shPrl5NA/bU+9tyE61El/eeRENaVdzSTQ+aekyMpuc3bs5NclwlC5vVTyVqaNw5kjDLyA/XAC4JR4RX6DUXGlzf3tI3fgl5ygFF4xT7PGnuIxeh5/3bEnHXyEC119Pv3jOxUg9j+MAQqRqDizA7OJftzUHAuvychVGAyABhQSqM26/hVtwFvmJY3fU33z7Rv1tedevXZrKedYSV9iwEhM0Sd8J5r96twdChO4hw9Ipo6fLJC/1LDRiYEY8Nm5bQ+2EvCeChRO7D/ZbpvaPu1e4vukbZNugtpdy6fhZixZIQr1fCfe1TzDDR7QZ4ec4W+2zMuSnugbjpnX1G5ZOfDGX9zZSeczMS78V7bdTmmWhkbDlLePZCdWFtkU3xGIplJAVtOMCKzRX07hz6wcZrSlnA8ZDNe1dI25rOb7m95fvx17mSr2PGl/lhOyDDRK07qCzebx8hO2yY95ciht8nMxaNSS9yS0u6d7Dx5nKpOWBI7j4nvl7bTTmNroqU/B+tpbJQ5urI8/Xt/PdSCY24XrZjhythwoN6f/pAebX6pK0/g8tkiAgcHDbhK7/95SX75PiknnISW1wbY5sl9uWVsWXqCfLysJYuUaOzV52yZuvBjl63l3/50uqLz4MlOnl5mHVCQ9u6LV87Jxc6fZFhbZCem/zjbeXPYpGHLGjawcYPm7rjy2UvGqWxd4oJCWQ4kxJkTqWL6mGcDssgOukK7O3f7jpPh1zRQUaSMDTLCzw9MXviBe86XDrfSAz/IqrABm7K48DS2ebrH828jznSR7UOUPGJj0tqB2Hnb70/pSrZJ1QCntGGHx+saRF/Y0dlLx1bTu3L6Dfd5pvXrT2NLjqdD037V9uxwbHsMi3X1PEGXPBLiA37skTxo4NWONMTek/ItSptj67I/tazoKYb+wJjQ/sV0aaau32my4+3rDM1GEWj0p1xWMr40meN9CKry0xmQXgK2BHb5LPb5aN1P+ZaScMrTO7fYJHXs4Xu30wDp02OpeHlBg1CbuaASQVMjOxX7tvagIVANgbLITvhbDuzZwShCPKrIzkXCaUzh79YM1YhvY3UIKV/i90Q4eY0SIF/TSgr43Wl/dnsPFq+Yo4tgfVcahZHgMAKcyM/0aGoMFw71l9WxogQqPHWFKC/7gZJ9UG4VnmUfvnVs707Vb3s8Wdp3wf3h+/qFO/k7O76tri0310UeUjZeT/Lqrht5xZX2hQt+uGD6en2+9+V6GNsqsveqNGnQKnpAAUcfJ+/xm47z2vL3MWYcCpw9/8xWugcnbJeSAkhosi/m5TF1WnDIyexwQAEZhrDk0GNNycnDw0/X/QSH6qlIR7q9Ua10z4s/kMJnEBnPnr1O1/1KT8vEhe/JJu2/opKx0hHh2Fh9aUy58gjR4GjrEF/e59GR55f6ZXM2G1Eh5lWlLAvcXrOerbZ1pJuMj3eS+f0djj2FLHPQQ/j7Cb5szUeW2ZzMVXUwwyR3ahAkMPl7C6F8pbVByR4OVBG5z/qdHTI7HC5SRE84Fh6iyFHxHDjCZm9kBF0uZx6yfmcnHGt4yAW4hWWARXQ+CzvKT7Lap7805zCJV57+540DXInoQl6xgWStKaPdW4/r96Qsy1HFZqTpY1KnCSiFNoBN1uxt4Rqgp19yuhZyinxxNL//nRv9UbVCBxTwTNXPCfAbSWtcu/73y3BsY7+V4suMvH7432eDxCXb4RRPCHd44lasTcqxnhz9U3foAjrKSZvo5xOjLyk9W06/sVLQcn4np6rM6j8HFBCMqsvns+TZl8hVZaBPcXodllQmx7lNl69H12VPXMrRmyJrqdefYVqqmfw9Jd4L2/uwEuXBaocIUuJTxPyGvPFlyS7rGIEc1jnvh9AeY4p9TjbHkx3GVOR3dnbteaKWjj5Y7ffOWFMh6LZnJ/Te7N+GQGUIlEV2KuvCnjIENi4EavPI7fWBTGzPzvoYx4bcZ14kvC7HviGNpYjjXJfYWF/FEKgrGaqrfoq9dc27NvTxJUdsmZ1KZ9qeMwSqI2BkxyTCECgTgY2F7JCFje3JKxOOje52n3VaRf8AACAASURBVHH0UWVe0Ge/6hqvDWks4LChjWejE7518EJ1NWd11U+lEG3o40u+V3K8dvR0pTNvzxkCIkZ2TAoMgTIRCEsQixydXmbzdrshYAgYAoaAIWAIGAKGQC0hYGSnloC0ZgwBQ8AQMAQMAUPAEDAEDAFDYMNCwMjOhjUfNhpDwBAwBAwBQ8AQMAQMAUPAEKglBIzs1BKQ1owhYAgYAoaAIWAIGAKGgCFgCGxYCBjZ2bDmw0ZjCBgChoAhYAgYAoaAIWAIGAK1hICRnVoC0poxBAwBQ8AQMAQMAUPAEDAEDIENCwEjOxvWfNhoDAFDwBAwBAwBQ8AQMAQMAUOglhAwslNLQFozhoAhYAgYAoaAIWAIGAKGgCGwYSFgZGfDmg8bjSFgCBgChoAhYAgYAoaAIWAI1BICZZGdVYtWyshz3pWFH86Veg3ryYDLtpI2X+z0n6GsERl37Scy89FJ0rhLUxl6244y+4WpMvm3o6RR+8bS65QhsmT0Qun6rX5Vz+j9s//J9yNl2eQl7p7eZ2wiy6YukZabt5UWm7SRmY9Nkom3DZc1q9ZI9+8PkC5H9tGfQq16fPpfxsvyaUulUacmNfrodGiv0liTWLXcoq30u3QLGXPph+5duNx4b9/R/fuzH7/h2u12bD9Z8N6c0j0NWjSUAVdsJZPvHFX6zLddv2kD6fCVbtLjR4Pce3mc+J7nBl2/rbTYtE1F08ZYRl/8gSweNl86HdZLep08pIRBRQ3WwkOhLLTbq6v0VzzLvVYtrJKnVtu207kdWO3xKfeMlsl3jZKstsuWR51fZCXvWrN6jcz420SZeu9oWTF7udRrVF/a7dFFep4wSBp1zH/etz/v5Rky7vpPZdB120qz/i1rdDv1/rFOhlfMXOa+i8lJahsqY9MeHJcr97E2Q9za7tZFVs5ZVkOeGU9MT3x7y2csk9EXve/GHepJrl3o3NTp+aLP5tfAg/4GXrONTH9wvJv72NVfbU673TpH371kV9Y+mIadl6209uc8P03mPDfVvT/j4fL6nIZXqP8Nmjes1nSmHOg8zn9zlky4ZZgsnbBYmvZoJr1OHSpLxiyU9qpXE9T2pY0l1I3a0Mc8veD70WozM8dzyRaluWnQqqH0PXczab1jB9f03H+rPlz9sft3n/M2k7Zf6iTLJi2WURe8L0vHLZIWm7VxeCNj2FAv38l2eN7b/pZbtavR5poVq2XK78bI1AfGiui60W7vrrquDBU/Lzy7ZNRCWfTJvLL79RjF3iXtHWO41uXzuXOWYbuj49S5ia3Lo3+aLhtJvSm6lvo5i40jbZ5Xqs0edvJbsmJWlV3larVte2nYqpHMeXFaVK+dLqXIbp480f6Cd2bL1D+Mlf4/27JKfoMrOfZW27SL+gc8MuLMdwRdxh9pPrCVzNU1xNuhZLtF9NXuMQQMgSoEyiI7HjRvPNvrItLvInVy15KP5dOXyrCT3nQLFcRh2ZTFMvbqTxxBQHnHX/+ZIy3eMZ76+zHOqenyjT7S7fj+gpM57U/jnKM58KqtZdXiVbJqwQpxxuH89wQjNuT2HaRRhyayetlq52y11O9m/mNSah+MddHHc914cHSXjl8k0/483jmujGXkue+6hW/QddtIyy3buVfkntnPTpWux/QVnJhkG9wTftawbSOZcu8YmaLvQ7u8T/KeIk52VCjXEkicnyY9msuq+SsEh69+k/rrXYZXqMMLMWyxWdtaITurl65y5LfjgT2knLaLymPaHIT9IrtTlORMvU/n8seDpePBPZ1DhEOGIz/4pu2ds557BcS/54mDSzLhn/PyC3md9eSUajJaajujjYUfzMnUrZjM+na9Y9x6hw5O72KyGuoJi2ysPZzFVYtXSuvtq5zZcuYhSy9nPTFZmg1oJU17Nnfy1VgJEk4wstGobWNB37LsihtMBnY4u1ntt1UyBSGChIRkJw2vNP3PGwffY2fG/fxjab93N+l50mCp37i+zFB7BuEbcrPKmtqsvLH4eS1HZ3LlN+OGrPHMe22mjPrJ+4KDyNV8aGsZfMN2smrhChlx1rvOPnJNuHmYDLph2yqbtjaIxuee7KS106Blw5Ltb7tnF5mmDmayzaVjVV91beh12lBptXU7GXH6O9L9BwM0GNW99Cx6hxMJiS3ar4dkuQbjYu9Sr0G91HcM4VwfzxeVoSLjXDZlaeq6nNdPJWtpGl5p89xQbcSoC96TNSvVCKy9un93gLN1lcjuwvfnpMoTzRO0G3H2O1Kvfr3/kPW1/aaNHblPYoHOYOOa9mnhiA5BtnC8Rnb+G6tlz/6vI1AR2Rl/w6eCQ9KwdWMZfPN2bsHiIoI58fbhsnr5akcuFqozNOGmz1xWo1m/li7SMuPhiS5DQ0Rv+ClvS+OuVY5MSZHVPk369QjB4fCZEBx9nM3mA1tKv4u3cEZg2cTFLovUYd/uMunOkdE+GFOW08f3s56c7Bynrkf3kR4/rFqIWWibD2rlSFVaG8l2l01Z4oheq23aS78LN099rlyBizkC5baxru6vVedqLcmAWDDH5bRdVB6jZCfR7+IRC2TEGW87Z3jg1Vs7sstFJHPcz1VOvtm3JCdZuEL8ifShJ8hx2BbPefntf+mWMv6mYVGyk9XGnBenp+pWntwXITvJdytCdsqZhzy9pH8vA57seBuR9+48m4d/Vvt8V67TFtP/vHHgCA0//W1poBFnCAGOvLuQSSVbHb/a43NHdqb/dYKS3/buNUaeXUUkCFCRQR93rWY5r63KlI3Q7/qcvYnLmMZsXFo72OT/2P5uMuH2ETXaJFMKmep91ibS/std3Tg6f7236yvUu3pKLJNkJ6tfrxNzXpgWfRe+T3vHUJ/Wx/N58hyzZWnjBEeu2Lqc108e2cFGJ3UpbRxp84z+NO3bwvkcyNYYzThBdLDDWeNLm3syvWnyBA4zHpkok345wmXvq/ky+l0WhiEW9Zs1EPrveED3atUDRnZikmmfGQLlI1AR2Zn2x3Ey/42ZMv+t2dLn3E1dJJ7oOOVrlH1RbgXZWTlvuQzXtOzqJaukw/7dpZuWr3mH0zuPZEGIfKdd3uGhbKbzIT3dvZAdSMr8N2YpSekrw8+K90Gb3qAMuXWHqvILLXsIy8lY/Eh5My4cDqL3c1+aLu336VbKWOUZaCK70zQSO+2BsTJAM1KU4IV9+6xS+I6+lIboYuudOlRlpy7fShZ+MNdluxq2aaTZki1lqmLNuLl8qp3IdHgP5Iy/89ry9xGhJou26ON50vcnm0u73Ts7B8u3WyoZPKKPTH+oel/NNOJERm7qH8Y4LJeMWiAtt25fLbNTmjMtv2NMOKn0zf+7f2+AKwNk3pdoBJZ3471abNJaJt0x0kWEeQa5IqXftHcL9+6LPp3nsneQyeRVVB4pQauG3SVbygLNkIT9UpY56Vcj3PhCuSSLwXh4/1ZbtXWZvCbdmskqlfs1Su77nLOptNNIs78g/jixEHeyJINUtiDQ/vLyS2aU8o8w+1ikjSUjF6TqVp7sZZGdND0pQnYKz4PqWp5e8g5pZCfv3Xk2D/+s9vmuHKctTf/zxkEUF0cszwZmjYXodao+Bjrt7UloA3CwyF5ROkz0etZTU6S7OoW+HNDrCu9BZLzzEb2dTczDxssvc7xm5eoqO6aZUrL2BL640CWf0c8L6ITtYJ+97mAbYm1ScTD8tLdlpWbB2+zSUbPgDTTLM8SVsYV6R1YySXZC25Ls13/H+8f65fvY512O6uPkffWSlTLgyq1d1q4un8/KaLB2+7Jtqi8ow6JkmgBDS82KzVAHPDZnaetynmxUspam4Z01z36uCF5hz/v/VMvLNJiQN76Y7LqgRIo8YdspU5v7r+nRzE7a2JkTjwWYz3xkknT/v4HSqF31qgEjOzWWe/vAEKgIgYrIDosgi+fYqz52pV9ErSkFg/BQghE6br5elYWHKDlOLNE27+z79HLW6Gl7zGUfOqeRxaLNTh3d32R/iDKl9eGdPk8WYvsXcBYoeVjw9mxXyoaDCjkLCVGagfbt0k9rHVO/CzaThoGxKlJKtHzGUul7/mYuC8C74Hj3u2hzR3ogjX30u9EXVu2NIGoEuRh14QfRe/LaYi/A8NPecos/fbKoUQZIJoqyqJHnvy999R3mKzFZqiSQMr4xl31Ura/OX+/jSgQouSHKShttd+1co4xt4UdzZZSWHoJLT82Y+XIkCB0OFnX0K2ctL5XB9VISG5bE+cUUgtLnzE203PC90liTslJUHimrTGLnMfGleGlyWSI7Gr3zRIyxIY/jVA/Yczbklu3d/CNTM/8xUToc0MMRYIhoNTlXJzSU35ic5LahIOTJfYxAgV0a2cnSkyJkp+g8EFjwJW+MJ21PWxrZ4Zmsdy+CHW1ktZ/nFIXjT9P/vHEUtYFZY0FvXUlVRB/5Lk3ekV3204z+GU74Kumn+xXIwnOxxww74+yB2mvKs7iPYAMli3nYeBnDdriIupayZTl9WWTHReaDdgjKeN2hjCmNQC0ePt/ZDKoJ2BtEUAeyE+pdWf0GRmdjIjvMDxkayCf7WvrqXir2nxDUmakZizR8gaPGurxzx1zZqGQtzZKd6DwHe2bcnkiVAV+1UYns8q6xflhHZ/xtgrT5QicZe8VHpTU6LDfLIzvzXp7u7N+KuSukl+qwCygkZM2X01oZW5aXaN8ZAtkIVEx22n6ps4y6+H1ZpptqifywiZ6MwbjrPq0RpSaCxj6cabohGwNB6du8V2e61HAY1Uw6EG4zMlkHvbyzSRkR0ajRl36gZRCbShOt63eLa6SPsC42LWLNs2GJElkFDkbIIy3eaOMk4OyykR0ywvP+KkJ2yLDgXGDIiH5CdvxF5mCgfuc39dL+jIcnpN6T11b/y7Z09fQ49klyERplT/Ri42mnRJUxMOeNOzVN3bPjSeQKLefCEWOfFJmkPlpaQiQckhyWqqWRndhYkyLNglZEHmc9NbkGdiEm7CVLyzh6+QMbIuGQxpAgeaeA7322MNwgG24yXTlneTX5jclJXhsegzy5j2UV11Vmp+g8eLIDGcvSyywykqXzRbH7b8kO48/S/7xxgBc2sOPXejq9SLuyHDR0lEBJTB9j+hvKO2VkPrNB9gWbSvkfMoMepDm6RRxGsv7ImbfflZKdZDuh7rDfKTZGsjnjb/ysKoik+Mx6eqo68Zu6IFm4bmSRnWS/SQe0nMyM3xfn2yiXLNXG83nZQQJ+ENyBP9/G7VEk8JY1Z/5dwnWZjGCebGRldtJ0KW0cafPM3iwu9kWOUZmmhNFXBOSNj+eSc0/QMSZPjTo2df1QlZCWIcwjO9gQ5HTM5R+5qoawMoS2LbNjLrwhUDsIRMlOSDpip2GxSFOW5hfaDvt1k7ZqHNtqCVBozCg9whnzxocIBREQouGUosX2RsScbufYsIlVa6+7aLaBUgbS65Ch+a/PTO0DxzNmXMlArZy7XPcLNXMoeqcEwtH58F7CSW7hlZd6X0y2RUkENcI4HWS9uIqQHe7zdb68O+Vh/O2Nc3JBpgQi7x7eI9ZWFrmI3Z/2mVvolYRR6pB1QIErg9GSNRbBJt2aOoNO5Kqzbg4G+9okO0XkEQcuiV1yb5AvkWIuY3t2KG3jlKzwvZMyS3kS0WzINrI28rz3HFn3h2BQSuTll4MmYnKS1wallmm6lSb3JYK0dkN41gEFzlkI9IQTEWc+PllLPbeV5kNau6YIWDRs3cidosVV1C6EZCckY0m9TCMjee+eh53HoTbIDuNP0/+8cfj9YY01qFFtz85am9RIgwnIR5aDVpK9iD7m2YB1RXYo+1n40TyXwV86YZELBGFvy9mzwxzF2nHVA2tt/7xX9XS3yD4gMj4+Go7j7kvmOCwh1Ls0shPrl4MO/LU+9tyE61El/ec5+djG8XpyZI8fDJRWmr2j5DZvz05yXSaDltdPJWtp2jjS5tmTQ9Z19kNSKYGd4sobX2zuF2ppfkyeaC95amSyUqXonp0FWkZKpUzzwa10D5oGP9fu3zOyU80Vsz8MgYoRqDizg3NJ6Q6EhcvvSQiNGQcUTNQjVdnP0Eo3rc7WmnD2tuAoU5vKqVcoc+cje7tyB8rcJv9mpG74mySDfr612xexRssWKGOiRGvK70a7+m/+T30xjjOblVP70FOzGM/C92ZrNml7t/+DaA+GvUn3ZtJG0+5cPgsBcXJlcms/96jmGWhKQibfM0qm3F21qbj36UMdmSuX7Mx/a5YrvWj/5S7S44TBrhSK9kZf9IEbCiQIApl3D2Qn1hZOOhuiY9kS9jgQ3SOi11vxxpFt0LyBfvZBtfFAAkZf8oErC8CpJqJFqVrs6OkF785237ffT/drHdfPHeBANsiTuyjZ0awa9dVsPvWEIpn1SUq7d7Lz5HHJuIU1sCthsrZftyCmnMbGPHNKIGU/jM2VsSnhZmP+0vGLXRnbSj09kPrrHnrqFOU/XD5bhPNHCRwE0Msv3yflhHLNvDbmvT4rV+7LLWPL0hMnH1qySGkjc8kmYt6DMkB/Ol3RefBkJ08vsw4oSNN5Tv3Kw84fOlFbZCem/+CTOw7NctewgexHfHqKKxHiNEACO1kOmju1TMtKY/qYZwOyyA66QgCnn5Z/cY0hSFWgjI3oNE4bWRcuX6KIjFBu10P3JaAX4WlslDgTyFqtz0KmOU0rrR02i3vd8SddJdvEdhEUYk2inHbcNZ+4wxDANNS7cvoNy5rT+vWnsSXH48p9gz07nDAaw2JdPU/QJc/J9wG/pr2buyAi5CD2ngO0ZJ3N+LF1uciemErWUjLkMbzS5tkHV7G7iz7VUvAga5qZ4UqRXQJVMXny/SRJM8RovFa49NXy8GZ6UEKa3IdYUEkyWQ9a8uXsrMEETY3sVOzb2oOGQDUEyiI74W85sGjg3E24dbhrEELDHo3wd2u6fVsJjEYmia5NvW+sRrqbuaOqibBVsQytvV97ghuOKsaeCBqLPCeb8DskLnKiR0S3+UJHVz7EptrwdBWivKuXrarRR5NezVN/Zye2R8CVbTwwrrTvguGF7+sX7uTv7Pi2IFIcj81GXxfp1nfDSIYLfrhgYsR8VMiX67HAT/r1SJmuZWKNdV9D7ICCfj/ZrMY9ftMxfWW15e9jzJRV8bd/pq3iG/bt5kmjTMnxNBvQUsb/4jO30ZfsE6UPRG7DkkMvYZScDDvlLXcogSszUzLFccJ+47/PIDIeyidmPj5JZquj1/07A9yx4OATG6svjSlXHofcvIM7cCHEl/fht3B8v2Sh1uhKDjGfpL//hEPsfkNFs5f8hpKrr1575Ha9hnr8t97L0aP8bkj4+wm+bM1HlhkrF79JQ0Qfcs8Ro8nfYwrlK60NoofoRxG5z/qdHTI7BBrCMYTWIXyWEkkWfOR2lZK9pqpfOMLoclnzkPE7O2F/4SEXjCksAyyi81nYgX1W+/SX5hQl8crT/7xxgOscJQaTFVdsIEdPd9KyNk6s9KQsz0FL08ekTmNPQhvQ8SDdU6YHoHCxiZ5DUphLF51W2+1/5wa7XOiAAn0G8jZZgz6i78Xlf78Mghv7rRRfBuX1w/8+28wnJtVoZ9D128nEW4eVTtai/Vib6CMEBznhxDXejYz92Cs+Lj1bTr+xUtByfieHbFRIdpCZunw+S559FoQgIKSZLGNIDmqMU6s3Yuuy//2xcvSmyFrq9WfBu3Nq/J5SbJ6xrwQaCWBSScBv34XBy1RdypBdfI6kPPl+Qj+BfxPIC8kOfRf5nR3KSwmWev/Jr8tLdT+V7dkJVyX7tyFQGQJlkZ3KurCnDIGNC4FyjsXeEN88tmdnQxzn+hxTXiS8Lse2IY2liONcl9hYX8UQqCsZqqt+ir11zbs29PElR2yZnUpn2p4zBKojYGTHJMIQKBOBjYXsEEWM7ckrE46N7nafcfRRZV7QZ7/qGq8NaSzgsKGNZ6MTvnXwQnU1Z3XVT6UQbejjS75Xcrx2GlulM2/PGQL6qwlasvOfnxk2RAwBQyAXgbAEscjR6bkN2g2GgCFgCBgChoAhYAgYAusEASM76wRWa9QQMAQMAUPAEDAEDAFDwBAwBNY3AkZ21vcMWP+GgCFgCBgChoAhYAgYAoaAIbBOEDCys05gtUYNAUPAEDAEDAFDwBAwBAwBQ2B9I2BkZ33PgPVvCBgChoAhYAgYAoaAIWAIGALrBAEjO+sEVmvUEDAEDAFDwBAwBAwBQ8AQMATWNwJGdtb3DFj/hoAhYAgYAoaAIWAIGAKGgCGwThAwsrNOYLVGDQFDwBAwBAwBQ8AQMAQMAUNgfSNgZGd9z4D1bwgYAoaAIWAIGAKGgCFgCBgC6wSBssjOzBVL5dThr8mEpYukfr16ckKPofKNLv1LA1sta+TsEW/Im/NnSpuGjeX6QTvJozPHy2MzJ0iLBg3lW10HypilC+TcPlu6Z7j/d1NGysPTx8rclctL90xbvkS2bNle9mrfTX498TN5aMZY4adPD+zYS07rvZnUl3ru+RsnfCwzli+VDo2a1Ojje90Hl8aaRK5X0xZySb9t5Kdj3nXvwsV4b9Dxcp0x4nWZp+PZo11XGbVkQemeJvUbyI97biJ/mT6m9Jlvu1G9+rJd6w76blvpW62p1jfP8c57t+9e0SR+umiuG+vUZUtkl7ad5YoB25UwqKjBWngolIUtWraT24Z8oexWp+o8nzH8dRnSoo2bj/C6Yux78tSsSZLVdrnyyPwOat46d5wr1qyWX078VJ6YNVEWrVopDVTWN2/RTk7ptVmh530Hf5o22sn3Rf22ll3adK7R79XjPpDnZ0+RJatXuu9icpLWBrpz4/iPc+U+1maI21DFnnf0ehAOMqYnvj109NeTPnO3h3qSZxdaNWwkzes3FJ6P6eVNg3d27TL3seuHanOO7to/+u7eruTh72Urrf1X5k2TDxfOEd6f8XB5u5eGV6j/2KPwypID5vHvM8bL71VOZql9bafPfrvbIBmtdudrHXurjfsodSyhbtSGPuYqht5w4rBXMsdzy5BdSnPTVO3e93sMkUM79XFN/1H14a7Jw92/v6v2+ShdO95fOFt+prZt1vJl0qNpc4d3x0ZN3drg5TvZDs972w8GyTbRp2vHfSjPz5ni1g3uubT/tm6d8M+OXDxfpixfXHa/HqPYu6S9YwzXunw+b86ybHdsnMxNbF0+edirhfWm6Frq5yxvHPgEXqbeXTBLLhj1lrNr/urXrJU0U3n8RNfSmF4jI1mySzvYLOTubfVvdlff4KuqnzHZTc53cuz4Ad6ecK+3qfz757omLFu9yvkjnVQPRi6ZXxovemGXIWAIVIZAWWTHd+GNJ4Tk5iE7lxzvzxbPc2SHC8cSRcVxOU8JAE7mpaPfcYuYN65Xj/1AnlSHcjc1HGf13lxW6Mp0uzqZL6uzcVbvLdRYrVDSscI5U+eOxHitkF8M3kkGNGst8/Xz00e8Jn2btpK3F8xM7YOxjldC4x1d7r1/6mg5v++WslSNytkj3pTpasTO6rOF7N+hpxv7W2rMHp81QU5T57a1Gp1kG9wTftZTF2kW13/OniwHdertxp68p4iTHZtCTyAnK9HpqIv1Yl3IfzFoZx1Xo8pmvBafGqEOA8SwtzqFtUF25ivBvF8doh+pQ1tO20XlMW0Own7BG7lkLg9WJ+2EnkPlHV08rxr7vpPz6wbtKP114cy7QuL/tUAm/HNefvfv0EudssnVZNTfk9UGRCxLt2Iy69v1jvGmLdrKT/puHZXVUE9YZGPtPasYLVSdPGStM1vOPGTpJY7/4OZt3H/IF7KO/v5FgyLtVB8hBFnvzgtlYfeL8R9ltn9M1wECIcIxCslOGl5p+p83Dr6/e8oIuU/fF1t6ntok3vU3k4bJc+qoXztwR2c388bi57UcncmT36zvs8ZDIOg2teGrYBl6dWtSRWAgcheOetsRHK4/TB0ll2nQZit9by+PfO7JTlo7XRs3K9n+rVt1kOdUBpNtfqbz9ktdd47s3E92btNJLh71jpPRHyjxCvWOdQWns2i/HpOPF82JvktDDYqkvWOI5/p4vqgMFRnnWCXiaetyXj+VrKVpeC1QH4D+jtfgwHBdi/AbCCxN0bXy1omfyOq1Msg77dehh7N1lcguMkfw46LRb0tjDWoSjCAQ20yDNjHZLYIhcp/EApJ+35RRMqB5Kxcco/1wvEZ2/hurZc/+ryNQEdk5Z+QbGt2YJUTcrhy4vVuwuIhgPqD/sdDhnLwxf4Zb1C7WqD2LziglP/5vInoXKIFp26hxaYHzzsGlo9+V3dp2LWVCXtd2cDYxOpAdjADRmxvUadlJ23185sRoH7SX5fTxPY7FfVNHaqSmm/xMo39cOFXbtGrvSFVaG8l2P1JjeO7IN50jTISoSN9FhC/PmBZpY13dU5vOlScZk5ctllsVv3LaLiqPMbKT7Pffc6e5aB1O2i3qpEF2uXCukd09AjnJwhXiT8SZKGBPJYNhWzzn5fdydfiu0WheSMh9u1ltMJY03cqTvSJkJ/luRchOOfOQp5f072UAAuCdYD7Pe3fuycM/q32+K9dpi+l/3jhw4rCBTTXrzfth37iQySvHvO+y5p83snOzRr6/2LaLy6igR1zY7FfmTXfZq3PWZvWR+WO7DZRjNdsfs3Fp7WCTve7s2LqT/EMrB5JtzlqxTP6qNhz8vq6EB0Kzf8eerq9Q76g2SJKdrH69Tvxe14vYu/B92juG+rQ+ns+T55gtSxsnOHLF1uW8fvLIDvKe1KW0cTDPVI2Q0YUokAkk2Ni+YRNXLbCTygeyxbp8dJcBzp/IGl/a3JNhOU0rEJZrxp9gl9dTMMhbn7MwDLEg4323rhdHqLyG65SRnaxV1r4zBIojUBHZuU6zGB/qQj1GIzzf1CgopSVEx+/SKCVRtUnqsEJ2pq9YIpeNeU9WrF6tJV4d5Qfdh5QU2TuPuyqpoSwr7fIOD+3vrNGO7e48EwAAIABJREFUS/tv48gOJAXCdJSWtFye0gdteoNyzcAdtKRugpKYDtXKyXzKG6cWh6O5ErgHdaH8TvdBpYxVnoEmsnvLhE80GzBFzuyzuezbvod7nSyHzpfSkFLfTEukXlVngOzSO+ocP6ZZJUp9TtdsFxFOokpcPtV+E+VLwT2U3VD2k9eWv2+AErLV2t5EzXiR+mcOcbB8u75k8NTem8rN4z+p1hcRJ+b/Oc1G9G7a0qX2IXhhZsfPGaWAjAlSzGek6w/Q7NnjmpUgqgqx4d14L8oMWLggyjxDVu1nOq9ks7gm6r2n9NpUDtLSgeRVVB6JmIXYnab4vqOZvrDfLXQuGF9SLsliUGLQRR1S8KNEpq3KDAvgSv3vuK6D5Dh13vwF8acUgcWOUksI/5fUCfSXl18yo5R/xMhOVhtEMdN0K0/2sshOmp4UITtF54HFPE8veYc0spP37jybh39W+3xXjtOWpv9547hH7SWEOM8GZo2F7HSaPoY67e1JaAMaqz4SgCIzQqksGcz92veUc/pWZaa9rvDvAzUDeeraEuI8bLyMM8fo841qV68f/6G8MGdqqYQZXcIGEG3PcxjDdrAlXne6NmkmL0baPEDHShR+yapVzuklGn+R6h8lUaHezVZnOUl2QtuS7Nd/x/vH3oXvY5+f3HNTzVC+4cqTIH6sfXX5fFZG4+ud+5fKtrFXp+sc/0LXFwIM2PXX5s2IzlnaupwnG5WspVl4P6drLqXt+AShTPm5Inh15+RhcpWu/5CUvPHFZPeZ2ZMckWpcv76SKpUpzTj/VAOjtJcnu2ljZ048FmCOb4KcsA6Gl5GdGsu9fWAIVIRARWSHMhAM473qyPVRh5eo9RvqpC/WGtmnZk+s5rj5elUWZeraieaRdvbOvk8vZ42eqCBZHAzLSWoQDuvcR04Z9prL6hBlSuvDO32eLMT2LzAunE1q5CEb7XVBJD0e7q9JM9C+XfoZqBHHS5SIgUdoMGNOLN97I0lZxf9pecXD08c5p/8pNayQxw+VyI1bulAu6ruN/GT0W1XOh+LMfqibNHoauyevrZN6biYXqxNAuQV7jzDgPhNFWRTzyl4nyvimK9YH6R6p36ozFvZ1YIfeWqbyic5BX0dEfqULN+U9yTK2p/U9cMJYGNjr4suRrhywvUAcIAZjlywslcGd1mvzaiVxfjFt2aCRnNRrExfpDrNmobwUlUfKKpPYeUx8KV6aXHqy07mxRvnWEjHGdqUS9cvV+cFxwqlj/pGpO5SMI+e3TPzYEdFQznFCQ/mNyVdeG7x/ntznyV6yLCtLT4qQnaLz4MlOVn+8XxrZyXv3ItjltZ/nFPmSPS+HMf3PG0dRG5g1FvQWPYvpI9+lyTuyi5N1jT4LWT9VZRqZ5bpZ5fgtDQIwn5TsYC9+ow4jtpdysDxsvH07T7NWBFL21GxoltOX5TDyXdhOqDvj1T6mEaiX5k511QDs2xiqNogKBGx7qHfl9Jt0QOuSrPy3ZCmvfAtCQxaOIM61mrlAbqjWeGDaqFR8wSO5Lh+ha0KebFSylqbJDjpHueKX23WXHTWYeq0S6n000Bju3WOPDbbZV23kjS8mu5AoCM/pukaRjSU4xv5jyiL/W7Lz2aJ5jkThO6FbBDiTsubLaa2MrSIf1x4yBBwCFZOd/TRCz6Z5DAnGhSj9vloXe5l+lnSySDcTXcFhhPCw8BAZp9QgjGomHQicbBZLLu9sQkKIRFIbfYYaBjI1XLE+wrrYtIg1z4YlSmxEh0TlkRZvtE/WbAP7jFhU2XcELv4qsm9itZZ74Fx0Uicao4oh9ReZAwgURI8LsnOnko+0e/LaIgJG1A7HPkkuwgXFE73YeCBkEFvmHIzS9ux4Ekl2B4L7iG7CnrBskWZABro9F+yPCkvV0shObKxJ3cUpKyKPf9WDLpLYhZhA2NIyjl7+emh526m66EEaQ4LknR+wi22Q9ZtiWbAgsaH8xuQkrw2PQZ7cxw5lWFeZnaLz8N9mdvLevSh2WWQqzykqov9548ARwwbuoOU216uTmXZljQUdRTZj+hjT31DeiU77zMal/baVS8e84/a0IDN/nj461dHNw4b3+PuMcbqfa2XJfldKdpLthLrDvsoY6fhimy6qx8M0eLW53Kulc+9pxgrnlPUp1LssRzXZb9IBLYfs+H1xvo1yM0O18XxedpCAHwfGXKh7XoZrCS5BxKw58+8SrsvIYJ5sZGV20tbStHGw/jOfb+v8cvjAcq0gQb599h9ZPkv3/FHa5j/LG19tyi5tFcnsQJp+pQcxEXQg4OorQ/zzRnZSTaN9YQgURiBKdkLSETsNC6cGB/ZmLd16QUnL1rq/hQWGGunQmL2pe20gASgz18O6AN6hkZgzdQM/5QixvRExp5tnKQViYWazd0MlTE/oQsdGfU57S+vj/9u7DjArimx9YIY8QxxyGhiCijnHdV2zGNe4uubVNaGSBFERzAoCYtZd3XXXnMOa87LmnInDMMQBhhwHmHf+Gs+lbk91V/f1MszT0/u97+Hc7qrqv06dOv8J1TA8XcoVKXEwvJE+hkuMEowJXkhEIuzLF3r/evlCU5SL3F6cQAfDFlccsoP7pB4B7y5heVHOwQ0ZxrjvHhjUrraiyIXr/rC/gahiY8PhEFEHFMCYA7nAPCDkj2LsvVlOcJoWsM8m2YkjjzDggtgFa4MkRQrpaq6aHcjfUQVd0947KLNITwIJB9mGrPVjuUXKoByCgZowkV+ki7jkxNfGI1yzk1TuRabj1uzY6+QKNiqwnocVbmfqlnA9ySmWIOTwpuKKqxdssmOTseC6DCMjvnf3YSc4ZIPsYPxh6983DqkPA/m3a3ZEJ6E+BfIRZaDht7D16NMBm4rswPv9CUcLTudUYOhWnCJZvm5NopodYOBqB2lEsnaeX1DibBMRHzEQv1pWnkpv6t24edq6CyM7rn5xEqhcm6Pmxt6PMunfZ+RjX0G9LdIVkaqMlFtfzU5wX4YT0tdPJnupbxyo17mEMz3WmZTJ3VJ1lpA9pJfjIAw4qXD5xuea+8mcEfAiO+tc6XK+yE7cmp0JnJb8EO8b7eo3NqmOUhdkj1cjO2lmmf6HIpAIgYwjOzAuEYKVIlSpSbCVGQ4oQCj8bK7VOZw3iwdnTyakNyHKUtgoz5x69Tqn+ECxInyLjR11CB9x2hpSLGAUon4ERmIpb2CPzys2USEoMERCkE6EYuWwPpD2hPEgRe3a7jvRzhzqhrfnH3MmUYcGTbgYsNCAJVEIKDWkasjfBUmfgkYtyPWcZoVQ9y7cB4rOkUOclOw8x2QQaSc4mQnvhs3nZN5AruAogpAiGEi+e6AUXW0hmjKcT8RzRUtQ44CUAES2cKLNy0xSUDgNcmqPB88itQ3zifqW0eZkq6bO09hQPIxUOZyaBMKLk/rsYnMX2enEm9KdW+xJU1cuC01xC0q4GNk+ecRGFsROMJF+0XbYaWxI/UGBKtIcQfLw30iPGMXe9fmcboM0Nmx+T7PcwlOO9ARcEi2C4+BGTuO7mVOHRH7xe1BOcBKar40XeX58cp80jS1qnUA+kLIIZ8BgXo/fL19sooz4t5xOF3cehOz41mXUAQVh776IjWofdnLoRLbIjmv9w9j2jSOP9V1QBzbOyTHHlZdwiieiunDARBlo0JE4ecq1Hn06IIrsYK2g3TPb9zIy/CDrzDhpbDA8ccLlN5yGi0tSh9tzfQ288CjARlqcfRobajwH8nqCsTqG1xdqAcPaAbGTtSOndAXbxD04pQ16WA7JOZkL1KfzHmKvuyT92mnNYf3KaWzB8XQzEfCNNTuoc3Rhsameh9PFZ+SLww97x028P4McuN7zcnZ2/I2zNFz7cpyamEz2UugJF15Iw5WaHEQRscdDx8oFvYtT2uyoaRQOYTLXiNck7JKd8wtM7THaRdon9g6XDAnBOZczU7bkmrEwubexgIP0Bk67hPO4D7/XMK7pwd+U7CSyZ/VmRSAUgURkx/6WA2p2bvqZeKB1FIDiNCb7uzXw+OaxwYwoCr4ngpPXoCRgMOFC/vUTTGBQe7CIU93wjQ6kRkFJ4PQ2HOeMo6mhWGFQD+ZoQgtuwz5dBV5ekJVgH1B69ln2NgKu2h0oMPQldRe4335f2biD39mRtrbm/gbxhgavYoefvUhI7bM3fHvDhBKTb4lIuh6ULZQqDivINzn11Q8ogLEdvEeKjtFXVFtyH8YM0gJjT55BHZTdLlIKQEKDfWFeJHWg8OcDChBhsFMOBWuknPTnU2yO4bZxDCxSJdqgSPTnAykkgojxIB/6da73+oqNpEO4SHodSweIsGusktqYVB5BNB5h8m3ji/e5nGsLpF8UZ6OoGsQcqSzL+GhlpF7uyIQNpBsRHzGS8f0dHG8K+cNBD/b3EyRtTTzLKE7GhaJsbJA4HQgR0eD3Fmz5CmsD9T/dOKoWR+6jvrMDYwHzFmed4NtDIIpYIzhwpBUbRZARrOUk8xD1nR17rPYhF8DNTgOMs+ajsENaUFT76C/MKAri5Vv/vnEAV6RawTEAHYioNdJoh7KuE1LmM9DC1mNwTUOf2DoAp1WhtgUXTr/E6VqQU8gXjFr5zg2LeawDCvAMyNtr0Nk/KwH5fhkIrutbKZIGJetDvs+Gg1mC7cChds+sH1Mna6ELV5tIxxrJTp0f2RmHNYpvomB9Xs1/k1O5kvTrSgVN8p0cRCxtsgNCUZPPR8mzpMjBCXjxpA/NurbJQXCcJ7Tt5tyX5QSxJOsmzl4q6wfzFfyeEvoC2YEzDc5B6Ga5oBtBoPfjeh7beRk2vriyC5tFDutAloB8Fwf9iqx/tLTq5EHYMeg7znd2LuQaWkTK7e+dQddM5+8Sahqbbb3pvxWBzBBIRHYy60KfUgR+XQgkORa7Nr65K42tNo5zc47J5wmvybHVprHEMZxrEhvtKx4CNSVDNdVPvLeufldtH19wxBrZyXSm9TlFIB0BJTsqEYpAQgR+LWQHXkRXTV5COH51t0vEMexL65l8QDdTkGrTWPAOtW08meL6W3qupuaspvrJdO5q+/iC7xUcr9bsZDrz+pwikOFpbAqcIvBbRsBOQYxzdPpvGSt9d0VAEVAEFAFFQBFQBDYnAhrZ2Zzoa9+KgCKgCCgCioAioAgoAoqAIrDJEFCys8mg1YYVAUVAEVAEFAFFQBFQBBQBRWBzIqBkZ3Oir30rAoqAIqAIKAKKgCKgCCgCisAmQ0DJziaDVhtWBBQBRUARUAQUAUVAEVAEFIHNiYCSnc2JvvatCCgCioAioAgoAoqAIqAIKAKbDAElO5sMWm1YEVAEFAFFQBFQBBQBRUARUAQ2JwJKdjYn+tq3IqAIKAKKgCKgCCgCioAioAhsMgSU7GwyaLVhRUARUAQUAUVAEVAEFAFFQBHYnAgkIjvrVi+lSY9fSqvKplCdujnU9ZCh1KrPwdb4K2na88Np0aT3qF6TltT75Dto4Xev0rxPH6Ochk2p4+/+SqvmT6VOv7/g52cqaf6Xz9Gcj/5FFcsX8D355re1S+ZQXqftqGnhzjT3k0dpzgf/IKrcQG13OYk67H02P1vHPD/7fw/S2qVzqX5+62p9tNv9z6mxBgFu1KYHFR11LU19/irzLriqxnun+ffERy6kihXlVLDdkbRizg+pe+rWa0iFh11Bcz78Z+pv0nbd3PrUvMc+1OXAAVTJ/xOc8DueKzr6en6fXTKa69XlM2jqc1cS/n+rrQ7kMQxLYZBRg1l4yJaFpt12pZ7HjU7c6rqVi2jSEwMor+M2Bjf7Kn17PJV9/hRFtZ1cHu+kBs07esdZuWE9zWWZnPf5k7R+9TKW9Vwzd533v4Sf7+B9Xm5Y+P1rNPOdO6jHH2+iJh36VHtu5nv30IJvXjR9hMlJeBuVNHvC371y75I9G7f8rjvSulVLq8kzxuNaJ9Le2qXzqOS1W8y47XXi1QuNW1BOo6a0emFJNTzQX68Tx5n1jrl3XV0PvowKtu3rfPeNeqXqyTDsRLbC2l806V1aWvyJeX+MB5es5zC87PUPPWZf0XJQSYt+eodmvn8P67Iyo8s67Xs+68lp1GqbQ2nGm2NDx2KvjWysxziCPfmpQZ7xjErNTd36janL/pdSiy3+UDUf371CpW/dZv6NtdRq60PNfgDdtoZ1fqPW3Q3eubxXsMIPbQfPi+7P77x9tTY3rFtLM9+9kxZ8/SJV8r7RrPvu1I31tswLnl1VNplWLShO3G9qbTveJewdXbi6sNhUz/vnLFx3u8dZ6dyXJz81OPa6ibuXYs7CZcQtU2HzP+2lkRnJrk+e1q1cbORt8eQJZs12/sPF6es/ICvNeuzltA/w0NTnrqANFauNPdKgRWdaPvPrlB6qWhd6KQKKQCYIJCI70oEoT2wiPY69mf9cRT5WLyqlSY/2M/8GcYBBM+ONMdT9yJHUsGUXKv7Pdbz5rE8ZxjPfvYvKPnuCFcRh1Gm/i4jYyJz9vwdo4Q+vU/cjRtD6NSvYEFtCzYr2pCm8ya5joxDtNmjWnjasXUWTnx5MTdpvxcbC26F9YKwgNOY5NnRXzptEcz9+mLocNJAqeVOc/ORAWrN4tnke/eBaOW+i2Zg77HMu5fCGHWwD99h/q5fX2ii7+V89T+12O4U67nOOacf1XPJJqiKQIDr1+b3Xr1lOPY8dRXXrN0reVJafWLN4liGGMAqzQXbWr11JCxjDtrv+ieckfttx5TGM6Nj9wsgqffsOnsvnqP0ep5v5hDxMY2JMTPB7nzie56FdDCQ3Ev92u5+akgl5UOS39fZHs1H+apqMbmw8vI0lUz+IXFtRsieGMQxF2Zij1gk2WVd7S6d/auSxRe/9UvIOkuDTC5iHqP5AdBq36WmMX8hXLm/8vY4fw8TwJf53C6rHhClKr1ThF44ddExU+wXb9GUZGE/LSr9KIztheIWtf9848Pv8L5+lUibEzbrvQV0PGsTrujHN++QRQ4J7nTTe6CzfWERekqyZGAIcekvUeMp/eIOmv3Ij+6bWmecbtupKvfk9QKhhDFc5q4hmvX8v64xRPMdFrNernGi4hOyEtZPLcy9rp3mPvansi2eqtbmS9X3JqzdRh73ONs4SyFq73f5MbXc+IfUs1h1+S9KvAIJ9zfUucIqEvaMN5uZ4Pq4MxRnn6vLS0H3Z10+me6lLRsJwjJr/TGR3Ceu0MHkCYYZtUrdeI+PMbdptN4LjwycrkPsgFiBV2Heg9/I6bmvascerZOeXaC199reOQEZkp/jFkbRo8vuU06AJ9TphrNmwcMGDOXvC36hyfYUhF8tmfGk2NfFsw3uHKE+XA/obb82kJ/pTvbwCy5tXZaSUvDbKGFASCUF0BcZmw5ZdqYi95FACIDDTX73ZeA1hHLj6QGs+wjGPyRZIFwycrgcPNu9R/uObxhMPUhXWRrBdKL1Jj19iyBfGEqfvOMLnUvJxnquJe7JrXFWRjDVMmHsce0sishNXHt1kJ73f5TO/oSlPD2FZ60w92csMsosLcmvkZNsjUnIShTGI/xz2IC+e/F9qVNAtrS08J/JbdMz1JkJiE/LURhnRBgz/sLXlk704ZCf4bnHITpJ58K1L9C/yZchOyuNPhvREvTue9eEf1T5+S2q0uda/bxww1hDZzGnQ2BACGPJVF8vkW7dTm52O/X9HdhCVq3IaVdKUZy43b2P2gpLPOMp5J3XniDou6PNO+11o1pNLx4W1A528UffvR3M/fKham2uXLeDo4IPsYDjXRB2hl9vs+EfTl73uEF0Ikp2ofmVNgIi63gW/h72jvZ42x/M+eXbpsrBxAkdcrn3Z14+P7EBHu9aSS0bCxhc1/1HjC5t7ZKe45KnFFvsbZ2nl+rXG2bdx/W5EMwpDGwvsM3M/foRa73BMWvaAkh2XZOrfFIHkCGREdmb99z7evD5nZfejSTtDehm84/M+fZyWz/qGVrPhjw0OqWBTnhnKEZQ11Lzn74wHTgxOMR6RylB4aNWm6LrE4KngUHHLLfdnQ3OIITsgKdhAka6GTdXVB9oThQIvKaI1+V12TEsnw+YH0pXbuLkxOOrkNuD7XubN8Vh+uipi5VPQ8OxCGcIr0+2Iq6lZt91Dn5N3lFQaREWa8phAsLodMZzf6Ut+t8fZAMqjbn2v5HSBR0zoHVdV2grSRB5Iu2fxlAkm7cfXltxnUqo4irZqwTROJ7mUjYDDuXWkjVS1uzFl8Cz+24NpfSHlbOa7d9P8r5833nEYlU3ab5kW2UnNGc8/xpTDXq/ls7416XyQFcw9+kS0Cu+G92rctjeT1keNRxjPFB4yxJAORLNwIa2nW98rjBwFr7jyiBS0dOyuoKUlX6T127RwV0Oeg3KJKAZSDECCmrTvY+YaRH0DyzbIfaffX0ittz8qNTQQ/1xO15r13/tp7eI5JgKa12nb1O8iv/g7vMEushPVBvAMW1thMiudR5GdsHUSh+zEn4eNkZ2w/jDWMLLje3c868M/qn38lsRoC1v/vnEgqoM0NZ8OjBoLZC98PW5c06JPbB1Ql3Xditnfs0f6XE6X+YYWT/kfE6zjWJbPN6KS0gf877Y7n8j6+yyjE33YiJxBZpAS2pOdFzPfu9uQVKTz4sJagg5AZNHn0LHbqZNTL6X7G7To5GyzYOvDaBIboRvWrjDp0NgvCg8dZtLY7HWHTIEg2bF1S7BfW3e73gW/u/7eYe+/sC67jNOT1lDPE241aZo1+TwwDpsz7HOSto3UqULec6ZzBgYcDHDclXOWhWvOwvZln2xkupe6ZAR9uXCMmn/f+Fyya5wSDnlaVvolTWPHL/a1DWz/QNa68/5vk56wMWJOBAtgjv2kM2e31G+anjWgZKfadq9/UAQyQiAjsoM0kNxGzUw9AgxeeMBXzPqO1lesMukXtuEmOb8gQ9h0jFHI3gsx9rG5BnNcg2+ynNue/sr1XMsz19TMgPTAEG7ecx/jrQvrQ4w+IQuu+gUYC/Curpz7k0llA+lB+pxdXxOmoKVd9JPXcWsmKyM4575NavhxUonWMSFAvQpqk5oX7WXIDSJMSKFB9Kt73+E0+dmhpk14t4Ez0gFd9/ja6nLAAPZEDaA6OfU5ZWYgFb98fSoShbSo4peuMeRnSfFHbKDPNsSk5PXRaX212fE4ms7PIcULxj6iEqhjCKaxoY3iF0ZSXufteH77pdKREPVazFHB1tsfY+qtJA0O0T47JS5l6PJ8dDlwoDGO7KiZLSNx5RGbVhA7wURS8cLkUsgODCwhYpAVvA/aRL0FatQw/5ApzGfbnY6nWRPuN0Q0Xc7Z623Jr0tO/G1szFcPri2RexeBwm9hZCdqncQhO3HnQdLYovrDOMPIDn6LWvNxsPO17zOKJHVS5NC1/n3jiKsDo8aCdTvthaud69Gs6YCuEHmH/u7KTqZirmNAOi/IAPoxeuak25kEsZ5hfdCJ1y7Ss2awHkCtICLuPmxExqY+O4w67Hkm64edzDOZkB3Iqt2OiRj9vHYQAQhr0xiinP6LNOj8zjtQ96Ov5Vqg/LR1F0Wyqve7UeOEvcv/R7KDvReEF44TOMFQy4poNHTtvM+fCMUX71p9Xz7AKxuZ7qVJyA7eyT3/Tb3jc8ku/uZqb+5H/65ycPa9ykS5oPON85fTJeXykR1kv8Augc3Rfo/TOPUSDoV0WZN0Wk1jS4NG/0MRSIRAxmSn5ZYHGAMUhcrw/KDupUWv3xkDOmhkoQAbRjw8mXWY8CD1bdGk9000xPZqBg2IqmJkRB2IxNhErjUMx6nPXmGMThipuFx92HmxUR5kO0UJ3vf8Ljt4SYso7a6HDmVD4FazqXY/8hpTryBXHLKDCAuMC0QBkCaFscgFMgHPP3LgjRHCZAcKNvQeT1vdDh9OxS+OMJgFyYWtlIXoucaD2oLyH98wc45ISVjNjpBIELCO+/6VPapPVh1OwakrqLlAqoudBhdGdlxjDUo4jOw48oiaqiB2NiYgbGERR5G/RgXdmfxdZkijTZDE6AJ2Ei2ETMglxe7YsNYuK0uTX5ec+NqQdn1yL7VqNmabKrITdx7smp1MIju+d4+LXRSZ8hn0cda/bxwolIcOBIGAoyXsihoL1igMLtd6dK1fW97xb4lsyIEtWK+QmbIvng41dH3Y4D0WTXzX1HOJ/s6U7ATbsdfOAo7Au8gODoopfWtc1WEyjO/iqR8aI7RF79+nrbsoshPsN2iAJonMBJ15SclSNp73RQfh8EMKcdExNxg9DSdi1JwJHva+DIx9shEV2YnaS5OQnbD5Bwnxjc8luyAkLnmCsy6MbAs+PrIDHQEHRMnro9hJto66HbkxMwRtaGQnkT2rNysCoQg4yY5NOlynYcGoAeGY9d69JpLTjCMSLXrty8TlkLSUL3gk4LEQT8eiie8YYoBUL6RQuGojXEY3Ro8CV+Reoy2kMmCDR6F++cS3Q/uA4elSrvCEVyybb4pncYlRgiJDnPSEqIV9+ULvK2b/YAgJjP9eJ47liEdr83gssvMziYERjHeHQY5QuKRrBZU8UiB894S1FUUuXH2H/c0oePYAIsoRdUABjLl5nz5alYfM6Wg4ialVn0NMxAjYZ5PsxJFHGHBB7IJ1R5Ii1ZBzx101OzhsoIAP1LDfOyizIPUgzSDbkLXJOMGQvdByCAZSFkV+cdCES058bSz49j+J5V5kOm7Njr1OIN+L+ZTFomNuNM4AXEhxQYQARbm44uoF1wEFeD64LkNrdjzv7sNOcMgG2QExCFv/vnFIfVi9/IJAzU6VTgJOkI8oAy0le4716Fq/trxvKrKDCOpSTnNus+MxfLjHZEPucfJikpodzJGrHZxUldL9P73pbBNrTbzhK+dOTKXMIVphr7swsuPqF4chyLU5am7s/SiT/n1GPpw8qIODboZDC/rLV7MT3JfhuPT1k+lemqRmJ2z+o9L5hFC65n7ZjC+c8pTTIJ/rbP5t9mvYDnaeQtfQAAAgAElEQVRqpk9WQCZtLBDlLn37dt4XuxhnsKTCKdlR610RyA4CGUd2YFyuXjDdEBZcUpNgL2BzQAHXLHThY0abMxkq++Ips9n0On4s12K0rTr1ig1QKEl4hXASEU5ZWvTTWyYlDIoE9SM44hqRIxz53IM9TziyF7mtHfY6s6pYObSPdkahoLao1wljTF0ITvJBXQoMdUQDcEkUAqkbVWlyVX+Xy6egQXJK3+KjkvldQPoKOayNlL2kZAdksPila3mz2c0czVqV/nQ8TXm2qqYJkR3USvnuAdlxtdWScZ7CuceuaAlqHHDiDAgiUlrK+YQ7FE6XvHpL2ngacrE9Ulra7nqyOTJ62gvDzcboOo0N6WrIaYah0GGfv5iT+uxicyfZYYLQ8/jRZr7DUtyCoi9Gtk8ecRJfELsUJj/3i7bDTmND2hreE0a5OSWMDX0Y/yV8UAYO30AaG44hhZwj+oP0H1wSLQIpAOEB6RP5xe9BOcE4fW3gBEKf3CdNY4taJ1XycTMXfB9hUlFXLyxm4+g+ToccnDqdLu48CNnxrcvIAwpC1jyMIh92cuhEtsiOa/2vXjg9xjhAZNJ1IGoGoRNXsncdkWs4dqIMSBBnpJW61qNPB0SRHcjg9JdvoM4HVJ2SVvomIiX+NDacKDXt+StpybSPzHOSOoz0TtSmtd/zdLMu7NPYUNuJCFPlhgrWcXzaIR+/HdYO3lfWjpzGFWwTWQMw1LFWYagiwtVx3/NMxMJed0n6tdOaw/qV09iC40HdoV2zs27FIicWm+p5OF18JEQcfsAHeznqd1zvWXT0dQZP174MA93XT6Z7qWuuks6/L7ITJnNI13PJE2pVkf7XgutIIR9I+UadbcWKhYaEd+HTFZHmHyb3NhZYHzN4jaGfqj14qHGaKtnJjqGrrSgCiciO/S0HKMNeJ95GMzhdABfyVmXx4r/xOwx1bHZQSvO/fsFsYjiMAIcEVF2V5js8+F7IWv7OTp06dZmQ9DLHUOd17GNITRmnP+FbCflc/NeVN/+chnk0lQ8kaL/nGUYpwMMNb1+wDxj09rdu7Kl21e7AIMUxplJ3gfvt95WNO/idHWmrMfeH94cnE4QARxvAw2Rv+PaGCSUm3xKRdD0o2xlvjGaP+Zumdsh1QEHR0TdUu0eKjtFXVFtyH8YMJYwohjzTcquD0tqFoZXHue7B8TTpsDUXsHJeNx+KAPKIAwqQSmWnHArW8OhOfPQias/REER0kCoBw1AOpJAIIsbT/YiRPJcvEeoMIDc4qAD4uMYqqTFJ5dGkAXI6pY0v3gd1C9IvirMrN2wwhiqOKAd5AXFtxoQN3wzBvIiRjG/KVFZWmuJUkFP7+wmStiaeZcgoLpwOhQM8IL+N2/Wu9r0FW77C2oCjAQZMHLmP+s4OjlLGOOKsExSag8yU8beHIKf1m7ZhY3yoWcuJ5iHiOzv2WO1DLoCbnQYYZ81HYQcvblT76C/MaAvi5Vv/vnEA1/lfPcuHYjxmdGDdnFxzwiRq54SURRmQmIuw9Rhc09Antg5APwu/fdnIJY7/B4GGTFXVl/VLfeeG2UnMAwr6GfIGpw+MYdkHJJXS9c0WSYOS9SHfZyv74tlq7cAIh1NJdD/ad7WJKBJqlRBdAp7QF+12O9U4ZuTZJP26UkGTfCcHzhGb7MAZVZPPR8mzRDTgBMRBPfWbtk1Lqaw+zkOc+7J8fyzJuomzl2L9INMChD5dRqo+JRF3/jvuy87UwFHOwAW6r+pI+XDZxToMypO0J/3DRpFDPOCAFbIDx2lwjK7v7GBPxPcG5bt/si/jECGt2bGtN/23IpAZAonITmZd6FOKwK8LgeweuV3z2LjS2Gp+FLW7R5+HuiZHX5vGEsdwrklstK94CNSUDNVUP/HeuvpdtX18wRFrZCfTmdbnFIF0BJTsqEQoAgkR+LWQHXgRXTV5CeH41d0uEUeJyogHeHPgVZvGAhxq23h+dcK3CV6opuaspvrJFKLaPr7gewXHq6exZTrz+pwiwB9N4DScSgVCEVAE4iNgpyDGOTo9fst6pyKgCCgCioAioAgoAopANhFQspNNNLUtRUARUAQUAUVAEVAEFAFFQBGoNQgo2ak1U6EDUQQUAUVAEVAEFAFFQBFQBBSBbCKgZCebaGpbioAioAgoAoqAIqAIKAKKgCJQaxBQslNrpkIHoggoAoqAIqAIKAKKgCKgCCgC2URAyU420dS2FAFFQBFQBBQBRUARUAQUAUWg1iCgZKfWTIUORBFQBBQBRUARUAQUAUVAEVAEsomAkp1soqltKQKKgCKgCCgCioAioAgoAopArUFAyU6tmQodiCKgCCgCioAioAgoAoqAIqAIZBOBRGRnzeoNdPfwafTNR0uoXv261H9UD9pih/zUePB50qfumUmvPDqP2ndpSJeN70XffLiEHrtjJrVqW59OvqQzzSlZTfsd3do8g/vx+9P3zaKZ01ZRq3b16YzBXam8bC0V9m5CnYoa0WfvLqJ/jZlB69dV0kkXdaK9DyugOnWquvzfqwvNvc1b1avWx56HtEqNNQjYtrs3o7OHFdLfb5hu3gUXxjvk9l7m3zf3m0RzZqymE87vRD99uSx1T16zXLrkph704j/npP4mbTdqkkP7/7E1HX5qe8JXWgUn/I7nBo/tRZ17NMpo7pYsrKD7r59OE79aZto/8oz2KQwyajALD9my8PujWtNpA7skbnXVivV0z8hi2mqnfDr4xLZpz7/5VBk9Mr6UotpOKo+Y36Yt6nnHWbmB6MM3FtKzf59NC+eupfoN69I+LHdHnN6en8/1Pi83QHb+cUsJr5Oe1LZTg2rPvffiAnr1sXk0r3S1+c0lJ2FtYO1MeHmBV+5dbdq47XN4AS1ZUFFNnjEe1zqR9paUV9CYQZPNuO114tML7To3pJZt6tEPny+rhgf6O/+a7vTflxaYuXddA0b3pD67NHW+u+gVH/4iW2Htf/HfxfTu8/PN+2M8uGQ9h+Flr3/Ii31FyQHmccq3y+mxO2dSycSVRkecfHFnmssysd2ezei5B+aEjsVeG9lYj3EE+6FbZ0SO59QBXVJzk988l86+vJB6bptnmsac339tsfn3OVd1M+t+4by1dC/rgOKfVlCfnZsavBswfrZ8B9vB86L7i/rkVWsTe8WbT5eZ9Yt/78f66bi/djTrWJ7FfjP1uxWJ+xWMXO8S9o4uXGvyed+cRelu1zgxN659Gft03HUTdy/FnGUiI65x+3AIk90oeZr2wwoaPWAyrV653kzzmUO60j59C9KmPDiWoj5NnPYBHhrVfxItX7LO2CPdt2pi5Fz0ENaFXoqAIpAZAonIjnQhSuMPx7SmUy7tkjK8YQCNunQSwViEYVk+r4L+MaqEzh/ZnVoU1KMn75lF69dXpgzjt5+dz8ZaKR19Vgc68Pg25rn32NB5/fF5dPGNPWjN6vW0avl6s+hhFC9mo+yy23oRNr91FZX0wI3TDdl6+7n5oX1grBPZ6BRDdwEbr1DIMFyhxO6+ehoV/7iCBo3pRYVbNDavuGDOGvpywhI2tAsMqQu2gXvsvzXJz6W3nimjJ+6aRacP7pJSdq7nkk6TEMgZU1YZBQhFeBYbELn1fmZ8SRvM4v1LF1UYYtib5yAbZKdi7Qb66n9LaJf9WlCStuPKYxjRsfsF3pjLZ+6fbd5pt/1b0nyWh7uY5Ofk1qH+t/QwpMR32cTftQGK/MJg/ejN8jQZlbaj2pj+08rItRUle2IYb71rUzrguDamu6h1gk3W1V4pyyTWaI+tq4zZJPMQ1d9n7yyiDoUNjfMD8tW6QwM6b0Q3+podI8C+SV5u5LtjLFHY/e+VhZHtw+gGIfruk6VpZCcMr7D17xsHfv/6gyV07zXFtO+RBXQUOzGgbz5+q5xef6KMBozuYci5bywiL0nWjE9+o36PGg8cMmMvm0Jr2TGGa8sd8+mi64vYGNxAd1wxlY4/v6P5+8PjSulSXktwgok84u9CdsLaAamUtbPTvi3o5YfnVmtz/uw1NHbwFNaTXQlkaMzAyYbs7Pi75qlnse669m5sjM64/Qomi+ZXON+lbt06oe9o47k5no8rQ3HGuWj+2tB92ddPpntpEhmJkrVMZLdk0spQebIdJy7HUthcQ+6DWMAegT5o07EBte/a0Ow39niV7PwSraXP/tYRyIjsPHP/LPaczTcRlYFjepoNCxc8mI+zhxIbHcjFjMmr6N9jZ6Q828sWr6MPXltovPjw1tzKHhEsbNngxDh45ZG5tM1uzVKRkLJZVcZmIW9O8L5ACcDjDu/vHge1pKfuneXsQwwwm+wEJ/yL9xebtv94Tgc67JR25udJXy83ygakKqyNoKKCUrv54onGC4MIVpy+4wifS8nHea4m7smmcSUkYy5H1P7cv0sishNXHl1kJ9gvInog7EVMsM8d3s0Yn7jgyYScwGgSOYnCGMT/7WfmG+IEg89uC8+J/J41tCs9zcTKJaNRbcAQD1tbPtmLQ3aC7xaH7CSZhziOAJEvkB1bR/jeHWP34Y97wtrHb0mNNtf6940Dz4wbMpnymuYaQgBDXnQgIhO77d/i/x3ZgX7vtR1H+3lh3TZ0qnkfOKimc9Tq7zdOp4EcmcN1K0cFEfXZZremTrIT1g50sqyd3Q9sSQ/fVlqtTcwrovZ/vbobbb9nc7qLHVoHHNvG9GWvu1xe20GyE9WvrIlvP17qfBf8HvaO9nraHM/75Nmly8LGCRxxufZlXz8+sgMd7VpLrn0wE1mLGl9Ye8j+cMlTr+3y6AOOvOx7RAHVzXE7H6MwtLHAPvPh6+W08++x5jc605TsRO2y+psiEB+BjMjO+xx9gcEBA/ACTjvAAoV3/JO3FxmigLQMkJ2Vy9bTrexVW8nRmf15szng2NapNCIxHo/5Swc64rT2oSMWg2TezDXU99R2dCRHZEB2QFJ++Hwpp461Mek0rj5sow8b7lfsNem+ZZO0dDJsfrewcVvAXmQYHIiY4N2236t5KmLlU9Dw7E54eSG98M/ZJs2tS8+qCFGUQSceIZCjbXZvagzjC64tMlGmJ+6eaYgkNuu3+O+IROGCNxJkD55p+54fOT0ExM/XltyHyMkGdrz+8Bl7rjnqBo81jH5pV1IG9zq0wChzuy9El97iiBwMW/Q3jccLYmpHdmTOQBxwT6O8HPqYoxfwfJ14QSd6/K6ZZh5nc0oj3g3v1Y2jajBcQJTxzClMeMYNnmxSGXHB04toH6J8wSuuPOY3r5eGHQgI8Lb73WGf5vRPjkYG5RJRDKQY9Ni6iTHmnuB36NitkUlfwEZ8zhVsuPG45QLxb9g4h57jVJoZU1bS4HG9TGROLpFfREaR/uEiO1FtgBSGrS2f7EWRnbB1EofsxJ0HGDTSXlh/eIcwMuJ7dzzrwz+qffyWxGgLW/++cSCFd9yQKdVkLSjfUWPZwJHysPVor2nRJ7YOgHwiZQ+Rx6nfLTe65gRen5IOKPoA40Gq4l6HtjI60YeNjB9zDF1y+qAuhCj+C5z+i3ReXFhL0AGILPocOnY7MCpl7bTllEikFAfb3GHv5oZMIf0Xkdl6DerQsedUpbHZ627tmqq0bFw2mXaN3zZm8f6ud8Fzrr8jaod0VkQcoHOQplmTzwPjsDnblQm1pG1DP2E/QLYDHAxbsJMGkTPXnIXtyz7ZyHQvTSIjUbLmG59r7kG+XPK0iDNN4BhbV7HB2EAHndDWOG/tK0xWMCeCBTAH0Trsz+2M4yP4vESYNbIT1Iz634pAfAQyIjvYBJs0zWGlWMyGaVOjwOfOWEPYPJBjahtukq8KTys8l3/le7fdo5lRvjDQkZ8uqTRhw0b++oM3lRjv4MBbe5oc8IfHzeCc9ubGWxfWhxh9QhZcYWYYCw/cXEJfTVhsUtka5+fQmlUb0ghRmIKWdtEPNtU/9+/MuGxUVnFSiRbMXUNnDS3ktJV5Js0CqXAgOTDCkaoEo1/y3LEhz5m+mu64cqrzHl9bx53X0UTTYOQg3e6eEcWG6CAShb7GDZ1i5gckaG7pGjqIUwuRYmOPB+Ry7GWT6VRO8YLRehs/s+fBraqlsc2YzO2xIbczp5ocflq7VDrSOVcW0qRvlhuP67IlG9Pgjj6rfVpKnGymBe3r05/6dabxl09NjTUoJ3HlEWmVQewEE0nFC5NLITsgy0LEMDbUHjzCKTkg40g7wvxDpkD8sQFCRoJyDiPUll+XnPjaAAY+uQ+LaIaRnah1EofsxJ0HITtR/eH9oiIvUe8eBztf+z6jSFL2RBZd6983jrg6MGosWLejB0xyrkf8FibvLTkaD8cJIhHQd39hso6oPK6LrisytZXQByDxcC7dedU0duQUmZRFHzZoAzL20OgSOvTkdtSpeyPzTCZkJ9iOvXZQ6xbW5mzWk9BNSGnbm0ka1mz9BnXT1l2UAR3sN44B+/+R7GDvhe4ay44lOJlQFzv1+xUms+GjN8pD8cW7BvdlRDp8spHpXppkrqJkzTc+l+ziby55+pYjPoj2y9WcU/VRUwh5l8tHdoAxbKlFZRXG6QCHQlDWlOzEN2j1TkUgDIGMyQ6KhO+/rphKp64ynp/FC9ZSj23yTF1O0MiCtx4h2ucemG0ID1Lf4HlFaNj2oAcNCCgOGOO4xNg85uwOtOsfWtADTH5AlJDXj8vVh50XG+VBtlOUEDnozNEEH2kRpQ0i8CCTJaTlgYh17VUV1cEVh+yghgnGRYNGdekdrj2Cl18uRA4uvblH6m8gO4i0hN3jawsepDuZKMGwD5ILWynLQQqu8eDgB6QZYs6btcoNrdkREon6J3iFUVf10xfL6ExO20LNBeqj7DS4MLLjGmtQmGFkx5HHz99bXA07GxNEp8IijiJ/SEk78cJOhjTaBEmMLmAn0UIYWnLZRaYrlq5Lk1+XnPjakHZ9cu86lGFTRXbizsMvjez43j0udtlIY4ta/75xwDEEHYi0SKRHhl1RBhrWKArxXevRtX5teYccS2QD9S0P3FhiyAFk5pO3FoUaunEMxikcKUIkQ/R3pmQn2I69dr5kB5WL7GzJBx/gUJzT+bCbN9iJhIgVMhB6b5+Xtu6iDOhgv0EDNElkJujMSxoZysbzvuggHH7T+ZAIRM9BfuBEjJozwcPelxER9MlGVGQnai0lmatfSnaCcz+reJVTnuCcBPletriC9+VyevGhOQT7xJ4vH9mBrYQaXNhScBZjv5fMEGCsaWxqvCsC2UHASXZs0uE6DQtGzc6cCvUW55WjXgaLG6kDMARtZQYitIY3PCgFXJM5ve3+66ZTP6SL1a/jrI1wGd14Ft5H5F6j3ieXPY3wCkNJTPx6WWgfMDxdyhUpd8uXrKcWratO5hKjBCFkvAvqgOzLF3qHFxRFud22aGJS4ZpwdCgu2cF9kkKBd3/mb7M5wtQzla4VVPJIgfDdg3C3q60ocuG6P+xv2OgxRniyog4ogDEHb/EfOVURnuQ7r5xmDobYiwkTsM8m2YkjjzDggtgF644kRQr1Ya6aHXjfcEqW/d5BmUV6Ukf27oFsQ9bu4+jYj0z05BAMpHqK/CJt0iVfvja+5+hb2NoKk3uR6bg1O/Y6wUYOo3Hw2J4mfQ8XHBaNOUVRNue4esEmOzYZC67LMDLie3cfdoJDNsgOxh+2/n3jkPowpA/ZNTuik5pxKivkI8qAFNlzrUefDthUZAdpPyjqxjqBEwjGIPRtkpodYOBqp2JNZWrtYE252kTER7zhZWy4S8oc5NRed2EGtKtf6Ha5NkfNjb0fZdK/j4TAyYO9GVF+RGggk76aneC+jNP1fP1kupcmmasoWfONzzX3OLXPJU9BEorsDDhJsb/5ZAVk0sai+MeVdPeIadSbsT9vRPdU/Z6SnewYutqKIpBxZAfGJY59Rs4qLqlJsBcwDihACs+Zl3U16Q9fsCcOCgFkB0qh6gQzrt84o4NJmUKR3iuPzqXXnywzx1q/xkdYw3OCTRlpcIgowFuH4t2WbeobpQIlFNYH0tYwnm8/XkJDuGanoH0DcxrPJ2+Xc41OA6PUcUkU4lNOPUJ0Rv4u4uFT0KgFwZge5Xc99E9t+bCDjib1I05kxyY78CjhGMt9+TjgI/hkJtS57HZAS/obb0JyXynXf/juAdlxtYU6JJxM5IqWwHDFCUb79G1lvMw/fbncRJuQCmKPB5sgCo+RsgfjAXUjSNdyncYmx3Li1D6ctgdZAe5C7lxkB9ifNqirMZCEUASjPsFlK0a2Tx5RUBvETjCRftF22GlsODL5nCu7GQKDsYHA4b9x3Pqs4tUmjW0Vk/sPOf8a9WU4nQmXRIvg+USaCI6bFvnF70E5wYmBvjYmfrXcK/dJ09ii1gnkA2mJIK5IZcSJTP/hfH7UQsjpdHHnQciOb11GHVAQtuZXs1PEh50cOpEtsuNa/8jn940jt17dajrQ1CNyHc3s6atMLSNqRaIMNBBnrEHXevTpgCiyg7WCdX4eR65x4TTMOGlsqNF59PZSU6ODS1KH8f9xGhsOgsE72qex4Qh6pMlhXV18Q9XeENbOVx8sTq0dOekq2CZk9VXeO7CHgHQhFfdcXqezGFN73SXp1/5sQFi/chpbcDwoOLdrdlDL6sJiUz0Pp4vPyBeHH1KwkNKIDAzXe4KUP88ZGq59Gc/4+sl0L00yV1GyFjW+MJlDzaVLnhCJQT0r7Jve2+fTBHYCI+ukmNNHcVIsoqiofQqTexsLOFqxL8B5jAMPjjuvk3GaKtlRI10RyA4CiciO/S0HGL2DOJUJqWm4YMThewn2d2uO5pBuPY7gICyORSyKVDzDUJjwzoHwzOQoEKI923E9D1Lb2nZqSO+9wEdTc2QASmgPPnkHCgAGODaOwzgXHBsQvLwVrHSCfYDY2N+6seFy1e7AIH3lkXmpugvcb7+vbNzB7+xIW6jfQCgaRydL6gaImL3h2xsmlJh8S0TS9fCeKAiFEdmGlaTrgIJT2PMWvEeKjtFXVFtyH8aMtC+QKXkGUTm7XWx4mKdgX/hOipy6tf1eVQcUYKO0Uw4Fa6ScjGEChaPF++ycb2qj8L0ZOZBCIogYD57HeGAkwQhDSh7Io2usgm9SeRw0ridN+M/CNHzxPpBN6dcUZ7Ncgpg/yRsZjD5s4iBsfbmAFPVOYiTX4xoAEGWcMojaHfv7CZK2Jp5lHBmOCyl9JVzPBPltw1gEv8dky1dYG0jfbM9HM8eR+6jv7ABHfDcmzjrBsfATXllg0lRhrOHYXpwkBxlJMg9R39mxx2ofcgHc7DTAOGs+Cjt4ZKPaR39hRlEQL9/6940DuMKAf/7BOUYHQr8dclJbOoSdJkLKfAZa2HoMrmnoE1sHwMGESCcukFg4mSCnkC8cKCPfcQI5iXNAAZ6Bo+Cx22fyASj42tjG75eB4Lq+fSJpULI+5Ptsn/Lx48F2QF5wcqHofrTvahOGMfYUGJ+o04H+QS0E0n/l2ST9ulJBk3wnByTOJjtwRtXk81HyLNEJOAGxf8E4t1Mqg+OETLn2ZTlBLMm6ibOXYv3A8XcbO1riyIjMVRi+YeOLkl2sw6A8YT9AHc+dV0010UuxT4ADImJCduBEi/OdnYtvLKKXHpqb9r0z7InINNCanewYu9rKbxuBRGTntw2Vvr0iUIVANo/c3hyYutLYNsc4anOfPg91TY69No0ljuFck9hoX/EQqCkZqql+4r119btq+/iCI9bITqYzrc8pAukIKNlRiVAEEiLwayE7iMK6avISwvGru10ijhKVwQtK9Kum8apNYwEOtW08vzrh2wQvVFNzVlP9ZApRbR9f8L2C49WjpzOdeX1OESBSsqNSoAgkRMBOQYxzdHrC5vV2RUARUAQUAUVAEVAEFIEsIaBkJ0tAajOKgCKgCCgCioAioAgoAoqAIlC7EFCyU7vmQ0ejCCgCioAioAgoAoqAIqAIKAJZQkDJTpaA1GYUAUVAEVAEFAFFQBFQBBQBRaB2IaBkp3bNh45GEVAEFAFFQBFQBBQBRUARUASyhICSnSwBqc0oAoqAIqAIKAKKgCKgCCgCikDtQkDJTu2aDx2NIqAIKAKKgCKgCCgCioAioAhkCQElO1kCUptRBBQBRUARUAQUAUVAEVAEFIHahYCSndo1HzoaRUARUAQUAUVAEVAEFAFFQBHIEgKJyM7CigU0cNIlNHN1KdWtU5fO7Xg+Hdf2xNRQKmkDDZ08mD5f+ik1zW1GN/e8lV5e8BK9suA/lJfThP7U7s9UvLqYBnUdYp7B/f+a8096oexZWrxuMTXme07me+atnUfb5G1L+7X8A90/8156bv7TtKGykg4t6EsXd7mU6lBd8/wdpeNo/tr51LJeq2p9nNnh7NRYg1h1atiZrux2NV1XPNK8Cy6M95aeY8y/L5s8gJauW0K/a/F7mrZqauqeBnUb0F87XUDPlD2V+pu0nVunHu3YdCfzbpX8P8EJv+O5gfz3P7Q8IKNp+2nFj3Q9j3Xemrm0e/M9aGTR9SkMMmowCw/ZsrB13jY0rvediVudu3YuDZk0gHo16U1X8HzY183Tr6c3Fr5GUW0nlUfMb4/GPb3jXFdZQffOvJteW/gKrVy/gnLq5FCfJlvThZ0vpqIYz0sHT817nP7N8n15t6tot2Z7VOt3dMlN9F75O7Rqwyrzm0tOwtrA2hk/Y5xX7l1t2rht0WQLWs7vKOvAHqRrnUh7ZbxG/zbrXnO7vU58eiE/N58a121s1rhrXd7a6zbTLubedf2l41/pxHZ/cr676BUf/iJbYe1/tOQD+m75t4T3x3hwyXoOw8te/9BH9hUlB5jHF+Y/T4/M+ReVVyykFvVa0CntT6fpq6ZR34IjjY4LG4u9NrKxHr0Lg2+4dOKFkeMZ2/v21Nw0qtuQzuj4Fzqq9TGm6SfmPUYPzX7A/Pu0DmfRCW1Pom+Wf003Fl9DC9cupA4NOxq8W9UrMHuDyHewHYvqTL0AABY+SURBVDwvur8P655gm1hPY0tG0XuL3qFK3jeA05XdR5h9Qp6dunIKzV07J3G/gpHrXcLe0YVrTT7vm7Mo3e0aJ+bGtS/3n9gv9rqJu5dizqJkJMo+AO7/WfACPVf2DN3UczRdO+3qjGUXbUHnQe6+WPo57dNiXzqk1WE0fOowWsH6U67CRt1oTK/b2Z5omvpbEMP92Q5w2Qd44NaSm2nNhjXGHmldrzVNXTUlpYewLvRSBBSBzBBIRHakC1GeWzMhGdt7fMrwnrTyJ0N2cMGwxEKF4TK461BjZF43bQSryQ0pw3j09Jvo9YWv0t4tfkeXdhlEVUbmXfThkv+Z/4YSEdJx5ZQh5r9v6TWWujcqomXrltLgyf2pa8NC+mLZ56F9YKwzVs8w48EYvuR7H5/7CA0uvJxWb1hNw3i8ZWvL6NKug+jgVoeasX+x9DN6deHLdFHnS43SCraBe+y/dWzYyWyu75S/RX1bH2HGHrwnjpHtmkIhkHPXzDZGwMoNK2lUz7GUbynTzKb+lz81ZeVkQwy7NOySFbKzlOf08XmP0Dkdz6MkbceVx7A5sPsF3rewXGIuj2x9FJ3b6XyWmS/4bzcyxa5rNs1ujbp7wbOJ/+Gtj0zJhDwo8guZg1Fmy6jcE9UGiFjU2nLJrLQrhvGWTbaiIYVXOGXVXieQO1d7b5e/yWtyOR3R+uhUGzDMfXoB8xC1LmH492jci3ry/0G+sAaxfuFkaJHbgpozIYh6dwwmCrvbZ4yNbP/EdicTCNGPK35IIztheIWtf9848PtDcx5kovNv49wZXDjUrOsHZt1P7y56m27sMcroLN9YZF6TrBmvAEfcEDUezNG9M++k9ZXrTQvtGrSn0UxgQORGTL3SEBxcj819mIYXXUvb5m1HIo/4u5CdsHba1W+X0v3b5W/P6/Ttam1OWvET3Tfrbvpjm+PZybA7XTN1uJHRszqek3oW6w4kHUZn3H4Fkh9WfO98l9w6uaHvaMO5OZ6PK0NxxlmyanrovuzrJ9O91CUjL7KTIMw+wHtUOdP6Ux12zIpcZSK7kLnvWa+NmHYVNahT3zgjfs+O2FfZiXv3zDvYEbshBduBrQ5O6VT8MWyuIfdBLEDSH2Vd0L1xkXGONarbKG3tK9n5JVpLn/2tI5AR2Rk25TLj3YDHbWSPG8yGhQsezCfmPcqkZb0xTj5b+onZ1IZ1G0678qaDKIn8N7w1V08ZRs3qNU8pIjEOrmVStHfz36UiIZ8u/dgYm1A6IDtQAl8v+5JumzGG292Nlc7Lzj7QXpTRh99hWDw699/GUzO8+zXmPZ7lDXu7/B0MqQprI9ju98u/IxAyGMJj2LsZp+84wudS8nGeq4l7smlcCcmYw6RuXO87EpGduPLoIjvBfj9YPIFuYE8zjDTbQwfjGrILA0nkJApjEP9/shcb6wTGcNDbJ/I7oug6GlNyi5PsRLWBsYStLZ/sxSE7wXeLQ3aSzINvXaJ/kS+QHTFW8Hffu+MeH/5R7eO3pEaba/37xgFDaDjrwIY5DQ0hgH4THXhz8Q0mav7/jezcWTqe9my+l4moYB3hgs5GtOxhJrEDu15m/nYry/wp7U/lSP6pTrIT1g50sqydnZvuyp77F6u1CWIFbz7wO7bNCTSICc3BBYeavux114QzCYJkJ6pfWROPzP2X813we9g72utpczzvk2eXLgsbJ3DE5dqXff34yA7k3bWWovZB1zgwvnuYdL84/zlqXb9NLLITNvcFHGEZPOlSqqhcSzews0vW6cNzHjJZCbs03c3I8DDe/09s+6e0DI4oDG0s8jji/a/ZDzJBPy4te8DGU8lOTVg12sevFYGMyM7YktH0/YpvOdWimE5qdwohtQTe8YfmPEAT2as2a80sQ3bmV5RxisK1tHZDBe3EKV5ndjgnlUYkxuNezfcxaVlhlxg88ISDMCEdAWQHJOVbJkwntDuJ+7jO2QfaFIVyQ49bTErd9kxi7HQybH4IRcOjCoMDKTbPlD1Jp3c4MxWx8iloGLN3l95uogGXdB1IB7Q8yLxOlEEnqTRIldmqSR82Bj6k/hxd+nLpFxxV+o8ZR78u/Q3xgrccF9IxkCZy+4zb0u6BIYG0H19bch8MBkTYZq6eSWdwOgnmEEa/tCspg/26XEJ3zBif1tfu7HHC/MPz3JkjOkhH6s4Ez06FkDmD1w1jasCkeCpHgZC6gNA/omYgDSA2VZGAbQjhf6Q7wiOMZ/pxVO16NpYKfg7dz1oz06SRHVZwRDVRiSuPRewxs7G7iFMiv+Kojd3v1k22MeMLyiWiGEgxaFu/LY+1iN7naEzz3Oa0ljfAdZXr6JR2p7HxdlpqbCD+SEXAZreAUy1B+Pdsvnfqd5HfMRwZRfqHK7IT1Qain2Fryyd7UWQnbJ3EITtx58GO7IT1h3cIIzu+d8ezPvyj2sdvSYy2sPXvG8e/5vzDEGKfDowayxqOToetR3tNiz6xdUD9uvWNA+p4jrYgVRZr4cCWB9PAwipCImsF/z6kVV/WR5cYnejDRoQcMoP1PLrXOBo341ZeM++adF5cWEvQAYgs+hw6djvQJbJ22jZoR/9d9F61NqFj4IVftX4V9WZjtB5744dxKilSoux1V15RXo3s2Mol2K/8hvd3vQt+d/39/E79aAhHKJGeNIqJH/a+mnweGIfNGcigpG1DX13Me854jnzCwQC9/vGSj5xzFrYv+2Qj0700TEbCxoHINPZj7O9xIzthc/9W+RsmpRLrZTVHX3o17s12yMgU6cFzcJL9Y/bf6ZoeVU5Zn6xgTgQLYA7b5AKWE+yD9qVkp9p2r39QBDJCICOygzQQKMaH5z7EKUxdjdcaUZyV61fSm+WvpRlukq+KlDHktcObd2r7M4zyhYEeDPu63gIbNKI4UHjnd7qIjm7zRxow8WLahaM68DKF9YG2JMUJ/3bVL8BYgLFZzDnySGVrWa8lpzosSyNEYQpaSAjaLmrUg67ofrXBw97sXUYsfhflDZL4l47n0vNctwSj/w3GD+QRbc9YXUKXF15FV0+rSjWCd/szroe6s/Q25z2+toDdyGnDeR5yTe3RHazAJRKFtChscmdwrRPS+EBU+zKxeHD239L6OpSNHnjMjuI5gKfpb7PuIaT3BPO+3yx/ncYxKcLGcAGTFElHuqboBgJx+DMTg+mcDiFpcEgZtFPiZBPLz8mj8zpfRLewp9uOmtlyElcekVYZxE4wkVS8MLkUsgMvoRAxjG0kv89N06/jNJ1yY9Rh/iFTf591n5Hzu2beXk3OYYTa8uuSL18beH+f3PtkL5iWJfLsWidxyE7ceRCyE9Uf3i+M7PjePQ52vvbjGG2+9e8bR1wdGDUWrFusM9d6xG9h8g7ZhTMFERaQ9Ys6X8JE4D6zrEb3Gs+pwZ8ZfXAqp+xAXzww+36je5EO5sNG9NuVU4YaR8q+LfYzz2RCdqAn7XbstVPK6clhbU5Y/D6N4mwApD73arwFXcsZCNDt9rqLIlnBfoMGaE2SlV9KlqLIDn77hAkNonBwgt3YcxQ7e14x2RrI0gjDF3gE9+VjOCrhk41M99KouQqO47CCw+l+3pf2a7E/jeK6SNk7sV/5xueS3dFMzN9mwtOvc39Obf3eOMdQf4y0SLlQy4M9IBj1j5J7YPETO4dBolax7XQkry2syaCsSTqtRnbSoNH/UAQSIZAx2TmAc1NRNL8I3jH21sFLv3+rg+gmjuQEjSykFcDrAYOxHhMepL7BM45UA9uraRMTvAWMfmyWuMTY3I+L+5D3jfzvS7oMMOlmuFx92HmxUR5kO0UJheggUT7SIkr7gs796D6uM8KmilodkDe54tRNVHK+L4yL1vVbE5Qq8oDlQuRgGBOo8Uz0RGE/yDiG3eNrC5EMGDAw7IPkwlbKEvlyjQcFwSC2mHNgFFazIyRyCUd3QHBfmv8CzVxTaiIgqLlAzrydBhdGdlxjDUo4jOw48vjc/GeqYWdjAsIWFnEU+evQoKMxDEEabYIkRgGwk2ihXbgqxe7YsEBibfl1yYmvDcHAJ/euQxk2VWQn7jz80siO793jYhdFpnxGUZz17xsHDCTowJ2b7sK1YLeGKu6osWCNvsN61bUeXevXlver2DstaVxXdhvBB7aMMBF6yMzTZU+EGro+bPAiqKdAPZfo70zJTrAde+0gAusyxvdothc7G+41zqt/c6rRN8u+MsbpAbw/2esuyoAO9hs0QJOQHamLkzaSRoay8bwvOgiHH2pcLu92JU1eOck4EaPmTN7F3pdxQIhPNqIiO1F7qS/6Z4+jN5NbXEinDKYp+saXVHZxP7JOhkweRIdzvW4w88BHdmArnc2k6f6Z9xinA2RWMkPQtkZ2EtmzerMiEIqAk+zYpMN1GhaMmpPZgEWOK5T+tlwoig3meM6RtpUZTmWDwScekBfmP2s83pd0GUgNOR3BVRvhMroxepy6htzrvlzsXY89jfBaolAf4d+wPmB4upQrNnQY3kgfwyVGCVIk4IVEupR9+ULvqD9CUS5OT4HRAsMWVxyyIyRGvE4ouMWJc6I0g0oexrjvnrC2osgFcA+2G/Y3FNTDuMLhEFEHFMCYgxcMBBWhfRRj79VsbzqeT9MC9tkkO3HkEQZc8B2DdUeSItWG09VcNTs4bODwgqPS3jsos0hPAgkH2YasDZjUj2ZxyqAcgoHURJFfpE+65MTXBg7ZSCr3ItNxa3bsdXL11CtMVHFI4TCTfoTraU73BCHfv+WB5r/j6gXXAQV4Prguw8iI79192AkO2SA7IAZh6983DqkPA/m3a3ZEJ8HTDvmIMtDwW9h6dK1fW943FdlBLdJnSz6hUzuczqlxX5pTJMvXlSeq2QEGrnZQxC1r58UFzzvbRMRHvOFfM9GRlDlEme11F2ZAu/o9hE8ClWtz1NzY+1Em/fuMfOwriOQgXRGpyki59dXsBPdlOCF9/WS6l/rIjm0fFHNqZvA0R8kg8Y3PNfdTVk1mZ92LZl9uyCn0dgqmrNW7OI39aj5wA86wOHMFMmlj8cGSCSzLD5l98mZOdZRUOCU7aXDqfygCGSOQcWQHxiXqc6QIVWoS7AWMCMDjrECRGtWXQ8v/5AI8pDchylLYqNCcevXWwtc5urO3Cd8iT/gGjgwhTxh5rDAKUegKIxFH4yIPH1Eh1McgEoJoAIqVw/pA2hPGM41T1EZ0v5aPht7ZeGEeYmO0Q4MOhLA7LolCQKkhVUP+Lqj6FDRqQW4qvp6Q27sTe2lRdI66oqRkB8WUd3CKGk6zQqoUNp8T2p7M+ecb09hgIPnuAdlxtYVoikQkgpEUYIsTjLbiyBby23HoAwqnQU7t8aBOB6ltSBXow/Ut42aMNqdmuY4vfZmLh5HrvD2TYRBenNRnF5u7yE7HBp1o/BZ3co3P1NAUt6C0i5Htk0ekIASxE0ykX7QddhobUn9QoLqc0xxB8vDfSFu4lU/iW1Ax36SxYVN+tuxpPtp8hElPwCXRIjgOrim60WyWIr/4PSgnyDf3tQFsfXKfNI0tap1APpAaAmdA/66D6cfl35toLf4tp9PFnQchO751GXVAQdi7L163yIudHAubLbLjWv8/8UluvjnMz82rpgMb5TQ2x5XPWFXCdQFXm3q3KAMNOhInQrnWo08HRJEdrBW0e1r7M40Mw1ERJ40NZORyXuffLf/GPCcpkTjwA1EVFGAjLc4+jW0213gOmTzQeLZBHqFjwtoBsZO1IyddBdtE1sC77DS6mvWwHJJzIuvRktXT09Zdkn7tOs+wfuU0tuB4Cht2S6vZQZ2jC4tN9TycLj4jXxx+2Duu63GTMdpd7zmITzH9B+t/175sDPUEpxjKgTG2/gvbS4NzBScLTmMNGwdkz0WQosYXJnONchqZ+sid8nem7bn2GFHDCzm6L6e3Qr9P4WiYRGdBEnGi5Nmcnt67yZahcm+/d2d2kN48HRkv73JaeB/jVILTVMlOxratPqgIpCGQiOzY33JAzQ6UIogHLnxLBKcx2d+tOYA9vk3YIEQUBd8Tac4nr0FJwGDChfzrJ+c9wf/3GC2uWGS+3YPUKCgJHBkKI/INPpoaCg1H0Q5kwwpeUPvUE3h5UQ8U7AOGpX2Wvf3WrpoEKCwcgy11F7aylHdyfRtA2toqj0kCh7JhYLZnIoULqX32hm9vmFBi4n2SdD0oWyjVj/mwgvycfOcBBTeysR28R4qO0VdUW3IfxtyJDQocGiDPIOffbvd8Ts+Ddy/YFw6JwEYNgxyRHWzc+BaNnXIoWCPlZDAf/XlUm2P4VKTjTW0Ual7kQAqJIGI8yId+i4nw18u/ooNaHkLr+H9vMhF2jVVSY5LK47VMNHC0tY0v3mf4lMtT/aI4G0XVIOYvcSrOsvXLTK3ZDvk7mgMkEPERIxnf30HqIOQP3w2xv58gaWviWUZxMi5ERXCAB07twdG5we8t2N9xCmsDXkoYUHHkPuo7O6jZwbzFWSc4Fh5EEWukgg8cQbE30k6wlpPMQ9R3duyx2odcADc7DTDOmo/CDmlBUe2jvzCjKIiXb/37xgFckWqFU8WgA3OYCOCEyUF8XL+QMp+BFrYeg2saDiVbB+AUKdS24MLplzjVCnIK+bqMjVr5zk3dOnViHVCAZ+AoeJNrMfGtMVzy/TIYtq5vtkj6kawP+T4bjp4OtnMFH/JxHxNu+8QrV5tIx7p+2kh2xv3Ie0oOr7l9+cCZs+ga/s6KPJukX1cqaJLv5CBiaR9QAEJRk89HybOkyMEJOGDSxVyH2SotpTI4zuPbnuDcl+X7Y0nWTfCbda61hPUD8ohPUgRl5HnOFAnaB/Z30JKQnbiyi4N97MM64CgFUYceFCepTXbwtzjf2Tmv04UmUm5/7wy6BgRda3Zs603/rQhkhkAispNZF/qUIvDrQiCbR25vDmRcaWybYxy1uU+fh7omx16bxhLHcK5JbLSveAjUlAzVVD/x3rr6XbV9fMERa2Qn05nW5xSBdASU7KhEKAIJEfi1kB14EV01eQnh+NXdLhFHicrgBSX6VdN41aaxAIfaNp5fnfBtgheqqTmrqX4yhai2jy/4XsHx6mlsmc68PqcIECnZUSlQBBIiYKcgxjk6PWHzersioAgoAoqAIqAIKAKKQJYQULKTJSC1GUVAEVAEFAFFQBFQBBQBRUARqF0IKNmpXfOho1EEFAFFQBFQBBQBRUARUAQUgSwhoGQnS0BqM4qAIqAIKAKKgCKgCCgCioAiULsQULJTu+ZDR6MIKAKKgCKgCCgCioAioAgoAllCQMlOloDUZhQBRUARUAQUAUVAEVAEFAFFoHYhoGSnds2HjkYRUAQUAUVAEVAEFAFFQBFQBLKEgJKdLAGpzSgCioAioAgoAoqAIqAIKAKKQO1CQMlO7ZoPHY0ioAgoAoqAIqAIKAKKgCKgCGQJASU7WQJSm1EEFAFFQBFQBBQBRUARUAQUgdqFgJKd2jUfOhpFQBFQBBQBRUARUAQUAUVAEcgSAkp2sgSkNqMIKAKKgCKgCCgCioAioAgoArULASU7tWs+dDSKgCKgCCgCioAioAgoAoqAIpAlBJTsZAlIbUYRUAQUAUVAEVAEFAFFQBFQBGoXAv8HpRdazSTJSdE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2" name="Rectangle 157"/>
          <p:cNvSpPr>
            <a:spLocks noChangeArrowheads="1"/>
          </p:cNvSpPr>
          <p:nvPr/>
        </p:nvSpPr>
        <p:spPr bwMode="auto">
          <a:xfrm>
            <a:off x="1262594" y="6209488"/>
            <a:ext cx="8643406" cy="648512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dirty="0" smtClean="0">
              <a:solidFill>
                <a:schemeClr val="accent2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dirty="0" smtClean="0">
              <a:solidFill>
                <a:schemeClr val="accent2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smtClean="0">
                <a:solidFill>
                  <a:schemeClr val="accent2"/>
                </a:solidFill>
              </a:rPr>
              <a:t>Full </a:t>
            </a:r>
            <a:r>
              <a:rPr lang="en-GB" sz="1200" dirty="0">
                <a:solidFill>
                  <a:schemeClr val="accent2"/>
                </a:solidFill>
              </a:rPr>
              <a:t>GSICS Product </a:t>
            </a:r>
            <a:r>
              <a:rPr lang="en-GB" sz="1200" dirty="0" err="1">
                <a:solidFill>
                  <a:schemeClr val="accent2"/>
                </a:solidFill>
              </a:rPr>
              <a:t>Catalog</a:t>
            </a:r>
            <a:r>
              <a:rPr lang="en-GB" sz="1200" dirty="0">
                <a:solidFill>
                  <a:schemeClr val="accent2"/>
                </a:solidFill>
              </a:rPr>
              <a:t> available at </a:t>
            </a:r>
            <a:r>
              <a:rPr lang="en-GB" sz="1200" dirty="0">
                <a:solidFill>
                  <a:schemeClr val="accent2"/>
                </a:solidFill>
                <a:hlinkClick r:id="rId3"/>
              </a:rPr>
              <a:t>http://</a:t>
            </a:r>
            <a:r>
              <a:rPr lang="en-GB" sz="1200" dirty="0" smtClean="0">
                <a:solidFill>
                  <a:schemeClr val="accent2"/>
                </a:solidFill>
                <a:hlinkClick r:id="rId3"/>
              </a:rPr>
              <a:t>www.star.nesdis.noaa.gov/smcd/GCC/ProductCatalog.php</a:t>
            </a:r>
          </a:p>
        </p:txBody>
      </p:sp>
      <p:graphicFrame>
        <p:nvGraphicFramePr>
          <p:cNvPr id="17409" name="Group 1"/>
          <p:cNvGraphicFramePr>
            <a:graphicFrameLocks noGrp="1"/>
          </p:cNvGraphicFramePr>
          <p:nvPr/>
        </p:nvGraphicFramePr>
        <p:xfrm>
          <a:off x="238087" y="930276"/>
          <a:ext cx="9448874" cy="552767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12660"/>
                <a:gridCol w="2061831"/>
                <a:gridCol w="1515682"/>
                <a:gridCol w="1479451"/>
                <a:gridCol w="1679306"/>
                <a:gridCol w="1599944"/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GPRC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Monitored Instrument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Reference Instrument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GSICS NRT Correction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GSICS Re-Analysis Correction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GSICS Bias Monitoring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horzOverflow="overflow">
                    <a:solidFill>
                      <a:schemeClr val="accent1"/>
                    </a:solidFill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EUMETSAT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Meteosat-8 – 10 }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Meteosat-7  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Metop-A/IASI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Operational</a:t>
                      </a:r>
                      <a:b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Demo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Operational</a:t>
                      </a:r>
                      <a:b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Demo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Plots RAC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JMA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MTSAT-1R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MTSAT-2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Himawari-8/AHI</a:t>
                      </a: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IASI (+ AIRS)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Prototype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Demo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Prototype</a:t>
                      </a: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Prototype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Demo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Prototype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Plots RAC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</a:tr>
              <a:tr h="611188"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NOAA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GOES-13 &amp; -15 Imager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GOES-11 &amp; -12 Imager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IASI (+ AIRS)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Pre-op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Demo</a:t>
                      </a: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Pre-op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Demo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Plots RAC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</a:tr>
              <a:tr h="5365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GOES Sounder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IASI (+ AIRS)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Development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Development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CMA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FY2C – E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IASI (+ AIRS)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Development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Development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Plots RAC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KMA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COMS-1</a:t>
                      </a: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IASI</a:t>
                      </a: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Prototype</a:t>
                      </a: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Prototype</a:t>
                      </a: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ISRO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INSAT-3D</a:t>
                      </a: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IASI</a:t>
                      </a: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Development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Development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</a:tr>
            </a:tbl>
          </a:graphicData>
        </a:graphic>
      </p:graphicFrame>
      <p:sp>
        <p:nvSpPr>
          <p:cNvPr id="16451" name="Text Box 156"/>
          <p:cNvSpPr txBox="1">
            <a:spLocks noChangeArrowheads="1"/>
          </p:cNvSpPr>
          <p:nvPr/>
        </p:nvSpPr>
        <p:spPr bwMode="auto">
          <a:xfrm>
            <a:off x="0" y="274639"/>
            <a:ext cx="9905999" cy="655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dirty="0">
                <a:solidFill>
                  <a:srgbClr val="000000"/>
                </a:solidFill>
                <a:latin typeface="Calibri" pitchFamily="34" charset="0"/>
              </a:rPr>
              <a:t>GSICS </a:t>
            </a:r>
            <a:r>
              <a:rPr lang="en-GB" sz="4400" b="0" dirty="0" smtClean="0">
                <a:solidFill>
                  <a:srgbClr val="000000"/>
                </a:solidFill>
                <a:latin typeface="Calibri" pitchFamily="34" charset="0"/>
              </a:rPr>
              <a:t>GEO-LEO IR Product </a:t>
            </a:r>
            <a:r>
              <a:rPr lang="en-GB" sz="4400" b="0" dirty="0">
                <a:solidFill>
                  <a:srgbClr val="000000"/>
                </a:solidFill>
                <a:latin typeface="Calibri" pitchFamily="34" charset="0"/>
              </a:rPr>
              <a:t>Status </a:t>
            </a:r>
            <a:r>
              <a:rPr lang="en-GB" sz="4400" b="0" dirty="0" smtClean="0">
                <a:solidFill>
                  <a:srgbClr val="000000"/>
                </a:solidFill>
                <a:latin typeface="Calibri" pitchFamily="34" charset="0"/>
              </a:rPr>
              <a:t>2015-09</a:t>
            </a:r>
            <a:endParaRPr lang="en-GB" sz="44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GSICS GEO-LEO IR Products</a:t>
            </a:r>
          </a:p>
          <a:p>
            <a:pPr lvl="1"/>
            <a:r>
              <a:rPr lang="en-GB" dirty="0" smtClean="0"/>
              <a:t>Intro to Hyperspectral SNO with </a:t>
            </a:r>
            <a:r>
              <a:rPr lang="en-GB" dirty="0" err="1" smtClean="0"/>
              <a:t>MetopA</a:t>
            </a:r>
            <a:r>
              <a:rPr lang="en-GB" dirty="0" smtClean="0"/>
              <a:t>/IASI</a:t>
            </a:r>
          </a:p>
          <a:p>
            <a:pPr lvl="1"/>
            <a:r>
              <a:rPr lang="en-GB" dirty="0" smtClean="0"/>
              <a:t>Product Status</a:t>
            </a:r>
          </a:p>
          <a:p>
            <a:pPr lvl="1"/>
            <a:r>
              <a:rPr lang="en-GB" dirty="0" smtClean="0"/>
              <a:t>Plotting Tool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Development of </a:t>
            </a:r>
            <a:r>
              <a:rPr lang="en-GB" i="1" dirty="0" smtClean="0">
                <a:solidFill>
                  <a:srgbClr val="FF0000"/>
                </a:solidFill>
              </a:rPr>
              <a:t>Prime GSICS Corrections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Issues for GSICS Users</a:t>
            </a:r>
          </a:p>
          <a:p>
            <a:pPr lvl="1"/>
            <a:r>
              <a:rPr lang="en-GB" dirty="0" smtClean="0"/>
              <a:t>Product Update Frequency</a:t>
            </a:r>
          </a:p>
          <a:p>
            <a:r>
              <a:rPr lang="en-GB" dirty="0" smtClean="0"/>
              <a:t>GEO-GEO Test Case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Situation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10186"/>
            <a:ext cx="8915400" cy="4664514"/>
          </a:xfrm>
        </p:spPr>
        <p:txBody>
          <a:bodyPr/>
          <a:lstStyle/>
          <a:p>
            <a:r>
              <a:rPr lang="en-GB" dirty="0" smtClean="0"/>
              <a:t>GSICS Inter-Calibration Products</a:t>
            </a:r>
          </a:p>
          <a:p>
            <a:pPr lvl="1"/>
            <a:r>
              <a:rPr lang="en-GB" dirty="0" smtClean="0"/>
              <a:t>Defined by (1 Monitored – 1 Reference) Instrument</a:t>
            </a:r>
          </a:p>
          <a:p>
            <a:r>
              <a:rPr lang="en-GB" dirty="0" smtClean="0"/>
              <a:t>GEO-LEO IR Products based on </a:t>
            </a:r>
            <a:r>
              <a:rPr lang="en-GB" dirty="0" err="1" smtClean="0"/>
              <a:t>MetopA</a:t>
            </a:r>
            <a:r>
              <a:rPr lang="en-GB" dirty="0" smtClean="0"/>
              <a:t>/IASI</a:t>
            </a:r>
          </a:p>
          <a:p>
            <a:pPr lvl="1"/>
            <a:r>
              <a:rPr lang="en-GB" dirty="0" smtClean="0"/>
              <a:t>Based on SNO method</a:t>
            </a:r>
          </a:p>
          <a:p>
            <a:pPr lvl="1"/>
            <a:r>
              <a:rPr lang="en-GB" dirty="0" smtClean="0"/>
              <a:t>Submitted to Operational mode</a:t>
            </a:r>
          </a:p>
          <a:p>
            <a:pPr lvl="1">
              <a:buNone/>
            </a:pPr>
            <a:r>
              <a:rPr lang="en-GB" dirty="0" smtClean="0"/>
              <a:t>+ Aqua/AIRS as transfer to characterise diurnal variations</a:t>
            </a:r>
          </a:p>
          <a:p>
            <a:r>
              <a:rPr lang="en-GB" dirty="0" smtClean="0"/>
              <a:t>GEO-LEO VIS Products based on Aqua/MODIS</a:t>
            </a:r>
          </a:p>
          <a:p>
            <a:pPr lvl="1"/>
            <a:r>
              <a:rPr lang="en-GB" dirty="0" smtClean="0"/>
              <a:t>Based on DCC method</a:t>
            </a:r>
          </a:p>
          <a:p>
            <a:pPr lvl="1"/>
            <a:r>
              <a:rPr lang="en-GB" dirty="0" smtClean="0"/>
              <a:t>Submitted to Demonstration mode</a:t>
            </a:r>
          </a:p>
          <a:p>
            <a:pPr>
              <a:buNone/>
            </a:pPr>
            <a:endParaRPr lang="en-GB" dirty="0" smtClean="0"/>
          </a:p>
          <a:p>
            <a:pPr lvl="1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 for Prime GSICS Products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48736"/>
            <a:ext cx="8915400" cy="4525963"/>
          </a:xfrm>
        </p:spPr>
        <p:txBody>
          <a:bodyPr/>
          <a:lstStyle/>
          <a:p>
            <a:r>
              <a:rPr lang="en-GB" sz="2800" dirty="0" smtClean="0"/>
              <a:t>New reference instruments becoming available</a:t>
            </a:r>
          </a:p>
          <a:p>
            <a:pPr lvl="1"/>
            <a:r>
              <a:rPr lang="en-GB" sz="2400" dirty="0" err="1" smtClean="0"/>
              <a:t>MetopB</a:t>
            </a:r>
            <a:r>
              <a:rPr lang="en-GB" sz="2400" dirty="0" smtClean="0"/>
              <a:t>/IASI, SNPP/</a:t>
            </a:r>
            <a:r>
              <a:rPr lang="en-GB" sz="2400" dirty="0" err="1" smtClean="0"/>
              <a:t>CrIS</a:t>
            </a:r>
            <a:r>
              <a:rPr lang="en-GB" sz="2400" dirty="0" smtClean="0"/>
              <a:t>, ...</a:t>
            </a:r>
          </a:p>
          <a:p>
            <a:pPr lvl="1"/>
            <a:r>
              <a:rPr lang="en-GB" sz="2400" dirty="0" smtClean="0"/>
              <a:t>VIIRS, ...</a:t>
            </a:r>
          </a:p>
          <a:p>
            <a:r>
              <a:rPr lang="en-GB" sz="2800" dirty="0" smtClean="0"/>
              <a:t>Need to define Archive Recalibration Corrections</a:t>
            </a:r>
          </a:p>
          <a:p>
            <a:pPr lvl="1"/>
            <a:r>
              <a:rPr lang="en-GB" sz="2400" dirty="0" smtClean="0"/>
              <a:t>To support generation of FCDRs</a:t>
            </a:r>
          </a:p>
          <a:p>
            <a:r>
              <a:rPr lang="en-GB" sz="2800" dirty="0" smtClean="0"/>
              <a:t>Aim to blend multiple references</a:t>
            </a:r>
          </a:p>
          <a:p>
            <a:pPr lvl="1"/>
            <a:r>
              <a:rPr lang="en-GB" sz="2400" dirty="0" smtClean="0"/>
              <a:t>After bias adjustment </a:t>
            </a:r>
          </a:p>
          <a:p>
            <a:pPr lvl="1"/>
            <a:r>
              <a:rPr lang="en-GB" sz="2400" dirty="0" smtClean="0"/>
              <a:t>Define a </a:t>
            </a:r>
            <a:r>
              <a:rPr lang="en-GB" sz="2400" i="1" dirty="0" smtClean="0"/>
              <a:t>Primary GSICS Reference </a:t>
            </a:r>
            <a:r>
              <a:rPr lang="en-GB" sz="2400" dirty="0" smtClean="0"/>
              <a:t>by consensus</a:t>
            </a:r>
          </a:p>
          <a:p>
            <a:r>
              <a:rPr lang="en-GB" sz="2800" dirty="0" smtClean="0">
                <a:solidFill>
                  <a:schemeClr val="accent1"/>
                </a:solidFill>
              </a:rPr>
              <a:t>More methods becoming available</a:t>
            </a:r>
          </a:p>
          <a:p>
            <a:pPr lvl="1"/>
            <a:r>
              <a:rPr lang="en-GB" sz="2400" dirty="0" smtClean="0">
                <a:solidFill>
                  <a:schemeClr val="accent1"/>
                </a:solidFill>
              </a:rPr>
              <a:t>DCC, Lunar, Rayleigh, ...</a:t>
            </a:r>
          </a:p>
          <a:p>
            <a:pPr lvl="1"/>
            <a:r>
              <a:rPr lang="en-GB" sz="2400" dirty="0" smtClean="0">
                <a:solidFill>
                  <a:schemeClr val="accent1"/>
                </a:solidFill>
              </a:rPr>
              <a:t>Ultimately aim to combine multiple methods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48736"/>
            <a:ext cx="8915400" cy="4525963"/>
          </a:xfrm>
        </p:spPr>
        <p:txBody>
          <a:bodyPr/>
          <a:lstStyle/>
          <a:p>
            <a:r>
              <a:rPr lang="en-GB" dirty="0" smtClean="0"/>
              <a:t>Long-term continuity of GSICS Products</a:t>
            </a:r>
          </a:p>
          <a:p>
            <a:pPr lvl="1"/>
            <a:r>
              <a:rPr lang="en-GB" dirty="0" smtClean="0"/>
              <a:t>Without calibration jumps between references</a:t>
            </a:r>
          </a:p>
          <a:p>
            <a:pPr lvl="1"/>
            <a:r>
              <a:rPr lang="en-GB" dirty="0" smtClean="0"/>
              <a:t>Although their uncertainty will change...</a:t>
            </a:r>
          </a:p>
          <a:p>
            <a:r>
              <a:rPr lang="en-GB" dirty="0" smtClean="0"/>
              <a:t>Ensuring Traceability </a:t>
            </a:r>
          </a:p>
          <a:p>
            <a:pPr lvl="1"/>
            <a:r>
              <a:rPr lang="en-GB" dirty="0" smtClean="0"/>
              <a:t>back to single Primary Reference</a:t>
            </a:r>
          </a:p>
          <a:p>
            <a:pPr lvl="1"/>
            <a:r>
              <a:rPr lang="en-GB" dirty="0" smtClean="0"/>
              <a:t>For each Spectral Band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Radiometric Consistency</a:t>
            </a:r>
          </a:p>
          <a:p>
            <a:pPr lvl="1"/>
            <a:r>
              <a:rPr lang="en-GB" dirty="0" smtClean="0">
                <a:solidFill>
                  <a:schemeClr val="accent1"/>
                </a:solidFill>
              </a:rPr>
              <a:t>Cover a broad range of applicability</a:t>
            </a:r>
            <a:endParaRPr lang="en-GB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/>
          <p:cNvGraphicFramePr>
            <a:graphicFrameLocks noGrp="1"/>
          </p:cNvGraphicFramePr>
          <p:nvPr>
            <p:ph sz="quarter" idx="2"/>
          </p:nvPr>
        </p:nvGraphicFramePr>
        <p:xfrm>
          <a:off x="5178426" y="1606552"/>
          <a:ext cx="4419600" cy="216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12"/>
          <p:cNvGraphicFramePr>
            <a:graphicFrameLocks/>
          </p:cNvGraphicFramePr>
          <p:nvPr/>
        </p:nvGraphicFramePr>
        <p:xfrm>
          <a:off x="5178426" y="1606552"/>
          <a:ext cx="4419600" cy="216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 sz="quarter"/>
          </p:nvPr>
        </p:nvSpPr>
        <p:spPr>
          <a:xfrm>
            <a:off x="600501" y="128588"/>
            <a:ext cx="8711775" cy="1090612"/>
          </a:xfrm>
        </p:spPr>
        <p:txBody>
          <a:bodyPr/>
          <a:lstStyle/>
          <a:p>
            <a:r>
              <a:rPr lang="en-GB" sz="3600" dirty="0" smtClean="0"/>
              <a:t>Introducing </a:t>
            </a:r>
            <a:r>
              <a:rPr lang="en-GB" sz="3600" i="1" dirty="0" smtClean="0"/>
              <a:t>Prime GSICS Corrections</a:t>
            </a:r>
            <a:endParaRPr lang="en-GB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20674" y="1351128"/>
            <a:ext cx="5118101" cy="4817659"/>
          </a:xfrm>
        </p:spPr>
        <p:txBody>
          <a:bodyPr/>
          <a:lstStyle/>
          <a:p>
            <a:r>
              <a:rPr lang="en-GB" sz="2400" dirty="0" smtClean="0"/>
              <a:t>Define one </a:t>
            </a:r>
            <a:r>
              <a:rPr lang="en-GB" sz="2400" i="1" dirty="0" smtClean="0"/>
              <a:t>Primary GSICS Reference</a:t>
            </a:r>
          </a:p>
          <a:p>
            <a:pPr lvl="1"/>
            <a:r>
              <a:rPr lang="en-GB" sz="2000" dirty="0" smtClean="0"/>
              <a:t>For each spectral band/application</a:t>
            </a:r>
          </a:p>
          <a:p>
            <a:pPr lvl="1"/>
            <a:r>
              <a:rPr lang="en-GB" sz="2000" dirty="0" smtClean="0"/>
              <a:t>By consensus agreement within GSICS</a:t>
            </a:r>
          </a:p>
          <a:p>
            <a:r>
              <a:rPr lang="en-GB" sz="2400" dirty="0" smtClean="0"/>
              <a:t>Use others as </a:t>
            </a:r>
            <a:r>
              <a:rPr lang="en-GB" sz="2400" i="1" dirty="0" smtClean="0"/>
              <a:t>Transfer References</a:t>
            </a:r>
            <a:r>
              <a:rPr lang="en-GB" sz="2400" dirty="0" smtClean="0"/>
              <a:t> </a:t>
            </a:r>
          </a:p>
          <a:p>
            <a:r>
              <a:rPr lang="en-GB" sz="2400" b="1" dirty="0" smtClean="0"/>
              <a:t>Blend </a:t>
            </a:r>
            <a:r>
              <a:rPr lang="en-GB" sz="2400" dirty="0" smtClean="0"/>
              <a:t>corrections from all references</a:t>
            </a:r>
          </a:p>
          <a:p>
            <a:pPr lvl="1"/>
            <a:r>
              <a:rPr lang="en-GB" sz="2000" dirty="0" smtClean="0"/>
              <a:t>After modifying Corrections </a:t>
            </a:r>
            <a:br>
              <a:rPr lang="en-GB" sz="2000" dirty="0" smtClean="0"/>
            </a:br>
            <a:r>
              <a:rPr lang="en-GB" sz="2000" dirty="0" smtClean="0"/>
              <a:t>to </a:t>
            </a:r>
            <a:r>
              <a:rPr lang="en-GB" sz="2000" i="1" dirty="0" smtClean="0"/>
              <a:t>Primary GSICS Reference</a:t>
            </a:r>
          </a:p>
          <a:p>
            <a:r>
              <a:rPr lang="en-GB" sz="2400" dirty="0" smtClean="0"/>
              <a:t>Ensures long-term continuity</a:t>
            </a:r>
          </a:p>
          <a:p>
            <a:pPr lvl="1"/>
            <a:r>
              <a:rPr lang="en-GB" sz="2000" dirty="0" smtClean="0"/>
              <a:t>Without calibration jumps</a:t>
            </a:r>
          </a:p>
          <a:p>
            <a:r>
              <a:rPr lang="en-GB" sz="2400" dirty="0" smtClean="0"/>
              <a:t>Ensures Traceability </a:t>
            </a:r>
          </a:p>
          <a:p>
            <a:pPr lvl="1"/>
            <a:r>
              <a:rPr lang="en-GB" sz="2000" dirty="0" smtClean="0"/>
              <a:t>back to single Primary Reference</a:t>
            </a:r>
          </a:p>
          <a:p>
            <a:r>
              <a:rPr lang="en-IE" sz="2400" dirty="0" smtClean="0"/>
              <a:t>Simplifies users’ implementation</a:t>
            </a:r>
          </a:p>
          <a:p>
            <a:r>
              <a:rPr lang="en-IE" sz="2400" i="1" dirty="0" smtClean="0"/>
              <a:t>Could also blend multiple methods?</a:t>
            </a: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sz="quarter" idx="4"/>
          </p:nvPr>
        </p:nvGraphicFramePr>
        <p:xfrm>
          <a:off x="5178426" y="3921125"/>
          <a:ext cx="4419600" cy="2163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8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95300" y="98556"/>
            <a:ext cx="8915400" cy="954087"/>
          </a:xfrm>
        </p:spPr>
        <p:txBody>
          <a:bodyPr/>
          <a:lstStyle/>
          <a:p>
            <a:r>
              <a:rPr lang="en-GB" sz="4000" dirty="0" smtClean="0"/>
              <a:t>Correcting the Corrections </a:t>
            </a:r>
            <a:br>
              <a:rPr lang="en-GB" sz="4000" dirty="0" smtClean="0"/>
            </a:br>
            <a:r>
              <a:rPr lang="en-GB" sz="4000" dirty="0" smtClean="0"/>
              <a:t>and Blending References</a:t>
            </a:r>
          </a:p>
        </p:txBody>
      </p:sp>
      <p:sp>
        <p:nvSpPr>
          <p:cNvPr id="93" name="AutoShape 20"/>
          <p:cNvSpPr>
            <a:spLocks noChangeAspect="1" noChangeArrowheads="1"/>
          </p:cNvSpPr>
          <p:nvPr/>
        </p:nvSpPr>
        <p:spPr bwMode="auto">
          <a:xfrm>
            <a:off x="1667359" y="1411855"/>
            <a:ext cx="1568265" cy="946560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700"/>
          </a:p>
        </p:txBody>
      </p:sp>
      <p:sp>
        <p:nvSpPr>
          <p:cNvPr id="94" name="Text Box 13"/>
          <p:cNvSpPr txBox="1">
            <a:spLocks noChangeAspect="1" noChangeArrowheads="1"/>
          </p:cNvSpPr>
          <p:nvPr/>
        </p:nvSpPr>
        <p:spPr bwMode="auto">
          <a:xfrm>
            <a:off x="1667359" y="1560056"/>
            <a:ext cx="1554508" cy="78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Reference-1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(Primary)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5" name="AutoShape 20"/>
          <p:cNvSpPr>
            <a:spLocks noChangeAspect="1" noChangeArrowheads="1"/>
          </p:cNvSpPr>
          <p:nvPr/>
        </p:nvSpPr>
        <p:spPr bwMode="auto">
          <a:xfrm>
            <a:off x="4081662" y="1411855"/>
            <a:ext cx="1568265" cy="946560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700"/>
          </a:p>
        </p:txBody>
      </p:sp>
      <p:sp>
        <p:nvSpPr>
          <p:cNvPr id="96" name="Text Box 13"/>
          <p:cNvSpPr txBox="1">
            <a:spLocks noChangeAspect="1" noChangeArrowheads="1"/>
          </p:cNvSpPr>
          <p:nvPr/>
        </p:nvSpPr>
        <p:spPr bwMode="auto">
          <a:xfrm>
            <a:off x="4081662" y="1554303"/>
            <a:ext cx="1554508" cy="78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Monitored Instrument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 Box 73"/>
          <p:cNvSpPr txBox="1">
            <a:spLocks noChangeAspect="1" noChangeArrowheads="1"/>
          </p:cNvSpPr>
          <p:nvPr/>
        </p:nvSpPr>
        <p:spPr bwMode="auto">
          <a:xfrm>
            <a:off x="2826362" y="2754419"/>
            <a:ext cx="1554508" cy="662653"/>
          </a:xfrm>
          <a:prstGeom prst="rect">
            <a:avLst/>
          </a:prstGeom>
          <a:solidFill>
            <a:schemeClr val="accent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GSICS Correction, g</a:t>
            </a:r>
            <a:r>
              <a:rPr kumimoji="0" lang="en-US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Mon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1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AutoShape 20"/>
          <p:cNvSpPr>
            <a:spLocks noChangeAspect="1" noChangeArrowheads="1"/>
          </p:cNvSpPr>
          <p:nvPr/>
        </p:nvSpPr>
        <p:spPr bwMode="auto">
          <a:xfrm>
            <a:off x="6355131" y="1411855"/>
            <a:ext cx="1568265" cy="946560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700"/>
          </a:p>
        </p:txBody>
      </p:sp>
      <p:sp>
        <p:nvSpPr>
          <p:cNvPr id="99" name="Text Box 13"/>
          <p:cNvSpPr txBox="1">
            <a:spLocks noChangeAspect="1" noChangeArrowheads="1"/>
          </p:cNvSpPr>
          <p:nvPr/>
        </p:nvSpPr>
        <p:spPr bwMode="auto">
          <a:xfrm>
            <a:off x="6368888" y="1554303"/>
            <a:ext cx="1554508" cy="78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Reference-2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(Transfer)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 Box 73"/>
          <p:cNvSpPr txBox="1">
            <a:spLocks noChangeAspect="1" noChangeArrowheads="1"/>
          </p:cNvSpPr>
          <p:nvPr/>
        </p:nvSpPr>
        <p:spPr bwMode="auto">
          <a:xfrm>
            <a:off x="5240665" y="2754419"/>
            <a:ext cx="1554508" cy="662653"/>
          </a:xfrm>
          <a:prstGeom prst="rect">
            <a:avLst/>
          </a:prstGeom>
          <a:solidFill>
            <a:schemeClr val="accent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GSICS Correction, g</a:t>
            </a:r>
            <a:r>
              <a:rPr kumimoji="0" lang="en-US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Mon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2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AutoShape 20"/>
          <p:cNvSpPr>
            <a:spLocks noChangeAspect="1" noChangeArrowheads="1"/>
          </p:cNvSpPr>
          <p:nvPr/>
        </p:nvSpPr>
        <p:spPr bwMode="auto">
          <a:xfrm>
            <a:off x="5240665" y="5836442"/>
            <a:ext cx="1568265" cy="946560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700"/>
          </a:p>
        </p:txBody>
      </p:sp>
      <p:sp>
        <p:nvSpPr>
          <p:cNvPr id="102" name="Text Box 13"/>
          <p:cNvSpPr txBox="1">
            <a:spLocks noChangeAspect="1" noChangeArrowheads="1"/>
          </p:cNvSpPr>
          <p:nvPr/>
        </p:nvSpPr>
        <p:spPr bwMode="auto">
          <a:xfrm>
            <a:off x="5240665" y="6044227"/>
            <a:ext cx="1554508" cy="62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Mon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1</a:t>
            </a:r>
            <a:endParaRPr lang="en-US" sz="1800" b="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3" name="Text Box 73"/>
          <p:cNvSpPr txBox="1">
            <a:spLocks noChangeAspect="1" noChangeArrowheads="1"/>
          </p:cNvSpPr>
          <p:nvPr/>
        </p:nvSpPr>
        <p:spPr bwMode="auto">
          <a:xfrm>
            <a:off x="4060724" y="3846491"/>
            <a:ext cx="1554508" cy="662653"/>
          </a:xfrm>
          <a:prstGeom prst="rect">
            <a:avLst/>
          </a:prstGeom>
          <a:solidFill>
            <a:srgbClr val="CDE3A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Delta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Correction, g</a:t>
            </a:r>
            <a:r>
              <a:rPr kumimoji="0" lang="en-US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1/2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1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5" name="Straight Arrow Connector 104"/>
          <p:cNvCxnSpPr>
            <a:cxnSpLocks noChangeAspect="1"/>
            <a:stCxn id="93" idx="3"/>
            <a:endCxn id="97" idx="0"/>
          </p:cNvCxnSpPr>
          <p:nvPr/>
        </p:nvCxnSpPr>
        <p:spPr>
          <a:xfrm>
            <a:off x="2451492" y="2358415"/>
            <a:ext cx="1152124" cy="39600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cxnSpLocks noChangeAspect="1"/>
            <a:stCxn id="95" idx="3"/>
            <a:endCxn id="97" idx="0"/>
          </p:cNvCxnSpPr>
          <p:nvPr/>
        </p:nvCxnSpPr>
        <p:spPr>
          <a:xfrm flipH="1">
            <a:off x="3603616" y="2358415"/>
            <a:ext cx="1262178" cy="39600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cxnSpLocks noChangeAspect="1"/>
          </p:cNvCxnSpPr>
          <p:nvPr/>
        </p:nvCxnSpPr>
        <p:spPr>
          <a:xfrm>
            <a:off x="4865794" y="2358415"/>
            <a:ext cx="1152124" cy="39600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cxnSpLocks noChangeAspect="1"/>
            <a:stCxn id="98" idx="3"/>
          </p:cNvCxnSpPr>
          <p:nvPr/>
        </p:nvCxnSpPr>
        <p:spPr>
          <a:xfrm flipH="1">
            <a:off x="6017919" y="2358415"/>
            <a:ext cx="1121344" cy="39600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cxnSpLocks noChangeAspect="1"/>
            <a:stCxn id="100" idx="1"/>
            <a:endCxn id="58" idx="6"/>
          </p:cNvCxnSpPr>
          <p:nvPr/>
        </p:nvCxnSpPr>
        <p:spPr>
          <a:xfrm flipH="1">
            <a:off x="4986990" y="3085746"/>
            <a:ext cx="253675" cy="38826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cxnSpLocks noChangeAspect="1"/>
            <a:stCxn id="97" idx="3"/>
            <a:endCxn id="58" idx="2"/>
          </p:cNvCxnSpPr>
          <p:nvPr/>
        </p:nvCxnSpPr>
        <p:spPr>
          <a:xfrm>
            <a:off x="4380870" y="3085746"/>
            <a:ext cx="308095" cy="38826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cxnSpLocks noChangeAspect="1"/>
            <a:stCxn id="48" idx="3"/>
            <a:endCxn id="102" idx="1"/>
          </p:cNvCxnSpPr>
          <p:nvPr/>
        </p:nvCxnSpPr>
        <p:spPr>
          <a:xfrm>
            <a:off x="4380870" y="5712901"/>
            <a:ext cx="859795" cy="6415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>
            <a:spLocks noChangeAspect="1"/>
          </p:cNvSpPr>
          <p:nvPr/>
        </p:nvSpPr>
        <p:spPr>
          <a:xfrm>
            <a:off x="1627636" y="3846491"/>
            <a:ext cx="1400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B050"/>
                </a:solidFill>
              </a:rPr>
              <a:t>Derived by GSICS</a:t>
            </a:r>
            <a:endParaRPr lang="en-GB" sz="1600" dirty="0">
              <a:solidFill>
                <a:srgbClr val="00B050"/>
              </a:solidFill>
            </a:endParaRPr>
          </a:p>
        </p:txBody>
      </p:sp>
      <p:sp>
        <p:nvSpPr>
          <p:cNvPr id="131" name="TextBox 130"/>
          <p:cNvSpPr txBox="1">
            <a:spLocks noChangeAspect="1"/>
          </p:cNvSpPr>
          <p:nvPr/>
        </p:nvSpPr>
        <p:spPr>
          <a:xfrm>
            <a:off x="4081662" y="6174669"/>
            <a:ext cx="997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>
                <a:solidFill>
                  <a:schemeClr val="accent1"/>
                </a:solidFill>
              </a:rPr>
              <a:t>Applied </a:t>
            </a:r>
          </a:p>
          <a:p>
            <a:pPr algn="r"/>
            <a:r>
              <a:rPr lang="en-GB" sz="1600" dirty="0" smtClean="0">
                <a:solidFill>
                  <a:schemeClr val="accent1"/>
                </a:solidFill>
              </a:rPr>
              <a:t>by User</a:t>
            </a:r>
            <a:endParaRPr lang="en-GB" sz="1600" dirty="0">
              <a:solidFill>
                <a:schemeClr val="accent1"/>
              </a:solidFill>
            </a:endParaRPr>
          </a:p>
        </p:txBody>
      </p:sp>
      <p:cxnSp>
        <p:nvCxnSpPr>
          <p:cNvPr id="137" name="Straight Arrow Connector 136"/>
          <p:cNvCxnSpPr>
            <a:cxnSpLocks noChangeAspect="1"/>
          </p:cNvCxnSpPr>
          <p:nvPr/>
        </p:nvCxnSpPr>
        <p:spPr>
          <a:xfrm>
            <a:off x="1627636" y="3710960"/>
            <a:ext cx="1152124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73"/>
          <p:cNvSpPr txBox="1">
            <a:spLocks noChangeAspect="1" noChangeArrowheads="1"/>
          </p:cNvSpPr>
          <p:nvPr/>
        </p:nvSpPr>
        <p:spPr bwMode="auto">
          <a:xfrm>
            <a:off x="5240665" y="4656599"/>
            <a:ext cx="1554508" cy="662653"/>
          </a:xfrm>
          <a:prstGeom prst="rect">
            <a:avLst/>
          </a:prstGeom>
          <a:solidFill>
            <a:srgbClr val="CDE3A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Corrected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Correction, g</a:t>
            </a:r>
            <a:r>
              <a:rPr kumimoji="0" lang="en-US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2,1/2</a:t>
            </a:r>
          </a:p>
          <a:p>
            <a:pPr lvl="0" algn="ctr"/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Mon</a:t>
            </a:r>
            <a:r>
              <a:rPr lang="en-US" sz="1400" b="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2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1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Straight Arrow Connector 39"/>
          <p:cNvCxnSpPr>
            <a:cxnSpLocks noChangeAspect="1"/>
            <a:stCxn id="61" idx="4"/>
            <a:endCxn id="39" idx="0"/>
          </p:cNvCxnSpPr>
          <p:nvPr/>
        </p:nvCxnSpPr>
        <p:spPr>
          <a:xfrm>
            <a:off x="6017919" y="4312836"/>
            <a:ext cx="0" cy="34376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 noChangeAspect="1"/>
            <a:stCxn id="103" idx="3"/>
            <a:endCxn id="61" idx="2"/>
          </p:cNvCxnSpPr>
          <p:nvPr/>
        </p:nvCxnSpPr>
        <p:spPr>
          <a:xfrm>
            <a:off x="5615232" y="4177818"/>
            <a:ext cx="253674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73"/>
          <p:cNvSpPr txBox="1">
            <a:spLocks noChangeAspect="1" noChangeArrowheads="1"/>
          </p:cNvSpPr>
          <p:nvPr/>
        </p:nvSpPr>
        <p:spPr bwMode="auto">
          <a:xfrm>
            <a:off x="2826362" y="5381574"/>
            <a:ext cx="1554508" cy="662653"/>
          </a:xfrm>
          <a:prstGeom prst="rect">
            <a:avLst/>
          </a:prstGeom>
          <a:solidFill>
            <a:schemeClr val="accent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Prime GSICS Correction, g</a:t>
            </a:r>
            <a:r>
              <a:rPr kumimoji="0" lang="en-US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Mon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1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" name="Straight Arrow Connector 48"/>
          <p:cNvCxnSpPr>
            <a:cxnSpLocks noChangeAspect="1"/>
            <a:stCxn id="97" idx="2"/>
            <a:endCxn id="60" idx="0"/>
          </p:cNvCxnSpPr>
          <p:nvPr/>
        </p:nvCxnSpPr>
        <p:spPr>
          <a:xfrm>
            <a:off x="3603616" y="3417072"/>
            <a:ext cx="0" cy="141812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 noChangeAspect="1"/>
            <a:stCxn id="39" idx="1"/>
            <a:endCxn id="60" idx="6"/>
          </p:cNvCxnSpPr>
          <p:nvPr/>
        </p:nvCxnSpPr>
        <p:spPr>
          <a:xfrm flipH="1" flipV="1">
            <a:off x="3752628" y="4970211"/>
            <a:ext cx="1488037" cy="1771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4688965" y="3338988"/>
            <a:ext cx="298025" cy="270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/>
              <a:t>-</a:t>
            </a:r>
            <a:endParaRPr lang="en-GB" dirty="0"/>
          </a:p>
        </p:txBody>
      </p:sp>
      <p:sp>
        <p:nvSpPr>
          <p:cNvPr id="60" name="Oval 59"/>
          <p:cNvSpPr/>
          <p:nvPr/>
        </p:nvSpPr>
        <p:spPr>
          <a:xfrm>
            <a:off x="3454603" y="4835193"/>
            <a:ext cx="298025" cy="270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0" dirty="0" smtClean="0"/>
              <a:t>g̅</a:t>
            </a:r>
            <a:endParaRPr lang="en-GB" sz="1200" b="0" dirty="0"/>
          </a:p>
        </p:txBody>
      </p:sp>
      <p:sp>
        <p:nvSpPr>
          <p:cNvPr id="61" name="Oval 60"/>
          <p:cNvSpPr/>
          <p:nvPr/>
        </p:nvSpPr>
        <p:spPr>
          <a:xfrm>
            <a:off x="5868906" y="4042800"/>
            <a:ext cx="298025" cy="270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/>
              <a:t>+</a:t>
            </a:r>
            <a:endParaRPr lang="en-GB" dirty="0"/>
          </a:p>
        </p:txBody>
      </p:sp>
      <p:cxnSp>
        <p:nvCxnSpPr>
          <p:cNvPr id="67" name="Straight Arrow Connector 66"/>
          <p:cNvCxnSpPr>
            <a:cxnSpLocks noChangeAspect="1"/>
            <a:stCxn id="58" idx="4"/>
            <a:endCxn id="103" idx="0"/>
          </p:cNvCxnSpPr>
          <p:nvPr/>
        </p:nvCxnSpPr>
        <p:spPr>
          <a:xfrm>
            <a:off x="4837978" y="3609024"/>
            <a:ext cx="0" cy="23746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cxnSpLocks noChangeAspect="1"/>
            <a:stCxn id="100" idx="2"/>
          </p:cNvCxnSpPr>
          <p:nvPr/>
        </p:nvCxnSpPr>
        <p:spPr>
          <a:xfrm>
            <a:off x="6017919" y="3417072"/>
            <a:ext cx="0" cy="60862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cxnSpLocks noChangeAspect="1"/>
            <a:stCxn id="60" idx="4"/>
            <a:endCxn id="48" idx="0"/>
          </p:cNvCxnSpPr>
          <p:nvPr/>
        </p:nvCxnSpPr>
        <p:spPr>
          <a:xfrm>
            <a:off x="3603616" y="5105229"/>
            <a:ext cx="0" cy="27634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27797" y="98558"/>
            <a:ext cx="8782902" cy="954087"/>
          </a:xfrm>
        </p:spPr>
        <p:txBody>
          <a:bodyPr/>
          <a:lstStyle/>
          <a:p>
            <a:r>
              <a:rPr lang="en-GB" sz="3600" dirty="0" smtClean="0"/>
              <a:t>Users’ Application of Prime GSICS Correction</a:t>
            </a:r>
          </a:p>
        </p:txBody>
      </p:sp>
      <p:sp>
        <p:nvSpPr>
          <p:cNvPr id="95" name="AutoShape 20"/>
          <p:cNvSpPr>
            <a:spLocks noChangeAspect="1" noChangeArrowheads="1"/>
          </p:cNvSpPr>
          <p:nvPr/>
        </p:nvSpPr>
        <p:spPr bwMode="auto">
          <a:xfrm>
            <a:off x="4081664" y="1411855"/>
            <a:ext cx="1568265" cy="946560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700"/>
          </a:p>
        </p:txBody>
      </p:sp>
      <p:sp>
        <p:nvSpPr>
          <p:cNvPr id="96" name="Text Box 13"/>
          <p:cNvSpPr txBox="1">
            <a:spLocks noChangeAspect="1" noChangeArrowheads="1"/>
          </p:cNvSpPr>
          <p:nvPr/>
        </p:nvSpPr>
        <p:spPr bwMode="auto">
          <a:xfrm>
            <a:off x="4081662" y="1554303"/>
            <a:ext cx="1554508" cy="78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Monitored Instrument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73"/>
          <p:cNvSpPr txBox="1">
            <a:spLocks noChangeAspect="1" noChangeArrowheads="1"/>
          </p:cNvSpPr>
          <p:nvPr/>
        </p:nvSpPr>
        <p:spPr bwMode="auto">
          <a:xfrm>
            <a:off x="2826362" y="5381576"/>
            <a:ext cx="1554508" cy="662653"/>
          </a:xfrm>
          <a:prstGeom prst="rect">
            <a:avLst/>
          </a:prstGeom>
          <a:solidFill>
            <a:schemeClr val="accent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Prime GSICS Correction, g</a:t>
            </a:r>
            <a:r>
              <a:rPr kumimoji="0" lang="en-US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Mon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1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Straight Arrow Connector 35"/>
          <p:cNvCxnSpPr>
            <a:cxnSpLocks noChangeAspect="1"/>
            <a:stCxn id="95" idx="3"/>
            <a:endCxn id="48" idx="0"/>
          </p:cNvCxnSpPr>
          <p:nvPr/>
        </p:nvCxnSpPr>
        <p:spPr>
          <a:xfrm flipH="1">
            <a:off x="3603616" y="2358417"/>
            <a:ext cx="1262179" cy="3023159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20"/>
          <p:cNvSpPr>
            <a:spLocks noChangeAspect="1" noChangeArrowheads="1"/>
          </p:cNvSpPr>
          <p:nvPr/>
        </p:nvSpPr>
        <p:spPr bwMode="auto">
          <a:xfrm>
            <a:off x="5212365" y="5830211"/>
            <a:ext cx="1568265" cy="946560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700"/>
          </a:p>
        </p:txBody>
      </p:sp>
      <p:sp>
        <p:nvSpPr>
          <p:cNvPr id="11" name="Text Box 13"/>
          <p:cNvSpPr txBox="1">
            <a:spLocks noChangeAspect="1" noChangeArrowheads="1"/>
          </p:cNvSpPr>
          <p:nvPr/>
        </p:nvSpPr>
        <p:spPr bwMode="auto">
          <a:xfrm>
            <a:off x="5212363" y="6037996"/>
            <a:ext cx="1554508" cy="62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Mon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Ref1</a:t>
            </a:r>
            <a:endParaRPr lang="en-US" sz="1800" b="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>
            <a:cxnSpLocks noChangeAspect="1"/>
            <a:stCxn id="48" idx="3"/>
            <a:endCxn id="11" idx="1"/>
          </p:cNvCxnSpPr>
          <p:nvPr/>
        </p:nvCxnSpPr>
        <p:spPr>
          <a:xfrm>
            <a:off x="4380870" y="5712903"/>
            <a:ext cx="831493" cy="635321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Status of GSICS GEO-LEO IR Products</a:t>
            </a:r>
          </a:p>
          <a:p>
            <a:pPr lvl="1"/>
            <a:r>
              <a:rPr lang="en-GB" dirty="0" smtClean="0"/>
              <a:t>Hyperspectral SNO with </a:t>
            </a:r>
            <a:r>
              <a:rPr lang="en-GB" dirty="0" err="1" smtClean="0"/>
              <a:t>MetopA</a:t>
            </a:r>
            <a:r>
              <a:rPr lang="en-GB" dirty="0" smtClean="0"/>
              <a:t>/IASI</a:t>
            </a:r>
          </a:p>
          <a:p>
            <a:pPr lvl="1"/>
            <a:r>
              <a:rPr lang="en-GB" dirty="0" smtClean="0"/>
              <a:t>Plotting Tool</a:t>
            </a:r>
          </a:p>
          <a:p>
            <a:r>
              <a:rPr lang="en-GB" dirty="0" smtClean="0"/>
              <a:t>Development of </a:t>
            </a:r>
            <a:r>
              <a:rPr lang="en-GB" i="1" dirty="0" smtClean="0"/>
              <a:t>Prime GSICS Corrections</a:t>
            </a:r>
            <a:endParaRPr lang="en-GB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Issues for GSICS Users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Product Update Frequency</a:t>
            </a:r>
          </a:p>
          <a:p>
            <a:r>
              <a:rPr lang="en-GB" dirty="0" smtClean="0"/>
              <a:t>GEO-GEO Test Case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GSICS GEO-LEO IR Products</a:t>
            </a:r>
          </a:p>
          <a:p>
            <a:pPr lvl="1"/>
            <a:r>
              <a:rPr lang="en-GB" dirty="0" smtClean="0"/>
              <a:t>Intro to Hyperspectral SNO with </a:t>
            </a:r>
            <a:r>
              <a:rPr lang="en-GB" dirty="0" err="1" smtClean="0"/>
              <a:t>MetopA</a:t>
            </a:r>
            <a:r>
              <a:rPr lang="en-GB" dirty="0" smtClean="0"/>
              <a:t>/IASI</a:t>
            </a:r>
          </a:p>
          <a:p>
            <a:pPr lvl="1"/>
            <a:r>
              <a:rPr lang="en-GB" dirty="0" smtClean="0"/>
              <a:t>Product Status</a:t>
            </a:r>
          </a:p>
          <a:p>
            <a:pPr lvl="1"/>
            <a:r>
              <a:rPr lang="en-GB" dirty="0" smtClean="0"/>
              <a:t>Plotting Tool</a:t>
            </a:r>
          </a:p>
          <a:p>
            <a:r>
              <a:rPr lang="en-GB" dirty="0" smtClean="0"/>
              <a:t>Development of </a:t>
            </a:r>
            <a:r>
              <a:rPr lang="en-GB" i="1" dirty="0" smtClean="0"/>
              <a:t>Prime GSICS Corrections</a:t>
            </a:r>
            <a:endParaRPr lang="en-GB" dirty="0" smtClean="0"/>
          </a:p>
          <a:p>
            <a:r>
              <a:rPr lang="en-GB" dirty="0" smtClean="0"/>
              <a:t>Issues for GSICS Users</a:t>
            </a:r>
          </a:p>
          <a:p>
            <a:pPr lvl="1"/>
            <a:r>
              <a:rPr lang="en-GB" dirty="0" smtClean="0"/>
              <a:t>Product Update Frequency</a:t>
            </a:r>
          </a:p>
          <a:p>
            <a:r>
              <a:rPr lang="en-GB" dirty="0" smtClean="0"/>
              <a:t>GEO-GEO Test Case</a:t>
            </a:r>
          </a:p>
          <a:p>
            <a:pPr lvl="1"/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http://www.clipart-box.com/images/chronomet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3551" y="1310184"/>
            <a:ext cx="1842448" cy="184244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Routine Generation of GSICS Products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95" y="1313597"/>
            <a:ext cx="8915400" cy="4525963"/>
          </a:xfrm>
        </p:spPr>
        <p:txBody>
          <a:bodyPr/>
          <a:lstStyle/>
          <a:p>
            <a:r>
              <a:rPr lang="en-IE" sz="2800" dirty="0" smtClean="0"/>
              <a:t>Decision: GSICS should aim to provide users with the most recent available calibration data</a:t>
            </a:r>
          </a:p>
          <a:p>
            <a:pPr lvl="1"/>
            <a:r>
              <a:rPr lang="en-IE" sz="2400" dirty="0" smtClean="0"/>
              <a:t>at the highest available update frequency, </a:t>
            </a:r>
          </a:p>
          <a:p>
            <a:pPr lvl="1"/>
            <a:r>
              <a:rPr lang="en-IE" sz="2400" dirty="0" smtClean="0"/>
              <a:t>allow users to decide how to apply it for their applications. </a:t>
            </a:r>
          </a:p>
          <a:p>
            <a:r>
              <a:rPr lang="en-IE" sz="2800" dirty="0" smtClean="0"/>
              <a:t>For example: </a:t>
            </a:r>
          </a:p>
          <a:p>
            <a:pPr lvl="1"/>
            <a:r>
              <a:rPr lang="en-GB" sz="2400" dirty="0" smtClean="0"/>
              <a:t>Considering calibration changes driven by long-term drift:</a:t>
            </a:r>
          </a:p>
          <a:p>
            <a:pPr lvl="1"/>
            <a:r>
              <a:rPr lang="en-GB" sz="2400" dirty="0" smtClean="0"/>
              <a:t>Users interested in long-term trends may want to apply frequent updates to the calibration corrections (expected to be smaller) to avoid large, artificial jumps in the calibration time series,</a:t>
            </a:r>
          </a:p>
          <a:p>
            <a:pPr lvl="1"/>
            <a:r>
              <a:rPr lang="en-GB" sz="2400" dirty="0" smtClean="0"/>
              <a:t>Users interested in near real-time applications may want to apply the updates less frequently (e.g. only when it exceeds a certain threshold) to avoid additional calibration noise.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Example – Daily Weigh-Ins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400" dirty="0" smtClean="0"/>
              <a:t>Mr X weighs himself daily:</a:t>
            </a:r>
          </a:p>
          <a:p>
            <a:pPr lvl="1"/>
            <a:r>
              <a:rPr lang="en-GB" sz="2000" dirty="0" smtClean="0"/>
              <a:t>at home on poor scales</a:t>
            </a:r>
          </a:p>
          <a:p>
            <a:pPr lvl="1"/>
            <a:r>
              <a:rPr lang="en-GB" sz="2000" dirty="0" smtClean="0"/>
              <a:t>at work on good scales</a:t>
            </a:r>
          </a:p>
          <a:p>
            <a:endParaRPr lang="en-GB" sz="2400" dirty="0" smtClean="0"/>
          </a:p>
          <a:p>
            <a:r>
              <a:rPr lang="en-GB" sz="2400" dirty="0" smtClean="0"/>
              <a:t>His weight varies</a:t>
            </a:r>
          </a:p>
          <a:p>
            <a:pPr lvl="1"/>
            <a:r>
              <a:rPr lang="en-GB" sz="2000" dirty="0" smtClean="0"/>
              <a:t>Day-to-day</a:t>
            </a:r>
          </a:p>
          <a:p>
            <a:pPr lvl="1"/>
            <a:r>
              <a:rPr lang="en-GB" sz="2000" dirty="0" smtClean="0"/>
              <a:t>Long-term trends</a:t>
            </a:r>
          </a:p>
          <a:p>
            <a:pPr lvl="1"/>
            <a:r>
              <a:rPr lang="en-GB" sz="2000" dirty="0" smtClean="0"/>
              <a:t>Periodic oscillations</a:t>
            </a:r>
            <a:endParaRPr lang="en-GB" sz="2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5448300" y="1600200"/>
          <a:ext cx="44577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/>
        </p:nvGraphicFramePr>
        <p:xfrm>
          <a:off x="5486400" y="1569493"/>
          <a:ext cx="4419600" cy="4694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Example – Correcting Scales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400" dirty="0" smtClean="0"/>
              <a:t>Mr X weighs himself daily:</a:t>
            </a:r>
          </a:p>
          <a:p>
            <a:pPr lvl="1"/>
            <a:r>
              <a:rPr lang="en-GB" sz="2000" dirty="0" smtClean="0"/>
              <a:t>at home on poor scales</a:t>
            </a:r>
          </a:p>
          <a:p>
            <a:pPr lvl="1"/>
            <a:r>
              <a:rPr lang="en-GB" sz="2000" dirty="0" smtClean="0"/>
              <a:t>at work on good scales</a:t>
            </a:r>
          </a:p>
          <a:p>
            <a:r>
              <a:rPr lang="en-GB" sz="2400" dirty="0" smtClean="0">
                <a:solidFill>
                  <a:schemeClr val="accent1"/>
                </a:solidFill>
              </a:rPr>
              <a:t>Compare home-work weights </a:t>
            </a:r>
          </a:p>
          <a:p>
            <a:pPr lvl="1"/>
            <a:r>
              <a:rPr lang="en-GB" sz="2000" dirty="0" smtClean="0">
                <a:solidFill>
                  <a:schemeClr val="accent1"/>
                </a:solidFill>
              </a:rPr>
              <a:t>to generate calibration corrections for home scales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But Corrections are noisy</a:t>
            </a:r>
          </a:p>
          <a:p>
            <a:endParaRPr lang="en-GB" sz="2400" dirty="0" smtClean="0"/>
          </a:p>
          <a:p>
            <a:endParaRPr lang="en-GB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5459103" y="1978925"/>
          <a:ext cx="4446893" cy="4271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Example – Corrected Weights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400" dirty="0" smtClean="0"/>
              <a:t>Mr X weighs himself daily:</a:t>
            </a:r>
          </a:p>
          <a:p>
            <a:pPr lvl="1"/>
            <a:r>
              <a:rPr lang="en-GB" sz="2000" dirty="0" smtClean="0"/>
              <a:t>at home on poor scales</a:t>
            </a:r>
          </a:p>
          <a:p>
            <a:pPr lvl="1"/>
            <a:r>
              <a:rPr lang="en-GB" sz="2000" dirty="0" smtClean="0"/>
              <a:t>at work on good scales</a:t>
            </a:r>
          </a:p>
          <a:p>
            <a:r>
              <a:rPr lang="en-GB" sz="2400" dirty="0" smtClean="0"/>
              <a:t>Compare home-work weights </a:t>
            </a:r>
          </a:p>
          <a:p>
            <a:pPr lvl="1"/>
            <a:r>
              <a:rPr lang="en-GB" sz="2000" dirty="0" smtClean="0"/>
              <a:t>to generate Calibration Corrections for home scales</a:t>
            </a:r>
          </a:p>
          <a:p>
            <a:r>
              <a:rPr lang="en-GB" sz="2400" dirty="0" smtClean="0"/>
              <a:t>But Corrections are noisy</a:t>
            </a:r>
          </a:p>
          <a:p>
            <a:r>
              <a:rPr lang="en-GB" sz="2400" dirty="0" smtClean="0">
                <a:solidFill>
                  <a:schemeClr val="accent1"/>
                </a:solidFill>
              </a:rPr>
              <a:t>For absolute weight, </a:t>
            </a:r>
            <a:br>
              <a:rPr lang="en-GB" sz="2400" dirty="0" smtClean="0">
                <a:solidFill>
                  <a:schemeClr val="accent1"/>
                </a:solidFill>
              </a:rPr>
            </a:br>
            <a:r>
              <a:rPr lang="en-GB" sz="2400" dirty="0" smtClean="0">
                <a:solidFill>
                  <a:schemeClr val="accent1"/>
                </a:solidFill>
              </a:rPr>
              <a:t>apply daily corrections</a:t>
            </a:r>
            <a:br>
              <a:rPr lang="en-GB" sz="2400" dirty="0" smtClean="0">
                <a:solidFill>
                  <a:schemeClr val="accent1"/>
                </a:solidFill>
              </a:rPr>
            </a:br>
            <a:r>
              <a:rPr lang="en-GB" sz="2400" dirty="0" smtClean="0">
                <a:solidFill>
                  <a:schemeClr val="accent1"/>
                </a:solidFill>
              </a:rPr>
              <a:t>(Slight increase in variability)</a:t>
            </a:r>
          </a:p>
          <a:p>
            <a:r>
              <a:rPr lang="en-GB" sz="2400" dirty="0" smtClean="0">
                <a:solidFill>
                  <a:schemeClr val="accent2"/>
                </a:solidFill>
              </a:rPr>
              <a:t>For day-to-day weight changes, apply corrections infrequently</a:t>
            </a:r>
            <a:br>
              <a:rPr lang="en-GB" sz="2400" dirty="0" smtClean="0">
                <a:solidFill>
                  <a:schemeClr val="accent2"/>
                </a:solidFill>
              </a:rPr>
            </a:br>
            <a:r>
              <a:rPr lang="en-GB" sz="2400" dirty="0" smtClean="0">
                <a:solidFill>
                  <a:schemeClr val="accent2"/>
                </a:solidFill>
              </a:rPr>
              <a:t>(Danger of long-term drift!)</a:t>
            </a:r>
          </a:p>
          <a:p>
            <a:endParaRPr lang="en-GB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http://www.clipart-box.com/images/chronomet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3551" y="1310184"/>
            <a:ext cx="1842448" cy="184244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Routine Generation of GSICS Products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95" y="1313597"/>
            <a:ext cx="8915400" cy="4525963"/>
          </a:xfrm>
        </p:spPr>
        <p:txBody>
          <a:bodyPr/>
          <a:lstStyle/>
          <a:p>
            <a:r>
              <a:rPr lang="en-IE" sz="2800" dirty="0" smtClean="0"/>
              <a:t>Decision: GSICS should aim to provide users with the most recent available calibration data</a:t>
            </a:r>
          </a:p>
          <a:p>
            <a:pPr lvl="1"/>
            <a:r>
              <a:rPr lang="en-IE" sz="2400" dirty="0" smtClean="0"/>
              <a:t>at the highest available update frequency, </a:t>
            </a:r>
          </a:p>
          <a:p>
            <a:pPr lvl="1"/>
            <a:r>
              <a:rPr lang="en-IE" sz="2400" dirty="0" smtClean="0"/>
              <a:t>allow users to decide how to apply it for their applications. </a:t>
            </a:r>
          </a:p>
          <a:p>
            <a:r>
              <a:rPr lang="en-IE" sz="2800" dirty="0" smtClean="0"/>
              <a:t>For example: </a:t>
            </a:r>
          </a:p>
          <a:p>
            <a:pPr lvl="1"/>
            <a:r>
              <a:rPr lang="en-GB" sz="2400" dirty="0" smtClean="0"/>
              <a:t>Considering calibration changes driven by long-term drift:</a:t>
            </a:r>
          </a:p>
          <a:p>
            <a:pPr lvl="1"/>
            <a:r>
              <a:rPr lang="en-GB" sz="2400" dirty="0" smtClean="0"/>
              <a:t>Users interested in long-term trends may want to apply frequent updates to the calibration corrections (expected to be smaller) to avoid large, artificial jumps in the calibration time series,</a:t>
            </a:r>
          </a:p>
          <a:p>
            <a:pPr lvl="1"/>
            <a:r>
              <a:rPr lang="en-GB" sz="2400" dirty="0" smtClean="0"/>
              <a:t>Users interested in near real-time applications may want to apply the updates less frequently (e.g. only when it exceeds a certain threshold) to avoid additional calibration noise.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GSICS GEO-LEO IR Products</a:t>
            </a:r>
          </a:p>
          <a:p>
            <a:pPr lvl="1"/>
            <a:r>
              <a:rPr lang="en-GB" dirty="0" smtClean="0"/>
              <a:t>Intro to Hyperspectral SNO with </a:t>
            </a:r>
            <a:r>
              <a:rPr lang="en-GB" dirty="0" err="1" smtClean="0"/>
              <a:t>MetopA</a:t>
            </a:r>
            <a:r>
              <a:rPr lang="en-GB" dirty="0" smtClean="0"/>
              <a:t>/IASI</a:t>
            </a:r>
          </a:p>
          <a:p>
            <a:pPr lvl="1"/>
            <a:r>
              <a:rPr lang="en-GB" dirty="0" smtClean="0"/>
              <a:t>Product Status</a:t>
            </a:r>
          </a:p>
          <a:p>
            <a:pPr lvl="1"/>
            <a:r>
              <a:rPr lang="en-GB" dirty="0" smtClean="0"/>
              <a:t>Plotting Tool</a:t>
            </a:r>
          </a:p>
          <a:p>
            <a:r>
              <a:rPr lang="en-GB" dirty="0" smtClean="0"/>
              <a:t>Development of </a:t>
            </a:r>
            <a:r>
              <a:rPr lang="en-GB" i="1" dirty="0" smtClean="0"/>
              <a:t>Prime GSICS Corrections</a:t>
            </a:r>
            <a:endParaRPr lang="en-GB" dirty="0" smtClean="0"/>
          </a:p>
          <a:p>
            <a:r>
              <a:rPr lang="en-GB" dirty="0" smtClean="0"/>
              <a:t>Issues for GSICS Users</a:t>
            </a:r>
          </a:p>
          <a:p>
            <a:pPr lvl="1"/>
            <a:r>
              <a:rPr lang="en-GB" dirty="0" smtClean="0"/>
              <a:t>Product Update Frequency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GEO-GEO Test Case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Putting the G in GSICS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6 GPRCs are preparing GEO-LEO IR GSICS products:</a:t>
            </a:r>
          </a:p>
          <a:p>
            <a:pPr lvl="1"/>
            <a:r>
              <a:rPr lang="en-GB" dirty="0" smtClean="0"/>
              <a:t>EUMETSAT and NOAA </a:t>
            </a:r>
            <a:br>
              <a:rPr lang="en-GB" dirty="0" smtClean="0"/>
            </a:br>
            <a:r>
              <a:rPr lang="en-GB" dirty="0" smtClean="0"/>
              <a:t>-&gt; Operational mode</a:t>
            </a:r>
          </a:p>
          <a:p>
            <a:pPr lvl="1"/>
            <a:r>
              <a:rPr lang="en-GB" dirty="0" smtClean="0"/>
              <a:t>JMA -&gt; pre-operational mode</a:t>
            </a:r>
          </a:p>
          <a:p>
            <a:pPr lvl="1"/>
            <a:r>
              <a:rPr lang="en-GB" dirty="0" smtClean="0"/>
              <a:t>ISRO, CMA, KMA </a:t>
            </a:r>
            <a:br>
              <a:rPr lang="en-GB" dirty="0" smtClean="0"/>
            </a:br>
            <a:r>
              <a:rPr lang="en-GB" dirty="0" smtClean="0"/>
              <a:t>-&gt; demonstration mode</a:t>
            </a:r>
          </a:p>
          <a:p>
            <a:r>
              <a:rPr lang="en-GB" dirty="0" smtClean="0"/>
              <a:t>For the first time we will be able to inter-calibrate the geostationary ring to the same reference!</a:t>
            </a:r>
            <a:endParaRPr lang="en-GB" dirty="0"/>
          </a:p>
        </p:txBody>
      </p:sp>
      <p:pic>
        <p:nvPicPr>
          <p:cNvPr id="6" name="Picture 2" descr="H:\MY DOCUMENTS\GSICS\logo\GSICS500p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5265" y="2055481"/>
            <a:ext cx="47625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Linking the GEO 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5451" y="1600200"/>
            <a:ext cx="2290549" cy="4525963"/>
          </a:xfrm>
        </p:spPr>
        <p:txBody>
          <a:bodyPr/>
          <a:lstStyle/>
          <a:p>
            <a:r>
              <a:rPr lang="en-GB" sz="2000" b="1" dirty="0" smtClean="0"/>
              <a:t>Schematic Example of GEO and LEO Earth Observing Satellite</a:t>
            </a:r>
          </a:p>
          <a:p>
            <a:r>
              <a:rPr lang="en-GB" sz="2000" dirty="0" smtClean="0"/>
              <a:t>Showing GEO sub-satellite longitude and equator crossing time for sun-synchronous LEO satellites</a:t>
            </a:r>
            <a:endParaRPr lang="en-GB" sz="2000" dirty="0"/>
          </a:p>
        </p:txBody>
      </p:sp>
      <p:pic>
        <p:nvPicPr>
          <p:cNvPr id="147458" name="Picture 2" descr="http://www.eumetsat.int/website/wcm/idc/idcplg?IdcService=GET_FILE&amp;dDocName=GSICS_SATOVERVIEW&amp;RevisionSelectionMethod=LatestReleased&amp;Rendition=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797441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Linking the GEO ring</a:t>
            </a:r>
            <a:endParaRPr lang="en-GB" dirty="0"/>
          </a:p>
        </p:txBody>
      </p:sp>
      <p:pic>
        <p:nvPicPr>
          <p:cNvPr id="147458" name="Picture 2" descr="http://www.eumetsat.int/website/wcm/idc/idcplg?IdcService=GET_FILE&amp;dDocName=GSICS_SATOVERVIEW&amp;RevisionSelectionMethod=LatestReleased&amp;Rendition=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7974417" cy="68580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770496" y="1719618"/>
            <a:ext cx="1173707" cy="4735773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56848" y="1719618"/>
            <a:ext cx="3848669" cy="3275463"/>
          </a:xfrm>
          <a:prstGeom prst="straightConnector1">
            <a:avLst/>
          </a:prstGeom>
          <a:ln w="25400">
            <a:solidFill>
              <a:srgbClr val="00B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756848" y="1719618"/>
            <a:ext cx="4217159" cy="2442949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743200" y="1705970"/>
            <a:ext cx="4244454" cy="764275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770496" y="1364776"/>
            <a:ext cx="3630304" cy="354842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784144" y="723331"/>
            <a:ext cx="2934268" cy="996287"/>
          </a:xfrm>
          <a:prstGeom prst="straightConnector1">
            <a:avLst/>
          </a:prstGeom>
          <a:ln w="25400">
            <a:solidFill>
              <a:srgbClr val="00B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719618" y="1050878"/>
            <a:ext cx="1050878" cy="682388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914400" y="1719618"/>
            <a:ext cx="1856096" cy="777922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255594" y="1719618"/>
            <a:ext cx="1514902" cy="3166281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928048" y="1719618"/>
            <a:ext cx="1856095" cy="2374711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7615451" y="1600200"/>
            <a:ext cx="229054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GSICS Corrections for GEO-LEO IR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using Metop/IASI as hyperspectral </a:t>
            </a:r>
            <a:r>
              <a:rPr lang="en-GB" sz="2000" b="0" dirty="0" smtClean="0">
                <a:solidFill>
                  <a:schemeClr val="tx1"/>
                </a:solidFill>
                <a:latin typeface="+mn-lt"/>
              </a:rPr>
              <a:t>references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Solid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lines = </a:t>
            </a:r>
            <a:b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Pre-Operational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000" b="0" baseline="0" dirty="0" smtClean="0">
                <a:solidFill>
                  <a:schemeClr val="tx1"/>
                </a:solidFill>
                <a:latin typeface="+mn-lt"/>
              </a:rPr>
              <a:t>Dashed</a:t>
            </a:r>
            <a:r>
              <a:rPr lang="en-GB" sz="2000" b="0" dirty="0" smtClean="0">
                <a:solidFill>
                  <a:schemeClr val="tx1"/>
                </a:solidFill>
                <a:latin typeface="+mn-lt"/>
              </a:rPr>
              <a:t> lines = Demonstration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Dotted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lines = Prototype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Linking the GEO ring</a:t>
            </a:r>
            <a:endParaRPr lang="en-GB" dirty="0"/>
          </a:p>
        </p:txBody>
      </p:sp>
      <p:pic>
        <p:nvPicPr>
          <p:cNvPr id="147458" name="Picture 2" descr="http://www.eumetsat.int/website/wcm/idc/idcplg?IdcService=GET_FILE&amp;dDocName=GSICS_SATOVERVIEW&amp;RevisionSelectionMethod=LatestReleased&amp;Rendition=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7974417" cy="68580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V="1">
            <a:off x="3944204" y="4995081"/>
            <a:ext cx="2634017" cy="1460311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605516" y="4162567"/>
            <a:ext cx="368490" cy="818866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974006" y="2470245"/>
            <a:ext cx="13648" cy="1665027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414448" y="1351128"/>
            <a:ext cx="573206" cy="1091821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45707" y="709684"/>
            <a:ext cx="668741" cy="641444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746913" y="709684"/>
            <a:ext cx="3985147" cy="354841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914400" y="1105469"/>
            <a:ext cx="805218" cy="1405720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914400" y="2483893"/>
            <a:ext cx="0" cy="1610436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914400" y="4080681"/>
            <a:ext cx="327546" cy="777922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1214651" y="4858603"/>
            <a:ext cx="2729553" cy="1583140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7615451" y="1600200"/>
            <a:ext cx="229054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GEO-GEO Comparisons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 sz="2000" b="0" smtClean="0">
                <a:solidFill>
                  <a:schemeClr val="tx1"/>
                </a:solidFill>
                <a:latin typeface="+mn-lt"/>
              </a:rPr>
              <a:t>Based on collocated observations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 imager pairs</a:t>
            </a:r>
            <a:endParaRPr lang="en-GB" sz="2000" b="0" smtClean="0">
              <a:solidFill>
                <a:schemeClr val="tx1"/>
              </a:solidFill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000" b="0" baseline="0" smtClean="0">
                <a:solidFill>
                  <a:schemeClr val="tx1"/>
                </a:solidFill>
                <a:latin typeface="+mn-lt"/>
              </a:rPr>
              <a:t>Need SBAFs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GSICS GEO-LEO IR Products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Intro to Hyperspectral SNO with </a:t>
            </a:r>
            <a:r>
              <a:rPr lang="en-GB" dirty="0" err="1" smtClean="0">
                <a:solidFill>
                  <a:srgbClr val="FF0000"/>
                </a:solidFill>
              </a:rPr>
              <a:t>MetopA</a:t>
            </a:r>
            <a:r>
              <a:rPr lang="en-GB" dirty="0" smtClean="0">
                <a:solidFill>
                  <a:srgbClr val="FF0000"/>
                </a:solidFill>
              </a:rPr>
              <a:t>/IASI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Product Status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Plotting Tool</a:t>
            </a:r>
          </a:p>
          <a:p>
            <a:r>
              <a:rPr lang="en-GB" dirty="0" smtClean="0"/>
              <a:t>Development of </a:t>
            </a:r>
            <a:r>
              <a:rPr lang="en-GB" i="1" dirty="0" smtClean="0"/>
              <a:t>Prime GSICS Corrections</a:t>
            </a:r>
            <a:endParaRPr lang="en-GB" dirty="0" smtClean="0"/>
          </a:p>
          <a:p>
            <a:r>
              <a:rPr lang="en-GB" dirty="0" smtClean="0"/>
              <a:t>Issues for GSICS Users</a:t>
            </a:r>
          </a:p>
          <a:p>
            <a:pPr lvl="1"/>
            <a:r>
              <a:rPr lang="en-GB" dirty="0" smtClean="0"/>
              <a:t>Product Update Frequency</a:t>
            </a:r>
          </a:p>
          <a:p>
            <a:r>
              <a:rPr lang="en-GB" dirty="0" smtClean="0"/>
              <a:t>GEO-GEO Test Case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Linking the GEO ring</a:t>
            </a:r>
            <a:endParaRPr lang="en-GB" dirty="0"/>
          </a:p>
        </p:txBody>
      </p:sp>
      <p:pic>
        <p:nvPicPr>
          <p:cNvPr id="147458" name="Picture 2" descr="http://www.eumetsat.int/website/wcm/idc/idcplg?IdcService=GET_FILE&amp;dDocName=GSICS_SATOVERVIEW&amp;RevisionSelectionMethod=LatestReleased&amp;Rendition=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7974417" cy="68580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770496" y="1719618"/>
            <a:ext cx="1173707" cy="4735773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56848" y="1719618"/>
            <a:ext cx="3848669" cy="3275463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756848" y="1719618"/>
            <a:ext cx="4217159" cy="2442949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743200" y="1705970"/>
            <a:ext cx="4244454" cy="764275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770496" y="1364776"/>
            <a:ext cx="3630304" cy="354842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784144" y="723331"/>
            <a:ext cx="2934268" cy="996287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719618" y="1050878"/>
            <a:ext cx="1050878" cy="682388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914400" y="1719618"/>
            <a:ext cx="1856096" cy="777922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255594" y="1719618"/>
            <a:ext cx="1514902" cy="3166281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928048" y="1719618"/>
            <a:ext cx="1856095" cy="2374711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944204" y="4995081"/>
            <a:ext cx="2634017" cy="1460311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605516" y="4162567"/>
            <a:ext cx="368490" cy="818866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974006" y="2470245"/>
            <a:ext cx="13648" cy="1665027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414448" y="1351128"/>
            <a:ext cx="573206" cy="1091821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745707" y="709684"/>
            <a:ext cx="668741" cy="641444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1746913" y="709684"/>
            <a:ext cx="3985147" cy="354841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914400" y="1105469"/>
            <a:ext cx="805218" cy="1405720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914400" y="2483893"/>
            <a:ext cx="0" cy="1610436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914400" y="4080681"/>
            <a:ext cx="327546" cy="777922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1214651" y="4858603"/>
            <a:ext cx="2729553" cy="1583140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7615451" y="1600200"/>
            <a:ext cx="229054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Comparing </a:t>
            </a:r>
            <a:b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GEO-LEO  and GEO-GEO Differences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  <a:latin typeface="+mn-lt"/>
              </a:rPr>
              <a:t>To Validate Uncertainty estimates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  <a:latin typeface="+mn-lt"/>
              </a:rPr>
              <a:t>Ensure consistency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GB" sz="2000" dirty="0" smtClean="0">
                <a:solidFill>
                  <a:schemeClr val="tx1"/>
                </a:solidFill>
              </a:rPr>
              <a:t>Generate global L2 products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</a:rPr>
              <a:t>Ensure consistency</a:t>
            </a:r>
          </a:p>
          <a:p>
            <a:pPr marL="342900" indent="-342900" eaLnBrk="0" hangingPunct="0">
              <a:spcBef>
                <a:spcPct val="20000"/>
              </a:spcBef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Closing the GEO ring – Test Case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99" y="1255594"/>
            <a:ext cx="5646193" cy="4870569"/>
          </a:xfrm>
        </p:spPr>
        <p:txBody>
          <a:bodyPr/>
          <a:lstStyle/>
          <a:p>
            <a:r>
              <a:rPr lang="en-GB" sz="2400" dirty="0" smtClean="0"/>
              <a:t>Identify test dataset</a:t>
            </a:r>
          </a:p>
          <a:p>
            <a:pPr lvl="1"/>
            <a:r>
              <a:rPr lang="en-GB" sz="2000" dirty="0" smtClean="0"/>
              <a:t>Common 24 hr period, every 3 hr</a:t>
            </a:r>
          </a:p>
          <a:p>
            <a:r>
              <a:rPr lang="en-GB" sz="2400" dirty="0" smtClean="0"/>
              <a:t>Define Spectral Band Adjustment Factors</a:t>
            </a:r>
          </a:p>
          <a:p>
            <a:pPr lvl="1"/>
            <a:r>
              <a:rPr lang="en-GB" sz="2000" dirty="0" smtClean="0"/>
              <a:t>To account for GEOs’ different SRFs</a:t>
            </a:r>
          </a:p>
          <a:p>
            <a:r>
              <a:rPr lang="en-GB" sz="2400" dirty="0" smtClean="0"/>
              <a:t>Apply GSICS Corrections</a:t>
            </a:r>
          </a:p>
          <a:p>
            <a:r>
              <a:rPr lang="en-GB" sz="2400" dirty="0" smtClean="0"/>
              <a:t>Analyse:</a:t>
            </a:r>
          </a:p>
          <a:p>
            <a:pPr lvl="1"/>
            <a:r>
              <a:rPr lang="en-GB" sz="2000" dirty="0" smtClean="0"/>
              <a:t>Characterise diurnal calibration variations</a:t>
            </a:r>
          </a:p>
          <a:p>
            <a:pPr lvl="1"/>
            <a:r>
              <a:rPr lang="en-GB" sz="2000" dirty="0" smtClean="0"/>
              <a:t>Validate SBAFs</a:t>
            </a:r>
          </a:p>
          <a:p>
            <a:pPr lvl="1"/>
            <a:r>
              <a:rPr lang="en-GB" sz="2000" dirty="0" smtClean="0"/>
              <a:t>Validate GSICS Corrections’ uncertainties</a:t>
            </a:r>
          </a:p>
          <a:p>
            <a:pPr lvl="1"/>
            <a:r>
              <a:rPr lang="en-GB" sz="2000" dirty="0" smtClean="0"/>
              <a:t>Generate global composite L1 datasets</a:t>
            </a:r>
          </a:p>
          <a:p>
            <a:pPr lvl="1"/>
            <a:r>
              <a:rPr lang="en-GB" sz="2000" dirty="0" smtClean="0"/>
              <a:t>Compare with NWP Bias Monitoring?</a:t>
            </a:r>
          </a:p>
          <a:p>
            <a:pPr lvl="1"/>
            <a:r>
              <a:rPr lang="en-GB" sz="2000" dirty="0" smtClean="0">
                <a:solidFill>
                  <a:srgbClr val="FF0000"/>
                </a:solidFill>
              </a:rPr>
              <a:t>Users’ participation?</a:t>
            </a:r>
          </a:p>
          <a:p>
            <a:pPr lvl="1"/>
            <a:r>
              <a:rPr lang="en-GB" sz="2000" dirty="0" smtClean="0">
                <a:solidFill>
                  <a:srgbClr val="FF0000"/>
                </a:solidFill>
              </a:rPr>
              <a:t>E.g. Global composite L2 datasets?</a:t>
            </a: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47106" name="Picture 2" descr="http://www.ssec.wisc.edu/~daves/honeycompanim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0400" y="2516330"/>
            <a:ext cx="3456249" cy="1728125"/>
          </a:xfrm>
          <a:prstGeom prst="rect">
            <a:avLst/>
          </a:prstGeom>
          <a:noFill/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55141" y="4376088"/>
            <a:ext cx="3498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1200" b="0" dirty="0" smtClean="0">
                <a:solidFill>
                  <a:schemeClr val="tx1"/>
                </a:solidFill>
              </a:rPr>
              <a:t>Animated infrared imagery that covers 2-1/2 days using all geostationary satellites and NOAA AVHRR data to cover the poles.</a:t>
            </a:r>
          </a:p>
          <a:p>
            <a:pPr algn="ctr"/>
            <a:r>
              <a:rPr lang="en-IE" sz="1200" b="0" dirty="0" smtClean="0">
                <a:solidFill>
                  <a:schemeClr val="tx1"/>
                </a:solidFill>
              </a:rPr>
              <a:t>[SSEC, U </a:t>
            </a:r>
            <a:r>
              <a:rPr lang="en-IE" sz="1200" b="0" dirty="0" err="1" smtClean="0">
                <a:solidFill>
                  <a:schemeClr val="tx1"/>
                </a:solidFill>
              </a:rPr>
              <a:t>Wisc</a:t>
            </a:r>
            <a:r>
              <a:rPr lang="en-IE" sz="1200" b="0" dirty="0" smtClean="0">
                <a:solidFill>
                  <a:schemeClr val="tx1"/>
                </a:solidFill>
              </a:rPr>
              <a:t>]</a:t>
            </a:r>
            <a:endParaRPr lang="en-IE" sz="1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906000" cy="6858001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5996" tIns="35996" rIns="35996" bIns="35996" numCol="1" rtlCol="0" anchor="t" anchorCtr="0" compatLnSpc="1">
            <a:prstTxWarp prst="textNoShape">
              <a:avLst/>
            </a:prstTxWarp>
          </a:bodyPr>
          <a:lstStyle/>
          <a:p>
            <a:pPr defTabSz="914296" eaLnBrk="0" hangingPunct="0">
              <a:spcBef>
                <a:spcPct val="50000"/>
              </a:spcBef>
            </a:pPr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382" y="0"/>
            <a:ext cx="1986318" cy="2292824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Thank You!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66594" name="Picture 2" descr="http://upload.wikimedia.org/wikipedia/commons/b/b7/Unico_Anel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727" y="404664"/>
            <a:ext cx="5778500" cy="6156325"/>
          </a:xfrm>
          <a:prstGeom prst="rect">
            <a:avLst/>
          </a:prstGeom>
          <a:noFill/>
        </p:spPr>
      </p:pic>
      <p:pic>
        <p:nvPicPr>
          <p:cNvPr id="36659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09463" y="2111673"/>
            <a:ext cx="2393156" cy="232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GEO-LEO IR - Hyperspectral SNO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000" dirty="0">
                <a:solidFill>
                  <a:srgbClr val="2B3461"/>
                </a:solidFill>
                <a:cs typeface="Arial" charset="0"/>
              </a:rPr>
              <a:t>Simultaneous near-Nadir Overpasses</a:t>
            </a:r>
          </a:p>
          <a:p>
            <a:pPr lvl="1">
              <a:lnSpc>
                <a:spcPct val="80000"/>
              </a:lnSpc>
            </a:pPr>
            <a:r>
              <a:rPr lang="en-GB" sz="1800" dirty="0">
                <a:solidFill>
                  <a:srgbClr val="2B3461"/>
                </a:solidFill>
                <a:cs typeface="Arial" charset="0"/>
              </a:rPr>
              <a:t>of </a:t>
            </a:r>
            <a:r>
              <a:rPr lang="en-GB" sz="1800" dirty="0" smtClean="0">
                <a:solidFill>
                  <a:srgbClr val="2B3461"/>
                </a:solidFill>
                <a:cs typeface="Arial" charset="0"/>
              </a:rPr>
              <a:t>one GEO </a:t>
            </a:r>
            <a:r>
              <a:rPr lang="en-GB" sz="1800" dirty="0">
                <a:solidFill>
                  <a:srgbClr val="2B3461"/>
                </a:solidFill>
                <a:cs typeface="Arial" charset="0"/>
              </a:rPr>
              <a:t>imager and </a:t>
            </a:r>
            <a:r>
              <a:rPr lang="en-GB" sz="1800" dirty="0" smtClean="0">
                <a:solidFill>
                  <a:srgbClr val="2B3461"/>
                </a:solidFill>
                <a:cs typeface="Arial" charset="0"/>
              </a:rPr>
              <a:t>one LEO </a:t>
            </a:r>
            <a:r>
              <a:rPr lang="en-GB" sz="1800" dirty="0">
                <a:solidFill>
                  <a:srgbClr val="2B3461"/>
                </a:solidFill>
                <a:cs typeface="Arial" charset="0"/>
              </a:rPr>
              <a:t>sounder</a:t>
            </a:r>
          </a:p>
          <a:p>
            <a:r>
              <a:rPr lang="en-GB" sz="2000" dirty="0"/>
              <a:t>Select Collocations</a:t>
            </a:r>
          </a:p>
          <a:p>
            <a:pPr lvl="1"/>
            <a:r>
              <a:rPr lang="en-GB" sz="1600" dirty="0"/>
              <a:t>Spatial, temporal and geometric thresholds</a:t>
            </a:r>
          </a:p>
          <a:p>
            <a:endParaRPr lang="en-GB" sz="2000" dirty="0"/>
          </a:p>
        </p:txBody>
      </p:sp>
      <p:pic>
        <p:nvPicPr>
          <p:cNvPr id="5" name="Picture 4" descr="H:\MY DOCUMENTS\plots\GEO-LEO collocations_V01_2012-02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7363" y="1428750"/>
            <a:ext cx="406082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5657850" y="5048250"/>
            <a:ext cx="41148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tx1"/>
                </a:solidFill>
              </a:rPr>
              <a:t>Schematic illustration of the geostationary orbit (GEO) and polar low Earth orbit (LEO) satellites and distribution of their collocated observations.</a:t>
            </a:r>
            <a:endParaRPr lang="en-GB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lot_rad_srf_ieee"/>
          <p:cNvPicPr>
            <a:picLocks noChangeAspect="1" noChangeArrowheads="1"/>
          </p:cNvPicPr>
          <p:nvPr/>
        </p:nvPicPr>
        <p:blipFill>
          <a:blip r:embed="rId2" cstate="print"/>
          <a:srcRect l="1501" r="2409"/>
          <a:stretch>
            <a:fillRect/>
          </a:stretch>
        </p:blipFill>
        <p:spPr bwMode="auto">
          <a:xfrm>
            <a:off x="5048250" y="1638300"/>
            <a:ext cx="4379913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GEO-LEO IR - Hyperspectral SNO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000" dirty="0" smtClean="0">
                <a:solidFill>
                  <a:srgbClr val="2B3461"/>
                </a:solidFill>
                <a:cs typeface="Arial" charset="0"/>
              </a:rPr>
              <a:t>Simultaneous near-Nadir Overpasses</a:t>
            </a:r>
          </a:p>
          <a:p>
            <a:pPr lvl="1">
              <a:lnSpc>
                <a:spcPct val="80000"/>
              </a:lnSpc>
            </a:pPr>
            <a:r>
              <a:rPr lang="en-GB" sz="1800" dirty="0" smtClean="0">
                <a:solidFill>
                  <a:srgbClr val="2B3461"/>
                </a:solidFill>
                <a:cs typeface="Arial" charset="0"/>
              </a:rPr>
              <a:t>of one GEO imager and one LEO sounder</a:t>
            </a:r>
          </a:p>
          <a:p>
            <a:r>
              <a:rPr lang="en-GB" sz="2000" dirty="0" smtClean="0"/>
              <a:t>Select Collocations</a:t>
            </a:r>
          </a:p>
          <a:p>
            <a:pPr lvl="1"/>
            <a:r>
              <a:rPr lang="en-GB" sz="1600" dirty="0" smtClean="0"/>
              <a:t>Spatial, temporal and geometric thresholds</a:t>
            </a:r>
          </a:p>
          <a:p>
            <a:r>
              <a:rPr lang="en-IE" sz="2000" dirty="0" smtClean="0"/>
              <a:t>Spectral Convolution:</a:t>
            </a:r>
          </a:p>
          <a:p>
            <a:pPr lvl="1"/>
            <a:r>
              <a:rPr lang="en-IE" sz="1600" dirty="0" smtClean="0"/>
              <a:t>Convolve LEO Radiance Spectra</a:t>
            </a:r>
            <a:br>
              <a:rPr lang="en-IE" sz="1600" dirty="0" smtClean="0"/>
            </a:br>
            <a:r>
              <a:rPr lang="en-IE" sz="1600" dirty="0" smtClean="0"/>
              <a:t>with GEO Spectral Response Functions</a:t>
            </a:r>
          </a:p>
          <a:p>
            <a:pPr lvl="1"/>
            <a:r>
              <a:rPr lang="en-IE" sz="1600" dirty="0" smtClean="0"/>
              <a:t> to synthesise radiance in GEO channels</a:t>
            </a:r>
          </a:p>
          <a:p>
            <a:endParaRPr lang="en-GB" sz="2000" dirty="0"/>
          </a:p>
        </p:txBody>
      </p:sp>
      <p:sp>
        <p:nvSpPr>
          <p:cNvPr id="10" name="TextBox 20"/>
          <p:cNvSpPr txBox="1">
            <a:spLocks noChangeArrowheads="1"/>
          </p:cNvSpPr>
          <p:nvPr/>
        </p:nvSpPr>
        <p:spPr bwMode="auto">
          <a:xfrm>
            <a:off x="5086350" y="3990975"/>
            <a:ext cx="4562475" cy="81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tx1"/>
                </a:solidFill>
              </a:rPr>
              <a:t>Example radiance spectra measured by IASI (black</a:t>
            </a:r>
            <a:r>
              <a:rPr lang="en-US" sz="1100" dirty="0" smtClean="0">
                <a:solidFill>
                  <a:schemeClr val="tx1"/>
                </a:solidFill>
              </a:rPr>
              <a:t>), </a:t>
            </a:r>
            <a:r>
              <a:rPr lang="en-US" sz="1100" dirty="0">
                <a:solidFill>
                  <a:schemeClr val="tx1"/>
                </a:solidFill>
              </a:rPr>
              <a:t>convolved with the Spectral Response Functions of SEVIRI channels 3-11 from right to left (colored shaded areas). </a:t>
            </a:r>
            <a:endParaRPr lang="en-GB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GEO-LEO IR - Hyperspectral SNO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000" dirty="0" smtClean="0">
                <a:solidFill>
                  <a:srgbClr val="2B3461"/>
                </a:solidFill>
                <a:cs typeface="Arial" charset="0"/>
              </a:rPr>
              <a:t>Simultaneous near-Nadir Overpasses</a:t>
            </a:r>
          </a:p>
          <a:p>
            <a:pPr lvl="1">
              <a:lnSpc>
                <a:spcPct val="80000"/>
              </a:lnSpc>
            </a:pPr>
            <a:r>
              <a:rPr lang="en-GB" sz="1800" dirty="0" smtClean="0">
                <a:solidFill>
                  <a:srgbClr val="2B3461"/>
                </a:solidFill>
                <a:cs typeface="Arial" charset="0"/>
              </a:rPr>
              <a:t>of one GEO imager and one LEO sounder</a:t>
            </a:r>
          </a:p>
          <a:p>
            <a:r>
              <a:rPr lang="en-GB" sz="2000" dirty="0" smtClean="0"/>
              <a:t>Select Collocations</a:t>
            </a:r>
          </a:p>
          <a:p>
            <a:pPr lvl="1"/>
            <a:r>
              <a:rPr lang="en-GB" sz="1600" dirty="0" smtClean="0"/>
              <a:t>Spatial, temporal and geometric thresholds</a:t>
            </a:r>
          </a:p>
          <a:p>
            <a:r>
              <a:rPr lang="en-IE" sz="2000" dirty="0" smtClean="0"/>
              <a:t>Spectral Convolution:</a:t>
            </a:r>
          </a:p>
          <a:p>
            <a:pPr lvl="1"/>
            <a:r>
              <a:rPr lang="en-IE" sz="1600" dirty="0" smtClean="0"/>
              <a:t>Convolve LEO Radiance Spectra</a:t>
            </a:r>
            <a:br>
              <a:rPr lang="en-IE" sz="1600" dirty="0" smtClean="0"/>
            </a:br>
            <a:r>
              <a:rPr lang="en-IE" sz="1600" dirty="0" smtClean="0"/>
              <a:t>with GEO Spectral Response Functions</a:t>
            </a:r>
          </a:p>
          <a:p>
            <a:pPr lvl="1"/>
            <a:r>
              <a:rPr lang="en-IE" sz="1600" dirty="0" smtClean="0"/>
              <a:t> to synthesise radiance in GEO channels</a:t>
            </a:r>
          </a:p>
          <a:p>
            <a:r>
              <a:rPr lang="en-GB" sz="2000" dirty="0" smtClean="0"/>
              <a:t>Spatial Averaging</a:t>
            </a:r>
          </a:p>
          <a:p>
            <a:pPr lvl="1"/>
            <a:r>
              <a:rPr lang="en-IE" sz="1600" dirty="0" smtClean="0"/>
              <a:t>Average GEO pixels in each LEO </a:t>
            </a:r>
            <a:r>
              <a:rPr lang="en-IE" sz="1600" dirty="0" err="1" smtClean="0"/>
              <a:t>FoV</a:t>
            </a:r>
            <a:endParaRPr lang="en-IE" sz="1600" dirty="0" smtClean="0"/>
          </a:p>
          <a:p>
            <a:pPr lvl="1"/>
            <a:r>
              <a:rPr lang="en-IE" sz="1600" dirty="0" smtClean="0"/>
              <a:t>Standard Deviation of GEO pixels as weight</a:t>
            </a:r>
          </a:p>
          <a:p>
            <a:pPr lvl="1"/>
            <a:endParaRPr lang="en-GB" sz="1600" dirty="0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7056438" y="2154238"/>
            <a:ext cx="23399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700">
                <a:solidFill>
                  <a:srgbClr val="0066FF"/>
                </a:solidFill>
              </a:rPr>
              <a:t>LEO FoV~10km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7124700" y="2603500"/>
            <a:ext cx="21383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700">
                <a:solidFill>
                  <a:srgbClr val="FF0000"/>
                </a:solidFill>
              </a:rPr>
              <a:t>~ 3x3 GEO pixels</a:t>
            </a: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5353050" y="1885950"/>
          <a:ext cx="1924050" cy="1952625"/>
        </p:xfrm>
        <a:graphic>
          <a:graphicData uri="http://schemas.openxmlformats.org/presentationml/2006/ole">
            <p:oleObj spid="_x0000_s2050" name="Document" r:id="rId3" imgW="1911543" imgH="1947841" progId="Word.Document.12">
              <p:embed/>
            </p:oleObj>
          </a:graphicData>
        </a:graphic>
      </p:graphicFrame>
      <p:sp>
        <p:nvSpPr>
          <p:cNvPr id="11" name="TextBox 25"/>
          <p:cNvSpPr txBox="1">
            <a:spLocks noChangeArrowheads="1"/>
          </p:cNvSpPr>
          <p:nvPr/>
        </p:nvSpPr>
        <p:spPr bwMode="auto">
          <a:xfrm>
            <a:off x="5619750" y="3867150"/>
            <a:ext cx="4048125" cy="136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tx1"/>
                </a:solidFill>
              </a:rPr>
              <a:t>Illustration of spatial transformation. </a:t>
            </a:r>
            <a:r>
              <a:rPr lang="en-US" sz="1100" dirty="0" smtClean="0">
                <a:solidFill>
                  <a:schemeClr val="tx1"/>
                </a:solidFill>
              </a:rPr>
              <a:t/>
            </a:r>
            <a:br>
              <a:rPr lang="en-US" sz="1100" dirty="0" smtClean="0">
                <a:solidFill>
                  <a:schemeClr val="tx1"/>
                </a:solidFill>
              </a:rPr>
            </a:br>
            <a:r>
              <a:rPr lang="en-US" sz="1100" dirty="0" smtClean="0">
                <a:solidFill>
                  <a:schemeClr val="tx1"/>
                </a:solidFill>
              </a:rPr>
              <a:t>Small </a:t>
            </a:r>
            <a:r>
              <a:rPr lang="en-US" sz="1100" dirty="0">
                <a:solidFill>
                  <a:schemeClr val="tx1"/>
                </a:solidFill>
              </a:rPr>
              <a:t>circles represent the GEO </a:t>
            </a:r>
            <a:r>
              <a:rPr lang="en-US" sz="1100" dirty="0" err="1">
                <a:solidFill>
                  <a:schemeClr val="tx1"/>
                </a:solidFill>
              </a:rPr>
              <a:t>FoVs</a:t>
            </a:r>
            <a:r>
              <a:rPr lang="en-US" sz="1100" dirty="0">
                <a:solidFill>
                  <a:schemeClr val="tx1"/>
                </a:solidFill>
              </a:rPr>
              <a:t> and the two large circles represent the LEO </a:t>
            </a:r>
            <a:r>
              <a:rPr lang="en-US" sz="1100" dirty="0" err="1">
                <a:solidFill>
                  <a:schemeClr val="tx1"/>
                </a:solidFill>
              </a:rPr>
              <a:t>FoV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smtClean="0">
                <a:solidFill>
                  <a:schemeClr val="tx1"/>
                </a:solidFill>
              </a:rPr>
              <a:t>for </a:t>
            </a:r>
            <a:r>
              <a:rPr lang="en-US" sz="1100" dirty="0">
                <a:solidFill>
                  <a:schemeClr val="tx1"/>
                </a:solidFill>
              </a:rPr>
              <a:t>the extreme cases of FY2-IASI, where </a:t>
            </a:r>
            <a:r>
              <a:rPr lang="en-US" sz="1100" dirty="0" err="1">
                <a:solidFill>
                  <a:schemeClr val="tx1"/>
                </a:solidFill>
              </a:rPr>
              <a:t>nxm</a:t>
            </a:r>
            <a:r>
              <a:rPr lang="en-US" sz="1100" dirty="0">
                <a:solidFill>
                  <a:schemeClr val="tx1"/>
                </a:solidFill>
              </a:rPr>
              <a:t>=3x3 and </a:t>
            </a:r>
            <a:r>
              <a:rPr lang="en-US" sz="1100" dirty="0" smtClean="0">
                <a:solidFill>
                  <a:schemeClr val="tx1"/>
                </a:solidFill>
              </a:rPr>
              <a:t/>
            </a:r>
            <a:br>
              <a:rPr lang="en-US" sz="1100" dirty="0" smtClean="0">
                <a:solidFill>
                  <a:schemeClr val="tx1"/>
                </a:solidFill>
              </a:rPr>
            </a:br>
            <a:r>
              <a:rPr lang="en-US" sz="1100" dirty="0" smtClean="0">
                <a:solidFill>
                  <a:schemeClr val="tx1"/>
                </a:solidFill>
              </a:rPr>
              <a:t>SEVIRI-IASI</a:t>
            </a:r>
            <a:r>
              <a:rPr lang="en-US" sz="1100" dirty="0">
                <a:solidFill>
                  <a:schemeClr val="tx1"/>
                </a:solidFill>
              </a:rPr>
              <a:t>, where </a:t>
            </a:r>
            <a:r>
              <a:rPr lang="en-US" sz="1100" dirty="0" err="1">
                <a:solidFill>
                  <a:schemeClr val="tx1"/>
                </a:solidFill>
              </a:rPr>
              <a:t>nxm</a:t>
            </a:r>
            <a:r>
              <a:rPr lang="en-US" sz="1100" dirty="0">
                <a:solidFill>
                  <a:schemeClr val="tx1"/>
                </a:solidFill>
              </a:rPr>
              <a:t>=5x5.</a:t>
            </a:r>
            <a:endParaRPr lang="en-GB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GEO-LEO IR - Hyperspectral SNO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000" dirty="0" smtClean="0">
                <a:solidFill>
                  <a:srgbClr val="2B3461"/>
                </a:solidFill>
                <a:cs typeface="Arial" charset="0"/>
              </a:rPr>
              <a:t>Simultaneous near-Nadir Overpasses</a:t>
            </a:r>
          </a:p>
          <a:p>
            <a:pPr lvl="1">
              <a:lnSpc>
                <a:spcPct val="80000"/>
              </a:lnSpc>
            </a:pPr>
            <a:r>
              <a:rPr lang="en-GB" sz="1800" dirty="0" smtClean="0">
                <a:solidFill>
                  <a:srgbClr val="2B3461"/>
                </a:solidFill>
                <a:cs typeface="Arial" charset="0"/>
              </a:rPr>
              <a:t>of one GEO imager and one LEO sounder</a:t>
            </a:r>
          </a:p>
          <a:p>
            <a:r>
              <a:rPr lang="en-GB" sz="2000" dirty="0" smtClean="0"/>
              <a:t>Select Collocations</a:t>
            </a:r>
          </a:p>
          <a:p>
            <a:pPr lvl="1"/>
            <a:r>
              <a:rPr lang="en-GB" sz="1600" dirty="0" smtClean="0"/>
              <a:t>Spatial, temporal and geometric thresholds</a:t>
            </a:r>
          </a:p>
          <a:p>
            <a:r>
              <a:rPr lang="en-IE" sz="2000" dirty="0" smtClean="0"/>
              <a:t>Spectral Convolution:</a:t>
            </a:r>
          </a:p>
          <a:p>
            <a:pPr lvl="1"/>
            <a:r>
              <a:rPr lang="en-IE" sz="1600" dirty="0" smtClean="0"/>
              <a:t>Convolve LEO Radiance Spectra</a:t>
            </a:r>
            <a:br>
              <a:rPr lang="en-IE" sz="1600" dirty="0" smtClean="0"/>
            </a:br>
            <a:r>
              <a:rPr lang="en-IE" sz="1600" dirty="0" smtClean="0"/>
              <a:t>with GEO Spectral Response Functions</a:t>
            </a:r>
          </a:p>
          <a:p>
            <a:pPr lvl="1"/>
            <a:r>
              <a:rPr lang="en-IE" sz="1600" dirty="0" smtClean="0"/>
              <a:t> to synthesise radiance in GEO channels</a:t>
            </a:r>
          </a:p>
          <a:p>
            <a:r>
              <a:rPr lang="en-GB" sz="2000" dirty="0" smtClean="0"/>
              <a:t>Spatial Averaging</a:t>
            </a:r>
          </a:p>
          <a:p>
            <a:pPr lvl="1"/>
            <a:r>
              <a:rPr lang="en-IE" sz="1600" dirty="0" smtClean="0"/>
              <a:t>Average GEO pixels in each LEO </a:t>
            </a:r>
            <a:r>
              <a:rPr lang="en-IE" sz="1600" dirty="0" err="1" smtClean="0"/>
              <a:t>FoV</a:t>
            </a:r>
            <a:endParaRPr lang="en-IE" sz="1600" dirty="0" smtClean="0"/>
          </a:p>
          <a:p>
            <a:pPr lvl="1"/>
            <a:r>
              <a:rPr lang="en-IE" sz="1600" dirty="0" smtClean="0"/>
              <a:t>Standard Deviation of GEO pixels as weight</a:t>
            </a:r>
          </a:p>
          <a:p>
            <a:r>
              <a:rPr lang="en-IE" sz="2000" dirty="0" smtClean="0"/>
              <a:t>Weighted Regression of LEO v GEO </a:t>
            </a:r>
            <a:r>
              <a:rPr lang="en-IE" sz="2000" dirty="0" err="1" smtClean="0"/>
              <a:t>rads</a:t>
            </a:r>
            <a:endParaRPr lang="en-IE" sz="2000" dirty="0" smtClean="0"/>
          </a:p>
          <a:p>
            <a:pPr lvl="1"/>
            <a:r>
              <a:rPr lang="en-IE" sz="1600" dirty="0" smtClean="0"/>
              <a:t>Evaluate Bias for Standard Radiance Scene</a:t>
            </a:r>
          </a:p>
          <a:p>
            <a:endParaRPr lang="en-GB" sz="2000" dirty="0"/>
          </a:p>
        </p:txBody>
      </p:sp>
      <p:sp>
        <p:nvSpPr>
          <p:cNvPr id="21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0"/>
            <a:ext cx="3971925" cy="4525963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algn="ctr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GB" sz="1100" b="1" dirty="0" smtClean="0">
                <a:latin typeface="Tahoma" pitchFamily="34" charset="0"/>
              </a:rPr>
              <a:t>Weighted linear regression of L</a:t>
            </a:r>
            <a:r>
              <a:rPr lang="en-GB" sz="1100" b="1" baseline="-25000" dirty="0" smtClean="0">
                <a:latin typeface="Tahoma" pitchFamily="34" charset="0"/>
              </a:rPr>
              <a:t>GEO|REF</a:t>
            </a:r>
            <a:r>
              <a:rPr lang="en-GB" sz="1100" b="1" dirty="0" smtClean="0">
                <a:latin typeface="Tahoma" pitchFamily="34" charset="0"/>
              </a:rPr>
              <a:t> and &lt;L</a:t>
            </a:r>
            <a:r>
              <a:rPr lang="en-GB" sz="1100" b="1" baseline="-25000" dirty="0" smtClean="0">
                <a:latin typeface="Tahoma" pitchFamily="34" charset="0"/>
              </a:rPr>
              <a:t>GEO</a:t>
            </a:r>
            <a:r>
              <a:rPr lang="en-GB" sz="1100" b="1" dirty="0" smtClean="0">
                <a:latin typeface="Tahoma" pitchFamily="34" charset="0"/>
              </a:rPr>
              <a:t>&gt; </a:t>
            </a:r>
            <a:br>
              <a:rPr lang="en-GB" sz="1100" b="1" dirty="0" smtClean="0">
                <a:latin typeface="Tahoma" pitchFamily="34" charset="0"/>
              </a:rPr>
            </a:br>
            <a:r>
              <a:rPr lang="en-GB" sz="1100" b="1" dirty="0" smtClean="0">
                <a:latin typeface="Tahoma" pitchFamily="34" charset="0"/>
              </a:rPr>
              <a:t>for Meteosat-9 13.4</a:t>
            </a:r>
            <a:r>
              <a:rPr lang="el-GR" sz="1100" b="1" dirty="0" smtClean="0">
                <a:latin typeface="Tahoma" pitchFamily="34" charset="0"/>
              </a:rPr>
              <a:t>μ</a:t>
            </a:r>
            <a:r>
              <a:rPr lang="en-GB" sz="1100" b="1" dirty="0" smtClean="0">
                <a:latin typeface="Tahoma" pitchFamily="34" charset="0"/>
              </a:rPr>
              <a:t>m channel based on single overpass of IASI</a:t>
            </a:r>
          </a:p>
        </p:txBody>
      </p:sp>
      <p:pic>
        <p:nvPicPr>
          <p:cNvPr id="22" name="Picture 2" descr="D:\UserData\HewisonT\H-drive\GSICS\Journal\GEO-LEO IR\msg2-iasi_20111120_2215_scatter_ir13.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3050" y="1600200"/>
            <a:ext cx="4084638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tcweb.eumetsat.int/tcc1/proj/gsics/results/seviri/msg3/iasi/metopa/2014/11/msg3-iasi_20141104_2130_bias_ts_ir13.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325" y="1616075"/>
            <a:ext cx="4023360" cy="301752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GEO-LEO IR - Hyperspectral SNO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97801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000" dirty="0" smtClean="0">
                <a:solidFill>
                  <a:srgbClr val="2B3461"/>
                </a:solidFill>
                <a:cs typeface="Arial" charset="0"/>
              </a:rPr>
              <a:t>Simultaneous near-Nadir Overpasses</a:t>
            </a:r>
          </a:p>
          <a:p>
            <a:pPr lvl="1">
              <a:lnSpc>
                <a:spcPct val="80000"/>
              </a:lnSpc>
            </a:pPr>
            <a:r>
              <a:rPr lang="en-GB" sz="1800" dirty="0" smtClean="0">
                <a:solidFill>
                  <a:srgbClr val="2B3461"/>
                </a:solidFill>
                <a:cs typeface="Arial" charset="0"/>
              </a:rPr>
              <a:t>of one GEO imager and one LEO sounder</a:t>
            </a:r>
          </a:p>
          <a:p>
            <a:r>
              <a:rPr lang="en-GB" sz="2000" dirty="0" smtClean="0"/>
              <a:t>Select Collocations</a:t>
            </a:r>
          </a:p>
          <a:p>
            <a:pPr lvl="1"/>
            <a:r>
              <a:rPr lang="en-GB" sz="1600" dirty="0" smtClean="0"/>
              <a:t>Spatial, temporal and geometric thresholds</a:t>
            </a:r>
          </a:p>
          <a:p>
            <a:r>
              <a:rPr lang="en-IE" sz="2000" dirty="0" smtClean="0"/>
              <a:t>Spectral Convolution:</a:t>
            </a:r>
          </a:p>
          <a:p>
            <a:pPr lvl="1"/>
            <a:r>
              <a:rPr lang="en-IE" sz="1600" dirty="0" smtClean="0"/>
              <a:t>Convolve LEO Radiance Spectra</a:t>
            </a:r>
            <a:br>
              <a:rPr lang="en-IE" sz="1600" dirty="0" smtClean="0"/>
            </a:br>
            <a:r>
              <a:rPr lang="en-IE" sz="1600" dirty="0" smtClean="0"/>
              <a:t>with GEO Spectral Response Functions</a:t>
            </a:r>
          </a:p>
          <a:p>
            <a:pPr lvl="1"/>
            <a:r>
              <a:rPr lang="en-IE" sz="1600" dirty="0" smtClean="0"/>
              <a:t> to synthesise radiance in GEO channels</a:t>
            </a:r>
          </a:p>
          <a:p>
            <a:r>
              <a:rPr lang="en-GB" sz="2000" dirty="0" smtClean="0"/>
              <a:t>Spatial Averaging</a:t>
            </a:r>
          </a:p>
          <a:p>
            <a:pPr lvl="1"/>
            <a:r>
              <a:rPr lang="en-IE" sz="1600" dirty="0" smtClean="0"/>
              <a:t>Average GEO pixels in each LEO </a:t>
            </a:r>
            <a:r>
              <a:rPr lang="en-IE" sz="1600" dirty="0" err="1" smtClean="0"/>
              <a:t>FoV</a:t>
            </a:r>
            <a:endParaRPr lang="en-IE" sz="1600" dirty="0" smtClean="0"/>
          </a:p>
          <a:p>
            <a:pPr lvl="1"/>
            <a:r>
              <a:rPr lang="en-IE" sz="1600" dirty="0" smtClean="0"/>
              <a:t>Standard Deviation of GEO pixels as weight</a:t>
            </a:r>
          </a:p>
          <a:p>
            <a:r>
              <a:rPr lang="en-IE" sz="2000" dirty="0" smtClean="0"/>
              <a:t>Weighted Regression of LEO v GEO </a:t>
            </a:r>
            <a:r>
              <a:rPr lang="en-IE" sz="2000" dirty="0" err="1" smtClean="0"/>
              <a:t>rads</a:t>
            </a:r>
            <a:endParaRPr lang="en-IE" sz="2000" dirty="0" smtClean="0"/>
          </a:p>
          <a:p>
            <a:pPr lvl="1"/>
            <a:r>
              <a:rPr lang="en-IE" sz="1600" dirty="0" smtClean="0"/>
              <a:t>Evaluate Bias for Standard Radiance Scene</a:t>
            </a:r>
          </a:p>
          <a:p>
            <a:r>
              <a:rPr lang="en-GB" sz="2000" dirty="0" smtClean="0"/>
              <a:t>Plot time series of Bias</a:t>
            </a:r>
          </a:p>
          <a:p>
            <a:pPr lvl="1"/>
            <a:r>
              <a:rPr lang="en-GB" sz="1600" dirty="0" smtClean="0"/>
              <a:t>Establish timescale for GSICS Corrections</a:t>
            </a:r>
          </a:p>
          <a:p>
            <a:pPr lvl="1"/>
            <a:r>
              <a:rPr lang="en-GB" sz="1600" dirty="0" smtClean="0"/>
              <a:t>Over which instrument calibration is stable</a:t>
            </a:r>
            <a:endParaRPr lang="en-GB" sz="2000" dirty="0"/>
          </a:p>
        </p:txBody>
      </p:sp>
      <p:sp>
        <p:nvSpPr>
          <p:cNvPr id="21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0"/>
            <a:ext cx="3971925" cy="4525963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sz="1100" b="1" dirty="0" smtClean="0">
                <a:latin typeface="Tahoma" pitchFamily="34" charset="0"/>
              </a:rPr>
              <a:t>Time Series of Bias from inter-calibration of  </a:t>
            </a:r>
            <a:br>
              <a:rPr lang="en-GB" sz="1100" b="1" dirty="0" smtClean="0">
                <a:latin typeface="Tahoma" pitchFamily="34" charset="0"/>
              </a:rPr>
            </a:br>
            <a:r>
              <a:rPr lang="en-GB" sz="1100" b="1" dirty="0" smtClean="0">
                <a:latin typeface="Tahoma" pitchFamily="34" charset="0"/>
              </a:rPr>
              <a:t>13.4</a:t>
            </a:r>
            <a:r>
              <a:rPr lang="en-GB" sz="1100" b="1" dirty="0" smtClean="0">
                <a:latin typeface="Tahoma" pitchFamily="34" charset="0"/>
                <a:sym typeface="Symbol"/>
              </a:rPr>
              <a:t>m channel of </a:t>
            </a:r>
            <a:br>
              <a:rPr lang="en-GB" sz="1100" b="1" dirty="0" smtClean="0">
                <a:latin typeface="Tahoma" pitchFamily="34" charset="0"/>
                <a:sym typeface="Symbol"/>
              </a:rPr>
            </a:br>
            <a:r>
              <a:rPr lang="en-GB" sz="1100" b="1" dirty="0" smtClean="0">
                <a:latin typeface="Tahoma" pitchFamily="34" charset="0"/>
              </a:rPr>
              <a:t>Meteosat-10/SEVIRI with Metop-A/IASI</a:t>
            </a:r>
            <a:endParaRPr lang="en-GB" sz="1100" b="1" dirty="0" smtClean="0">
              <a:latin typeface="Tahoma" pitchFamily="34" charset="0"/>
              <a:sym typeface="Symbol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sz="1100" b="1" dirty="0" smtClean="0">
                <a:latin typeface="Tahoma" pitchFamily="34" charset="0"/>
              </a:rPr>
              <a:t>expressed in Brightness Temperature Bias </a:t>
            </a:r>
            <a:br>
              <a:rPr lang="en-GB" sz="1100" b="1" dirty="0" smtClean="0">
                <a:latin typeface="Tahoma" pitchFamily="34" charset="0"/>
              </a:rPr>
            </a:br>
            <a:r>
              <a:rPr lang="en-GB" sz="1100" b="1" dirty="0" smtClean="0">
                <a:latin typeface="Tahoma" pitchFamily="34" charset="0"/>
              </a:rPr>
              <a:t>for Standard Scene Radiance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sz="1100" b="1" dirty="0" smtClean="0">
                <a:latin typeface="Tahoma" pitchFamily="34" charset="0"/>
              </a:rPr>
              <a:t>Blue x = Daily Result, Blue Line=trend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sz="1100" b="1" dirty="0" smtClean="0">
                <a:latin typeface="Tahoma" pitchFamily="34" charset="0"/>
              </a:rPr>
              <a:t>Red dot = Monthly Average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128588"/>
            <a:ext cx="9906000" cy="944562"/>
          </a:xfrm>
        </p:spPr>
        <p:txBody>
          <a:bodyPr/>
          <a:lstStyle/>
          <a:p>
            <a:pPr eaLnBrk="1" hangingPunct="1"/>
            <a:r>
              <a:rPr lang="en-GB" sz="3600" dirty="0" smtClean="0"/>
              <a:t>GEO-LEO IR - Hyperspectral SNO – GSICS Correction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0675" y="1606550"/>
            <a:ext cx="5610225" cy="4478338"/>
          </a:xfrm>
        </p:spPr>
        <p:txBody>
          <a:bodyPr/>
          <a:lstStyle/>
          <a:p>
            <a:pPr marL="0" indent="0" eaLnBrk="1" hangingPunct="1"/>
            <a:r>
              <a:rPr lang="en-GB" sz="2800" dirty="0" smtClean="0"/>
              <a:t> Compare all </a:t>
            </a:r>
            <a:r>
              <a:rPr lang="en-GB" sz="28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800" baseline="-25000" dirty="0" err="1" smtClean="0">
                <a:latin typeface="Times New Roman" pitchFamily="18" charset="0"/>
                <a:cs typeface="Times New Roman" pitchFamily="18" charset="0"/>
              </a:rPr>
              <a:t>REF</a:t>
            </a:r>
            <a:r>
              <a:rPr lang="en-GB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800" baseline="-25000" dirty="0" err="1" smtClean="0">
                <a:latin typeface="Times New Roman" pitchFamily="18" charset="0"/>
                <a:cs typeface="Times New Roman" pitchFamily="18" charset="0"/>
              </a:rPr>
              <a:t>MON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/>
              <a:t>samples </a:t>
            </a:r>
          </a:p>
          <a:p>
            <a:pPr marL="457200" lvl="1" indent="0" eaLnBrk="1" hangingPunct="1">
              <a:buFont typeface="Tahoma" pitchFamily="34" charset="0"/>
              <a:buNone/>
            </a:pPr>
            <a:r>
              <a:rPr lang="en-GB" sz="1800" dirty="0" smtClean="0"/>
              <a:t>− over smoothing period  (e.g. ±2 weeks)</a:t>
            </a:r>
          </a:p>
          <a:p>
            <a:pPr marL="0" indent="0" eaLnBrk="1" hangingPunct="1"/>
            <a:r>
              <a:rPr lang="en-GB" sz="2800" dirty="0" smtClean="0"/>
              <a:t> Regression coefficients</a:t>
            </a:r>
          </a:p>
          <a:p>
            <a:pPr marL="457200" lvl="1" indent="0" eaLnBrk="1" hangingPunct="1">
              <a:buFont typeface="Arial" pitchFamily="34" charset="0"/>
              <a:buChar char="•"/>
            </a:pPr>
            <a:r>
              <a:rPr lang="en-GB" sz="1800" dirty="0" smtClean="0"/>
              <a:t>with uncertainty (covariance)</a:t>
            </a:r>
          </a:p>
          <a:p>
            <a:pPr marL="0" indent="0" eaLnBrk="1" hangingPunct="1"/>
            <a:r>
              <a:rPr lang="en-GB" sz="2800" dirty="0" smtClean="0"/>
              <a:t> Provide a </a:t>
            </a:r>
            <a:r>
              <a:rPr lang="en-GB" sz="2800" i="1" dirty="0" smtClean="0"/>
              <a:t>function </a:t>
            </a:r>
            <a:r>
              <a:rPr lang="en-GB" sz="2800" dirty="0" smtClean="0"/>
              <a:t>users can apply </a:t>
            </a:r>
          </a:p>
          <a:p>
            <a:pPr marL="457200" lvl="1" indent="0" eaLnBrk="1" hangingPunct="1">
              <a:buFont typeface="Arial" pitchFamily="34" charset="0"/>
              <a:buChar char="•"/>
            </a:pPr>
            <a:r>
              <a:rPr lang="en-GB" sz="1800" dirty="0" smtClean="0"/>
              <a:t>to convert level 1 data,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1800" baseline="-25000" dirty="0" err="1" smtClean="0">
                <a:latin typeface="Times New Roman" pitchFamily="18" charset="0"/>
                <a:cs typeface="Times New Roman" pitchFamily="18" charset="0"/>
              </a:rPr>
              <a:t>MON</a:t>
            </a:r>
            <a:endParaRPr lang="en-GB" sz="18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 eaLnBrk="1" hangingPunct="1">
              <a:buFont typeface="Arial" pitchFamily="34" charset="0"/>
              <a:buChar char="•"/>
            </a:pPr>
            <a:r>
              <a:rPr lang="en-GB" sz="1800" dirty="0" smtClean="0"/>
              <a:t>to be consistent with calibration of reference, </a:t>
            </a:r>
            <a:r>
              <a:rPr lang="en-GB" sz="18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1800" baseline="-25000" dirty="0" err="1" smtClean="0">
                <a:latin typeface="Times New Roman" pitchFamily="18" charset="0"/>
                <a:cs typeface="Times New Roman" pitchFamily="18" charset="0"/>
              </a:rPr>
              <a:t>REF</a:t>
            </a:r>
            <a:endParaRPr lang="en-GB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/>
            <a:r>
              <a:rPr lang="en-GB" sz="2800" dirty="0" smtClean="0"/>
              <a:t> Two versions:</a:t>
            </a:r>
          </a:p>
          <a:p>
            <a:pPr marL="457200" lvl="1" indent="0" eaLnBrk="1" hangingPunct="1">
              <a:buFont typeface="Arial" pitchFamily="34" charset="0"/>
              <a:buChar char="•"/>
            </a:pPr>
            <a:r>
              <a:rPr lang="en-GB" sz="1800" dirty="0" smtClean="0">
                <a:solidFill>
                  <a:srgbClr val="0070C0"/>
                </a:solidFill>
              </a:rPr>
              <a:t>Near Real-Time (asymmetric time window)</a:t>
            </a:r>
          </a:p>
          <a:p>
            <a:pPr marL="457200" lvl="1" indent="0" eaLnBrk="1" hangingPunct="1">
              <a:buFont typeface="Arial" pitchFamily="34" charset="0"/>
              <a:buChar char="•"/>
            </a:pPr>
            <a:r>
              <a:rPr lang="en-GB" sz="1800" dirty="0" smtClean="0">
                <a:solidFill>
                  <a:srgbClr val="00B050"/>
                </a:solidFill>
              </a:rPr>
              <a:t>Re-Analysis (symmetric time window)</a:t>
            </a:r>
          </a:p>
        </p:txBody>
      </p:sp>
      <p:grpSp>
        <p:nvGrpSpPr>
          <p:cNvPr id="2" name="Group 122"/>
          <p:cNvGrpSpPr>
            <a:grpSpLocks/>
          </p:cNvGrpSpPr>
          <p:nvPr/>
        </p:nvGrpSpPr>
        <p:grpSpPr bwMode="auto">
          <a:xfrm>
            <a:off x="5221288" y="2032000"/>
            <a:ext cx="4249737" cy="2565400"/>
            <a:chOff x="5221288" y="1206500"/>
            <a:chExt cx="4033703" cy="2565400"/>
          </a:xfrm>
        </p:grpSpPr>
        <p:pic>
          <p:nvPicPr>
            <p:cNvPr id="14341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101" t="38997" r="3423" b="13011"/>
            <a:stretch>
              <a:fillRect/>
            </a:stretch>
          </p:blipFill>
          <p:spPr bwMode="auto">
            <a:xfrm>
              <a:off x="5842000" y="1206500"/>
              <a:ext cx="2963863" cy="227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2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biLevel thresh="50000"/>
            </a:blip>
            <a:srcRect l="52888" t="42812" r="6683" b="16893"/>
            <a:stretch>
              <a:fillRect/>
            </a:stretch>
          </p:blipFill>
          <p:spPr bwMode="auto">
            <a:xfrm>
              <a:off x="5799139" y="1606550"/>
              <a:ext cx="2578100" cy="191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3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biLevel thresh="50000"/>
            </a:blip>
            <a:srcRect l="52888" t="42812" r="6683" b="16893"/>
            <a:stretch>
              <a:fillRect/>
            </a:stretch>
          </p:blipFill>
          <p:spPr bwMode="auto">
            <a:xfrm>
              <a:off x="6111875" y="1314450"/>
              <a:ext cx="2578100" cy="191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biLevel thresh="50000"/>
            </a:blip>
            <a:srcRect l="52888" t="42812" r="6683" b="16893"/>
            <a:stretch>
              <a:fillRect/>
            </a:stretch>
          </p:blipFill>
          <p:spPr bwMode="auto">
            <a:xfrm>
              <a:off x="6232525" y="1206500"/>
              <a:ext cx="2578100" cy="191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5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biLevel thresh="50000"/>
            </a:blip>
            <a:srcRect l="52888" t="42812" r="6683" b="16893"/>
            <a:stretch>
              <a:fillRect/>
            </a:stretch>
          </p:blipFill>
          <p:spPr bwMode="auto">
            <a:xfrm>
              <a:off x="5730354" y="1660525"/>
              <a:ext cx="2578100" cy="191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6" name="Rectangle 151"/>
            <p:cNvSpPr>
              <a:spLocks noChangeArrowheads="1"/>
            </p:cNvSpPr>
            <p:nvPr/>
          </p:nvSpPr>
          <p:spPr bwMode="auto">
            <a:xfrm>
              <a:off x="5781675" y="1276350"/>
              <a:ext cx="2990850" cy="2295525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rot="5400000" flipH="1" flipV="1">
              <a:off x="4650711" y="2414668"/>
              <a:ext cx="2292350" cy="3014"/>
            </a:xfrm>
            <a:prstGeom prst="straightConnector1">
              <a:avLst/>
            </a:prstGeom>
            <a:ln w="25400"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5795378" y="3562350"/>
              <a:ext cx="2936754" cy="1588"/>
            </a:xfrm>
            <a:prstGeom prst="straightConnector1">
              <a:avLst/>
            </a:prstGeom>
            <a:ln w="25400"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349" name="Rectangle 22"/>
            <p:cNvSpPr>
              <a:spLocks noChangeArrowheads="1"/>
            </p:cNvSpPr>
            <p:nvPr/>
          </p:nvSpPr>
          <p:spPr bwMode="auto">
            <a:xfrm>
              <a:off x="8736652" y="3467100"/>
              <a:ext cx="518339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GB" sz="14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REF</a:t>
              </a:r>
              <a:r>
                <a:rPr lang="en-GB" sz="1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14350" name="Rectangle 23"/>
            <p:cNvSpPr>
              <a:spLocks noChangeArrowheads="1"/>
            </p:cNvSpPr>
            <p:nvPr/>
          </p:nvSpPr>
          <p:spPr bwMode="auto">
            <a:xfrm>
              <a:off x="5221288" y="1270000"/>
              <a:ext cx="56655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GB" sz="14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MON</a:t>
              </a:r>
              <a:r>
                <a:rPr lang="en-GB" sz="1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cxnSp>
          <p:nvCxnSpPr>
            <p:cNvPr id="14351" name="Straight Arrow Connector 113"/>
            <p:cNvCxnSpPr>
              <a:cxnSpLocks noChangeShapeType="1"/>
            </p:cNvCxnSpPr>
            <p:nvPr/>
          </p:nvCxnSpPr>
          <p:spPr bwMode="auto">
            <a:xfrm>
              <a:off x="5799139" y="1732755"/>
              <a:ext cx="2333623" cy="1588"/>
            </a:xfrm>
            <a:prstGeom prst="straightConnector1">
              <a:avLst/>
            </a:prstGeom>
            <a:noFill/>
            <a:ln w="25400" algn="ctr">
              <a:solidFill>
                <a:srgbClr val="0070C0"/>
              </a:solidFill>
              <a:round/>
              <a:headEnd/>
              <a:tailEnd type="arrow" w="med" len="med"/>
            </a:ln>
          </p:spPr>
        </p:cxnSp>
        <p:cxnSp>
          <p:nvCxnSpPr>
            <p:cNvPr id="14352" name="Straight Arrow Connector 125"/>
            <p:cNvCxnSpPr>
              <a:cxnSpLocks noChangeShapeType="1"/>
            </p:cNvCxnSpPr>
            <p:nvPr/>
          </p:nvCxnSpPr>
          <p:spPr bwMode="auto">
            <a:xfrm rot="5400000">
              <a:off x="7234239" y="2646362"/>
              <a:ext cx="1831975" cy="1588"/>
            </a:xfrm>
            <a:prstGeom prst="straightConnector1">
              <a:avLst/>
            </a:prstGeom>
            <a:noFill/>
            <a:ln w="25400" algn="ctr">
              <a:solidFill>
                <a:srgbClr val="0070C0"/>
              </a:solidFill>
              <a:round/>
              <a:headEnd/>
              <a:tailEnd type="arrow" w="med" len="med"/>
            </a:ln>
          </p:spPr>
        </p:cxnSp>
        <p:sp>
          <p:nvSpPr>
            <p:cNvPr id="14353" name="Rectangle 141"/>
            <p:cNvSpPr>
              <a:spLocks noChangeArrowheads="1"/>
            </p:cNvSpPr>
            <p:nvPr/>
          </p:nvSpPr>
          <p:spPr bwMode="auto">
            <a:xfrm>
              <a:off x="5894388" y="1270000"/>
              <a:ext cx="28368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>
                  <a:solidFill>
                    <a:schemeClr val="tx1"/>
                  </a:solidFill>
                </a:rPr>
                <a:t>GSICS Correction function </a:t>
              </a:r>
            </a:p>
          </p:txBody>
        </p:sp>
        <p:cxnSp>
          <p:nvCxnSpPr>
            <p:cNvPr id="14354" name="Straight Connector 150"/>
            <p:cNvCxnSpPr>
              <a:cxnSpLocks noChangeShapeType="1"/>
            </p:cNvCxnSpPr>
            <p:nvPr/>
          </p:nvCxnSpPr>
          <p:spPr bwMode="auto">
            <a:xfrm flipV="1">
              <a:off x="5781675" y="1206500"/>
              <a:ext cx="3028950" cy="2311400"/>
            </a:xfrm>
            <a:prstGeom prst="line">
              <a:avLst/>
            </a:prstGeom>
            <a:noFill/>
            <a:ln w="19050" algn="ctr">
              <a:solidFill>
                <a:srgbClr val="EE2D24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27198</TotalTime>
  <Words>1412</Words>
  <Application>Microsoft Office PowerPoint</Application>
  <PresentationFormat>A4 Paper (210x297 mm)</PresentationFormat>
  <Paragraphs>379</Paragraphs>
  <Slides>32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Document</vt:lpstr>
      <vt:lpstr>Infrared Inter-Calibration Product Announcements</vt:lpstr>
      <vt:lpstr>Overview</vt:lpstr>
      <vt:lpstr>Overview</vt:lpstr>
      <vt:lpstr>GEO-LEO IR - Hyperspectral SNO</vt:lpstr>
      <vt:lpstr>GEO-LEO IR - Hyperspectral SNO</vt:lpstr>
      <vt:lpstr>GEO-LEO IR - Hyperspectral SNO</vt:lpstr>
      <vt:lpstr>GEO-LEO IR - Hyperspectral SNO</vt:lpstr>
      <vt:lpstr>GEO-LEO IR - Hyperspectral SNO</vt:lpstr>
      <vt:lpstr>GEO-LEO IR - Hyperspectral SNO – GSICS Correction</vt:lpstr>
      <vt:lpstr>GEO-LEO IR - Hyperspectral SNO – Plotting Tool</vt:lpstr>
      <vt:lpstr>Slide 11</vt:lpstr>
      <vt:lpstr>Overview</vt:lpstr>
      <vt:lpstr>Current Situation</vt:lpstr>
      <vt:lpstr>Motivation for Prime GSICS Products</vt:lpstr>
      <vt:lpstr>Requirements</vt:lpstr>
      <vt:lpstr>Introducing Prime GSICS Corrections</vt:lpstr>
      <vt:lpstr>Correcting the Corrections  and Blending References</vt:lpstr>
      <vt:lpstr>Users’ Application of Prime GSICS Correction</vt:lpstr>
      <vt:lpstr>Overview</vt:lpstr>
      <vt:lpstr>Routine Generation of GSICS Products</vt:lpstr>
      <vt:lpstr>Simple Example – Daily Weigh-Ins</vt:lpstr>
      <vt:lpstr>Simple Example – Correcting Scales</vt:lpstr>
      <vt:lpstr>Simple Example – Corrected Weights</vt:lpstr>
      <vt:lpstr>Routine Generation of GSICS Products</vt:lpstr>
      <vt:lpstr>Overview</vt:lpstr>
      <vt:lpstr>Putting the G in GSICS</vt:lpstr>
      <vt:lpstr>Linking the GEO ring</vt:lpstr>
      <vt:lpstr>Linking the GEO ring</vt:lpstr>
      <vt:lpstr>Linking the GEO ring</vt:lpstr>
      <vt:lpstr>Linking the GEO ring</vt:lpstr>
      <vt:lpstr>Closing the GEO ring – Test Case</vt:lpstr>
      <vt:lpstr>Thank You!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HewisonT</cp:lastModifiedBy>
  <cp:revision>1142</cp:revision>
  <cp:lastPrinted>2006-03-06T14:11:17Z</cp:lastPrinted>
  <dcterms:created xsi:type="dcterms:W3CDTF">1997-07-23T08:21:02Z</dcterms:created>
  <dcterms:modified xsi:type="dcterms:W3CDTF">2015-09-21T15:06:43Z</dcterms:modified>
</cp:coreProperties>
</file>