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463" r:id="rId4"/>
    <p:sldId id="490" r:id="rId5"/>
    <p:sldId id="464" r:id="rId6"/>
    <p:sldId id="467" r:id="rId7"/>
    <p:sldId id="465" r:id="rId8"/>
    <p:sldId id="466" r:id="rId9"/>
    <p:sldId id="483" r:id="rId10"/>
    <p:sldId id="488" r:id="rId11"/>
    <p:sldId id="486" r:id="rId12"/>
    <p:sldId id="482" r:id="rId13"/>
    <p:sldId id="489" r:id="rId14"/>
    <p:sldId id="493" r:id="rId15"/>
    <p:sldId id="475" r:id="rId16"/>
    <p:sldId id="491" r:id="rId17"/>
    <p:sldId id="473" r:id="rId18"/>
    <p:sldId id="492" r:id="rId19"/>
    <p:sldId id="487" r:id="rId20"/>
    <p:sldId id="476" r:id="rId21"/>
    <p:sldId id="477" r:id="rId22"/>
    <p:sldId id="480" r:id="rId23"/>
    <p:sldId id="485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0" userDrawn="1">
          <p15:clr>
            <a:srgbClr val="A4A3A4"/>
          </p15:clr>
        </p15:guide>
        <p15:guide id="2" pos="39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F1418-664C-D4FC-DCDA-A6F172FCF214}" v="1" dt="2025-03-26T05:20:49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65" autoAdjust="0"/>
  </p:normalViewPr>
  <p:slideViewPr>
    <p:cSldViewPr snapToGrid="0" showGuides="1">
      <p:cViewPr>
        <p:scale>
          <a:sx n="87" d="100"/>
          <a:sy n="87" d="100"/>
        </p:scale>
        <p:origin x="1476" y="516"/>
      </p:cViewPr>
      <p:guideLst>
        <p:guide orient="horz" pos="2070"/>
        <p:guide pos="3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来宾用户" userId="S::urn:spo:anon#b2ef8f067feb26b83822009d52f676b1999aeaa7def692ce70ad84cede9549e5::" providerId="AD" clId="Web-{A594E9B2-EC77-6935-BD2B-FD4487E2664F}"/>
    <pc:docChg chg="modSld modMainMaster">
      <pc:chgData name="来宾用户" userId="S::urn:spo:anon#b2ef8f067feb26b83822009d52f676b1999aeaa7def692ce70ad84cede9549e5::" providerId="AD" clId="Web-{A594E9B2-EC77-6935-BD2B-FD4487E2664F}" dt="2025-03-19T08:52:14.122" v="1"/>
      <pc:docMkLst>
        <pc:docMk/>
      </pc:docMkLst>
      <pc:sldChg chg="addSp modSp">
        <pc:chgData name="来宾用户" userId="S::urn:spo:anon#b2ef8f067feb26b83822009d52f676b1999aeaa7def692ce70ad84cede9549e5::" providerId="AD" clId="Web-{A594E9B2-EC77-6935-BD2B-FD4487E2664F}" dt="2025-03-19T08:52:06.324" v="0"/>
        <pc:sldMkLst>
          <pc:docMk/>
          <pc:sldMk cId="0" sldId="256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06.324" v="0"/>
          <ac:spMkLst>
            <pc:docMk/>
            <pc:sldMk cId="0" sldId="256"/>
            <ac:spMk id="4" creationId="{F3CD735E-9F50-7A7D-7F06-FFAB0847ABDD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257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257"/>
            <ac:spMk id="4" creationId="{E527F94C-EA88-A0D0-650A-7EBBE44B86BA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63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63"/>
            <ac:spMk id="4" creationId="{FFF741A7-16CA-0ADE-103C-BC83FDC5250A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64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64"/>
            <ac:spMk id="3" creationId="{665CAECA-7906-622D-0880-480F65DE5270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65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65"/>
            <ac:spMk id="4" creationId="{5B8D924C-D868-1FD0-68DD-7BEAC3232589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66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66"/>
            <ac:spMk id="4" creationId="{65E09839-B127-A3D8-E51B-F487BDE044AD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67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67"/>
            <ac:spMk id="5" creationId="{38A2F5ED-2D62-FD49-EED1-35A75925D7B6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73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73"/>
            <ac:spMk id="2" creationId="{FCA08780-1BB8-7669-AF88-226438A127EA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75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75"/>
            <ac:spMk id="2" creationId="{49D55C40-E14D-C2A0-2944-BEB69BACC122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76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76"/>
            <ac:spMk id="4" creationId="{50622AB6-26C2-36B4-1918-7B7EDD097AE8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77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77"/>
            <ac:spMk id="2" creationId="{6D38FEBB-7E43-52F5-1233-E7064533A0A8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80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80"/>
            <ac:spMk id="4" creationId="{D88DB71A-DD35-CDA4-50BE-805F60749713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82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82"/>
            <ac:spMk id="4" creationId="{8EE21660-E449-ED56-E07D-63EFE7E8103A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83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83"/>
            <ac:spMk id="3" creationId="{5ED8B6CC-65D8-EDC2-74D2-47A090B0732A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85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85"/>
            <ac:spMk id="2" creationId="{F00D7277-AC8F-DA8F-00EB-972C6C24F21E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86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86"/>
            <ac:spMk id="3" creationId="{4F0F117D-A8F7-8FBF-110E-6749FFFF12DF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87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87"/>
            <ac:spMk id="2" creationId="{31BC4AAF-B009-BD97-20B7-0F5001E35178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88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88"/>
            <ac:spMk id="3" creationId="{E08A9666-7A93-7E5B-9E15-2FC5D39A2EFC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89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89"/>
            <ac:spMk id="5" creationId="{EEF73CCE-AA7C-6576-D625-F7B4E0440C6D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90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90"/>
            <ac:spMk id="4" creationId="{A5B2F610-9F17-9D17-32DB-FB57013AC1FB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91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91"/>
            <ac:spMk id="5" creationId="{6095CB67-EE6A-D0A8-7D2C-425164FC0CF1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0" sldId="492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0" sldId="492"/>
            <ac:spMk id="3" creationId="{13A1AB1C-B637-7D26-140D-9CEE0738C923}"/>
          </ac:spMkLst>
        </pc:spChg>
      </pc:sldChg>
      <pc:sldChg chg="addSp modSp">
        <pc:chgData name="来宾用户" userId="S::urn:spo:anon#b2ef8f067feb26b83822009d52f676b1999aeaa7def692ce70ad84cede9549e5::" providerId="AD" clId="Web-{A594E9B2-EC77-6935-BD2B-FD4487E2664F}" dt="2025-03-19T08:52:14.122" v="1"/>
        <pc:sldMkLst>
          <pc:docMk/>
          <pc:sldMk cId="1766393441" sldId="493"/>
        </pc:sldMkLst>
        <pc:spChg chg="add mod">
          <ac:chgData name="来宾用户" userId="S::urn:spo:anon#b2ef8f067feb26b83822009d52f676b1999aeaa7def692ce70ad84cede9549e5::" providerId="AD" clId="Web-{A594E9B2-EC77-6935-BD2B-FD4487E2664F}" dt="2025-03-19T08:52:14.122" v="1"/>
          <ac:spMkLst>
            <pc:docMk/>
            <pc:sldMk cId="1766393441" sldId="493"/>
            <ac:spMk id="7" creationId="{F8FFE0D3-0F64-6DA8-9232-C94533CC6EE5}"/>
          </ac:spMkLst>
        </pc:spChg>
      </pc:sldChg>
      <pc:sldMasterChg chg="mod modSldLayout">
        <pc:chgData name="来宾用户" userId="S::urn:spo:anon#b2ef8f067feb26b83822009d52f676b1999aeaa7def692ce70ad84cede9549e5::" providerId="AD" clId="Web-{A594E9B2-EC77-6935-BD2B-FD4487E2664F}" dt="2025-03-19T08:52:14.122" v="1"/>
        <pc:sldMasterMkLst>
          <pc:docMk/>
          <pc:sldMasterMk cId="0" sldId="2147483648"/>
        </pc:sldMasterMkLst>
        <pc:sldLayoutChg chg="mod">
          <pc:chgData name="来宾用户" userId="S::urn:spo:anon#b2ef8f067feb26b83822009d52f676b1999aeaa7def692ce70ad84cede9549e5::" providerId="AD" clId="Web-{A594E9B2-EC77-6935-BD2B-FD4487E2664F}" dt="2025-03-19T08:52:14.122" v="1"/>
          <pc:sldLayoutMkLst>
            <pc:docMk/>
            <pc:sldMasterMk cId="0" sldId="2147483648"/>
            <pc:sldLayoutMk cId="0" sldId="2147483649"/>
          </pc:sldLayoutMkLst>
        </pc:sldLayoutChg>
        <pc:sldLayoutChg chg="mod">
          <pc:chgData name="来宾用户" userId="S::urn:spo:anon#b2ef8f067feb26b83822009d52f676b1999aeaa7def692ce70ad84cede9549e5::" providerId="AD" clId="Web-{A594E9B2-EC77-6935-BD2B-FD4487E2664F}" dt="2025-03-19T08:52:14.122" v="1"/>
          <pc:sldLayoutMkLst>
            <pc:docMk/>
            <pc:sldMasterMk cId="0" sldId="2147483648"/>
            <pc:sldLayoutMk cId="0" sldId="2147483650"/>
          </pc:sldLayoutMkLst>
        </pc:sldLayoutChg>
        <pc:sldLayoutChg chg="mod">
          <pc:chgData name="来宾用户" userId="S::urn:spo:anon#b2ef8f067feb26b83822009d52f676b1999aeaa7def692ce70ad84cede9549e5::" providerId="AD" clId="Web-{A594E9B2-EC77-6935-BD2B-FD4487E2664F}" dt="2025-03-19T08:52:14.122" v="1"/>
          <pc:sldLayoutMkLst>
            <pc:docMk/>
            <pc:sldMasterMk cId="0" sldId="2147483648"/>
            <pc:sldLayoutMk cId="0" sldId="2147483651"/>
          </pc:sldLayoutMkLst>
        </pc:sldLayoutChg>
        <pc:sldLayoutChg chg="mod">
          <pc:chgData name="来宾用户" userId="S::urn:spo:anon#b2ef8f067feb26b83822009d52f676b1999aeaa7def692ce70ad84cede9549e5::" providerId="AD" clId="Web-{A594E9B2-EC77-6935-BD2B-FD4487E2664F}" dt="2025-03-19T08:52:14.122" v="1"/>
          <pc:sldLayoutMkLst>
            <pc:docMk/>
            <pc:sldMasterMk cId="0" sldId="2147483648"/>
            <pc:sldLayoutMk cId="0" sldId="2147483652"/>
          </pc:sldLayoutMkLst>
        </pc:sldLayoutChg>
        <pc:sldLayoutChg chg="mod">
          <pc:chgData name="来宾用户" userId="S::urn:spo:anon#b2ef8f067feb26b83822009d52f676b1999aeaa7def692ce70ad84cede9549e5::" providerId="AD" clId="Web-{A594E9B2-EC77-6935-BD2B-FD4487E2664F}" dt="2025-03-19T08:52:14.122" v="1"/>
          <pc:sldLayoutMkLst>
            <pc:docMk/>
            <pc:sldMasterMk cId="0" sldId="2147483648"/>
            <pc:sldLayoutMk cId="0" sldId="2147483653"/>
          </pc:sldLayoutMkLst>
        </pc:sldLayoutChg>
        <pc:sldLayoutChg chg="mod">
          <pc:chgData name="来宾用户" userId="S::urn:spo:anon#b2ef8f067feb26b83822009d52f676b1999aeaa7def692ce70ad84cede9549e5::" providerId="AD" clId="Web-{A594E9B2-EC77-6935-BD2B-FD4487E2664F}" dt="2025-03-19T08:52:14.122" v="1"/>
          <pc:sldLayoutMkLst>
            <pc:docMk/>
            <pc:sldMasterMk cId="0" sldId="2147483648"/>
            <pc:sldLayoutMk cId="0" sldId="2147483654"/>
          </pc:sldLayoutMkLst>
        </pc:sldLayoutChg>
        <pc:sldLayoutChg chg="mod">
          <pc:chgData name="来宾用户" userId="S::urn:spo:anon#b2ef8f067feb26b83822009d52f676b1999aeaa7def692ce70ad84cede9549e5::" providerId="AD" clId="Web-{A594E9B2-EC77-6935-BD2B-FD4487E2664F}" dt="2025-03-19T08:52:14.122" v="1"/>
          <pc:sldLayoutMkLst>
            <pc:docMk/>
            <pc:sldMasterMk cId="0" sldId="2147483648"/>
            <pc:sldLayoutMk cId="0" sldId="2147483655"/>
          </pc:sldLayoutMkLst>
        </pc:sldLayoutChg>
        <pc:sldLayoutChg chg="mod">
          <pc:chgData name="来宾用户" userId="S::urn:spo:anon#b2ef8f067feb26b83822009d52f676b1999aeaa7def692ce70ad84cede9549e5::" providerId="AD" clId="Web-{A594E9B2-EC77-6935-BD2B-FD4487E2664F}" dt="2025-03-19T08:52:14.122" v="1"/>
          <pc:sldLayoutMkLst>
            <pc:docMk/>
            <pc:sldMasterMk cId="0" sldId="2147483648"/>
            <pc:sldLayoutMk cId="0" sldId="2147483656"/>
          </pc:sldLayoutMkLst>
        </pc:sldLayoutChg>
        <pc:sldLayoutChg chg="mod">
          <pc:chgData name="来宾用户" userId="S::urn:spo:anon#b2ef8f067feb26b83822009d52f676b1999aeaa7def692ce70ad84cede9549e5::" providerId="AD" clId="Web-{A594E9B2-EC77-6935-BD2B-FD4487E2664F}" dt="2025-03-19T08:52:14.122" v="1"/>
          <pc:sldLayoutMkLst>
            <pc:docMk/>
            <pc:sldMasterMk cId="0" sldId="2147483648"/>
            <pc:sldLayoutMk cId="0" sldId="2147483657"/>
          </pc:sldLayoutMkLst>
        </pc:sldLayoutChg>
        <pc:sldLayoutChg chg="mod">
          <pc:chgData name="来宾用户" userId="S::urn:spo:anon#b2ef8f067feb26b83822009d52f676b1999aeaa7def692ce70ad84cede9549e5::" providerId="AD" clId="Web-{A594E9B2-EC77-6935-BD2B-FD4487E2664F}" dt="2025-03-19T08:52:14.122" v="1"/>
          <pc:sldLayoutMkLst>
            <pc:docMk/>
            <pc:sldMasterMk cId="0" sldId="2147483648"/>
            <pc:sldLayoutMk cId="0" sldId="2147483658"/>
          </pc:sldLayoutMkLst>
        </pc:sldLayoutChg>
      </pc:sldMasterChg>
    </pc:docChg>
  </pc:docChgLst>
  <pc:docChgLst>
    <pc:chgData name="来宾用户" userId="S::urn:spo:anon#e4c10f3ec560c50dbb100debf6327a6884b9cd482424ec980e340784948f01a7::" providerId="AD" clId="Web-{99CF1418-664C-D4FC-DCDA-A6F172FCF214}"/>
    <pc:docChg chg="modSld">
      <pc:chgData name="来宾用户" userId="S::urn:spo:anon#e4c10f3ec560c50dbb100debf6327a6884b9cd482424ec980e340784948f01a7::" providerId="AD" clId="Web-{99CF1418-664C-D4FC-DCDA-A6F172FCF214}" dt="2025-03-26T05:20:49.622" v="0" actId="1076"/>
      <pc:docMkLst>
        <pc:docMk/>
      </pc:docMkLst>
      <pc:sldChg chg="modSp">
        <pc:chgData name="来宾用户" userId="S::urn:spo:anon#e4c10f3ec560c50dbb100debf6327a6884b9cd482424ec980e340784948f01a7::" providerId="AD" clId="Web-{99CF1418-664C-D4FC-DCDA-A6F172FCF214}" dt="2025-03-26T05:20:49.622" v="0" actId="1076"/>
        <pc:sldMkLst>
          <pc:docMk/>
          <pc:sldMk cId="0" sldId="463"/>
        </pc:sldMkLst>
        <pc:spChg chg="mod">
          <ac:chgData name="来宾用户" userId="S::urn:spo:anon#e4c10f3ec560c50dbb100debf6327a6884b9cd482424ec980e340784948f01a7::" providerId="AD" clId="Web-{99CF1418-664C-D4FC-DCDA-A6F172FCF214}" dt="2025-03-26T05:20:49.622" v="0" actId="1076"/>
          <ac:spMkLst>
            <pc:docMk/>
            <pc:sldMk cId="0" sldId="463"/>
            <ac:spMk id="3" creationId="{00000000-0000-0000-0000-000000000000}"/>
          </ac:spMkLst>
        </pc:spChg>
      </pc:sldChg>
    </pc:docChg>
  </pc:docChgLst>
  <pc:docChgLst>
    <pc:chgData name="来宾用户" userId="S::urn:spo:anon#b2ef8f067feb26b83822009d52f676b1999aeaa7def692ce70ad84cede9549e5::" providerId="AD" clId="Web-{C6D8E993-91BD-D1C3-D76D-F4C4BF41F601}"/>
    <pc:docChg chg="mod addSld delSld modSld modMainMaster">
      <pc:chgData name="来宾用户" userId="S::urn:spo:anon#b2ef8f067feb26b83822009d52f676b1999aeaa7def692ce70ad84cede9549e5::" providerId="AD" clId="Web-{C6D8E993-91BD-D1C3-D76D-F4C4BF41F601}" dt="2025-03-17T13:05:09.708" v="46"/>
      <pc:docMkLst>
        <pc:docMk/>
      </pc:docMkLst>
      <pc:sldChg chg="addSp delSp modSp">
        <pc:chgData name="来宾用户" userId="S::urn:spo:anon#b2ef8f067feb26b83822009d52f676b1999aeaa7def692ce70ad84cede9549e5::" providerId="AD" clId="Web-{C6D8E993-91BD-D1C3-D76D-F4C4BF41F601}" dt="2025-03-17T13:04:04.708" v="38"/>
        <pc:sldMkLst>
          <pc:docMk/>
          <pc:sldMk cId="0" sldId="256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4:04.708" v="38"/>
          <ac:spMkLst>
            <pc:docMk/>
            <pc:sldMk cId="0" sldId="256"/>
            <ac:spMk id="4" creationId="{A4FA733D-4B16-9EED-A18F-4BE367FF9F1B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4:45.333" v="42"/>
        <pc:sldMkLst>
          <pc:docMk/>
          <pc:sldMk cId="0" sldId="257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4:45.333" v="42"/>
          <ac:spMkLst>
            <pc:docMk/>
            <pc:sldMk cId="0" sldId="257"/>
            <ac:spMk id="4" creationId="{86389F40-D540-551B-9306-C63C84057279}"/>
          </ac:spMkLst>
        </pc:spChg>
        <pc:spChg chg="del">
          <ac:chgData name="来宾用户" userId="S::urn:spo:anon#b2ef8f067feb26b83822009d52f676b1999aeaa7def692ce70ad84cede9549e5::" providerId="AD" clId="Web-{C6D8E993-91BD-D1C3-D76D-F4C4BF41F601}" dt="2025-03-17T13:03:31.926" v="34"/>
          <ac:spMkLst>
            <pc:docMk/>
            <pc:sldMk cId="0" sldId="257"/>
            <ac:spMk id="5" creationId="{00000000-0000-0000-0000-000000000000}"/>
          </ac:spMkLst>
        </pc:spChg>
        <pc:spChg chg="del">
          <ac:chgData name="来宾用户" userId="S::urn:spo:anon#b2ef8f067feb26b83822009d52f676b1999aeaa7def692ce70ad84cede9549e5::" providerId="AD" clId="Web-{C6D8E993-91BD-D1C3-D76D-F4C4BF41F601}" dt="2025-03-17T13:03:29.301" v="33"/>
          <ac:spMkLst>
            <pc:docMk/>
            <pc:sldMk cId="0" sldId="257"/>
            <ac:spMk id="6" creationId="{00000000-0000-0000-0000-000000000000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4:48.567" v="43"/>
        <pc:sldMkLst>
          <pc:docMk/>
          <pc:sldMk cId="0" sldId="463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4:48.567" v="43"/>
          <ac:spMkLst>
            <pc:docMk/>
            <pc:sldMk cId="0" sldId="463"/>
            <ac:spMk id="4" creationId="{ECED1FC0-9DED-5FB2-CCC0-D4995F93A5CE}"/>
          </ac:spMkLst>
        </pc:spChg>
        <pc:spChg chg="del">
          <ac:chgData name="来宾用户" userId="S::urn:spo:anon#b2ef8f067feb26b83822009d52f676b1999aeaa7def692ce70ad84cede9549e5::" providerId="AD" clId="Web-{C6D8E993-91BD-D1C3-D76D-F4C4BF41F601}" dt="2025-03-17T13:03:26.035" v="32"/>
          <ac:spMkLst>
            <pc:docMk/>
            <pc:sldMk cId="0" sldId="463"/>
            <ac:spMk id="5" creationId="{00000000-0000-0000-0000-000000000000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64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64"/>
            <ac:spMk id="3" creationId="{BC830CBC-2A05-C4C1-B8DE-9FC427E6FC3B}"/>
          </ac:spMkLst>
        </pc:spChg>
        <pc:spChg chg="mod">
          <ac:chgData name="来宾用户" userId="S::urn:spo:anon#b2ef8f067feb26b83822009d52f676b1999aeaa7def692ce70ad84cede9549e5::" providerId="AD" clId="Web-{C6D8E993-91BD-D1C3-D76D-F4C4BF41F601}" dt="2025-03-17T13:03:16.895" v="30" actId="1076"/>
          <ac:spMkLst>
            <pc:docMk/>
            <pc:sldMk cId="0" sldId="464"/>
            <ac:spMk id="4" creationId="{BC5BDB4C-25E7-DA5C-0FE7-8D353900C6F1}"/>
          </ac:spMkLst>
        </pc:spChg>
        <pc:spChg chg="del">
          <ac:chgData name="来宾用户" userId="S::urn:spo:anon#b2ef8f067feb26b83822009d52f676b1999aeaa7def692ce70ad84cede9549e5::" providerId="AD" clId="Web-{C6D8E993-91BD-D1C3-D76D-F4C4BF41F601}" dt="2025-03-17T13:03:05.645" v="28"/>
          <ac:spMkLst>
            <pc:docMk/>
            <pc:sldMk cId="0" sldId="464"/>
            <ac:spMk id="5" creationId="{00000000-0000-0000-0000-000000000000}"/>
          </ac:spMkLst>
        </pc:spChg>
        <pc:picChg chg="mod">
          <ac:chgData name="来宾用户" userId="S::urn:spo:anon#b2ef8f067feb26b83822009d52f676b1999aeaa7def692ce70ad84cede9549e5::" providerId="AD" clId="Web-{C6D8E993-91BD-D1C3-D76D-F4C4BF41F601}" dt="2025-03-17T13:00:03.925" v="2" actId="1076"/>
          <ac:picMkLst>
            <pc:docMk/>
            <pc:sldMk cId="0" sldId="464"/>
            <ac:picMk id="15" creationId="{00000000-0000-0000-0000-000000000000}"/>
          </ac:picMkLst>
        </pc:picChg>
        <pc:picChg chg="mod">
          <ac:chgData name="来宾用户" userId="S::urn:spo:anon#b2ef8f067feb26b83822009d52f676b1999aeaa7def692ce70ad84cede9549e5::" providerId="AD" clId="Web-{C6D8E993-91BD-D1C3-D76D-F4C4BF41F601}" dt="2025-03-17T13:00:00.909" v="1" actId="1076"/>
          <ac:picMkLst>
            <pc:docMk/>
            <pc:sldMk cId="0" sldId="464"/>
            <ac:picMk id="184" creationId="{00000000-0000-0000-0000-000000000000}"/>
          </ac:picMkLst>
        </pc:pic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65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65"/>
            <ac:spMk id="4" creationId="{B2F5A293-7116-4289-D7F6-19C0C6CC3AA2}"/>
          </ac:spMkLst>
        </pc:spChg>
        <pc:spChg chg="del">
          <ac:chgData name="来宾用户" userId="S::urn:spo:anon#b2ef8f067feb26b83822009d52f676b1999aeaa7def692ce70ad84cede9549e5::" providerId="AD" clId="Web-{C6D8E993-91BD-D1C3-D76D-F4C4BF41F601}" dt="2025-03-17T13:02:50.910" v="26"/>
          <ac:spMkLst>
            <pc:docMk/>
            <pc:sldMk cId="0" sldId="465"/>
            <ac:spMk id="5" creationId="{00000000-0000-0000-0000-000000000000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66"/>
        </pc:sldMkLst>
        <pc:spChg chg="mod">
          <ac:chgData name="来宾用户" userId="S::urn:spo:anon#b2ef8f067feb26b83822009d52f676b1999aeaa7def692ce70ad84cede9549e5::" providerId="AD" clId="Web-{C6D8E993-91BD-D1C3-D76D-F4C4BF41F601}" dt="2025-03-17T13:00:32.550" v="6" actId="1076"/>
          <ac:spMkLst>
            <pc:docMk/>
            <pc:sldMk cId="0" sldId="466"/>
            <ac:spMk id="3" creationId="{00000000-0000-0000-0000-000000000000}"/>
          </ac:spMkLst>
        </pc:spChg>
        <pc:spChg chg="add del mod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66"/>
            <ac:spMk id="4" creationId="{1A380957-0277-07F2-C4D2-74F98D3C15F9}"/>
          </ac:spMkLst>
        </pc:spChg>
        <pc:picChg chg="mod">
          <ac:chgData name="来宾用户" userId="S::urn:spo:anon#b2ef8f067feb26b83822009d52f676b1999aeaa7def692ce70ad84cede9549e5::" providerId="AD" clId="Web-{C6D8E993-91BD-D1C3-D76D-F4C4BF41F601}" dt="2025-03-17T13:00:32.597" v="7" actId="1076"/>
          <ac:picMkLst>
            <pc:docMk/>
            <pc:sldMk cId="0" sldId="466"/>
            <ac:picMk id="7" creationId="{00000000-0000-0000-0000-000000000000}"/>
          </ac:picMkLst>
        </pc:picChg>
        <pc:picChg chg="mod">
          <ac:chgData name="来宾用户" userId="S::urn:spo:anon#b2ef8f067feb26b83822009d52f676b1999aeaa7def692ce70ad84cede9549e5::" providerId="AD" clId="Web-{C6D8E993-91BD-D1C3-D76D-F4C4BF41F601}" dt="2025-03-17T13:00:32.534" v="5" actId="1076"/>
          <ac:picMkLst>
            <pc:docMk/>
            <pc:sldMk cId="0" sldId="466"/>
            <ac:picMk id="10" creationId="{00000000-0000-0000-0000-000000000000}"/>
          </ac:picMkLst>
        </pc:pic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67"/>
        </pc:sldMkLst>
        <pc:spChg chg="mod">
          <ac:chgData name="来宾用户" userId="S::urn:spo:anon#b2ef8f067feb26b83822009d52f676b1999aeaa7def692ce70ad84cede9549e5::" providerId="AD" clId="Web-{C6D8E993-91BD-D1C3-D76D-F4C4BF41F601}" dt="2025-03-17T13:00:15.440" v="3" actId="1076"/>
          <ac:spMkLst>
            <pc:docMk/>
            <pc:sldMk cId="0" sldId="467"/>
            <ac:spMk id="3" creationId="{00000000-0000-0000-0000-000000000000}"/>
          </ac:spMkLst>
        </pc:spChg>
        <pc:spChg chg="add del mod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67"/>
            <ac:spMk id="5" creationId="{6CCF67F3-A9D4-3F93-85B6-B71530465F2F}"/>
          </ac:spMkLst>
        </pc:spChg>
        <pc:picChg chg="mod">
          <ac:chgData name="来宾用户" userId="S::urn:spo:anon#b2ef8f067feb26b83822009d52f676b1999aeaa7def692ce70ad84cede9549e5::" providerId="AD" clId="Web-{C6D8E993-91BD-D1C3-D76D-F4C4BF41F601}" dt="2025-03-17T13:00:18.909" v="4" actId="1076"/>
          <ac:picMkLst>
            <pc:docMk/>
            <pc:sldMk cId="0" sldId="467"/>
            <ac:picMk id="4" creationId="{00000000-0000-0000-0000-000000000000}"/>
          </ac:picMkLst>
        </pc:picChg>
      </pc:sldChg>
      <pc:sldChg chg="add del">
        <pc:chgData name="来宾用户" userId="S::urn:spo:anon#b2ef8f067feb26b83822009d52f676b1999aeaa7def692ce70ad84cede9549e5::" providerId="AD" clId="Web-{C6D8E993-91BD-D1C3-D76D-F4C4BF41F601}" dt="2025-03-17T13:02:32.707" v="22"/>
        <pc:sldMkLst>
          <pc:docMk/>
          <pc:sldMk cId="0" sldId="468"/>
        </pc:sldMkLst>
      </pc:sldChg>
      <pc:sldChg chg="addSp del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73"/>
        </pc:sldMkLst>
        <pc:spChg chg="add del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73"/>
            <ac:spMk id="5" creationId="{00000000-0000-0000-0000-000000000000}"/>
          </ac:spMkLst>
        </pc:spChg>
      </pc:sldChg>
      <pc:sldChg chg="del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75"/>
        </pc:sldMkLst>
        <pc:spChg chg="del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75"/>
            <ac:spMk id="5" creationId="{00000000-0000-0000-0000-000000000000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5:06.677" v="45"/>
        <pc:sldMkLst>
          <pc:docMk/>
          <pc:sldMk cId="0" sldId="476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5:06.677" v="45"/>
          <ac:spMkLst>
            <pc:docMk/>
            <pc:sldMk cId="0" sldId="476"/>
            <ac:spMk id="4" creationId="{2F15028E-D081-E470-14A1-3060B824F461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4:17.114" v="39"/>
        <pc:sldMkLst>
          <pc:docMk/>
          <pc:sldMk cId="0" sldId="477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4:17.114" v="39"/>
          <ac:spMkLst>
            <pc:docMk/>
            <pc:sldMk cId="0" sldId="477"/>
            <ac:spMk id="2" creationId="{DBDAF745-EAA4-D996-A4D1-6D2F5B8E39A7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4:20.317" v="40"/>
        <pc:sldMkLst>
          <pc:docMk/>
          <pc:sldMk cId="0" sldId="480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4:20.317" v="40"/>
          <ac:spMkLst>
            <pc:docMk/>
            <pc:sldMk cId="0" sldId="480"/>
            <ac:spMk id="4" creationId="{92B20EAA-A35E-645E-3BEE-F819C4E52FA6}"/>
          </ac:spMkLst>
        </pc:spChg>
        <pc:spChg chg="del">
          <ac:chgData name="来宾用户" userId="S::urn:spo:anon#b2ef8f067feb26b83822009d52f676b1999aeaa7def692ce70ad84cede9549e5::" providerId="AD" clId="Web-{C6D8E993-91BD-D1C3-D76D-F4C4BF41F601}" dt="2025-03-17T13:01:56.254" v="15"/>
          <ac:spMkLst>
            <pc:docMk/>
            <pc:sldMk cId="0" sldId="480"/>
            <ac:spMk id="5" creationId="{00000000-0000-0000-0000-000000000000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82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82"/>
            <ac:spMk id="4" creationId="{C48BB247-C281-D917-51E0-D52A3464513B}"/>
          </ac:spMkLst>
        </pc:spChg>
        <pc:spChg chg="del">
          <ac:chgData name="来宾用户" userId="S::urn:spo:anon#b2ef8f067feb26b83822009d52f676b1999aeaa7def692ce70ad84cede9549e5::" providerId="AD" clId="Web-{C6D8E993-91BD-D1C3-D76D-F4C4BF41F601}" dt="2025-03-17T13:02:40.082" v="24"/>
          <ac:spMkLst>
            <pc:docMk/>
            <pc:sldMk cId="0" sldId="482"/>
            <ac:spMk id="5" creationId="{00000000-0000-0000-0000-000000000000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83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83"/>
            <ac:spMk id="3" creationId="{965F623D-6840-AD18-1245-B119E548E51C}"/>
          </ac:spMkLst>
        </pc:spChg>
        <pc:spChg chg="del">
          <ac:chgData name="来宾用户" userId="S::urn:spo:anon#b2ef8f067feb26b83822009d52f676b1999aeaa7def692ce70ad84cede9549e5::" providerId="AD" clId="Web-{C6D8E993-91BD-D1C3-D76D-F4C4BF41F601}" dt="2025-03-17T13:02:46.223" v="25"/>
          <ac:spMkLst>
            <pc:docMk/>
            <pc:sldMk cId="0" sldId="483"/>
            <ac:spMk id="5" creationId="{00000000-0000-0000-0000-000000000000}"/>
          </ac:spMkLst>
        </pc:spChg>
      </pc:sldChg>
      <pc:sldChg chg="delSp">
        <pc:chgData name="来宾用户" userId="S::urn:spo:anon#b2ef8f067feb26b83822009d52f676b1999aeaa7def692ce70ad84cede9549e5::" providerId="AD" clId="Web-{C6D8E993-91BD-D1C3-D76D-F4C4BF41F601}" dt="2025-03-17T13:04:23.630" v="41"/>
        <pc:sldMkLst>
          <pc:docMk/>
          <pc:sldMk cId="0" sldId="485"/>
        </pc:sldMkLst>
        <pc:spChg chg="del">
          <ac:chgData name="来宾用户" userId="S::urn:spo:anon#b2ef8f067feb26b83822009d52f676b1999aeaa7def692ce70ad84cede9549e5::" providerId="AD" clId="Web-{C6D8E993-91BD-D1C3-D76D-F4C4BF41F601}" dt="2025-03-17T13:04:23.630" v="41"/>
          <ac:spMkLst>
            <pc:docMk/>
            <pc:sldMk cId="0" sldId="485"/>
            <ac:spMk id="5" creationId="{00000000-0000-0000-0000-000000000000}"/>
          </ac:spMkLst>
        </pc:spChg>
        <pc:spChg chg="del">
          <ac:chgData name="来宾用户" userId="S::urn:spo:anon#b2ef8f067feb26b83822009d52f676b1999aeaa7def692ce70ad84cede9549e5::" providerId="AD" clId="Web-{C6D8E993-91BD-D1C3-D76D-F4C4BF41F601}" dt="2025-03-17T13:01:53.847" v="14"/>
          <ac:spMkLst>
            <pc:docMk/>
            <pc:sldMk cId="0" sldId="485"/>
            <ac:spMk id="6" creationId="{00000000-0000-0000-0000-000000000000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86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86"/>
            <ac:spMk id="3" creationId="{4E210898-2BAF-2697-06A2-17F2C7B444AB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87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87"/>
            <ac:spMk id="2" creationId="{0DB4F17E-0C6D-9910-C7FC-07020CAFE225}"/>
          </ac:spMkLst>
        </pc:spChg>
        <pc:spChg chg="del">
          <ac:chgData name="来宾用户" userId="S::urn:spo:anon#b2ef8f067feb26b83822009d52f676b1999aeaa7def692ce70ad84cede9549e5::" providerId="AD" clId="Web-{C6D8E993-91BD-D1C3-D76D-F4C4BF41F601}" dt="2025-03-17T13:01:36.535" v="13"/>
          <ac:spMkLst>
            <pc:docMk/>
            <pc:sldMk cId="0" sldId="487"/>
            <ac:spMk id="5" creationId="{00000000-0000-0000-0000-000000000000}"/>
          </ac:spMkLst>
        </pc:spChg>
        <pc:spChg chg="mod">
          <ac:chgData name="来宾用户" userId="S::urn:spo:anon#b2ef8f067feb26b83822009d52f676b1999aeaa7def692ce70ad84cede9549e5::" providerId="AD" clId="Web-{C6D8E993-91BD-D1C3-D76D-F4C4BF41F601}" dt="2025-03-17T13:01:34.363" v="12" actId="1076"/>
          <ac:spMkLst>
            <pc:docMk/>
            <pc:sldMk cId="0" sldId="487"/>
            <ac:spMk id="7" creationId="{00000000-0000-0000-0000-000000000000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88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88"/>
            <ac:spMk id="3" creationId="{09A72149-4907-2B42-6E63-7A7FC4C85BEC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89"/>
        </pc:sldMkLst>
        <pc:spChg chg="del">
          <ac:chgData name="来宾用户" userId="S::urn:spo:anon#b2ef8f067feb26b83822009d52f676b1999aeaa7def692ce70ad84cede9549e5::" providerId="AD" clId="Web-{C6D8E993-91BD-D1C3-D76D-F4C4BF41F601}" dt="2025-03-17T13:02:37.551" v="23"/>
          <ac:spMkLst>
            <pc:docMk/>
            <pc:sldMk cId="0" sldId="489"/>
            <ac:spMk id="5" creationId="{00000000-0000-0000-0000-000000000000}"/>
          </ac:spMkLst>
        </pc:spChg>
        <pc:spChg chg="add del mod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89"/>
            <ac:spMk id="6" creationId="{9F34CC77-DCDB-A0D3-9861-595A24B08574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4:50.599" v="44"/>
        <pc:sldMkLst>
          <pc:docMk/>
          <pc:sldMk cId="0" sldId="490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4:50.599" v="44"/>
          <ac:spMkLst>
            <pc:docMk/>
            <pc:sldMk cId="0" sldId="490"/>
            <ac:spMk id="4" creationId="{F16359B0-0D82-8BC3-60BB-F4498388342C}"/>
          </ac:spMkLst>
        </pc:spChg>
        <pc:spChg chg="del">
          <ac:chgData name="来宾用户" userId="S::urn:spo:anon#b2ef8f067feb26b83822009d52f676b1999aeaa7def692ce70ad84cede9549e5::" providerId="AD" clId="Web-{C6D8E993-91BD-D1C3-D76D-F4C4BF41F601}" dt="2025-03-17T13:03:22.535" v="31"/>
          <ac:spMkLst>
            <pc:docMk/>
            <pc:sldMk cId="0" sldId="490"/>
            <ac:spMk id="5" creationId="{00000000-0000-0000-0000-000000000000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91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91"/>
            <ac:spMk id="5" creationId="{20400921-BB3F-FC8B-1DC1-C14C9179D956}"/>
          </ac:spMkLst>
        </pc:spChg>
      </pc:sldChg>
      <pc:sldChg chg="addSp delSp modSp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0" sldId="492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0" sldId="492"/>
            <ac:spMk id="3" creationId="{E43C93F8-46ED-C477-9D00-DED1A14B747B}"/>
          </ac:spMkLst>
        </pc:spChg>
        <pc:spChg chg="del">
          <ac:chgData name="来宾用户" userId="S::urn:spo:anon#b2ef8f067feb26b83822009d52f676b1999aeaa7def692ce70ad84cede9549e5::" providerId="AD" clId="Web-{C6D8E993-91BD-D1C3-D76D-F4C4BF41F601}" dt="2025-03-17T13:02:10.629" v="16"/>
          <ac:spMkLst>
            <pc:docMk/>
            <pc:sldMk cId="0" sldId="492"/>
            <ac:spMk id="5" creationId="{00000000-0000-0000-0000-000000000000}"/>
          </ac:spMkLst>
        </pc:spChg>
      </pc:sldChg>
      <pc:sldChg chg="addSp delSp modSp add replId">
        <pc:chgData name="来宾用户" userId="S::urn:spo:anon#b2ef8f067feb26b83822009d52f676b1999aeaa7def692ce70ad84cede9549e5::" providerId="AD" clId="Web-{C6D8E993-91BD-D1C3-D76D-F4C4BF41F601}" dt="2025-03-17T13:05:09.708" v="46"/>
        <pc:sldMkLst>
          <pc:docMk/>
          <pc:sldMk cId="1766393441" sldId="493"/>
        </pc:sldMkLst>
        <pc:spChg chg="add del mod">
          <ac:chgData name="来宾用户" userId="S::urn:spo:anon#b2ef8f067feb26b83822009d52f676b1999aeaa7def692ce70ad84cede9549e5::" providerId="AD" clId="Web-{C6D8E993-91BD-D1C3-D76D-F4C4BF41F601}" dt="2025-03-17T13:05:09.708" v="46"/>
          <ac:spMkLst>
            <pc:docMk/>
            <pc:sldMk cId="1766393441" sldId="493"/>
            <ac:spMk id="7" creationId="{B25D1B4E-A63A-14AB-2647-6E59503699EA}"/>
          </ac:spMkLst>
        </pc:spChg>
      </pc:sldChg>
      <pc:sldMasterChg chg="mod modSldLayout">
        <pc:chgData name="来宾用户" userId="S::urn:spo:anon#b2ef8f067feb26b83822009d52f676b1999aeaa7def692ce70ad84cede9549e5::" providerId="AD" clId="Web-{C6D8E993-91BD-D1C3-D76D-F4C4BF41F601}" dt="2025-03-17T13:05:09.708" v="46"/>
        <pc:sldMasterMkLst>
          <pc:docMk/>
          <pc:sldMasterMk cId="0" sldId="2147483648"/>
        </pc:sldMasterMkLst>
        <pc:sldLayoutChg chg="mod">
          <pc:chgData name="来宾用户" userId="S::urn:spo:anon#b2ef8f067feb26b83822009d52f676b1999aeaa7def692ce70ad84cede9549e5::" providerId="AD" clId="Web-{C6D8E993-91BD-D1C3-D76D-F4C4BF41F601}" dt="2025-03-17T13:05:09.708" v="46"/>
          <pc:sldLayoutMkLst>
            <pc:docMk/>
            <pc:sldMasterMk cId="0" sldId="2147483648"/>
            <pc:sldLayoutMk cId="0" sldId="2147483649"/>
          </pc:sldLayoutMkLst>
        </pc:sldLayoutChg>
        <pc:sldLayoutChg chg="mod">
          <pc:chgData name="来宾用户" userId="S::urn:spo:anon#b2ef8f067feb26b83822009d52f676b1999aeaa7def692ce70ad84cede9549e5::" providerId="AD" clId="Web-{C6D8E993-91BD-D1C3-D76D-F4C4BF41F601}" dt="2025-03-17T13:05:09.708" v="46"/>
          <pc:sldLayoutMkLst>
            <pc:docMk/>
            <pc:sldMasterMk cId="0" sldId="2147483648"/>
            <pc:sldLayoutMk cId="0" sldId="2147483650"/>
          </pc:sldLayoutMkLst>
        </pc:sldLayoutChg>
        <pc:sldLayoutChg chg="mod">
          <pc:chgData name="来宾用户" userId="S::urn:spo:anon#b2ef8f067feb26b83822009d52f676b1999aeaa7def692ce70ad84cede9549e5::" providerId="AD" clId="Web-{C6D8E993-91BD-D1C3-D76D-F4C4BF41F601}" dt="2025-03-17T13:05:09.708" v="46"/>
          <pc:sldLayoutMkLst>
            <pc:docMk/>
            <pc:sldMasterMk cId="0" sldId="2147483648"/>
            <pc:sldLayoutMk cId="0" sldId="2147483651"/>
          </pc:sldLayoutMkLst>
        </pc:sldLayoutChg>
        <pc:sldLayoutChg chg="mod">
          <pc:chgData name="来宾用户" userId="S::urn:spo:anon#b2ef8f067feb26b83822009d52f676b1999aeaa7def692ce70ad84cede9549e5::" providerId="AD" clId="Web-{C6D8E993-91BD-D1C3-D76D-F4C4BF41F601}" dt="2025-03-17T13:05:09.708" v="46"/>
          <pc:sldLayoutMkLst>
            <pc:docMk/>
            <pc:sldMasterMk cId="0" sldId="2147483648"/>
            <pc:sldLayoutMk cId="0" sldId="2147483652"/>
          </pc:sldLayoutMkLst>
        </pc:sldLayoutChg>
        <pc:sldLayoutChg chg="mod">
          <pc:chgData name="来宾用户" userId="S::urn:spo:anon#b2ef8f067feb26b83822009d52f676b1999aeaa7def692ce70ad84cede9549e5::" providerId="AD" clId="Web-{C6D8E993-91BD-D1C3-D76D-F4C4BF41F601}" dt="2025-03-17T13:05:09.708" v="46"/>
          <pc:sldLayoutMkLst>
            <pc:docMk/>
            <pc:sldMasterMk cId="0" sldId="2147483648"/>
            <pc:sldLayoutMk cId="0" sldId="2147483653"/>
          </pc:sldLayoutMkLst>
        </pc:sldLayoutChg>
        <pc:sldLayoutChg chg="mod">
          <pc:chgData name="来宾用户" userId="S::urn:spo:anon#b2ef8f067feb26b83822009d52f676b1999aeaa7def692ce70ad84cede9549e5::" providerId="AD" clId="Web-{C6D8E993-91BD-D1C3-D76D-F4C4BF41F601}" dt="2025-03-17T13:05:09.708" v="46"/>
          <pc:sldLayoutMkLst>
            <pc:docMk/>
            <pc:sldMasterMk cId="0" sldId="2147483648"/>
            <pc:sldLayoutMk cId="0" sldId="2147483654"/>
          </pc:sldLayoutMkLst>
        </pc:sldLayoutChg>
        <pc:sldLayoutChg chg="mod">
          <pc:chgData name="来宾用户" userId="S::urn:spo:anon#b2ef8f067feb26b83822009d52f676b1999aeaa7def692ce70ad84cede9549e5::" providerId="AD" clId="Web-{C6D8E993-91BD-D1C3-D76D-F4C4BF41F601}" dt="2025-03-17T13:05:09.708" v="46"/>
          <pc:sldLayoutMkLst>
            <pc:docMk/>
            <pc:sldMasterMk cId="0" sldId="2147483648"/>
            <pc:sldLayoutMk cId="0" sldId="2147483655"/>
          </pc:sldLayoutMkLst>
        </pc:sldLayoutChg>
        <pc:sldLayoutChg chg="mod">
          <pc:chgData name="来宾用户" userId="S::urn:spo:anon#b2ef8f067feb26b83822009d52f676b1999aeaa7def692ce70ad84cede9549e5::" providerId="AD" clId="Web-{C6D8E993-91BD-D1C3-D76D-F4C4BF41F601}" dt="2025-03-17T13:05:09.708" v="46"/>
          <pc:sldLayoutMkLst>
            <pc:docMk/>
            <pc:sldMasterMk cId="0" sldId="2147483648"/>
            <pc:sldLayoutMk cId="0" sldId="2147483656"/>
          </pc:sldLayoutMkLst>
        </pc:sldLayoutChg>
        <pc:sldLayoutChg chg="mod">
          <pc:chgData name="来宾用户" userId="S::urn:spo:anon#b2ef8f067feb26b83822009d52f676b1999aeaa7def692ce70ad84cede9549e5::" providerId="AD" clId="Web-{C6D8E993-91BD-D1C3-D76D-F4C4BF41F601}" dt="2025-03-17T13:05:09.708" v="46"/>
          <pc:sldLayoutMkLst>
            <pc:docMk/>
            <pc:sldMasterMk cId="0" sldId="2147483648"/>
            <pc:sldLayoutMk cId="0" sldId="2147483657"/>
          </pc:sldLayoutMkLst>
        </pc:sldLayoutChg>
        <pc:sldLayoutChg chg="mod">
          <pc:chgData name="来宾用户" userId="S::urn:spo:anon#b2ef8f067feb26b83822009d52f676b1999aeaa7def692ce70ad84cede9549e5::" providerId="AD" clId="Web-{C6D8E993-91BD-D1C3-D76D-F4C4BF41F601}" dt="2025-03-17T13:05:09.708" v="46"/>
          <pc:sldLayoutMkLst>
            <pc:docMk/>
            <pc:sldMasterMk cId="0" sldId="2147483648"/>
            <pc:sldLayoutMk cId="0" sldId="2147483658"/>
          </pc:sldLayoutMkLst>
        </pc:sldLayoutChg>
      </pc:sldMasterChg>
    </pc:docChg>
  </pc:docChgLst>
  <pc:docChgLst>
    <pc:chgData name="来宾用户" userId="S::urn:spo:anon#b2ef8f067feb26b83822009d52f676b1999aeaa7def692ce70ad84cede9549e5::" providerId="AD" clId="Web-{622C7030-80F7-0FB5-A2AC-826B94BDF813}"/>
    <pc:docChg chg="modSld">
      <pc:chgData name="来宾用户" userId="S::urn:spo:anon#b2ef8f067feb26b83822009d52f676b1999aeaa7def692ce70ad84cede9549e5::" providerId="AD" clId="Web-{622C7030-80F7-0FB5-A2AC-826B94BDF813}" dt="2025-03-17T12:50:22.524" v="151" actId="20577"/>
      <pc:docMkLst>
        <pc:docMk/>
      </pc:docMkLst>
      <pc:sldChg chg="addSp delSp modSp">
        <pc:chgData name="来宾用户" userId="S::urn:spo:anon#b2ef8f067feb26b83822009d52f676b1999aeaa7def692ce70ad84cede9549e5::" providerId="AD" clId="Web-{622C7030-80F7-0FB5-A2AC-826B94BDF813}" dt="2025-03-17T12:41:40.558" v="47" actId="1076"/>
        <pc:sldMkLst>
          <pc:docMk/>
          <pc:sldMk cId="0" sldId="464"/>
        </pc:sldMkLst>
        <pc:spChg chg="add del">
          <ac:chgData name="来宾用户" userId="S::urn:spo:anon#b2ef8f067feb26b83822009d52f676b1999aeaa7def692ce70ad84cede9549e5::" providerId="AD" clId="Web-{622C7030-80F7-0FB5-A2AC-826B94BDF813}" dt="2025-03-17T12:40:17.728" v="23"/>
          <ac:spMkLst>
            <pc:docMk/>
            <pc:sldMk cId="0" sldId="464"/>
            <ac:spMk id="3" creationId="{B5E486CA-F2D9-C1AE-3B58-756F57DB5B2C}"/>
          </ac:spMkLst>
        </pc:spChg>
        <pc:spChg chg="add mod">
          <ac:chgData name="来宾用户" userId="S::urn:spo:anon#b2ef8f067feb26b83822009d52f676b1999aeaa7def692ce70ad84cede9549e5::" providerId="AD" clId="Web-{622C7030-80F7-0FB5-A2AC-826B94BDF813}" dt="2025-03-17T12:41:40.558" v="47" actId="1076"/>
          <ac:spMkLst>
            <pc:docMk/>
            <pc:sldMk cId="0" sldId="464"/>
            <ac:spMk id="4" creationId="{BC5BDB4C-25E7-DA5C-0FE7-8D353900C6F1}"/>
          </ac:spMkLst>
        </pc:spChg>
        <pc:picChg chg="mod">
          <ac:chgData name="来宾用户" userId="S::urn:spo:anon#b2ef8f067feb26b83822009d52f676b1999aeaa7def692ce70ad84cede9549e5::" providerId="AD" clId="Web-{622C7030-80F7-0FB5-A2AC-826B94BDF813}" dt="2025-03-17T12:41:36.324" v="46" actId="1076"/>
          <ac:picMkLst>
            <pc:docMk/>
            <pc:sldMk cId="0" sldId="464"/>
            <ac:picMk id="15" creationId="{00000000-0000-0000-0000-000000000000}"/>
          </ac:picMkLst>
        </pc:picChg>
        <pc:picChg chg="mod">
          <ac:chgData name="来宾用户" userId="S::urn:spo:anon#b2ef8f067feb26b83822009d52f676b1999aeaa7def692ce70ad84cede9549e5::" providerId="AD" clId="Web-{622C7030-80F7-0FB5-A2AC-826B94BDF813}" dt="2025-03-17T12:41:36.261" v="45" actId="1076"/>
          <ac:picMkLst>
            <pc:docMk/>
            <pc:sldMk cId="0" sldId="464"/>
            <ac:picMk id="184" creationId="{00000000-0000-0000-0000-000000000000}"/>
          </ac:picMkLst>
        </pc:picChg>
      </pc:sldChg>
      <pc:sldChg chg="modSp">
        <pc:chgData name="来宾用户" userId="S::urn:spo:anon#b2ef8f067feb26b83822009d52f676b1999aeaa7def692ce70ad84cede9549e5::" providerId="AD" clId="Web-{622C7030-80F7-0FB5-A2AC-826B94BDF813}" dt="2025-03-17T12:47:22.520" v="107" actId="1076"/>
        <pc:sldMkLst>
          <pc:docMk/>
          <pc:sldMk cId="0" sldId="466"/>
        </pc:sldMkLst>
        <pc:spChg chg="mod">
          <ac:chgData name="来宾用户" userId="S::urn:spo:anon#b2ef8f067feb26b83822009d52f676b1999aeaa7def692ce70ad84cede9549e5::" providerId="AD" clId="Web-{622C7030-80F7-0FB5-A2AC-826B94BDF813}" dt="2025-03-17T12:47:22.520" v="107" actId="1076"/>
          <ac:spMkLst>
            <pc:docMk/>
            <pc:sldMk cId="0" sldId="466"/>
            <ac:spMk id="3" creationId="{00000000-0000-0000-0000-000000000000}"/>
          </ac:spMkLst>
        </pc:spChg>
      </pc:sldChg>
      <pc:sldChg chg="modSp">
        <pc:chgData name="来宾用户" userId="S::urn:spo:anon#b2ef8f067feb26b83822009d52f676b1999aeaa7def692ce70ad84cede9549e5::" providerId="AD" clId="Web-{622C7030-80F7-0FB5-A2AC-826B94BDF813}" dt="2025-03-17T12:46:56.378" v="102" actId="20577"/>
        <pc:sldMkLst>
          <pc:docMk/>
          <pc:sldMk cId="0" sldId="467"/>
        </pc:sldMkLst>
        <pc:spChg chg="mod">
          <ac:chgData name="来宾用户" userId="S::urn:spo:anon#b2ef8f067feb26b83822009d52f676b1999aeaa7def692ce70ad84cede9549e5::" providerId="AD" clId="Web-{622C7030-80F7-0FB5-A2AC-826B94BDF813}" dt="2025-03-17T12:46:56.378" v="102" actId="20577"/>
          <ac:spMkLst>
            <pc:docMk/>
            <pc:sldMk cId="0" sldId="467"/>
            <ac:spMk id="3" creationId="{00000000-0000-0000-0000-000000000000}"/>
          </ac:spMkLst>
        </pc:spChg>
        <pc:picChg chg="mod modCrop">
          <ac:chgData name="来宾用户" userId="S::urn:spo:anon#b2ef8f067feb26b83822009d52f676b1999aeaa7def692ce70ad84cede9549e5::" providerId="AD" clId="Web-{622C7030-80F7-0FB5-A2AC-826B94BDF813}" dt="2025-03-17T12:46:52.331" v="100"/>
          <ac:picMkLst>
            <pc:docMk/>
            <pc:sldMk cId="0" sldId="467"/>
            <ac:picMk id="4" creationId="{00000000-0000-0000-0000-000000000000}"/>
          </ac:picMkLst>
        </pc:picChg>
      </pc:sldChg>
      <pc:sldChg chg="modSp">
        <pc:chgData name="来宾用户" userId="S::urn:spo:anon#b2ef8f067feb26b83822009d52f676b1999aeaa7def692ce70ad84cede9549e5::" providerId="AD" clId="Web-{622C7030-80F7-0FB5-A2AC-826B94BDF813}" dt="2025-03-17T12:44:13.546" v="78" actId="1076"/>
        <pc:sldMkLst>
          <pc:docMk/>
          <pc:sldMk cId="0" sldId="468"/>
        </pc:sldMkLst>
        <pc:spChg chg="mod">
          <ac:chgData name="来宾用户" userId="S::urn:spo:anon#b2ef8f067feb26b83822009d52f676b1999aeaa7def692ce70ad84cede9549e5::" providerId="AD" clId="Web-{622C7030-80F7-0FB5-A2AC-826B94BDF813}" dt="2025-03-17T12:43:57.155" v="72" actId="20577"/>
          <ac:spMkLst>
            <pc:docMk/>
            <pc:sldMk cId="0" sldId="468"/>
            <ac:spMk id="3" creationId="{00000000-0000-0000-0000-000000000000}"/>
          </ac:spMkLst>
        </pc:spChg>
        <pc:spChg chg="mod">
          <ac:chgData name="来宾用户" userId="S::urn:spo:anon#b2ef8f067feb26b83822009d52f676b1999aeaa7def692ce70ad84cede9549e5::" providerId="AD" clId="Web-{622C7030-80F7-0FB5-A2AC-826B94BDF813}" dt="2025-03-17T12:44:13.546" v="76" actId="1076"/>
          <ac:spMkLst>
            <pc:docMk/>
            <pc:sldMk cId="0" sldId="468"/>
            <ac:spMk id="4" creationId="{00000000-0000-0000-0000-000000000000}"/>
          </ac:spMkLst>
        </pc:spChg>
        <pc:spChg chg="mod">
          <ac:chgData name="来宾用户" userId="S::urn:spo:anon#b2ef8f067feb26b83822009d52f676b1999aeaa7def692ce70ad84cede9549e5::" providerId="AD" clId="Web-{622C7030-80F7-0FB5-A2AC-826B94BDF813}" dt="2025-03-17T12:44:13.546" v="77" actId="1076"/>
          <ac:spMkLst>
            <pc:docMk/>
            <pc:sldMk cId="0" sldId="468"/>
            <ac:spMk id="5" creationId="{00000000-0000-0000-0000-000000000000}"/>
          </ac:spMkLst>
        </pc:spChg>
        <pc:spChg chg="mod">
          <ac:chgData name="来宾用户" userId="S::urn:spo:anon#b2ef8f067feb26b83822009d52f676b1999aeaa7def692ce70ad84cede9549e5::" providerId="AD" clId="Web-{622C7030-80F7-0FB5-A2AC-826B94BDF813}" dt="2025-03-17T12:44:13.546" v="78" actId="1076"/>
          <ac:spMkLst>
            <pc:docMk/>
            <pc:sldMk cId="0" sldId="468"/>
            <ac:spMk id="6" creationId="{00000000-0000-0000-0000-000000000000}"/>
          </ac:spMkLst>
        </pc:spChg>
        <pc:picChg chg="mod">
          <ac:chgData name="来宾用户" userId="S::urn:spo:anon#b2ef8f067feb26b83822009d52f676b1999aeaa7def692ce70ad84cede9549e5::" providerId="AD" clId="Web-{622C7030-80F7-0FB5-A2AC-826B94BDF813}" dt="2025-03-17T12:44:13.437" v="73" actId="1076"/>
          <ac:picMkLst>
            <pc:docMk/>
            <pc:sldMk cId="0" sldId="468"/>
            <ac:picMk id="45" creationId="{00000000-0000-0000-0000-000000000000}"/>
          </ac:picMkLst>
        </pc:picChg>
        <pc:picChg chg="mod">
          <ac:chgData name="来宾用户" userId="S::urn:spo:anon#b2ef8f067feb26b83822009d52f676b1999aeaa7def692ce70ad84cede9549e5::" providerId="AD" clId="Web-{622C7030-80F7-0FB5-A2AC-826B94BDF813}" dt="2025-03-17T12:44:13.484" v="74" actId="1076"/>
          <ac:picMkLst>
            <pc:docMk/>
            <pc:sldMk cId="0" sldId="468"/>
            <ac:picMk id="47" creationId="{00000000-0000-0000-0000-000000000000}"/>
          </ac:picMkLst>
        </pc:picChg>
        <pc:picChg chg="mod">
          <ac:chgData name="来宾用户" userId="S::urn:spo:anon#b2ef8f067feb26b83822009d52f676b1999aeaa7def692ce70ad84cede9549e5::" providerId="AD" clId="Web-{622C7030-80F7-0FB5-A2AC-826B94BDF813}" dt="2025-03-17T12:44:13.531" v="75" actId="1076"/>
          <ac:picMkLst>
            <pc:docMk/>
            <pc:sldMk cId="0" sldId="468"/>
            <ac:picMk id="49" creationId="{00000000-0000-0000-0000-000000000000}"/>
          </ac:picMkLst>
        </pc:picChg>
      </pc:sldChg>
      <pc:sldChg chg="modSp">
        <pc:chgData name="来宾用户" userId="S::urn:spo:anon#b2ef8f067feb26b83822009d52f676b1999aeaa7def692ce70ad84cede9549e5::" providerId="AD" clId="Web-{622C7030-80F7-0FB5-A2AC-826B94BDF813}" dt="2025-03-17T12:45:58.549" v="96"/>
        <pc:sldMkLst>
          <pc:docMk/>
          <pc:sldMk cId="0" sldId="476"/>
        </pc:sldMkLst>
        <pc:spChg chg="mod">
          <ac:chgData name="来宾用户" userId="S::urn:spo:anon#b2ef8f067feb26b83822009d52f676b1999aeaa7def692ce70ad84cede9549e5::" providerId="AD" clId="Web-{622C7030-80F7-0FB5-A2AC-826B94BDF813}" dt="2025-03-17T12:45:42.658" v="94" actId="1076"/>
          <ac:spMkLst>
            <pc:docMk/>
            <pc:sldMk cId="0" sldId="476"/>
            <ac:spMk id="3" creationId="{00000000-0000-0000-0000-000000000000}"/>
          </ac:spMkLst>
        </pc:spChg>
        <pc:picChg chg="mod">
          <ac:chgData name="来宾用户" userId="S::urn:spo:anon#b2ef8f067feb26b83822009d52f676b1999aeaa7def692ce70ad84cede9549e5::" providerId="AD" clId="Web-{622C7030-80F7-0FB5-A2AC-826B94BDF813}" dt="2025-03-17T12:45:11.751" v="86" actId="1076"/>
          <ac:picMkLst>
            <pc:docMk/>
            <pc:sldMk cId="0" sldId="476"/>
            <ac:picMk id="8" creationId="{00000000-0000-0000-0000-000000000000}"/>
          </ac:picMkLst>
        </pc:picChg>
        <pc:picChg chg="mod">
          <ac:chgData name="来宾用户" userId="S::urn:spo:anon#b2ef8f067feb26b83822009d52f676b1999aeaa7def692ce70ad84cede9549e5::" providerId="AD" clId="Web-{622C7030-80F7-0FB5-A2AC-826B94BDF813}" dt="2025-03-17T12:45:11.829" v="87" actId="1076"/>
          <ac:picMkLst>
            <pc:docMk/>
            <pc:sldMk cId="0" sldId="476"/>
            <ac:picMk id="9" creationId="{00000000-0000-0000-0000-000000000000}"/>
          </ac:picMkLst>
        </pc:picChg>
        <pc:picChg chg="mod">
          <ac:chgData name="来宾用户" userId="S::urn:spo:anon#b2ef8f067feb26b83822009d52f676b1999aeaa7def692ce70ad84cede9549e5::" providerId="AD" clId="Web-{622C7030-80F7-0FB5-A2AC-826B94BDF813}" dt="2025-03-17T12:45:11.907" v="88" actId="1076"/>
          <ac:picMkLst>
            <pc:docMk/>
            <pc:sldMk cId="0" sldId="476"/>
            <ac:picMk id="12" creationId="{00000000-0000-0000-0000-000000000000}"/>
          </ac:picMkLst>
        </pc:picChg>
        <pc:picChg chg="mod modCrop">
          <ac:chgData name="来宾用户" userId="S::urn:spo:anon#b2ef8f067feb26b83822009d52f676b1999aeaa7def692ce70ad84cede9549e5::" providerId="AD" clId="Web-{622C7030-80F7-0FB5-A2AC-826B94BDF813}" dt="2025-03-17T12:45:58.549" v="96"/>
          <ac:picMkLst>
            <pc:docMk/>
            <pc:sldMk cId="0" sldId="476"/>
            <ac:picMk id="13" creationId="{00000000-0000-0000-0000-000000000000}"/>
          </ac:picMkLst>
        </pc:picChg>
      </pc:sldChg>
      <pc:sldChg chg="modSp">
        <pc:chgData name="来宾用户" userId="S::urn:spo:anon#b2ef8f067feb26b83822009d52f676b1999aeaa7def692ce70ad84cede9549e5::" providerId="AD" clId="Web-{622C7030-80F7-0FB5-A2AC-826B94BDF813}" dt="2025-03-17T12:37:23.052" v="12" actId="20577"/>
        <pc:sldMkLst>
          <pc:docMk/>
          <pc:sldMk cId="0" sldId="480"/>
        </pc:sldMkLst>
        <pc:spChg chg="mod">
          <ac:chgData name="来宾用户" userId="S::urn:spo:anon#b2ef8f067feb26b83822009d52f676b1999aeaa7def692ce70ad84cede9549e5::" providerId="AD" clId="Web-{622C7030-80F7-0FB5-A2AC-826B94BDF813}" dt="2025-03-17T12:37:23.052" v="12" actId="20577"/>
          <ac:spMkLst>
            <pc:docMk/>
            <pc:sldMk cId="0" sldId="480"/>
            <ac:spMk id="3" creationId="{00000000-0000-0000-0000-000000000000}"/>
          </ac:spMkLst>
        </pc:spChg>
      </pc:sldChg>
      <pc:sldChg chg="modSp">
        <pc:chgData name="来宾用户" userId="S::urn:spo:anon#b2ef8f067feb26b83822009d52f676b1999aeaa7def692ce70ad84cede9549e5::" providerId="AD" clId="Web-{622C7030-80F7-0FB5-A2AC-826B94BDF813}" dt="2025-03-17T12:49:22.788" v="144" actId="20577"/>
        <pc:sldMkLst>
          <pc:docMk/>
          <pc:sldMk cId="0" sldId="483"/>
        </pc:sldMkLst>
        <pc:spChg chg="mod">
          <ac:chgData name="来宾用户" userId="S::urn:spo:anon#b2ef8f067feb26b83822009d52f676b1999aeaa7def692ce70ad84cede9549e5::" providerId="AD" clId="Web-{622C7030-80F7-0FB5-A2AC-826B94BDF813}" dt="2025-03-17T12:49:22.788" v="144" actId="20577"/>
          <ac:spMkLst>
            <pc:docMk/>
            <pc:sldMk cId="0" sldId="483"/>
            <ac:spMk id="7" creationId="{00000000-0000-0000-0000-000000000000}"/>
          </ac:spMkLst>
        </pc:spChg>
      </pc:sldChg>
      <pc:sldChg chg="modSp">
        <pc:chgData name="来宾用户" userId="S::urn:spo:anon#b2ef8f067feb26b83822009d52f676b1999aeaa7def692ce70ad84cede9549e5::" providerId="AD" clId="Web-{622C7030-80F7-0FB5-A2AC-826B94BDF813}" dt="2025-03-17T12:50:11.289" v="150" actId="20577"/>
        <pc:sldMkLst>
          <pc:docMk/>
          <pc:sldMk cId="0" sldId="486"/>
        </pc:sldMkLst>
        <pc:spChg chg="mod">
          <ac:chgData name="来宾用户" userId="S::urn:spo:anon#b2ef8f067feb26b83822009d52f676b1999aeaa7def692ce70ad84cede9549e5::" providerId="AD" clId="Web-{622C7030-80F7-0FB5-A2AC-826B94BDF813}" dt="2025-03-17T12:50:11.289" v="150" actId="20577"/>
          <ac:spMkLst>
            <pc:docMk/>
            <pc:sldMk cId="0" sldId="486"/>
            <ac:spMk id="9" creationId="{00000000-0000-0000-0000-000000000000}"/>
          </ac:spMkLst>
        </pc:spChg>
      </pc:sldChg>
      <pc:sldChg chg="modSp">
        <pc:chgData name="来宾用户" userId="S::urn:spo:anon#b2ef8f067feb26b83822009d52f676b1999aeaa7def692ce70ad84cede9549e5::" providerId="AD" clId="Web-{622C7030-80F7-0FB5-A2AC-826B94BDF813}" dt="2025-03-17T12:42:44.763" v="53" actId="20577"/>
        <pc:sldMkLst>
          <pc:docMk/>
          <pc:sldMk cId="0" sldId="488"/>
        </pc:sldMkLst>
        <pc:spChg chg="mod">
          <ac:chgData name="来宾用户" userId="S::urn:spo:anon#b2ef8f067feb26b83822009d52f676b1999aeaa7def692ce70ad84cede9549e5::" providerId="AD" clId="Web-{622C7030-80F7-0FB5-A2AC-826B94BDF813}" dt="2025-03-17T12:42:44.763" v="53" actId="20577"/>
          <ac:spMkLst>
            <pc:docMk/>
            <pc:sldMk cId="0" sldId="488"/>
            <ac:spMk id="6" creationId="{00000000-0000-0000-0000-000000000000}"/>
          </ac:spMkLst>
        </pc:spChg>
      </pc:sldChg>
      <pc:sldChg chg="modSp">
        <pc:chgData name="来宾用户" userId="S::urn:spo:anon#b2ef8f067feb26b83822009d52f676b1999aeaa7def692ce70ad84cede9549e5::" providerId="AD" clId="Web-{622C7030-80F7-0FB5-A2AC-826B94BDF813}" dt="2025-03-17T12:50:22.524" v="151" actId="20577"/>
        <pc:sldMkLst>
          <pc:docMk/>
          <pc:sldMk cId="0" sldId="489"/>
        </pc:sldMkLst>
        <pc:spChg chg="mod">
          <ac:chgData name="来宾用户" userId="S::urn:spo:anon#b2ef8f067feb26b83822009d52f676b1999aeaa7def692ce70ad84cede9549e5::" providerId="AD" clId="Web-{622C7030-80F7-0FB5-A2AC-826B94BDF813}" dt="2025-03-17T12:50:22.524" v="151" actId="20577"/>
          <ac:spMkLst>
            <pc:docMk/>
            <pc:sldMk cId="0" sldId="489"/>
            <ac:spMk id="8" creationId="{00000000-0000-0000-0000-000000000000}"/>
          </ac:spMkLst>
        </pc:spChg>
      </pc:sldChg>
    </pc:docChg>
  </pc:docChgLst>
  <pc:docChgLst>
    <pc:chgData name="来宾用户" userId="S::urn:spo:anon#b2ef8f067feb26b83822009d52f676b1999aeaa7def692ce70ad84cede9549e5::" providerId="AD" clId="Web-{80E7906A-A93A-F06A-3D93-55D9889BCD40}"/>
    <pc:docChg chg="modSld">
      <pc:chgData name="来宾用户" userId="S::urn:spo:anon#b2ef8f067feb26b83822009d52f676b1999aeaa7def692ce70ad84cede9549e5::" providerId="AD" clId="Web-{80E7906A-A93A-F06A-3D93-55D9889BCD40}" dt="2025-03-17T12:52:32.654" v="4" actId="1076"/>
      <pc:docMkLst>
        <pc:docMk/>
      </pc:docMkLst>
      <pc:sldChg chg="modSp">
        <pc:chgData name="来宾用户" userId="S::urn:spo:anon#b2ef8f067feb26b83822009d52f676b1999aeaa7def692ce70ad84cede9549e5::" providerId="AD" clId="Web-{80E7906A-A93A-F06A-3D93-55D9889BCD40}" dt="2025-03-17T12:52:32.654" v="4" actId="1076"/>
        <pc:sldMkLst>
          <pc:docMk/>
          <pc:sldMk cId="0" sldId="492"/>
        </pc:sldMkLst>
        <pc:spChg chg="mod">
          <ac:chgData name="来宾用户" userId="S::urn:spo:anon#b2ef8f067feb26b83822009d52f676b1999aeaa7def692ce70ad84cede9549e5::" providerId="AD" clId="Web-{80E7906A-A93A-F06A-3D93-55D9889BCD40}" dt="2025-03-17T12:52:32.654" v="4" actId="1076"/>
          <ac:spMkLst>
            <pc:docMk/>
            <pc:sldMk cId="0" sldId="492"/>
            <ac:spMk id="2" creationId="{00000000-0000-0000-0000-000000000000}"/>
          </ac:spMkLst>
        </pc:spChg>
      </pc:sldChg>
    </pc:docChg>
  </pc:docChgLst>
  <pc:docChgLst>
    <pc:chgData name="来宾用户" userId="S::urn:spo:anon#b2ef8f067feb26b83822009d52f676b1999aeaa7def692ce70ad84cede9549e5::" providerId="AD" clId="Web-{01046D79-E516-5CAA-1F99-70BBEDC85733}"/>
    <pc:docChg chg="modSld">
      <pc:chgData name="来宾用户" userId="S::urn:spo:anon#b2ef8f067feb26b83822009d52f676b1999aeaa7def692ce70ad84cede9549e5::" providerId="AD" clId="Web-{01046D79-E516-5CAA-1F99-70BBEDC85733}" dt="2025-03-17T13:16:37.854" v="19"/>
      <pc:docMkLst>
        <pc:docMk/>
      </pc:docMkLst>
      <pc:sldChg chg="modSp">
        <pc:chgData name="来宾用户" userId="S::urn:spo:anon#b2ef8f067feb26b83822009d52f676b1999aeaa7def692ce70ad84cede9549e5::" providerId="AD" clId="Web-{01046D79-E516-5CAA-1F99-70BBEDC85733}" dt="2025-03-17T13:15:41.071" v="9" actId="1076"/>
        <pc:sldMkLst>
          <pc:docMk/>
          <pc:sldMk cId="0" sldId="464"/>
        </pc:sldMkLst>
        <pc:spChg chg="mod">
          <ac:chgData name="来宾用户" userId="S::urn:spo:anon#b2ef8f067feb26b83822009d52f676b1999aeaa7def692ce70ad84cede9549e5::" providerId="AD" clId="Web-{01046D79-E516-5CAA-1F99-70BBEDC85733}" dt="2025-03-17T13:15:41.071" v="9" actId="1076"/>
          <ac:spMkLst>
            <pc:docMk/>
            <pc:sldMk cId="0" sldId="464"/>
            <ac:spMk id="4" creationId="{BC5BDB4C-25E7-DA5C-0FE7-8D353900C6F1}"/>
          </ac:spMkLst>
        </pc:spChg>
      </pc:sldChg>
      <pc:sldChg chg="modSp">
        <pc:chgData name="来宾用户" userId="S::urn:spo:anon#b2ef8f067feb26b83822009d52f676b1999aeaa7def692ce70ad84cede9549e5::" providerId="AD" clId="Web-{01046D79-E516-5CAA-1F99-70BBEDC85733}" dt="2025-03-17T13:16:37.854" v="19"/>
        <pc:sldMkLst>
          <pc:docMk/>
          <pc:sldMk cId="0" sldId="476"/>
        </pc:sldMkLst>
        <pc:spChg chg="mod">
          <ac:chgData name="来宾用户" userId="S::urn:spo:anon#b2ef8f067feb26b83822009d52f676b1999aeaa7def692ce70ad84cede9549e5::" providerId="AD" clId="Web-{01046D79-E516-5CAA-1F99-70BBEDC85733}" dt="2025-03-17T13:15:28.242" v="8" actId="20577"/>
          <ac:spMkLst>
            <pc:docMk/>
            <pc:sldMk cId="0" sldId="476"/>
            <ac:spMk id="3" creationId="{00000000-0000-0000-0000-000000000000}"/>
          </ac:spMkLst>
        </pc:spChg>
        <pc:picChg chg="mod modCrop">
          <ac:chgData name="来宾用户" userId="S::urn:spo:anon#b2ef8f067feb26b83822009d52f676b1999aeaa7def692ce70ad84cede9549e5::" providerId="AD" clId="Web-{01046D79-E516-5CAA-1F99-70BBEDC85733}" dt="2025-03-17T13:16:37.854" v="19"/>
          <ac:picMkLst>
            <pc:docMk/>
            <pc:sldMk cId="0" sldId="476"/>
            <ac:picMk id="8" creationId="{00000000-0000-0000-0000-000000000000}"/>
          </ac:picMkLst>
        </pc:picChg>
        <pc:picChg chg="mod modCrop">
          <ac:chgData name="来宾用户" userId="S::urn:spo:anon#b2ef8f067feb26b83822009d52f676b1999aeaa7def692ce70ad84cede9549e5::" providerId="AD" clId="Web-{01046D79-E516-5CAA-1F99-70BBEDC85733}" dt="2025-03-17T13:16:11.947" v="11"/>
          <ac:picMkLst>
            <pc:docMk/>
            <pc:sldMk cId="0" sldId="476"/>
            <ac:picMk id="9" creationId="{00000000-0000-0000-0000-000000000000}"/>
          </ac:picMkLst>
        </pc:picChg>
        <pc:picChg chg="mod modCrop">
          <ac:chgData name="来宾用户" userId="S::urn:spo:anon#b2ef8f067feb26b83822009d52f676b1999aeaa7def692ce70ad84cede9549e5::" providerId="AD" clId="Web-{01046D79-E516-5CAA-1F99-70BBEDC85733}" dt="2025-03-17T13:16:29.370" v="17"/>
          <ac:picMkLst>
            <pc:docMk/>
            <pc:sldMk cId="0" sldId="476"/>
            <ac:picMk id="1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2A38D-1D24-4D3C-947F-51E8404A0604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AFACD-4523-4F5A-B289-632AF2467F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3068645"/>
            <a:ext cx="12192000" cy="1825625"/>
          </a:xfrm>
          <a:prstGeom prst="rect">
            <a:avLst/>
          </a:prstGeom>
          <a:solidFill>
            <a:srgbClr val="969696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5" name="Group 14"/>
          <p:cNvGrpSpPr/>
          <p:nvPr/>
        </p:nvGrpSpPr>
        <p:grpSpPr bwMode="auto">
          <a:xfrm>
            <a:off x="2726272" y="2852738"/>
            <a:ext cx="9478433" cy="1608137"/>
            <a:chOff x="1152" y="1963"/>
            <a:chExt cx="4560" cy="1274"/>
          </a:xfrm>
        </p:grpSpPr>
        <p:sp>
          <p:nvSpPr>
            <p:cNvPr id="6" name="AutoShape 11"/>
            <p:cNvSpPr>
              <a:spLocks noChangeArrowheads="1"/>
            </p:cNvSpPr>
            <p:nvPr userDrawn="1"/>
          </p:nvSpPr>
          <p:spPr bwMode="auto">
            <a:xfrm>
              <a:off x="1152" y="1968"/>
              <a:ext cx="2064" cy="1269"/>
            </a:xfrm>
            <a:prstGeom prst="parallelogram">
              <a:avLst>
                <a:gd name="adj" fmla="val 42477"/>
              </a:avLst>
            </a:prstGeom>
            <a:solidFill>
              <a:srgbClr val="969696">
                <a:alpha val="4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 userDrawn="1"/>
          </p:nvSpPr>
          <p:spPr bwMode="auto">
            <a:xfrm rot="10800000">
              <a:off x="2784" y="1968"/>
              <a:ext cx="2112" cy="1269"/>
            </a:xfrm>
            <a:custGeom>
              <a:avLst/>
              <a:gdLst>
                <a:gd name="T0" fmla="*/ 0 w 21600"/>
                <a:gd name="T1" fmla="*/ 0 h 21600"/>
                <a:gd name="T2" fmla="*/ 5399 w 21600"/>
                <a:gd name="T3" fmla="*/ 21600 h 21600"/>
                <a:gd name="T4" fmla="*/ 16201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4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" name="Freeform 13"/>
            <p:cNvSpPr>
              <a:spLocks noChangeArrowheads="1"/>
            </p:cNvSpPr>
            <p:nvPr userDrawn="1"/>
          </p:nvSpPr>
          <p:spPr bwMode="auto">
            <a:xfrm>
              <a:off x="4458" y="1963"/>
              <a:ext cx="1254" cy="1270"/>
            </a:xfrm>
            <a:custGeom>
              <a:avLst/>
              <a:gdLst>
                <a:gd name="T0" fmla="*/ 0 w 1254"/>
                <a:gd name="T1" fmla="*/ 0 h 1270"/>
                <a:gd name="T2" fmla="*/ 514 w 1254"/>
                <a:gd name="T3" fmla="*/ 1269 h 1270"/>
                <a:gd name="T4" fmla="*/ 1254 w 1254"/>
                <a:gd name="T5" fmla="*/ 1270 h 1270"/>
                <a:gd name="T6" fmla="*/ 1251 w 1254"/>
                <a:gd name="T7" fmla="*/ 1 h 1270"/>
                <a:gd name="T8" fmla="*/ 0 w 1254"/>
                <a:gd name="T9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1270">
                  <a:moveTo>
                    <a:pt x="0" y="0"/>
                  </a:moveTo>
                  <a:lnTo>
                    <a:pt x="514" y="1269"/>
                  </a:lnTo>
                  <a:lnTo>
                    <a:pt x="1254" y="1270"/>
                  </a:lnTo>
                  <a:lnTo>
                    <a:pt x="125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4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3068638"/>
            <a:ext cx="12192000" cy="16557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" name="Picture 2" descr="C:\Documents and Settings\Administrator\桌面\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3" y="3068638"/>
            <a:ext cx="4417484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Documents and Settings\Administrator\桌面\2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35" y="3068638"/>
            <a:ext cx="432011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Documents and Settings\Administrator\桌面\3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33" y="3068638"/>
            <a:ext cx="2457451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36947" y="1988847"/>
            <a:ext cx="10363200" cy="479425"/>
          </a:xfrm>
        </p:spPr>
        <p:txBody>
          <a:bodyPr/>
          <a:lstStyle>
            <a:lvl1pPr algn="ctr">
              <a:defRPr sz="3000" b="1" baseline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  <a:endParaRPr lang="en-US" altLang="zh-CN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5181600"/>
            <a:ext cx="8534400" cy="533400"/>
          </a:xfrm>
        </p:spPr>
        <p:txBody>
          <a:bodyPr/>
          <a:lstStyle>
            <a:lvl1pPr marL="0" indent="0" algn="ctr">
              <a:buFontTx/>
              <a:buNone/>
              <a:defRPr sz="18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  <a:endParaRPr lang="en-US" altLang="zh-CN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24600"/>
            <a:ext cx="2844800" cy="2286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fld id="{6E1526B5-97C7-4412-871E-0A23161A4A07}" type="datetime1">
              <a:rPr lang="zh-CN" altLang="en-US" smtClean="0"/>
              <a:t>2025/3/25</a:t>
            </a:fld>
            <a:endParaRPr lang="en-US" altLang="zh-CN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24600"/>
            <a:ext cx="3860800" cy="228600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FY-3(05)</a:t>
            </a:r>
            <a:r>
              <a:rPr lang="zh-CN" altLang="en-US"/>
              <a:t>星</a:t>
            </a:r>
            <a:r>
              <a:rPr lang="en-US" altLang="zh-CN"/>
              <a:t>HIRAS-II</a:t>
            </a:r>
            <a:r>
              <a:rPr lang="zh-CN" altLang="en-US"/>
              <a:t>正样红外辐射和光谱定标总结</a:t>
            </a:r>
            <a:endParaRPr lang="en-US" altLang="zh-CN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24600"/>
            <a:ext cx="2844800" cy="228600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CE260190-DCAE-4D3F-87DE-AB4A5DA0EC0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fld id="{2AC4038B-C433-4C3A-8A76-9FF118A29699}" type="datetime1">
              <a:rPr lang="zh-CN" altLang="en-US" smtClean="0"/>
              <a:t>2025/3/25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FY-3(05)</a:t>
            </a:r>
            <a:r>
              <a:rPr lang="zh-CN" altLang="en-US"/>
              <a:t>星</a:t>
            </a:r>
            <a:r>
              <a:rPr lang="en-US" altLang="zh-CN"/>
              <a:t>HIRAS-II</a:t>
            </a:r>
            <a:r>
              <a:rPr lang="zh-CN" altLang="en-US"/>
              <a:t>正样红外辐射和光谱定标总结</a:t>
            </a: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6EDC94F6-D62B-463B-9829-4789E5421056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01DB38B2-008C-4005-9D53-C8D5EFBA719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>
            <a:lvl1pPr>
              <a:defRPr sz="21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18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15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2" y="1295404"/>
            <a:ext cx="5605295" cy="2477311"/>
          </a:xfrm>
        </p:spPr>
        <p:txBody>
          <a:bodyPr/>
          <a:lstStyle>
            <a:lvl1pPr>
              <a:defRPr sz="21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18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15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fld id="{A9438E69-7EF9-4936-B307-BC96B82A6D98}" type="datetime1">
              <a:rPr lang="zh-CN" altLang="en-US" smtClean="0"/>
              <a:t>2025/3/25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FY-3(05)</a:t>
            </a:r>
            <a:r>
              <a:rPr lang="zh-CN" altLang="en-US"/>
              <a:t>星</a:t>
            </a:r>
            <a:r>
              <a:rPr lang="en-US" altLang="zh-CN"/>
              <a:t>HIRAS-II</a:t>
            </a:r>
            <a:r>
              <a:rPr lang="zh-CN" altLang="en-US"/>
              <a:t>正样红外辐射和光谱定标总结</a:t>
            </a: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5E4BA25F-B1BC-4737-91D2-0F043AC33BB6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3C720578-51D9-4743-A813-C8B3EC862B65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1" name="内容占位符 3"/>
          <p:cNvSpPr>
            <a:spLocks noGrp="1"/>
          </p:cNvSpPr>
          <p:nvPr>
            <p:ph sz="half" idx="15"/>
          </p:nvPr>
        </p:nvSpPr>
        <p:spPr>
          <a:xfrm>
            <a:off x="6197602" y="3847293"/>
            <a:ext cx="5605295" cy="2477311"/>
          </a:xfrm>
        </p:spPr>
        <p:txBody>
          <a:bodyPr/>
          <a:lstStyle>
            <a:lvl1pPr>
              <a:defRPr sz="21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18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15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556895" indent="-21399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0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6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fld id="{77BE2285-AA76-4C6A-8EFB-60818B270151}" type="datetime1">
              <a:rPr lang="zh-CN" altLang="en-US" smtClean="0"/>
              <a:t>2025/3/25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FY-3(05)</a:t>
            </a:r>
            <a:r>
              <a:rPr lang="zh-CN" altLang="en-US"/>
              <a:t>星</a:t>
            </a:r>
            <a:r>
              <a:rPr lang="en-US" altLang="zh-CN"/>
              <a:t>HIRAS-II</a:t>
            </a:r>
            <a:r>
              <a:rPr lang="zh-CN" altLang="en-US"/>
              <a:t>正样红外辐射和光谱定标总结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72A171D5-CF15-4952-9987-E47B5B37431C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8E2719DA-B705-429C-A187-6B5FD8CC32E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997766"/>
            <a:ext cx="10972800" cy="4045226"/>
          </a:xfrm>
        </p:spPr>
        <p:txBody>
          <a:bodyPr/>
          <a:lstStyle>
            <a:lvl1pPr marL="257175" indent="-25717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556895" indent="-21399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0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6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fld id="{77BE2285-AA76-4C6A-8EFB-60818B270151}" type="datetime1">
              <a:rPr lang="zh-CN" altLang="en-US" smtClean="0"/>
              <a:t>2025/3/25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FY-3(05)</a:t>
            </a:r>
            <a:r>
              <a:rPr lang="zh-CN" altLang="en-US"/>
              <a:t>星</a:t>
            </a:r>
            <a:r>
              <a:rPr lang="en-US" altLang="zh-CN"/>
              <a:t>HIRAS-II</a:t>
            </a:r>
            <a:r>
              <a:rPr lang="zh-CN" altLang="en-US"/>
              <a:t>正样红外辐射和光谱定标总结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72A171D5-CF15-4952-9987-E47B5B37431C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8E2719DA-B705-429C-A187-6B5FD8CC32E3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0" name="内容占位符 2"/>
          <p:cNvSpPr>
            <a:spLocks noGrp="1"/>
          </p:cNvSpPr>
          <p:nvPr>
            <p:ph idx="15"/>
          </p:nvPr>
        </p:nvSpPr>
        <p:spPr>
          <a:xfrm>
            <a:off x="609600" y="1229143"/>
            <a:ext cx="10972800" cy="639762"/>
          </a:xfrm>
        </p:spPr>
        <p:txBody>
          <a:bodyPr/>
          <a:lstStyle>
            <a:lvl1pPr marL="257175" indent="-25717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556895" indent="-21399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0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6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997766"/>
            <a:ext cx="5486400" cy="4045226"/>
          </a:xfrm>
        </p:spPr>
        <p:txBody>
          <a:bodyPr/>
          <a:lstStyle>
            <a:lvl1pPr marL="257175" indent="-25717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556895" indent="-21399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0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6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fld id="{77BE2285-AA76-4C6A-8EFB-60818B270151}" type="datetime1">
              <a:rPr lang="zh-CN" altLang="en-US" smtClean="0"/>
              <a:t>2025/3/25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FY-3(05)</a:t>
            </a:r>
            <a:r>
              <a:rPr lang="zh-CN" altLang="en-US"/>
              <a:t>星</a:t>
            </a:r>
            <a:r>
              <a:rPr lang="en-US" altLang="zh-CN"/>
              <a:t>HIRAS-II</a:t>
            </a:r>
            <a:r>
              <a:rPr lang="zh-CN" altLang="en-US"/>
              <a:t>正样红外辐射和光谱定标总结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72A171D5-CF15-4952-9987-E47B5B37431C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8E2719DA-B705-429C-A187-6B5FD8CC32E3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0" name="内容占位符 2"/>
          <p:cNvSpPr>
            <a:spLocks noGrp="1"/>
          </p:cNvSpPr>
          <p:nvPr>
            <p:ph idx="15"/>
          </p:nvPr>
        </p:nvSpPr>
        <p:spPr>
          <a:xfrm>
            <a:off x="609600" y="1229143"/>
            <a:ext cx="10972800" cy="639762"/>
          </a:xfrm>
        </p:spPr>
        <p:txBody>
          <a:bodyPr/>
          <a:lstStyle>
            <a:lvl1pPr marL="257175" indent="-25717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556895" indent="-21399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0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6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1" name="内容占位符 2"/>
          <p:cNvSpPr>
            <a:spLocks noGrp="1"/>
          </p:cNvSpPr>
          <p:nvPr>
            <p:ph idx="16"/>
          </p:nvPr>
        </p:nvSpPr>
        <p:spPr>
          <a:xfrm>
            <a:off x="6347788" y="1997766"/>
            <a:ext cx="5486400" cy="4045226"/>
          </a:xfrm>
        </p:spPr>
        <p:txBody>
          <a:bodyPr/>
          <a:lstStyle>
            <a:lvl1pPr marL="257175" indent="-25717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556895" indent="-21399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0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6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997766"/>
            <a:ext cx="5486400" cy="2365512"/>
          </a:xfrm>
        </p:spPr>
        <p:txBody>
          <a:bodyPr/>
          <a:lstStyle>
            <a:lvl1pPr marL="257175" indent="-25717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556895" indent="-21399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0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6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fld id="{77BE2285-AA76-4C6A-8EFB-60818B270151}" type="datetime1">
              <a:rPr lang="zh-CN" altLang="en-US" smtClean="0"/>
              <a:t>2025/3/25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FY-3(05)</a:t>
            </a:r>
            <a:r>
              <a:rPr lang="zh-CN" altLang="en-US"/>
              <a:t>星</a:t>
            </a:r>
            <a:r>
              <a:rPr lang="en-US" altLang="zh-CN"/>
              <a:t>HIRAS-II</a:t>
            </a:r>
            <a:r>
              <a:rPr lang="zh-CN" altLang="en-US"/>
              <a:t>正样红外辐射和光谱定标总结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72A171D5-CF15-4952-9987-E47B5B37431C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8E2719DA-B705-429C-A187-6B5FD8CC32E3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0" name="内容占位符 2"/>
          <p:cNvSpPr>
            <a:spLocks noGrp="1"/>
          </p:cNvSpPr>
          <p:nvPr>
            <p:ph idx="15"/>
          </p:nvPr>
        </p:nvSpPr>
        <p:spPr>
          <a:xfrm>
            <a:off x="609600" y="1229143"/>
            <a:ext cx="10972800" cy="639762"/>
          </a:xfrm>
        </p:spPr>
        <p:txBody>
          <a:bodyPr/>
          <a:lstStyle>
            <a:lvl1pPr marL="257175" indent="-25717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556895" indent="-21399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0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6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1" name="内容占位符 2"/>
          <p:cNvSpPr>
            <a:spLocks noGrp="1"/>
          </p:cNvSpPr>
          <p:nvPr>
            <p:ph idx="16"/>
          </p:nvPr>
        </p:nvSpPr>
        <p:spPr>
          <a:xfrm>
            <a:off x="6347788" y="1997766"/>
            <a:ext cx="5486400" cy="2365512"/>
          </a:xfrm>
        </p:spPr>
        <p:txBody>
          <a:bodyPr/>
          <a:lstStyle>
            <a:lvl1pPr marL="257175" indent="-25717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556895" indent="-21399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0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6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idx="17"/>
          </p:nvPr>
        </p:nvSpPr>
        <p:spPr>
          <a:xfrm>
            <a:off x="3703979" y="4488825"/>
            <a:ext cx="5486400" cy="2365512"/>
          </a:xfrm>
        </p:spPr>
        <p:txBody>
          <a:bodyPr/>
          <a:lstStyle>
            <a:lvl1pPr marL="257175" indent="-25717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556895" indent="-213995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20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6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1400" b="1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3000" b="1" cap="all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8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fld id="{A6A80392-0891-4E69-90D6-5478FF6E242A}" type="datetime1">
              <a:rPr lang="zh-CN" altLang="en-US" smtClean="0"/>
              <a:t>2025/3/25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FY-3(05)</a:t>
            </a:r>
            <a:r>
              <a:rPr lang="zh-CN" altLang="en-US"/>
              <a:t>星</a:t>
            </a:r>
            <a:r>
              <a:rPr lang="en-US" altLang="zh-CN"/>
              <a:t>HIRAS-II</a:t>
            </a:r>
            <a:r>
              <a:rPr lang="zh-CN" altLang="en-US"/>
              <a:t>正样红外辐射和光谱定标总结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893AAF01-90DA-4993-98C7-3DCD413A7031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63620E59-38A7-40A0-9BB0-47730046A45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>
            <a:lvl1pPr>
              <a:defRPr sz="21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18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15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</p:spPr>
        <p:txBody>
          <a:bodyPr/>
          <a:lstStyle>
            <a:lvl1pPr>
              <a:defRPr sz="21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18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15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fld id="{A9438E69-7EF9-4936-B307-BC96B82A6D98}" type="datetime1">
              <a:rPr lang="zh-CN" altLang="en-US" smtClean="0"/>
              <a:t>2025/3/25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FY-3(05)</a:t>
            </a:r>
            <a:r>
              <a:rPr lang="zh-CN" altLang="en-US"/>
              <a:t>星</a:t>
            </a:r>
            <a:r>
              <a:rPr lang="en-US" altLang="zh-CN"/>
              <a:t>HIRAS-II</a:t>
            </a:r>
            <a:r>
              <a:rPr lang="zh-CN" altLang="en-US"/>
              <a:t>正样红外辐射和光谱定标总结</a:t>
            </a: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5E4BA25F-B1BC-4737-91D2-0F043AC33BB6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3C720578-51D9-4743-A813-C8B3EC862B6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FY-3(05)</a:t>
            </a:r>
            <a:r>
              <a:rPr lang="zh-CN" altLang="en-US"/>
              <a:t>星</a:t>
            </a:r>
            <a:r>
              <a:rPr lang="en-US" altLang="zh-CN"/>
              <a:t>HIRAS-II</a:t>
            </a:r>
            <a:r>
              <a:rPr lang="zh-CN" altLang="en-US"/>
              <a:t>正样红外辐射和光谱定标总结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defTabSz="685800"/>
            <a:fld id="{AA26D566-D92F-4445-AAAA-4298293C3002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>
              <a:defRPr/>
            </a:pPr>
            <a:fld id="{9B269BCE-2FE0-4D31-8863-9D9589BA4252}" type="datetime1">
              <a:rPr lang="zh-CN" altLang="en-US" smtClean="0"/>
              <a:t>2025/3/25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609600" y="1295404"/>
            <a:ext cx="5486400" cy="2407595"/>
          </a:xfrm>
        </p:spPr>
        <p:txBody>
          <a:bodyPr/>
          <a:lstStyle>
            <a:lvl1pPr>
              <a:defRPr sz="21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18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15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sz="half" idx="16"/>
          </p:nvPr>
        </p:nvSpPr>
        <p:spPr>
          <a:xfrm>
            <a:off x="6446199" y="1295401"/>
            <a:ext cx="5486399" cy="2407594"/>
          </a:xfrm>
        </p:spPr>
        <p:txBody>
          <a:bodyPr/>
          <a:lstStyle>
            <a:lvl1pPr>
              <a:defRPr sz="21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18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15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1" name="内容占位符 2"/>
          <p:cNvSpPr>
            <a:spLocks noGrp="1"/>
          </p:cNvSpPr>
          <p:nvPr>
            <p:ph sz="half" idx="17"/>
          </p:nvPr>
        </p:nvSpPr>
        <p:spPr>
          <a:xfrm>
            <a:off x="609600" y="3902419"/>
            <a:ext cx="5486400" cy="2407595"/>
          </a:xfrm>
        </p:spPr>
        <p:txBody>
          <a:bodyPr/>
          <a:lstStyle>
            <a:lvl1pPr>
              <a:defRPr sz="21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18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15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sz="half" idx="18"/>
          </p:nvPr>
        </p:nvSpPr>
        <p:spPr>
          <a:xfrm>
            <a:off x="6446196" y="3902418"/>
            <a:ext cx="5486400" cy="2407595"/>
          </a:xfrm>
        </p:spPr>
        <p:txBody>
          <a:bodyPr/>
          <a:lstStyle>
            <a:lvl1pPr>
              <a:defRPr sz="21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18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15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0" y="815975"/>
            <a:ext cx="12192000" cy="457200"/>
          </a:xfrm>
          <a:prstGeom prst="rect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51" name="Group 16"/>
          <p:cNvGrpSpPr/>
          <p:nvPr/>
        </p:nvGrpSpPr>
        <p:grpSpPr bwMode="auto">
          <a:xfrm>
            <a:off x="7962900" y="228607"/>
            <a:ext cx="4258733" cy="874713"/>
            <a:chOff x="1152" y="1963"/>
            <a:chExt cx="4560" cy="1274"/>
          </a:xfrm>
        </p:grpSpPr>
        <p:sp>
          <p:nvSpPr>
            <p:cNvPr id="2052" name="AutoShape 17"/>
            <p:cNvSpPr>
              <a:spLocks noChangeArrowheads="1"/>
            </p:cNvSpPr>
            <p:nvPr userDrawn="1"/>
          </p:nvSpPr>
          <p:spPr bwMode="auto">
            <a:xfrm>
              <a:off x="1152" y="1968"/>
              <a:ext cx="2065" cy="1269"/>
            </a:xfrm>
            <a:prstGeom prst="parallelogram">
              <a:avLst>
                <a:gd name="adj" fmla="val 42475"/>
              </a:avLst>
            </a:pr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3" name="AutoShape 18"/>
            <p:cNvSpPr>
              <a:spLocks noChangeArrowheads="1"/>
            </p:cNvSpPr>
            <p:nvPr userDrawn="1"/>
          </p:nvSpPr>
          <p:spPr bwMode="auto">
            <a:xfrm rot="10800000">
              <a:off x="2784" y="1968"/>
              <a:ext cx="2112" cy="1269"/>
            </a:xfrm>
            <a:custGeom>
              <a:avLst/>
              <a:gdLst>
                <a:gd name="T0" fmla="*/ 0 w 21600"/>
                <a:gd name="T1" fmla="*/ 0 h 21600"/>
                <a:gd name="T2" fmla="*/ 5399 w 21600"/>
                <a:gd name="T3" fmla="*/ 21600 h 21600"/>
                <a:gd name="T4" fmla="*/ 16201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4" name="Freeform 19"/>
            <p:cNvSpPr>
              <a:spLocks noChangeArrowheads="1"/>
            </p:cNvSpPr>
            <p:nvPr userDrawn="1"/>
          </p:nvSpPr>
          <p:spPr bwMode="auto">
            <a:xfrm>
              <a:off x="4459" y="1963"/>
              <a:ext cx="1253" cy="1269"/>
            </a:xfrm>
            <a:custGeom>
              <a:avLst/>
              <a:gdLst>
                <a:gd name="T0" fmla="*/ 0 w 1254"/>
                <a:gd name="T1" fmla="*/ 0 h 1270"/>
                <a:gd name="T2" fmla="*/ 514 w 1254"/>
                <a:gd name="T3" fmla="*/ 1269 h 1270"/>
                <a:gd name="T4" fmla="*/ 1254 w 1254"/>
                <a:gd name="T5" fmla="*/ 1270 h 1270"/>
                <a:gd name="T6" fmla="*/ 1251 w 1254"/>
                <a:gd name="T7" fmla="*/ 1 h 1270"/>
                <a:gd name="T8" fmla="*/ 0 w 1254"/>
                <a:gd name="T9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1270">
                  <a:moveTo>
                    <a:pt x="0" y="0"/>
                  </a:moveTo>
                  <a:lnTo>
                    <a:pt x="514" y="1269"/>
                  </a:lnTo>
                  <a:lnTo>
                    <a:pt x="1254" y="1270"/>
                  </a:lnTo>
                  <a:lnTo>
                    <a:pt x="125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384175"/>
            <a:ext cx="12192000" cy="750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427038"/>
            <a:ext cx="7518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2954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7"/>
            <a:ext cx="28448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750">
                <a:solidFill>
                  <a:prstClr val="black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D9C0E31F-4D47-4515-AFA1-F957EAF8A282}" type="datetime1">
              <a:rPr lang="zh-CN" altLang="en-US" smtClean="0"/>
              <a:t>2025/3/25</a:t>
            </a:fld>
            <a:endParaRPr lang="en-US" altLang="zh-CN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7"/>
            <a:ext cx="38608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75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FY-3(05)</a:t>
            </a:r>
            <a:r>
              <a:rPr lang="zh-CN" altLang="en-US"/>
              <a:t>星</a:t>
            </a:r>
            <a:r>
              <a:rPr lang="en-US" altLang="zh-CN"/>
              <a:t>HIRAS-II</a:t>
            </a:r>
            <a:r>
              <a:rPr lang="zh-CN" altLang="en-US"/>
              <a:t>正样红外辐射和光谱定标总结</a:t>
            </a: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477007"/>
            <a:ext cx="38608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75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r>
              <a:rPr lang="en-US" altLang="zh-CN"/>
              <a:t>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7"/>
            <a:ext cx="28448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750" noProof="1" dirty="0">
                <a:solidFill>
                  <a:srgbClr val="000000"/>
                </a:solidFill>
              </a:defRPr>
            </a:lvl1pPr>
          </a:lstStyle>
          <a:p>
            <a:pPr defTabSz="685800"/>
            <a:fld id="{CD685416-B8E6-412D-9455-81BACE86C333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477007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750" noProof="1" dirty="0">
                <a:solidFill>
                  <a:srgbClr val="000000"/>
                </a:solidFill>
              </a:defRPr>
            </a:lvl1pPr>
          </a:lstStyle>
          <a:p>
            <a:pPr defTabSz="685800"/>
            <a:fld id="{5AE23223-1B2F-484F-8954-7B6DB0BB72C8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2063" name="Picture 2" descr="C:\Documents and Settings\Administrator\桌面\透明所标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7" y="541338"/>
            <a:ext cx="2590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Char char="–"/>
        <a:defRPr sz="21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7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6947" y="1433948"/>
            <a:ext cx="10363200" cy="1177637"/>
          </a:xfrm>
        </p:spPr>
        <p:txBody>
          <a:bodyPr>
            <a:noAutofit/>
          </a:bodyPr>
          <a:lstStyle/>
          <a:p>
            <a:r>
              <a:rPr lang="en-US" altLang="zh-CN" sz="4000">
                <a:sym typeface="+mn-ea"/>
              </a:rPr>
              <a:t>Comprehensive Analysis of the Airborne HIRAS Validation Experiment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1089660"/>
          </a:xfrm>
        </p:spPr>
        <p:txBody>
          <a:bodyPr/>
          <a:lstStyle/>
          <a:p>
            <a:r>
              <a:rPr lang="en-US" altLang="zh-CN" sz="2800" dirty="0"/>
              <a:t>Yiqi Zhu</a:t>
            </a:r>
          </a:p>
          <a:p>
            <a:r>
              <a:rPr lang="en-US" altLang="zh-CN" sz="2800" dirty="0"/>
              <a:t>2025.3</a:t>
            </a:r>
          </a:p>
          <a:p>
            <a:endParaRPr lang="en-US" altLang="zh-CN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CD735E-9F50-7A7D-7F06-FFAB0847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0190-DCAE-4D3F-87DE-AB4A5DA0EC0A}" type="slidenum">
              <a:rPr lang="en-US" altLang="zh-CN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Airborne Experiments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7531" r="13256"/>
          <a:stretch>
            <a:fillRect/>
          </a:stretch>
        </p:blipFill>
        <p:spPr>
          <a:xfrm>
            <a:off x="5648960" y="1409700"/>
            <a:ext cx="5513070" cy="5139690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609600" y="1295400"/>
            <a:ext cx="4661535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556895" indent="-21399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2300" dirty="0">
                <a:latin typeface="Times New Roman"/>
                <a:ea typeface="黑体"/>
                <a:cs typeface="Times New Roman"/>
              </a:rPr>
              <a:t>The spatial resolution of the Fengyun is about 10km, while the swath width of the airborne instrument is about 3km.  </a:t>
            </a:r>
            <a:r>
              <a:rPr lang="en-US" sz="2300" dirty="0">
                <a:latin typeface="Times New Roman"/>
                <a:ea typeface="黑体"/>
                <a:cs typeface="Times New Roman"/>
              </a:rPr>
              <a:t>The plane will perform a circular flight within the flyable airspace.</a:t>
            </a:r>
            <a:endParaRPr lang="en-US" altLang="zh-CN" sz="2300" dirty="0">
              <a:latin typeface="Times New Roman"/>
              <a:ea typeface="黑体"/>
              <a:cs typeface="Times New Roman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08A9666-7A93-7E5B-9E15-2FC5D39A2E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10</a:t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Airborne Experiments</a:t>
            </a:r>
            <a:endParaRPr lang="zh-CN" altLang="en-US"/>
          </a:p>
        </p:txBody>
      </p:sp>
      <p:pic>
        <p:nvPicPr>
          <p:cNvPr id="6" name="图片 11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t="4303"/>
          <a:stretch>
            <a:fillRect/>
          </a:stretch>
        </p:blipFill>
        <p:spPr>
          <a:xfrm>
            <a:off x="3789045" y="1417320"/>
            <a:ext cx="8382000" cy="4534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791835" y="5956300"/>
            <a:ext cx="5799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The satellite's scan area within 5 minutes</a:t>
            </a: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609600" y="1295400"/>
            <a:ext cx="3077845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556895" indent="-21399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2300" dirty="0">
                <a:latin typeface="Times New Roman"/>
                <a:ea typeface="黑体"/>
                <a:cs typeface="Times New Roman"/>
                <a:sym typeface="+mn-ea"/>
              </a:rPr>
              <a:t>The flight area was within the satellite's scan area and occupied several pixels. </a:t>
            </a:r>
            <a:r>
              <a:rPr lang="en-US" sz="2300" dirty="0">
                <a:latin typeface="Times New Roman"/>
                <a:ea typeface="黑体"/>
                <a:cs typeface="Times New Roman"/>
                <a:sym typeface="+mn-ea"/>
              </a:rPr>
              <a:t>. The comparison is between the airborne data and the satellite data from these pixels.</a:t>
            </a:r>
            <a:endParaRPr lang="en-US" altLang="zh-CN" sz="2300" dirty="0">
              <a:latin typeface="Times New Roman"/>
              <a:ea typeface="黑体"/>
              <a:cs typeface="Times New Roman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altLang="zh-CN" sz="2300"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F0F117D-A8F7-8FBF-110E-6749FFFF12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Airborne Experiments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95400"/>
            <a:ext cx="413258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The plane reached certain location when the satellite passed nearby area. The results are used to compare with satellite-synchronized observation data from nearby areas.</a:t>
            </a:r>
          </a:p>
        </p:txBody>
      </p:sp>
      <p:pic>
        <p:nvPicPr>
          <p:cNvPr id="7" name="图片 6" descr="untitled"/>
          <p:cNvPicPr>
            <a:picLocks noChangeAspect="1"/>
          </p:cNvPicPr>
          <p:nvPr/>
        </p:nvPicPr>
        <p:blipFill>
          <a:blip r:embed="rId2"/>
          <a:srcRect t="12907" b="10222"/>
          <a:stretch>
            <a:fillRect/>
          </a:stretch>
        </p:blipFill>
        <p:spPr>
          <a:xfrm>
            <a:off x="4907915" y="1577340"/>
            <a:ext cx="6769735" cy="434467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E21660-E449-ED56-E07D-63EFE7E810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Airborne Experiments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5095240"/>
            <a:ext cx="10972800" cy="1229360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Supplementary experiment</a:t>
            </a:r>
            <a:r>
              <a:rPr lang="zh-CN" altLang="en-US"/>
              <a:t>：</a:t>
            </a:r>
            <a:r>
              <a:rPr lang="en-US" altLang="zh-CN"/>
              <a:t>Measuring sea surface spectrum and temperature on the ship using a FTIR and a handheld thermometer. </a:t>
            </a:r>
          </a:p>
        </p:txBody>
      </p:sp>
      <p:pic>
        <p:nvPicPr>
          <p:cNvPr id="2119621789" name="图片 8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1425" y="1518920"/>
            <a:ext cx="2652395" cy="353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04473" name="图片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1518920"/>
            <a:ext cx="2649855" cy="3535680"/>
          </a:xfrm>
          <a:prstGeom prst="rect">
            <a:avLst/>
          </a:prstGeom>
        </p:spPr>
      </p:pic>
      <p:pic>
        <p:nvPicPr>
          <p:cNvPr id="4" name="图片 3" descr="untit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1457325"/>
            <a:ext cx="4778375" cy="26181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79590" y="4608830"/>
            <a:ext cx="3717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handheld thermometer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：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 280.65K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24065" y="3998595"/>
            <a:ext cx="4279265" cy="3371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sz="1600" dirty="0"/>
              <a:t>Shipborne FTIR brightness temperature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5194935" y="3564890"/>
            <a:ext cx="1791970" cy="1208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F73CCE-AA7C-6576-D625-F7B4E0440C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F69FE8-6FF8-C6AB-A394-BF960F141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33BC42-C6EC-653A-8662-5EB55818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dirty="0">
                <a:sym typeface="+mn-ea"/>
              </a:rPr>
              <a:t>Results and Discussion</a:t>
            </a: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4896F1-1E8D-D972-61B3-7647004DC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/>
                <a:ea typeface="黑体"/>
                <a:cs typeface="Times New Roman"/>
              </a:rPr>
              <a:t>The spectrometer has 3 detectors and each detector has 9 pixels. </a:t>
            </a:r>
            <a:endParaRPr lang="en-US">
              <a:latin typeface="Times New Roman"/>
              <a:ea typeface="黑体"/>
              <a:cs typeface="Times New Roman"/>
            </a:endParaRPr>
          </a:p>
          <a:p>
            <a:pPr>
              <a:buNone/>
            </a:pPr>
            <a:r>
              <a:rPr lang="en-US" altLang="zh-CN" dirty="0">
                <a:latin typeface="Times New Roman"/>
                <a:ea typeface="黑体"/>
                <a:cs typeface="Times New Roman"/>
              </a:rPr>
              <a:t>The instrument gives interferograms of longwave and </a:t>
            </a:r>
            <a:r>
              <a:rPr lang="en-US" altLang="zh-CN" dirty="0" err="1">
                <a:latin typeface="Times New Roman"/>
                <a:ea typeface="黑体"/>
                <a:cs typeface="Times New Roman"/>
              </a:rPr>
              <a:t>midwave</a:t>
            </a:r>
            <a:r>
              <a:rPr lang="en-US" altLang="zh-CN" dirty="0">
                <a:latin typeface="Times New Roman"/>
                <a:ea typeface="黑体"/>
                <a:cs typeface="Times New Roman"/>
              </a:rPr>
              <a:t> band.</a:t>
            </a:r>
            <a:endParaRPr lang="en-US" dirty="0">
              <a:latin typeface="Times New Roman"/>
              <a:ea typeface="黑体"/>
              <a:cs typeface="Times New Roman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175A0562-C418-FE83-1072-968ADF02912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/>
          <a:srcRect l="3142"/>
          <a:stretch>
            <a:fillRect/>
          </a:stretch>
        </p:blipFill>
        <p:spPr>
          <a:xfrm>
            <a:off x="4194810" y="2765625"/>
            <a:ext cx="3642995" cy="329819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86F5AD9C-0957-3426-A2D5-F822DE8109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37805" y="2765625"/>
            <a:ext cx="3597910" cy="329819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A50EBFC5-DEDE-B263-EFF7-E41D4BC1F38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6120" y="2749750"/>
            <a:ext cx="3529965" cy="32981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45DD9F2-9E52-ADF0-ACCC-2AE2ACAFBE4F}"/>
              </a:ext>
            </a:extLst>
          </p:cNvPr>
          <p:cNvSpPr txBox="1"/>
          <p:nvPr/>
        </p:nvSpPr>
        <p:spPr>
          <a:xfrm>
            <a:off x="1750695" y="6094295"/>
            <a:ext cx="1750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650-1136cm</a:t>
            </a:r>
            <a:r>
              <a:rPr lang="en-US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-1</a:t>
            </a: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4A5F9C-8D48-9CBF-5CD2-0EA895DC841A}"/>
              </a:ext>
            </a:extLst>
          </p:cNvPr>
          <p:cNvSpPr txBox="1"/>
          <p:nvPr/>
        </p:nvSpPr>
        <p:spPr>
          <a:xfrm>
            <a:off x="5285740" y="6063815"/>
            <a:ext cx="1750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1210-1750 cm</a:t>
            </a:r>
            <a:r>
              <a:rPr lang="en-US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-1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D1C671-F3CB-8C0A-F0BA-552E27DEB0FC}"/>
              </a:ext>
            </a:extLst>
          </p:cNvPr>
          <p:cNvSpPr txBox="1"/>
          <p:nvPr/>
        </p:nvSpPr>
        <p:spPr>
          <a:xfrm>
            <a:off x="8905875" y="6094295"/>
            <a:ext cx="1750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2155-2550 cm</a:t>
            </a:r>
            <a:r>
              <a:rPr lang="en-US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-1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FFE0D3-0F64-6DA8-9232-C94533CC6E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393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3680" y="3959225"/>
            <a:ext cx="5137785" cy="2815590"/>
          </a:xfrm>
          <a:prstGeom prst="rect">
            <a:avLst/>
          </a:prstGeom>
        </p:spPr>
      </p:pic>
      <p:pic>
        <p:nvPicPr>
          <p:cNvPr id="9" name="图片 8" descr="untitl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520" y="1310005"/>
            <a:ext cx="5125720" cy="2808605"/>
          </a:xfrm>
          <a:prstGeom prst="rect">
            <a:avLst/>
          </a:prstGeom>
        </p:spPr>
      </p:pic>
      <p:sp>
        <p:nvSpPr>
          <p:cNvPr id="10" name="内容占位符 2"/>
          <p:cNvSpPr>
            <a:spLocks noGrp="1"/>
          </p:cNvSpPr>
          <p:nvPr/>
        </p:nvSpPr>
        <p:spPr>
          <a:xfrm>
            <a:off x="609600" y="1295400"/>
            <a:ext cx="6114415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556895" indent="-21399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charset="0"/>
              <a:buChar char="l"/>
            </a:pPr>
            <a:r>
              <a:rPr lang="en-US" altLang="zh-CN"/>
              <a:t>The radiative spectrum collected in winter is compared with the simulated forward modeled radiation from LBL and the corresponding Fengyun satellite HIRAS data. </a:t>
            </a:r>
          </a:p>
          <a:p>
            <a:pPr>
              <a:buFont typeface="Wingdings" panose="05000000000000000000" charset="0"/>
              <a:buChar char="l"/>
            </a:pPr>
            <a:r>
              <a:rPr lang="en-US" altLang="zh-CN"/>
              <a:t>The forward simulation conditions are as follows: atmospheric model, mid latitude, winter, flight altitude 5 km. 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dirty="0">
                <a:sym typeface="+mn-ea"/>
              </a:rPr>
              <a:t>Results and Discussion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D55C40-E14D-C2A0-2944-BEB69BACC1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4210" y="3959225"/>
            <a:ext cx="5137785" cy="2815590"/>
          </a:xfrm>
          <a:prstGeom prst="rect">
            <a:avLst/>
          </a:prstGeom>
        </p:spPr>
      </p:pic>
      <p:pic>
        <p:nvPicPr>
          <p:cNvPr id="9" name="图片 8" descr="untitl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1310005"/>
            <a:ext cx="5125720" cy="2808605"/>
          </a:xfrm>
          <a:prstGeom prst="rect">
            <a:avLst/>
          </a:prstGeom>
        </p:spPr>
      </p:pic>
      <p:sp>
        <p:nvSpPr>
          <p:cNvPr id="10" name="内容占位符 2"/>
          <p:cNvSpPr>
            <a:spLocks noGrp="1"/>
          </p:cNvSpPr>
          <p:nvPr/>
        </p:nvSpPr>
        <p:spPr>
          <a:xfrm>
            <a:off x="609600" y="1295400"/>
            <a:ext cx="6114415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556895" indent="-21399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charset="0"/>
              <a:buNone/>
            </a:pPr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dirty="0">
                <a:sym typeface="+mn-ea"/>
              </a:rPr>
              <a:t>Results and Discussion</a:t>
            </a:r>
            <a:endParaRPr lang="en-US" altLang="zh-CN" dirty="0"/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701040" y="1422400"/>
            <a:ext cx="3936365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556895" indent="-21399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charset="0"/>
              <a:buNone/>
            </a:pPr>
            <a:r>
              <a:rPr lang="en-US" altLang="zh-CN"/>
              <a:t>The difference between airborne data and Fengyun satallite data shows the CO</a:t>
            </a:r>
            <a:r>
              <a:rPr lang="en-US" altLang="zh-CN" baseline="-25000"/>
              <a:t>2 </a:t>
            </a:r>
            <a:r>
              <a:rPr lang="en-US" altLang="zh-CN">
                <a:sym typeface="+mn-ea"/>
              </a:rPr>
              <a:t>absoption at 650cm</a:t>
            </a:r>
            <a:r>
              <a:rPr lang="en-US" altLang="zh-CN" baseline="30000">
                <a:sym typeface="+mn-ea"/>
              </a:rPr>
              <a:t>-1</a:t>
            </a:r>
            <a:r>
              <a:rPr lang="en-US" altLang="zh-CN">
                <a:sym typeface="+mn-ea"/>
              </a:rPr>
              <a:t> to 770cm</a:t>
            </a:r>
            <a:r>
              <a:rPr lang="en-US" altLang="zh-CN" baseline="30000">
                <a:sym typeface="+mn-ea"/>
              </a:rPr>
              <a:t>-1 </a:t>
            </a:r>
            <a:r>
              <a:rPr lang="en-US" altLang="zh-CN"/>
              <a:t>and the ozone absoption at 1000cm</a:t>
            </a:r>
            <a:r>
              <a:rPr lang="en-US" altLang="zh-CN" baseline="30000"/>
              <a:t>-1</a:t>
            </a:r>
            <a:r>
              <a:rPr lang="en-US" altLang="zh-CN"/>
              <a:t> to 1070cm</a:t>
            </a:r>
            <a:r>
              <a:rPr lang="en-US" altLang="zh-CN" baseline="30000"/>
              <a:t>-1</a:t>
            </a:r>
            <a:r>
              <a:rPr lang="en-US" altLang="zh-CN"/>
              <a:t>.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9614535" y="3157220"/>
            <a:ext cx="1470660" cy="371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9649460" y="3792220"/>
            <a:ext cx="1445895" cy="1254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1095355" y="3288665"/>
            <a:ext cx="1184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Ozone absorption lines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570220" y="2966085"/>
            <a:ext cx="1120775" cy="867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5570220" y="3883025"/>
            <a:ext cx="1280795" cy="1876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534535" y="3439795"/>
            <a:ext cx="1184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CO</a:t>
            </a:r>
            <a:r>
              <a:rPr lang="en-US" altLang="zh-CN" sz="1600" baseline="-25000"/>
              <a:t>2</a:t>
            </a:r>
            <a:r>
              <a:rPr lang="en-US" altLang="zh-CN" sz="1600"/>
              <a:t> absorption lines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95CB67-EE6A-D0A8-7D2C-425164FC0C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"/>
          <p:cNvPicPr>
            <a:picLocks noGrp="1" noChangeAspect="1"/>
          </p:cNvPicPr>
          <p:nvPr>
            <p:ph idx="1"/>
          </p:nvPr>
        </p:nvPicPr>
        <p:blipFill>
          <a:blip r:embed="rId2"/>
          <a:srcRect l="4177"/>
          <a:stretch>
            <a:fillRect/>
          </a:stretch>
        </p:blipFill>
        <p:spPr>
          <a:xfrm>
            <a:off x="7795895" y="1454150"/>
            <a:ext cx="4352925" cy="248920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rcRect r="6215"/>
          <a:stretch>
            <a:fillRect/>
          </a:stretch>
        </p:blipFill>
        <p:spPr>
          <a:xfrm>
            <a:off x="3666490" y="3856990"/>
            <a:ext cx="4206875" cy="2457450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 r="6360"/>
          <a:stretch>
            <a:fillRect/>
          </a:stretch>
        </p:blipFill>
        <p:spPr>
          <a:xfrm>
            <a:off x="3666490" y="1490980"/>
            <a:ext cx="4206875" cy="2462530"/>
          </a:xfrm>
          <a:prstGeom prst="rect">
            <a:avLst/>
          </a:prstGeom>
        </p:spPr>
      </p:pic>
      <p:pic>
        <p:nvPicPr>
          <p:cNvPr id="8" name="图片 7" descr="untitled"/>
          <p:cNvPicPr>
            <a:picLocks noChangeAspect="1"/>
          </p:cNvPicPr>
          <p:nvPr/>
        </p:nvPicPr>
        <p:blipFill>
          <a:blip r:embed="rId5"/>
          <a:srcRect l="5841" t="2892"/>
          <a:stretch>
            <a:fillRect/>
          </a:stretch>
        </p:blipFill>
        <p:spPr>
          <a:xfrm>
            <a:off x="7873365" y="3936365"/>
            <a:ext cx="4275455" cy="2409825"/>
          </a:xfrm>
          <a:prstGeom prst="rect">
            <a:avLst/>
          </a:prstGeom>
        </p:spPr>
      </p:pic>
      <p:sp>
        <p:nvSpPr>
          <p:cNvPr id="10" name="内容占位符 2"/>
          <p:cNvSpPr>
            <a:spLocks noGrp="1"/>
          </p:cNvSpPr>
          <p:nvPr/>
        </p:nvSpPr>
        <p:spPr>
          <a:xfrm>
            <a:off x="482600" y="1295400"/>
            <a:ext cx="3366135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556895" indent="-21399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2300"/>
              <a:t>The spectrum and brightness temperature difference in the window region of 800–1000 cm</a:t>
            </a:r>
            <a:r>
              <a:rPr lang="en-US" altLang="en-US" sz="2300"/>
              <a:t>⁻¹ between airborne data, </a:t>
            </a:r>
            <a:r>
              <a:rPr lang="en-US" altLang="zh-CN" sz="2300">
                <a:sym typeface="+mn-ea"/>
              </a:rPr>
              <a:t>Fengyun satellite HIRAS data and LBL data </a:t>
            </a:r>
            <a:r>
              <a:rPr lang="en-US" altLang="zh-CN" sz="2300"/>
              <a:t>are shown.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dirty="0">
                <a:sym typeface="+mn-ea"/>
              </a:rPr>
              <a:t>Results and Discussion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CA08780-1BB8-7669-AF88-226438A127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"/>
          <p:cNvPicPr>
            <a:picLocks noGrp="1" noChangeAspect="1"/>
          </p:cNvPicPr>
          <p:nvPr>
            <p:ph idx="1"/>
          </p:nvPr>
        </p:nvPicPr>
        <p:blipFill>
          <a:blip r:embed="rId2"/>
          <a:srcRect l="4177"/>
          <a:stretch>
            <a:fillRect/>
          </a:stretch>
        </p:blipFill>
        <p:spPr>
          <a:xfrm>
            <a:off x="7795895" y="1454150"/>
            <a:ext cx="4352925" cy="248920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rcRect r="6215"/>
          <a:stretch>
            <a:fillRect/>
          </a:stretch>
        </p:blipFill>
        <p:spPr>
          <a:xfrm>
            <a:off x="3666490" y="3856990"/>
            <a:ext cx="4206875" cy="2457450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 r="6360"/>
          <a:stretch>
            <a:fillRect/>
          </a:stretch>
        </p:blipFill>
        <p:spPr>
          <a:xfrm>
            <a:off x="3666490" y="1490980"/>
            <a:ext cx="4206875" cy="2462530"/>
          </a:xfrm>
          <a:prstGeom prst="rect">
            <a:avLst/>
          </a:prstGeom>
        </p:spPr>
      </p:pic>
      <p:pic>
        <p:nvPicPr>
          <p:cNvPr id="8" name="图片 7" descr="untitled"/>
          <p:cNvPicPr>
            <a:picLocks noChangeAspect="1"/>
          </p:cNvPicPr>
          <p:nvPr/>
        </p:nvPicPr>
        <p:blipFill>
          <a:blip r:embed="rId5"/>
          <a:srcRect l="5841" t="2892"/>
          <a:stretch>
            <a:fillRect/>
          </a:stretch>
        </p:blipFill>
        <p:spPr>
          <a:xfrm>
            <a:off x="7873365" y="3936365"/>
            <a:ext cx="4275455" cy="2409825"/>
          </a:xfrm>
          <a:prstGeom prst="rect">
            <a:avLst/>
          </a:prstGeom>
        </p:spPr>
      </p:pic>
      <p:sp>
        <p:nvSpPr>
          <p:cNvPr id="10" name="内容占位符 2"/>
          <p:cNvSpPr>
            <a:spLocks noGrp="1"/>
          </p:cNvSpPr>
          <p:nvPr/>
        </p:nvSpPr>
        <p:spPr>
          <a:xfrm>
            <a:off x="482600" y="1295400"/>
            <a:ext cx="3366135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556895" indent="-21399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altLang="zh-CN" sz="2300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dirty="0">
                <a:sym typeface="+mn-ea"/>
              </a:rPr>
              <a:t>Results and Discussion</a:t>
            </a:r>
            <a:endParaRPr lang="en-US" altLang="zh-CN" dirty="0"/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178904" y="1245704"/>
            <a:ext cx="3647742" cy="53439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556895" indent="-21399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2300"/>
              <a:t>In the window region of 800–1000 cm</a:t>
            </a:r>
            <a:r>
              <a:rPr lang="en-US" altLang="en-US" sz="2300"/>
              <a:t>⁻¹</a:t>
            </a:r>
            <a:r>
              <a:rPr lang="en-US" altLang="zh-CN" sz="2300"/>
              <a:t>, when compared with Fengyun satellite data, the std of the brightness temperature deviation is 1.8K. When compared with forward simulation data, </a:t>
            </a:r>
            <a:r>
              <a:rPr lang="en-US" altLang="zh-CN" sz="2300">
                <a:sym typeface="+mn-ea"/>
              </a:rPr>
              <a:t>the std of the brightness temperature deviation is 2.2K</a:t>
            </a:r>
            <a:endParaRPr lang="en-US" altLang="zh-CN" sz="230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3A1AB1C-B637-7D26-140D-9CEE0738C9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18</a:t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95" y="1295400"/>
            <a:ext cx="9553575" cy="453898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dirty="0">
                <a:sym typeface="+mn-ea"/>
              </a:rPr>
              <a:t>Results and Discussion</a:t>
            </a:r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3202802" y="5734989"/>
            <a:ext cx="63587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b="1">
                <a:latin typeface="Times New Roman" panose="02020603050405020304" pitchFamily="18" charset="0"/>
                <a:ea typeface="黑体" panose="02010609060101010101" pitchFamily="49" charset="-122"/>
              </a:rPr>
              <a:t>The experiments in summer yield similar results.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1BC4AAF-B009-BD97-20B7-0F5001E351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19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Index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l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Project Overview</a:t>
            </a:r>
          </a:p>
          <a:p>
            <a:pPr>
              <a:buFont typeface="Wingdings" panose="05000000000000000000" charset="0"/>
              <a:buChar char="l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Instrument Introduction</a:t>
            </a:r>
          </a:p>
          <a:p>
            <a:pPr>
              <a:buFont typeface="Wingdings" panose="05000000000000000000" charset="0"/>
              <a:buChar char="l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Airborne Experiments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charset="0"/>
              <a:buChar char="l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Results and Discussion</a:t>
            </a:r>
          </a:p>
          <a:p>
            <a:pPr>
              <a:buFont typeface="Wingdings" panose="05000000000000000000" charset="0"/>
              <a:buChar char="l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Prospect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27F94C-EA88-A0D0-650A-7EBBE44B8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dirty="0">
                <a:sym typeface="+mn-ea"/>
              </a:rPr>
              <a:t>Results and Discussion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600" y="1283400"/>
            <a:ext cx="25008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Times New Roman"/>
                <a:ea typeface="黑体"/>
                <a:cs typeface="Times New Roman"/>
              </a:rPr>
              <a:t>The temperature and humidity profile can be calculated b</a:t>
            </a:r>
            <a:r>
              <a:rPr lang="en-US" altLang="zh-CN" dirty="0">
                <a:latin typeface="Times New Roman"/>
                <a:ea typeface="黑体"/>
                <a:cs typeface="Times New Roman"/>
                <a:sym typeface="+mn-ea"/>
              </a:rPr>
              <a:t>ased on these data. </a:t>
            </a:r>
            <a:r>
              <a:rPr lang="en-US" dirty="0">
                <a:latin typeface="Times New Roman"/>
                <a:ea typeface="黑体"/>
                <a:cs typeface="Times New Roman"/>
                <a:sym typeface="+mn-ea"/>
              </a:rPr>
              <a:t>The results are compared with the era5 data. </a:t>
            </a:r>
            <a:endParaRPr lang="en-US" altLang="zh-CN" dirty="0">
              <a:latin typeface="Times New Roman"/>
              <a:ea typeface="黑体"/>
              <a:cs typeface="Times New Roman"/>
              <a:sym typeface="+mn-ea"/>
            </a:endParaRPr>
          </a:p>
          <a:p>
            <a:pPr marL="0" indent="0">
              <a:buNone/>
            </a:pPr>
            <a:endParaRPr lang="en-US" altLang="zh-CN" dirty="0">
              <a:latin typeface="Times New Roman"/>
              <a:ea typeface="黑体"/>
              <a:cs typeface="Times New Roman"/>
            </a:endParaRP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2"/>
          <a:srcRect t="5053" r="653" b="-986"/>
          <a:stretch/>
        </p:blipFill>
        <p:spPr>
          <a:xfrm>
            <a:off x="2523665" y="1541435"/>
            <a:ext cx="4600161" cy="2515890"/>
          </a:xfrm>
          <a:prstGeom prst="rect">
            <a:avLst/>
          </a:prstGeom>
        </p:spPr>
      </p:pic>
      <p:pic>
        <p:nvPicPr>
          <p:cNvPr id="9" name="图片 8" descr="图片2"/>
          <p:cNvPicPr>
            <a:picLocks noChangeAspect="1"/>
          </p:cNvPicPr>
          <p:nvPr/>
        </p:nvPicPr>
        <p:blipFill>
          <a:blip r:embed="rId3"/>
          <a:srcRect t="8984" b="1409"/>
          <a:stretch/>
        </p:blipFill>
        <p:spPr>
          <a:xfrm>
            <a:off x="2220770" y="3901730"/>
            <a:ext cx="5423535" cy="2533250"/>
          </a:xfrm>
          <a:prstGeom prst="rect">
            <a:avLst/>
          </a:prstGeom>
        </p:spPr>
      </p:pic>
      <p:pic>
        <p:nvPicPr>
          <p:cNvPr id="12" name="图片 11" descr="图片3"/>
          <p:cNvPicPr>
            <a:picLocks noChangeAspect="1"/>
          </p:cNvPicPr>
          <p:nvPr/>
        </p:nvPicPr>
        <p:blipFill>
          <a:blip r:embed="rId4"/>
          <a:srcRect t="9627"/>
          <a:stretch>
            <a:fillRect/>
          </a:stretch>
        </p:blipFill>
        <p:spPr>
          <a:xfrm>
            <a:off x="7154085" y="1541435"/>
            <a:ext cx="4836795" cy="2539365"/>
          </a:xfrm>
          <a:prstGeom prst="rect">
            <a:avLst/>
          </a:prstGeom>
        </p:spPr>
      </p:pic>
      <p:pic>
        <p:nvPicPr>
          <p:cNvPr id="13" name="图片 12" descr="图片4"/>
          <p:cNvPicPr>
            <a:picLocks noChangeAspect="1"/>
          </p:cNvPicPr>
          <p:nvPr/>
        </p:nvPicPr>
        <p:blipFill>
          <a:blip r:embed="rId5"/>
          <a:srcRect l="5785" t="8634" r="9108" b="265"/>
          <a:stretch/>
        </p:blipFill>
        <p:spPr>
          <a:xfrm>
            <a:off x="7149941" y="3901730"/>
            <a:ext cx="4846981" cy="250312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622AB6-26C2-36B4-1918-7B7EDD097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20</a:t>
            </a:fld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95400"/>
            <a:ext cx="455295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In the past, similar airborne experiments were carried out for IASI in Europe. The results were close to the results achieved in this experiment.</a:t>
            </a:r>
          </a:p>
        </p:txBody>
      </p:sp>
      <p:pic>
        <p:nvPicPr>
          <p:cNvPr id="116" name="图片 32" descr="C:/Users/dell-2/Desktop/1.bmp1"/>
          <p:cNvPicPr>
            <a:picLocks noChangeAspect="1"/>
          </p:cNvPicPr>
          <p:nvPr/>
        </p:nvPicPr>
        <p:blipFill>
          <a:blip r:embed="rId2"/>
          <a:srcRect l="27" r="27"/>
          <a:stretch>
            <a:fillRect/>
          </a:stretch>
        </p:blipFill>
        <p:spPr>
          <a:xfrm>
            <a:off x="5123815" y="1139190"/>
            <a:ext cx="655193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5" y="4489450"/>
            <a:ext cx="5781675" cy="19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dirty="0">
                <a:sym typeface="+mn-ea"/>
              </a:rPr>
              <a:t>Results and Discussion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38FEBB-7E43-52F5-1233-E7064533A0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21</a:t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Prospect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>
                <a:latin typeface="Times New Roman"/>
                <a:ea typeface="黑体"/>
                <a:cs typeface="Times New Roman"/>
                <a:sym typeface="+mn-ea"/>
              </a:rPr>
              <a:t>In the future, there will be more airborne experiments:</a:t>
            </a:r>
          </a:p>
          <a:p>
            <a:pPr>
              <a:buFont typeface="Wingdings" panose="05000000000000000000" charset="0"/>
              <a:buChar char="l"/>
            </a:pPr>
            <a:r>
              <a:rPr lang="en-US" altLang="zh-CN" sz="2400" dirty="0">
                <a:latin typeface="Times New Roman"/>
                <a:ea typeface="黑体"/>
                <a:cs typeface="Times New Roman"/>
              </a:rPr>
              <a:t>Instrument improvement (TEC cooling, auto leveling system...)</a:t>
            </a:r>
          </a:p>
          <a:p>
            <a:pPr>
              <a:buFont typeface="Wingdings" panose="05000000000000000000" charset="0"/>
              <a:buChar char="l"/>
            </a:pPr>
            <a:r>
              <a:rPr lang="en-US" altLang="zh-CN" sz="2400" dirty="0">
                <a:latin typeface="Times New Roman"/>
                <a:ea typeface="黑体"/>
                <a:cs typeface="Times New Roman"/>
              </a:rPr>
              <a:t>Plane with a higher flight limit</a:t>
            </a:r>
          </a:p>
          <a:p>
            <a:pPr>
              <a:buFont typeface="Wingdings" panose="05000000000000000000" charset="0"/>
              <a:buChar char="l"/>
            </a:pPr>
            <a:r>
              <a:rPr lang="en-US" altLang="zh-CN" dirty="0">
                <a:latin typeface="Times New Roman"/>
                <a:ea typeface="黑体"/>
                <a:cs typeface="Times New Roman"/>
              </a:rPr>
              <a:t>More different locations</a:t>
            </a:r>
            <a:endParaRPr lang="en-US" altLang="zh-CN" sz="2400" dirty="0">
              <a:latin typeface="Times New Roman"/>
              <a:ea typeface="黑体"/>
              <a:cs typeface="Times New Roman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8DB71A-DD35-CDA4-50BE-805F607497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22</a:t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57973" y="2484120"/>
            <a:ext cx="90760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Thanks for watching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00D7277-AC8F-DA8F-00EB-972C6C24F2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23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Project Overview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2400"/>
            <a:ext cx="6654165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500"/>
              <a:t>This validation experiment uses an infrared hyperspectral instrument mounted on an airborne platform to conduct synchronized observations with the HIRAS instrument on the FY-3 satellite. This experiment aims to achieve synchronized observations across space, air, and ground, ensuring mutual validation between instruments.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7531" r="13256"/>
          <a:stretch>
            <a:fillRect/>
          </a:stretch>
        </p:blipFill>
        <p:spPr>
          <a:xfrm>
            <a:off x="7155815" y="1572895"/>
            <a:ext cx="4583430" cy="427355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F741A7-16CA-0ADE-103C-BC83FDC525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Project Overview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Difference with spaceborne:</a:t>
            </a:r>
          </a:p>
          <a:p>
            <a:pPr>
              <a:buFont typeface="Wingdings" panose="05000000000000000000" charset="0"/>
              <a:buChar char="l"/>
            </a:pPr>
            <a:r>
              <a:rPr lang="en-US" altLang="zh-CN">
                <a:sym typeface="+mn-ea"/>
              </a:rPr>
              <a:t>Blackbody not in vacuum</a:t>
            </a:r>
          </a:p>
          <a:p>
            <a:pPr>
              <a:buFont typeface="Wingdings" panose="05000000000000000000" charset="0"/>
              <a:buChar char="l"/>
            </a:pPr>
            <a:r>
              <a:rPr lang="en-US" altLang="zh-CN"/>
              <a:t>Heat convection in cold air</a:t>
            </a:r>
          </a:p>
          <a:p>
            <a:pPr>
              <a:buFont typeface="Wingdings" panose="05000000000000000000" charset="0"/>
              <a:buChar char="l"/>
            </a:pPr>
            <a:r>
              <a:rPr lang="en-US" altLang="zh-CN"/>
              <a:t>Low levelness and strong vibration</a:t>
            </a:r>
          </a:p>
          <a:p>
            <a:pPr>
              <a:buFont typeface="Wingdings" panose="05000000000000000000" charset="0"/>
              <a:buChar char="l"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B2F610-9F17-9D17-32DB-FB57013AC1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Instrument Introduction</a:t>
            </a:r>
            <a:endParaRPr lang="en-US" altLang="zh-CN" dirty="0"/>
          </a:p>
        </p:txBody>
      </p:sp>
      <p:pic>
        <p:nvPicPr>
          <p:cNvPr id="184" name="图片 86" descr="3 (3)"/>
          <p:cNvPicPr/>
          <p:nvPr/>
        </p:nvPicPr>
        <p:blipFill>
          <a:blip r:embed="rId2"/>
          <a:srcRect l="17171" r="39673" b="304"/>
          <a:stretch>
            <a:fillRect/>
          </a:stretch>
        </p:blipFill>
        <p:spPr>
          <a:xfrm>
            <a:off x="6484289" y="1411425"/>
            <a:ext cx="3657600" cy="421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内容占位符 14" descr="图片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3271" y="1230450"/>
            <a:ext cx="4020185" cy="44526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C5BDB4C-25E7-DA5C-0FE7-8D353900C6F1}"/>
              </a:ext>
            </a:extLst>
          </p:cNvPr>
          <p:cNvSpPr txBox="1"/>
          <p:nvPr/>
        </p:nvSpPr>
        <p:spPr>
          <a:xfrm>
            <a:off x="922043" y="5554044"/>
            <a:ext cx="10866000" cy="1431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300" b="1" dirty="0">
                <a:latin typeface="Times New Roman"/>
                <a:ea typeface="黑体"/>
                <a:cs typeface="Times New Roman"/>
              </a:rPr>
              <a:t>The</a:t>
            </a:r>
            <a:r>
              <a:rPr lang="zh-CN" altLang="en-US" sz="2300" b="1" dirty="0">
                <a:latin typeface="Times New Roman"/>
                <a:ea typeface="黑体"/>
                <a:cs typeface="Times New Roman"/>
              </a:rPr>
              <a:t> </a:t>
            </a:r>
            <a:r>
              <a:rPr lang="en-US" altLang="zh-CN" sz="2300" b="1" dirty="0">
                <a:latin typeface="Times New Roman"/>
                <a:ea typeface="黑体"/>
                <a:cs typeface="Times New Roman"/>
              </a:rPr>
              <a:t>instrument</a:t>
            </a:r>
            <a:r>
              <a:rPr lang="zh-CN" altLang="en-US" sz="2300" b="1" dirty="0">
                <a:latin typeface="Times New Roman"/>
                <a:ea typeface="黑体"/>
                <a:cs typeface="Times New Roman"/>
              </a:rPr>
              <a:t> </a:t>
            </a:r>
            <a:r>
              <a:rPr lang="en-US" altLang="zh-CN" sz="2300" b="1" dirty="0">
                <a:latin typeface="Times New Roman"/>
                <a:ea typeface="黑体"/>
                <a:cs typeface="Times New Roman"/>
              </a:rPr>
              <a:t>includes a spectrometer and the front optical path. A special front optical path was designed to guide the light into the instrument. The shock absorbers were between the plane floor and the instrument, to reduce the vibration.</a:t>
            </a:r>
            <a:endParaRPr lang="zh-CN" altLang="en-US" sz="2300" b="1" dirty="0">
              <a:latin typeface="Times New Roman"/>
              <a:ea typeface="黑体"/>
              <a:cs typeface="Times New Roman"/>
            </a:endParaRPr>
          </a:p>
          <a:p>
            <a:pPr algn="l"/>
            <a:endParaRPr lang="zh-CN" altLang="en-US" dirty="0">
              <a:cs typeface="Arial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65CAECA-7906-622D-0880-480F65DE52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Instrument Introduction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7339" y="1295400"/>
            <a:ext cx="109728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500" dirty="0">
                <a:latin typeface="Times New Roman"/>
                <a:ea typeface="黑体"/>
                <a:cs typeface="Times New Roman"/>
              </a:rPr>
              <a:t>Type: FTIR</a:t>
            </a:r>
          </a:p>
          <a:p>
            <a:pPr marL="0" indent="0">
              <a:buNone/>
            </a:pPr>
            <a:r>
              <a:rPr lang="en-US" altLang="zh-CN" sz="2500" dirty="0">
                <a:latin typeface="Times New Roman"/>
                <a:ea typeface="黑体"/>
                <a:cs typeface="Times New Roman"/>
              </a:rPr>
              <a:t>Spectral range: 650~2550cm-1</a:t>
            </a:r>
          </a:p>
          <a:p>
            <a:pPr marL="0" indent="0">
              <a:buNone/>
            </a:pPr>
            <a:r>
              <a:rPr lang="en-US" altLang="zh-CN" sz="2500" dirty="0">
                <a:latin typeface="Times New Roman"/>
                <a:ea typeface="黑体"/>
                <a:cs typeface="Times New Roman"/>
              </a:rPr>
              <a:t>Spectral resolution</a:t>
            </a:r>
            <a:r>
              <a:rPr lang="zh-CN" altLang="en-US" sz="2500">
                <a:latin typeface="Times New Roman"/>
                <a:ea typeface="黑体"/>
                <a:cs typeface="Times New Roman"/>
              </a:rPr>
              <a:t>：</a:t>
            </a:r>
            <a:r>
              <a:rPr lang="en-US" altLang="zh-CN" sz="2500" dirty="0">
                <a:latin typeface="Times New Roman"/>
                <a:ea typeface="黑体"/>
                <a:cs typeface="Times New Roman"/>
              </a:rPr>
              <a:t>0.625cm</a:t>
            </a:r>
            <a:r>
              <a:rPr lang="en-US" altLang="zh-CN" sz="2500" baseline="30000" dirty="0">
                <a:latin typeface="Times New Roman"/>
                <a:ea typeface="黑体"/>
                <a:cs typeface="Times New Roman"/>
              </a:rPr>
              <a:t>-1</a:t>
            </a:r>
            <a:endParaRPr lang="en-US" altLang="zh-CN" sz="2500" dirty="0">
              <a:latin typeface="Times New Roman"/>
              <a:ea typeface="黑体"/>
              <a:cs typeface="Times New Roman"/>
            </a:endParaRPr>
          </a:p>
          <a:p>
            <a:pPr marL="0" indent="0">
              <a:buNone/>
            </a:pPr>
            <a:r>
              <a:rPr lang="en-US" altLang="zh-CN" sz="2500" dirty="0">
                <a:latin typeface="Times New Roman"/>
                <a:ea typeface="黑体"/>
                <a:cs typeface="Times New Roman"/>
              </a:rPr>
              <a:t>NEDT:0.3K</a:t>
            </a:r>
          </a:p>
          <a:p>
            <a:pPr marL="0" indent="0">
              <a:buNone/>
            </a:pPr>
            <a:r>
              <a:rPr lang="en-US" altLang="zh-CN" sz="2500" dirty="0">
                <a:latin typeface="Times New Roman"/>
                <a:ea typeface="黑体"/>
                <a:cs typeface="Times New Roman"/>
              </a:rPr>
              <a:t>Pixel: 3</a:t>
            </a:r>
            <a:r>
              <a:rPr lang="zh-CN" altLang="en-US" sz="2500">
                <a:latin typeface="Times New Roman"/>
                <a:ea typeface="黑体"/>
                <a:cs typeface="Times New Roman"/>
              </a:rPr>
              <a:t>×</a:t>
            </a:r>
            <a:r>
              <a:rPr lang="en-US" altLang="zh-CN" sz="2500" dirty="0">
                <a:latin typeface="Times New Roman"/>
                <a:ea typeface="黑体"/>
                <a:cs typeface="Times New Roman"/>
              </a:rPr>
              <a:t>3</a:t>
            </a:r>
          </a:p>
          <a:p>
            <a:pPr marL="0" indent="0">
              <a:buNone/>
            </a:pPr>
            <a:r>
              <a:rPr lang="en-US" altLang="zh-CN" sz="2500" dirty="0">
                <a:latin typeface="Times New Roman"/>
                <a:ea typeface="黑体"/>
                <a:cs typeface="Times New Roman"/>
              </a:rPr>
              <a:t>Scan angle: </a:t>
            </a:r>
            <a:r>
              <a:rPr lang="en-US" altLang="zh-CN" sz="2500" dirty="0">
                <a:latin typeface="Times New Roman"/>
                <a:ea typeface="黑体"/>
                <a:cs typeface="Times New Roman"/>
                <a:sym typeface="+mn-ea"/>
              </a:rPr>
              <a:t>±30.6°</a:t>
            </a:r>
            <a:endParaRPr lang="en-US" altLang="zh-CN" sz="2500" dirty="0">
              <a:latin typeface="Times New Roman"/>
              <a:ea typeface="黑体"/>
              <a:cs typeface="Times New Roman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rcRect r="1130" b="572"/>
          <a:stretch/>
        </p:blipFill>
        <p:spPr>
          <a:xfrm>
            <a:off x="5895395" y="1422400"/>
            <a:ext cx="5248622" cy="4156898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A2F5ED-2D62-FD49-EED1-35A75925D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Airborne Experiments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charset="0"/>
              <a:buNone/>
            </a:pPr>
            <a:r>
              <a:rPr lang="en-US" altLang="zh-CN" sz="2500"/>
              <a:t>Location and season:</a:t>
            </a:r>
          </a:p>
          <a:p>
            <a:pPr marL="0" indent="0">
              <a:buNone/>
            </a:pPr>
            <a:r>
              <a:rPr lang="en-US" altLang="zh-CN" sz="2500"/>
              <a:t>Rizhao, Shandong (Summer)</a:t>
            </a:r>
          </a:p>
          <a:p>
            <a:pPr marL="0" indent="0">
              <a:buNone/>
            </a:pPr>
            <a:r>
              <a:rPr lang="en-US" altLang="zh-CN" sz="2500"/>
              <a:t>Yinkou, Liaoning (Winter)</a:t>
            </a:r>
          </a:p>
          <a:p>
            <a:pPr marL="0" indent="0">
              <a:buFont typeface="Wingdings" panose="05000000000000000000" charset="0"/>
              <a:buNone/>
            </a:pPr>
            <a:endParaRPr lang="en-US" altLang="zh-CN" sz="2500"/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500"/>
              <a:t>Plane:</a:t>
            </a:r>
          </a:p>
          <a:p>
            <a:pPr marL="0" indent="0">
              <a:buNone/>
            </a:pPr>
            <a:r>
              <a:rPr lang="en-US" altLang="zh-CN" sz="2500"/>
              <a:t>Xinzhou 60 plane</a:t>
            </a:r>
          </a:p>
          <a:p>
            <a:pPr marL="0" indent="0">
              <a:buNone/>
            </a:pPr>
            <a:r>
              <a:rPr lang="en-US" altLang="zh-CN" sz="2500"/>
              <a:t>5km flight height</a:t>
            </a: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3" r="1103" b="26744"/>
          <a:stretch>
            <a:fillRect/>
          </a:stretch>
        </p:blipFill>
        <p:spPr>
          <a:xfrm>
            <a:off x="5136515" y="4171950"/>
            <a:ext cx="6443345" cy="1799590"/>
          </a:xfrm>
          <a:prstGeom prst="rect">
            <a:avLst/>
          </a:prstGeom>
        </p:spPr>
      </p:pic>
      <p:pic>
        <p:nvPicPr>
          <p:cNvPr id="7" name="图片 1" descr="微信图片_202209141006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905" y="1495425"/>
            <a:ext cx="3655695" cy="2585720"/>
          </a:xfrm>
          <a:prstGeom prst="rect">
            <a:avLst/>
          </a:prstGeom>
        </p:spPr>
      </p:pic>
      <p:pic>
        <p:nvPicPr>
          <p:cNvPr id="97" name="图片 20"/>
          <p:cNvPicPr>
            <a:picLocks noChangeAspect="1"/>
          </p:cNvPicPr>
          <p:nvPr/>
        </p:nvPicPr>
        <p:blipFill>
          <a:blip r:embed="rId5"/>
          <a:srcRect r="36144"/>
          <a:stretch>
            <a:fillRect/>
          </a:stretch>
        </p:blipFill>
        <p:spPr>
          <a:xfrm>
            <a:off x="8737600" y="1434465"/>
            <a:ext cx="2938780" cy="264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8D924C-D868-1FD0-68DD-7BEAC32325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Instrument Introduction</a:t>
            </a: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610940"/>
            <a:ext cx="4955540" cy="37204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2950" y="5346040"/>
            <a:ext cx="10399330" cy="14311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sz="2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 instrument was equipped at the back of the plane. </a:t>
            </a:r>
            <a:r>
              <a:rPr lang="en-US" sz="2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There is a special platform designed for different instruments, which is isolated from the internal space of the plane, using an airtight cover.</a:t>
            </a:r>
            <a:endParaRPr lang="zh-CN" altLang="en-US" sz="23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en-US" altLang="zh-CN" dirty="0">
              <a:cs typeface="Arial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620465"/>
            <a:ext cx="4717415" cy="371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E09839-B127-A3D8-E51B-F487BDE044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Instrument Introduction</a:t>
            </a:r>
            <a:endParaRPr lang="zh-CN" altLang="en-US"/>
          </a:p>
        </p:txBody>
      </p:sp>
      <p:pic>
        <p:nvPicPr>
          <p:cNvPr id="6" name="内容占位符 5" descr="微信图片_2025031118545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6605" y="1347470"/>
            <a:ext cx="6704965" cy="5029200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/>
        </p:nvSpPr>
        <p:spPr>
          <a:xfrm>
            <a:off x="609600" y="1295400"/>
            <a:ext cx="3856990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556895" indent="-21399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8572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2001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543050" indent="-171450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2300" dirty="0">
                <a:latin typeface="Times New Roman"/>
                <a:ea typeface="黑体"/>
                <a:cs typeface="Times New Roman"/>
              </a:rPr>
              <a:t>The bottom of the plane can be opened to detect below. A combined </a:t>
            </a:r>
            <a:r>
              <a:rPr lang="en-US" altLang="zh-CN" sz="2300" dirty="0" err="1">
                <a:latin typeface="Times New Roman"/>
                <a:ea typeface="黑体"/>
                <a:cs typeface="Times New Roman"/>
              </a:rPr>
              <a:t>ZnSe</a:t>
            </a:r>
            <a:r>
              <a:rPr lang="en-US" altLang="zh-CN" sz="2300" dirty="0">
                <a:latin typeface="Times New Roman"/>
                <a:ea typeface="黑体"/>
                <a:cs typeface="Times New Roman"/>
              </a:rPr>
              <a:t> infrared window was at the bottom of the front optical path, to reduce influence of the external cold wind.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ED8B6CC-65D8-EDC2-74D2-47A090B073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171D5-CF15-4952-9987-E47B5B37431C}" type="slidenum">
              <a:rPr lang="en-US" altLang="zh-CN" smtClean="0"/>
              <a:t>9</a:t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5539dd4-d6b9-469d-9161-bc9bfc2642a8"/>
  <p:tag name="COMMONDATA" val="eyJoZGlkIjoiN2M0NDIzZDA4Y2FlMjA4YjM0YjQ1MGU2MDM5OTY3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技物所简介(龚)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99CCFF"/>
        </a:accent1>
        <a:accent2>
          <a:srgbClr val="98C13D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9AF36"/>
        </a:accent6>
        <a:hlink>
          <a:srgbClr val="3333CC"/>
        </a:hlink>
        <a:folHlink>
          <a:srgbClr val="F786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98C13D"/>
        </a:accent1>
        <a:accent2>
          <a:srgbClr val="91597E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835072"/>
        </a:accent6>
        <a:hlink>
          <a:srgbClr val="3780BD"/>
        </a:hlink>
        <a:folHlink>
          <a:srgbClr val="F786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407790"/>
        </a:accent1>
        <a:accent2>
          <a:srgbClr val="CDC529"/>
        </a:accent2>
        <a:accent3>
          <a:srgbClr val="FFFFFF"/>
        </a:accent3>
        <a:accent4>
          <a:srgbClr val="000000"/>
        </a:accent4>
        <a:accent5>
          <a:srgbClr val="AFBDC6"/>
        </a:accent5>
        <a:accent6>
          <a:srgbClr val="BAB224"/>
        </a:accent6>
        <a:hlink>
          <a:srgbClr val="7FAF45"/>
        </a:hlink>
        <a:folHlink>
          <a:srgbClr val="F7863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波形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3459</Words>
  <Application>Microsoft Office PowerPoint</Application>
  <PresentationFormat>宽屏</PresentationFormat>
  <Paragraphs>163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2_技物所简介(龚)</vt:lpstr>
      <vt:lpstr>Comprehensive Analysis of the Airborne HIRAS Validation Experiment</vt:lpstr>
      <vt:lpstr>Index</vt:lpstr>
      <vt:lpstr>Project Overview</vt:lpstr>
      <vt:lpstr>Project Overview</vt:lpstr>
      <vt:lpstr>Instrument Introduction</vt:lpstr>
      <vt:lpstr>Instrument Introduction</vt:lpstr>
      <vt:lpstr>Airborne Experiments</vt:lpstr>
      <vt:lpstr>Instrument Introduction</vt:lpstr>
      <vt:lpstr>Instrument Introduction</vt:lpstr>
      <vt:lpstr>Airborne Experiments</vt:lpstr>
      <vt:lpstr>Airborne Experiments</vt:lpstr>
      <vt:lpstr>Airborne Experiments</vt:lpstr>
      <vt:lpstr>Airborne Experiments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Prospect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FY-3(06)星红外高光谱大气探测仪正样定标结果</dc:title>
  <dc:creator>young timhung</dc:creator>
  <cp:lastModifiedBy>王要玉</cp:lastModifiedBy>
  <cp:revision>289</cp:revision>
  <dcterms:created xsi:type="dcterms:W3CDTF">2022-02-22T14:03:00Z</dcterms:created>
  <dcterms:modified xsi:type="dcterms:W3CDTF">2025-03-26T05:23:54Z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C74727AEFCB64A78AC20D2F280AAF0A0_13</vt:lpwstr>
  </property>
  <property fmtid="{D5CDD505-2E9C-101B-9397-08002B2CF9AE}" pid="3" name="KSOProductBuildVer">
    <vt:lpwstr>2052-12.1.0.20305</vt:lpwstr>
  </property>
</Properties>
</file>