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3" autoAdjust="0"/>
    <p:restoredTop sz="94660"/>
  </p:normalViewPr>
  <p:slideViewPr>
    <p:cSldViewPr snapToGrid="0">
      <p:cViewPr varScale="1">
        <p:scale>
          <a:sx n="72" d="100"/>
          <a:sy n="72" d="100"/>
        </p:scale>
        <p:origin x="2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alphaModFix amt="4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3D946-52C7-42D3-8928-E9198001BD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4E8A31-8494-4B4F-A42D-F36E958A140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023360"/>
            <a:ext cx="9144000" cy="2286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Thomas C. Stone</a:t>
            </a:r>
          </a:p>
          <a:p>
            <a:r>
              <a:rPr lang="en-US" dirty="0"/>
              <a:t>U. S. Geological Survey, Flagstaff, AZ</a:t>
            </a:r>
          </a:p>
          <a:p>
            <a:endParaRPr lang="en-US" dirty="0"/>
          </a:p>
          <a:p>
            <a:r>
              <a:rPr lang="en-US" dirty="0"/>
              <a:t>meeting name</a:t>
            </a:r>
          </a:p>
          <a:p>
            <a:r>
              <a:rPr lang="en-US" dirty="0"/>
              <a:t>location</a:t>
            </a:r>
          </a:p>
          <a:p>
            <a:r>
              <a:rPr lang="en-US" dirty="0"/>
              <a:t>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151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F8D19-ED94-46E7-B38F-CE6977A2D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82575D-7E9E-4C90-B29C-531DA5FD53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8E95D-673E-48A5-BF7D-F00D243BCB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CD09CB-9771-4833-B2CC-4E516EB99D7D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F3AD0-3BDA-4125-AFD2-0DABFE440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FA2CB-BD78-4628-BB60-8F7B07A01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ED78CC-1FCE-4AB7-A44F-93A3712BF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33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3A50DD-19D3-4387-888D-FEE799C08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6E3300-A37B-468E-A88D-799B081ED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9DAAA-018A-4212-9956-0E88A96369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CD09CB-9771-4833-B2CC-4E516EB99D7D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88D8B-29FA-440F-B50F-3C73718BD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86813-7EF7-43C7-9FDC-809C63971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ED78CC-1FCE-4AB7-A44F-93A3712BF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659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BB708-726C-4FA9-98E9-B47BD3649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8640"/>
          </a:xfrm>
        </p:spPr>
        <p:txBody>
          <a:bodyPr>
            <a:normAutofit/>
          </a:bodyPr>
          <a:lstStyle>
            <a:lvl1pPr algn="ctr"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8518E-87E8-4CCF-9335-99E83CF69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120640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32E4C24-F2DE-41D4-8B82-47E9F85BD6D5}"/>
              </a:ext>
            </a:extLst>
          </p:cNvPr>
          <p:cNvCxnSpPr/>
          <p:nvPr userDrawn="1"/>
        </p:nvCxnSpPr>
        <p:spPr>
          <a:xfrm>
            <a:off x="841248" y="1005840"/>
            <a:ext cx="10515600" cy="0"/>
          </a:xfrm>
          <a:prstGeom prst="line">
            <a:avLst/>
          </a:prstGeom>
          <a:ln w="127000" cmpd="thickThin">
            <a:solidFill>
              <a:srgbClr val="608C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E21BA22-D006-4214-823A-3FDE36430E44}"/>
              </a:ext>
            </a:extLst>
          </p:cNvPr>
          <p:cNvSpPr txBox="1"/>
          <p:nvPr userDrawn="1"/>
        </p:nvSpPr>
        <p:spPr>
          <a:xfrm>
            <a:off x="4544419" y="6400800"/>
            <a:ext cx="3255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GSICS 2025 Annual Meeting, 17 March 2025</a:t>
            </a:r>
          </a:p>
        </p:txBody>
      </p:sp>
    </p:spTree>
    <p:extLst>
      <p:ext uri="{BB962C8B-B14F-4D97-AF65-F5344CB8AC3E}">
        <p14:creationId xmlns:p14="http://schemas.microsoft.com/office/powerpoint/2010/main" val="93253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6136C-66D0-477A-A893-62B2B2BFC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65265D-8F29-4AED-851C-C8EDCE0A3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ACAF4-326C-4FF7-9EF1-E5C02B2D1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CD09CB-9771-4833-B2CC-4E516EB99D7D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5581B-4C4B-4700-91CA-389990A46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71474-B6BB-48E8-A3FE-CD41E4AB9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ED78CC-1FCE-4AB7-A44F-93A3712BF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8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4DFEC-BE1B-4A34-B022-BD0D065A4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8640"/>
          </a:xfrm>
        </p:spPr>
        <p:txBody>
          <a:bodyPr>
            <a:normAutofit/>
          </a:bodyPr>
          <a:lstStyle>
            <a:lvl1pPr algn="ctr"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3E17C-B8DC-4F4A-95A3-34D2D0A1F2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88720"/>
            <a:ext cx="5181600" cy="4937760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9F9C3D-9A59-43E7-9C2B-FE69663AA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88720"/>
            <a:ext cx="5181600" cy="4937760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3C447D5-A74D-48C1-8172-FE0808DA14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6217920"/>
            <a:ext cx="1220153" cy="32004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9571467-603F-47C3-92E3-B93459B6BFE0}"/>
              </a:ext>
            </a:extLst>
          </p:cNvPr>
          <p:cNvCxnSpPr/>
          <p:nvPr userDrawn="1"/>
        </p:nvCxnSpPr>
        <p:spPr>
          <a:xfrm>
            <a:off x="841248" y="1005840"/>
            <a:ext cx="10515600" cy="0"/>
          </a:xfrm>
          <a:prstGeom prst="line">
            <a:avLst/>
          </a:prstGeom>
          <a:ln w="127000" cmpd="thickThin">
            <a:solidFill>
              <a:srgbClr val="608C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CD62FA8-B71F-4B41-8135-8E4F448C9C1B}"/>
              </a:ext>
            </a:extLst>
          </p:cNvPr>
          <p:cNvSpPr txBox="1"/>
          <p:nvPr userDrawn="1"/>
        </p:nvSpPr>
        <p:spPr>
          <a:xfrm>
            <a:off x="5308021" y="6400800"/>
            <a:ext cx="17283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meeting, location, date</a:t>
            </a:r>
          </a:p>
        </p:txBody>
      </p:sp>
    </p:spTree>
    <p:extLst>
      <p:ext uri="{BB962C8B-B14F-4D97-AF65-F5344CB8AC3E}">
        <p14:creationId xmlns:p14="http://schemas.microsoft.com/office/powerpoint/2010/main" val="2675204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FD495-ABE1-4970-88C6-942FDC0AB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AC4AEB-6B0B-4FA5-9FF5-C26473B81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9D7955-04DA-40A4-B00E-3B104033E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3BE842-1D6E-4F50-960A-5D23278488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DD38E3-ADBD-4FD8-9FEC-229ADC4319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462BA1-046F-4206-A244-03F0284FB2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CD09CB-9771-4833-B2CC-4E516EB99D7D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0941AB-FBFE-4EF0-8614-F9C0E82B9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6D8B82-0C45-4B1A-A289-EFE689E1F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ED78CC-1FCE-4AB7-A44F-93A3712BF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32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6B224-AA58-4F9D-9B38-93859F849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8640"/>
          </a:xfrm>
        </p:spPr>
        <p:txBody>
          <a:bodyPr>
            <a:normAutofit/>
          </a:bodyPr>
          <a:lstStyle>
            <a:lvl1pPr algn="ctr"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1E8CE4-ED91-440C-AADC-F051F3F8E9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6217920"/>
            <a:ext cx="1220153" cy="32004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DCD6E4A-548C-4F60-88AA-245ADA74824F}"/>
              </a:ext>
            </a:extLst>
          </p:cNvPr>
          <p:cNvCxnSpPr/>
          <p:nvPr userDrawn="1"/>
        </p:nvCxnSpPr>
        <p:spPr>
          <a:xfrm>
            <a:off x="841248" y="1005840"/>
            <a:ext cx="10515600" cy="0"/>
          </a:xfrm>
          <a:prstGeom prst="line">
            <a:avLst/>
          </a:prstGeom>
          <a:ln w="127000" cmpd="thickThin">
            <a:solidFill>
              <a:srgbClr val="608C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DAB2E65-1139-41AF-9441-8FCA1472A7B1}"/>
              </a:ext>
            </a:extLst>
          </p:cNvPr>
          <p:cNvSpPr txBox="1"/>
          <p:nvPr userDrawn="1"/>
        </p:nvSpPr>
        <p:spPr>
          <a:xfrm>
            <a:off x="5308021" y="6400800"/>
            <a:ext cx="17283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meeting, location, date</a:t>
            </a:r>
          </a:p>
        </p:txBody>
      </p:sp>
    </p:spTree>
    <p:extLst>
      <p:ext uri="{BB962C8B-B14F-4D97-AF65-F5344CB8AC3E}">
        <p14:creationId xmlns:p14="http://schemas.microsoft.com/office/powerpoint/2010/main" val="2890356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9481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CE38D-F65B-4FD9-BBCD-FA912551E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92C01-C1DF-44A9-88DB-6462A87D5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B2EE2E-5A09-4C60-8E81-FF83CF286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65F1CF-2C7B-48C8-9AAD-EE768B4974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CD09CB-9771-4833-B2CC-4E516EB99D7D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13E08-528F-4A8B-A8EF-A8EE15C97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CF213-4804-4D6C-A12E-C588576AF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ED78CC-1FCE-4AB7-A44F-93A3712BF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38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CA2AA-BEBE-40B4-B34D-7AFD1187C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154067-F795-4679-8CB4-8469382C4A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084798-973A-4D67-919E-74CB87FDEF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E11071-4481-493A-9B34-E1E80EAF36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CD09CB-9771-4833-B2CC-4E516EB99D7D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E00F9C-2D5B-4421-A181-556C8CDA6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0B3E3A-F5D8-42D5-9766-9E29F4D17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ED78CC-1FCE-4AB7-A44F-93A3712BF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263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8949A0-C362-410F-97B9-69F069548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A20BC2-24E9-4B4A-90C4-64D886FDE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15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talcommons.usu.edu/calcon/CALCON2024/All2024Content/18/" TargetMode="External"/><Relationship Id="rId2" Type="http://schemas.openxmlformats.org/officeDocument/2006/relationships/hyperlink" Target="https://calcon.sdl.usu.edu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BD1D43-5C6E-01DD-E92E-DC6B9D87AAE1}"/>
              </a:ext>
            </a:extLst>
          </p:cNvPr>
          <p:cNvSpPr txBox="1"/>
          <p:nvPr/>
        </p:nvSpPr>
        <p:spPr>
          <a:xfrm>
            <a:off x="914400" y="2286000"/>
            <a:ext cx="10515600" cy="2743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for a GSICS Presentation at CALCON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 Stone (USGS) and Dave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Doelling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(NASA)</a:t>
            </a:r>
          </a:p>
        </p:txBody>
      </p:sp>
    </p:spTree>
    <p:extLst>
      <p:ext uri="{BB962C8B-B14F-4D97-AF65-F5344CB8AC3E}">
        <p14:creationId xmlns:p14="http://schemas.microsoft.com/office/powerpoint/2010/main" val="1180772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BD1D43-5C6E-01DD-E92E-DC6B9D87AAE1}"/>
              </a:ext>
            </a:extLst>
          </p:cNvPr>
          <p:cNvSpPr txBox="1"/>
          <p:nvPr/>
        </p:nvSpPr>
        <p:spPr>
          <a:xfrm>
            <a:off x="640080" y="731520"/>
            <a:ext cx="11247120" cy="56692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300"/>
              </a:spcAft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CALCON Technical Meeting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 a scientific/technical conference dedicated to calibration of space-based sensors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https://calcon.sdl.usu.edu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held annually since 1990, at Logan, Utah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sessions covering advanced techniques, on-board systems, pre- and post-launch performance, operational sensors, calibration using celestial objects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IR, MW, VIS/NIR and UV wavelengths</a:t>
            </a:r>
          </a:p>
          <a:p>
            <a:pPr>
              <a:spcAft>
                <a:spcPts val="300"/>
              </a:spcAf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At the 2024 CALCON, Manik Bali had a session talk giving an overview of GSICS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https://digitalcommons.usu.edu/calcon/CALCON2024/All2024Content/18/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high-level description of GSICS structure, products, references, activities, etc.</a:t>
            </a:r>
          </a:p>
          <a:p>
            <a:pPr>
              <a:spcAft>
                <a:spcPts val="300"/>
              </a:spcAf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CALCON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organising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committee expressed interest in closer ties to GSICS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shared objectives:  discussion of technical approaches, practical applications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16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BD1D43-5C6E-01DD-E92E-DC6B9D87AAE1}"/>
              </a:ext>
            </a:extLst>
          </p:cNvPr>
          <p:cNvSpPr txBox="1"/>
          <p:nvPr/>
        </p:nvSpPr>
        <p:spPr>
          <a:xfrm>
            <a:off x="640080" y="914399"/>
            <a:ext cx="10972800" cy="5486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3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CALCON meeting includes pre-meeting workshops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4-hour tutorial sessions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in-depth coverage of specific topics</a:t>
            </a:r>
          </a:p>
          <a:p>
            <a:pPr>
              <a:spcAft>
                <a:spcPts val="300"/>
              </a:spcAf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CALCON committee suggested a comprehensive presentation of GSICS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dedicated meeting session with several contributed talks, or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pre-meeting workshop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 opportunity to explain GSICS activities and products, scope of wavelength coverage, and more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 opportunity to raise awareness of GSICS in the wider community of calibration scientists and practitioners</a:t>
            </a:r>
          </a:p>
        </p:txBody>
      </p:sp>
    </p:spTree>
    <p:extLst>
      <p:ext uri="{BB962C8B-B14F-4D97-AF65-F5344CB8AC3E}">
        <p14:creationId xmlns:p14="http://schemas.microsoft.com/office/powerpoint/2010/main" val="1664243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BD1D43-5C6E-01DD-E92E-DC6B9D87AAE1}"/>
              </a:ext>
            </a:extLst>
          </p:cNvPr>
          <p:cNvSpPr txBox="1"/>
          <p:nvPr/>
        </p:nvSpPr>
        <p:spPr>
          <a:xfrm>
            <a:off x="640080" y="914400"/>
            <a:ext cx="11064240" cy="5486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300"/>
              </a:spcAft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Proposal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 a pre-meeting workshop at a future CALCON meeting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include all GSICS wavelength regimes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−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Dave and Tom have given many contributed CALCON talks on VIS/NIR and lunar topics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−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representation from IR, MW and UVN-S subgroups at the workshop would be essential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−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representation from SW and the GDWG would add interest and completeness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note:  there is </a:t>
            </a: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virtual attendance/presentation option</a:t>
            </a:r>
          </a:p>
          <a:p>
            <a:pPr>
              <a:spcAft>
                <a:spcPts val="300"/>
              </a:spcAf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Questions to proceed: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there interest from the subgroups ?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this viewed favorably by the EP ?</a:t>
            </a:r>
          </a:p>
        </p:txBody>
      </p:sp>
    </p:spTree>
    <p:extLst>
      <p:ext uri="{BB962C8B-B14F-4D97-AF65-F5344CB8AC3E}">
        <p14:creationId xmlns:p14="http://schemas.microsoft.com/office/powerpoint/2010/main" val="2563464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302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2025-03-20T23:59:22Z</dcterms:created>
  <dcterms:modified xsi:type="dcterms:W3CDTF">2025-03-21T00:15:19Z</dcterms:modified>
</cp:coreProperties>
</file>