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00"/>
    <p:restoredTop sz="96327"/>
  </p:normalViewPr>
  <p:slideViewPr>
    <p:cSldViewPr snapToGrid="0">
      <p:cViewPr varScale="1">
        <p:scale>
          <a:sx n="127" d="100"/>
          <a:sy n="127" d="100"/>
        </p:scale>
        <p:origin x="2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64E71-65BA-14E1-2581-C5DFB5FC3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FBC7E1-5B5E-AEED-7945-63948F186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62555-7150-59AE-109D-DB9EB336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9624-C2B8-FC40-80BE-5D66D2CCAB01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A467C-05B3-C6ED-6B29-628E3613D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18C82-4509-6FC6-5237-6AB97F104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98AC-FC5D-B549-9DD3-742B3F2F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0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33144-3A99-E1AC-BF46-538DAAB1F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09AB02-E21C-D547-0315-F8C35C243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6C9AA-935F-4EA3-5590-2CEEEE095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9624-C2B8-FC40-80BE-5D66D2CCAB01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F5480-C144-5DCF-9B09-6635B88AE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A43EB-EC41-F6F1-B9E2-F695318C2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98AC-FC5D-B549-9DD3-742B3F2F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4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466A92-980C-5CDE-1524-C5AC006F9E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E265FE-484D-0718-5613-3E3A90A604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0DC26-3A34-76A1-64BF-2C11BF29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9624-C2B8-FC40-80BE-5D66D2CCAB01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1EE6B-58C2-AD9A-80E0-409B56A8C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2ED87-3C3D-168E-A263-843283EA7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98AC-FC5D-B549-9DD3-742B3F2F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3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5824-AC4C-945A-D44A-B5079C074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D4595-3E31-5C8E-BC1B-D00F451A7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84A85-A551-6918-D9FC-7598DBB4D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9624-C2B8-FC40-80BE-5D66D2CCAB01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8D396-BBA6-79AB-08B3-395174CDF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5CE44-E30E-86AF-2512-53C7123A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98AC-FC5D-B549-9DD3-742B3F2F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F468C-3134-AB51-097A-8BD6ABE77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BF836-8D23-1CAA-701A-7AA219985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B8373-2C1A-9964-5133-214358328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9624-C2B8-FC40-80BE-5D66D2CCAB01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E0DAD-739B-F0F9-EA6E-3EC7510DE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EE807-148C-AD93-5440-EE6796C21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98AC-FC5D-B549-9DD3-742B3F2F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2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05969-F0C4-36FA-B393-0673B15E8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99D7C-5049-90A4-494B-86082438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9F675C-53B5-CEFB-AD28-39A19763A1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D77B8-2FF9-96F3-41A6-5712FF618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9624-C2B8-FC40-80BE-5D66D2CCAB01}" type="datetimeFigureOut">
              <a:rPr lang="en-US" smtClean="0"/>
              <a:t>3/19/25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9BA338-1289-5B41-C2A4-3E76C29FF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0F3B2-CAB9-B07F-9062-5C23416FA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98AC-FC5D-B549-9DD3-742B3F2F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4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67283-ABE8-A3D5-CC51-380E27E42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6600F-F013-BA9A-756F-8AE32DF6C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D1F808-FB31-C08F-3DD2-4B70C3397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2F7252-076F-A201-389F-22DA4E78E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AF1C2B-668F-D258-9D60-4BDD7116D5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972098-BA7A-1689-9901-1B0D5F5A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9624-C2B8-FC40-80BE-5D66D2CCAB01}" type="datetimeFigureOut">
              <a:rPr lang="en-US" smtClean="0"/>
              <a:t>3/19/25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421166-E196-FD1A-2A2A-36ADCE71F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D6724E-3DD1-6AE7-EA46-DF0CD963B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98AC-FC5D-B549-9DD3-742B3F2F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41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062F8-C806-8850-22F0-C2012ACB4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A7CE16-6F37-6453-1477-18C7A8810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9624-C2B8-FC40-80BE-5D66D2CCAB01}" type="datetimeFigureOut">
              <a:rPr lang="en-US" smtClean="0"/>
              <a:t>3/19/25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861F8F-740D-5701-7FAB-0DCBD4439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27645C-E944-6303-CB01-9F9E38C9B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98AC-FC5D-B549-9DD3-742B3F2F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7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133CE9-6609-98F9-77B9-F5F523B4A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9624-C2B8-FC40-80BE-5D66D2CCAB01}" type="datetimeFigureOut">
              <a:rPr lang="en-US" smtClean="0"/>
              <a:t>3/19/25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124B25-60E9-6840-6D15-32440DD24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F5687F-2254-565D-129A-24214544D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98AC-FC5D-B549-9DD3-742B3F2F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60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BA845-84A4-5B44-9DC6-116144365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0ACAE-FCE0-9D3A-1F58-EBAB3AACF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F41D2A-F8F1-89D9-9754-71AFB2829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0A37D-65FD-19C1-9503-FF70437CD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9624-C2B8-FC40-80BE-5D66D2CCAB01}" type="datetimeFigureOut">
              <a:rPr lang="en-US" smtClean="0"/>
              <a:t>3/19/25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5F264-7A86-A4AF-024D-894468E48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CF8DD-8C5D-BF47-AA13-A289EEAE6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98AC-FC5D-B549-9DD3-742B3F2F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497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3548C-F6F6-64B1-456E-682D38B6C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5B64ED-300E-1F71-2242-00F740522B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BE3D23-83F8-2436-11E1-22A87D2ED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264F21-1B9D-F2DF-1A55-C222FD001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89624-C2B8-FC40-80BE-5D66D2CCAB01}" type="datetimeFigureOut">
              <a:rPr lang="en-US" smtClean="0"/>
              <a:t>3/19/25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9E3CD0-F58F-2C0E-7D33-B0BDF67C4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3F7209-A5F4-F96A-8CC4-89DF8184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98AC-FC5D-B549-9DD3-742B3F2F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74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FA291E-3579-CF3F-6728-69EF3C5CD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CAACD1-1A19-1BE7-AC97-9BC486192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5BF35-8A8A-CAB0-2372-743EDA5B5E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E89624-C2B8-FC40-80BE-5D66D2CCAB01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946CF-FDCE-8B7C-4D09-9DFBA9B54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AC87F-75C9-CFE3-9F54-9DBD43211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1C98AC-FC5D-B549-9DD3-742B3F2F44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C7FA4-65EA-1743-5300-335BDF2F58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VIS/NIR subgroup report</a:t>
            </a:r>
            <a:br>
              <a:rPr lang="en-US" dirty="0"/>
            </a:br>
            <a:r>
              <a:rPr lang="en-US" sz="4400" dirty="0"/>
              <a:t>2025 annual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1F736C-C632-BB6E-540D-621AAF85EF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21, 2024</a:t>
            </a:r>
          </a:p>
        </p:txBody>
      </p:sp>
    </p:spTree>
    <p:extLst>
      <p:ext uri="{BB962C8B-B14F-4D97-AF65-F5344CB8AC3E}">
        <p14:creationId xmlns:p14="http://schemas.microsoft.com/office/powerpoint/2010/main" val="183828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21C2-6D02-A56D-6AD6-2845A2306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VIS/NIR calibration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6D27B-6582-E25B-0E6C-8F0828C03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VIS/NIR does not have a hyper-spectral SI traceable instrument to tie the GEO and LEO imagers to a common reference</a:t>
            </a:r>
          </a:p>
          <a:p>
            <a:pPr lvl="1"/>
            <a:r>
              <a:rPr lang="en-US" dirty="0"/>
              <a:t>The CLARREO (late 2026), TRUTHS (2030), and Libra SW hyperspectral SI traceable observations once available for target sensor radiometric scaling</a:t>
            </a:r>
          </a:p>
          <a:p>
            <a:pPr lvl="1"/>
            <a:r>
              <a:rPr lang="en-US" dirty="0"/>
              <a:t>Can use HAOC, EMIT, DESIS, </a:t>
            </a:r>
            <a:r>
              <a:rPr lang="en-US" dirty="0" err="1"/>
              <a:t>etc</a:t>
            </a:r>
            <a:r>
              <a:rPr lang="en-US" dirty="0"/>
              <a:t> to prepare</a:t>
            </a:r>
          </a:p>
          <a:p>
            <a:r>
              <a:rPr lang="en-US" dirty="0"/>
              <a:t>Consistent multiple independent sensor stability monitoring and sensor pair inter-calibration methodologies validates the strategy</a:t>
            </a:r>
          </a:p>
          <a:p>
            <a:r>
              <a:rPr lang="en-US" dirty="0"/>
              <a:t>Need VIS/NIR </a:t>
            </a:r>
            <a:r>
              <a:rPr lang="en-US" dirty="0" err="1"/>
              <a:t>subleads</a:t>
            </a:r>
            <a:r>
              <a:rPr lang="en-US" dirty="0"/>
              <a:t> to promote calibration strategy</a:t>
            </a:r>
          </a:p>
          <a:p>
            <a:pPr lvl="1"/>
            <a:r>
              <a:rPr lang="en-US" dirty="0"/>
              <a:t>Determine best practices amongst agencies</a:t>
            </a:r>
          </a:p>
          <a:p>
            <a:pPr lvl="1"/>
            <a:r>
              <a:rPr lang="en-US" dirty="0"/>
              <a:t>Determine (real-time) sensor stability monitoring plots for web sites</a:t>
            </a:r>
          </a:p>
          <a:p>
            <a:pPr lvl="1"/>
            <a:r>
              <a:rPr lang="en-US" dirty="0"/>
              <a:t>Determine how to tie the target sensor absolute calibration to CLARREO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83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7761C-B341-8A62-C322-633FA2A0D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VIS/NIR sensor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EED22-40AB-E163-BEE8-3768AF5D8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For reflective solar band imagers</a:t>
            </a:r>
          </a:p>
          <a:p>
            <a:pPr lvl="1"/>
            <a:r>
              <a:rPr lang="en-US" dirty="0"/>
              <a:t>Aqua-MODIS from 2002 to 2018</a:t>
            </a:r>
          </a:p>
          <a:p>
            <a:pPr lvl="1"/>
            <a:r>
              <a:rPr lang="en-US" dirty="0"/>
              <a:t>NOAA-20 VIIRS from 2018 to present</a:t>
            </a:r>
          </a:p>
          <a:p>
            <a:pPr lvl="2"/>
            <a:r>
              <a:rPr lang="en-US" dirty="0"/>
              <a:t>VIIRS has both a NOAA and NASA instrument calibration teams and their L1b calibration agrees mostly within 0.2% and the calibration is well documented</a:t>
            </a:r>
          </a:p>
          <a:p>
            <a:pPr lvl="2"/>
            <a:r>
              <a:rPr lang="en-US" dirty="0"/>
              <a:t>NOAA-21 VIIRS sensor performance is similar to NOAA-20 VIIRS, however, NOAA20 performance has not degraded </a:t>
            </a:r>
          </a:p>
          <a:p>
            <a:r>
              <a:rPr lang="en-US" dirty="0"/>
              <a:t>For the solar spectra</a:t>
            </a:r>
          </a:p>
          <a:p>
            <a:pPr lvl="1"/>
            <a:r>
              <a:rPr lang="en-US" dirty="0"/>
              <a:t>TSIS-1 HSRS solar spectra</a:t>
            </a:r>
          </a:p>
          <a:p>
            <a:pPr lvl="2"/>
            <a:r>
              <a:rPr lang="en-US" dirty="0"/>
              <a:t>Very high spectral resolution anchored to the TSIS-1 solar observations</a:t>
            </a:r>
          </a:p>
          <a:p>
            <a:pPr lvl="1"/>
            <a:r>
              <a:rPr lang="en-US" dirty="0"/>
              <a:t>Recommend sensor calibration teams that measure </a:t>
            </a:r>
            <a:r>
              <a:rPr lang="en-US" dirty="0" err="1"/>
              <a:t>reflectances</a:t>
            </a:r>
            <a:r>
              <a:rPr lang="en-US" dirty="0"/>
              <a:t> (use of solar diffusers) to use the HSRS spectra for radiance observations</a:t>
            </a:r>
          </a:p>
          <a:p>
            <a:pPr lvl="1"/>
            <a:r>
              <a:rPr lang="en-US" dirty="0"/>
              <a:t>The future NASA reprocessing of the VIIRS L1b product will use the TSIS-1 HSRS spectra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31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39701-14A0-5972-C92C-EC54662E9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VIS/NIR group previous year web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E28F0-DC43-64CD-DD04-494325DFD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We  had 4 monthly web meetings</a:t>
            </a:r>
          </a:p>
          <a:p>
            <a:r>
              <a:rPr lang="en-US" dirty="0"/>
              <a:t>April 2024, </a:t>
            </a:r>
          </a:p>
          <a:p>
            <a:pPr lvl="1"/>
            <a:r>
              <a:rPr lang="en-US" dirty="0"/>
              <a:t>Scott discussed the PIPS calibration approach</a:t>
            </a:r>
          </a:p>
          <a:p>
            <a:pPr lvl="1"/>
            <a:r>
              <a:rPr lang="en-US" dirty="0"/>
              <a:t>Raj discussed the empirical SWIR band BRDFs</a:t>
            </a:r>
          </a:p>
          <a:p>
            <a:r>
              <a:rPr lang="en-US" dirty="0"/>
              <a:t>September 2024</a:t>
            </a:r>
          </a:p>
          <a:p>
            <a:pPr lvl="1"/>
            <a:r>
              <a:rPr lang="en-US" b="0" i="0" dirty="0" err="1">
                <a:effectLst/>
                <a:latin typeface="arial" panose="020B0604020202020204" pitchFamily="34" charset="0"/>
              </a:rPr>
              <a:t>Junwei</a:t>
            </a:r>
            <a:r>
              <a:rPr lang="en-US" b="0" i="0" dirty="0">
                <a:effectLst/>
                <a:latin typeface="arial" panose="020B0604020202020204" pitchFamily="34" charset="0"/>
              </a:rPr>
              <a:t> further discussed</a:t>
            </a:r>
            <a:r>
              <a:rPr lang="en-US" dirty="0"/>
              <a:t> PIPS calibration, </a:t>
            </a:r>
          </a:p>
          <a:p>
            <a:pPr lvl="1"/>
            <a:r>
              <a:rPr lang="en-US" dirty="0"/>
              <a:t>Bei Zhang discussed AGRI and MERSI DCC calibration implementation</a:t>
            </a:r>
          </a:p>
          <a:p>
            <a:pPr lvl="1"/>
            <a:r>
              <a:rPr lang="en-US" dirty="0"/>
              <a:t>Conor and </a:t>
            </a:r>
            <a:r>
              <a:rPr lang="en-US" dirty="0" err="1"/>
              <a:t>Prathana</a:t>
            </a:r>
            <a:r>
              <a:rPr lang="en-US" dirty="0"/>
              <a:t> discussed DCC calibration improvements</a:t>
            </a:r>
          </a:p>
          <a:p>
            <a:r>
              <a:rPr lang="en-US" b="0" i="0" dirty="0">
                <a:effectLst/>
                <a:latin typeface="arial" panose="020B0604020202020204" pitchFamily="34" charset="0"/>
              </a:rPr>
              <a:t>November 2024	</a:t>
            </a:r>
          </a:p>
          <a:p>
            <a:pPr lvl="1"/>
            <a:r>
              <a:rPr lang="en-US" dirty="0">
                <a:latin typeface="arial" panose="020B0604020202020204" pitchFamily="34" charset="0"/>
              </a:rPr>
              <a:t>Patrice and Beatrice gave an overview of PICSCAR</a:t>
            </a:r>
          </a:p>
          <a:p>
            <a:pPr lvl="1"/>
            <a:r>
              <a:rPr lang="en-US" b="0" i="0" dirty="0">
                <a:effectLst/>
                <a:latin typeface="arial" panose="020B0604020202020204" pitchFamily="34" charset="0"/>
              </a:rPr>
              <a:t>Fangfang an update on the GOES-19 ABI performance</a:t>
            </a:r>
          </a:p>
          <a:p>
            <a:pPr lvl="1"/>
            <a:r>
              <a:rPr lang="en-US" dirty="0">
                <a:latin typeface="arial" panose="020B0604020202020204" pitchFamily="34" charset="0"/>
              </a:rPr>
              <a:t>Daisuke used stars to calibrate Him-8 and Him-9</a:t>
            </a:r>
          </a:p>
          <a:p>
            <a:r>
              <a:rPr lang="en-US" b="0" i="0" dirty="0">
                <a:effectLst/>
                <a:latin typeface="arial" panose="020B0604020202020204" pitchFamily="34" charset="0"/>
              </a:rPr>
              <a:t>January 202</a:t>
            </a:r>
            <a:r>
              <a:rPr lang="en-US" dirty="0">
                <a:latin typeface="arial" panose="020B0604020202020204" pitchFamily="34" charset="0"/>
              </a:rPr>
              <a:t>5</a:t>
            </a:r>
          </a:p>
          <a:p>
            <a:pPr lvl="1"/>
            <a:r>
              <a:rPr lang="en-US" b="0" i="0" dirty="0">
                <a:effectLst/>
                <a:latin typeface="arial" panose="020B0604020202020204" pitchFamily="34" charset="0"/>
              </a:rPr>
              <a:t>Daile compared lightning mapper products</a:t>
            </a:r>
          </a:p>
          <a:p>
            <a:pPr lvl="1"/>
            <a:r>
              <a:rPr lang="en-US" dirty="0" err="1">
                <a:latin typeface="arial" panose="020B0604020202020204" pitchFamily="34" charset="0"/>
              </a:rPr>
              <a:t>Banghua</a:t>
            </a:r>
            <a:r>
              <a:rPr lang="en-US" dirty="0">
                <a:latin typeface="arial" panose="020B0604020202020204" pitchFamily="34" charset="0"/>
              </a:rPr>
              <a:t> discussed NOAAs effort to monitor sensor stability</a:t>
            </a:r>
          </a:p>
          <a:p>
            <a:pPr lvl="1"/>
            <a:r>
              <a:rPr lang="en-US" b="0" i="0" dirty="0">
                <a:effectLst/>
                <a:latin typeface="arial" panose="020B0604020202020204" pitchFamily="34" charset="0"/>
              </a:rPr>
              <a:t>Xi discussed 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76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1B3C4-78C0-5827-6C0C-B6AF0E591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VISNIR annual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45BB7-CDCF-8789-888C-605E5B45EA6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65556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Lightening Mapper participation in the GSICS VIS/NIR community</a:t>
            </a:r>
          </a:p>
          <a:p>
            <a:pPr lvl="1"/>
            <a:r>
              <a:rPr lang="en-US" dirty="0"/>
              <a:t>Can intercalibrate the reference channel</a:t>
            </a:r>
          </a:p>
          <a:p>
            <a:pPr lvl="1"/>
            <a:r>
              <a:rPr lang="en-US" dirty="0"/>
              <a:t>The Lightning flash event detection is complicated and beyond the scope of GSICS</a:t>
            </a:r>
          </a:p>
          <a:p>
            <a:r>
              <a:rPr lang="en-US" dirty="0"/>
              <a:t>DCC calibration progress</a:t>
            </a:r>
          </a:p>
          <a:p>
            <a:pPr lvl="1"/>
            <a:r>
              <a:rPr lang="en-US" dirty="0"/>
              <a:t>Utilizing the kernel density function to bypass the discretization of </a:t>
            </a:r>
            <a:r>
              <a:rPr lang="en-US" dirty="0" err="1"/>
              <a:t>histogramming</a:t>
            </a:r>
            <a:endParaRPr lang="en-US" dirty="0"/>
          </a:p>
          <a:p>
            <a:pPr lvl="1"/>
            <a:r>
              <a:rPr lang="en-US" dirty="0"/>
              <a:t>Utilizing the right inflection, which seems to be the most stable and best suited for inter-calibration.</a:t>
            </a:r>
          </a:p>
          <a:p>
            <a:pPr lvl="1"/>
            <a:r>
              <a:rPr lang="en-US" dirty="0"/>
              <a:t>Use seasonal channel specific SWIR channel BRDFs</a:t>
            </a:r>
          </a:p>
          <a:p>
            <a:r>
              <a:rPr lang="en-US" dirty="0"/>
              <a:t>Desert calibration</a:t>
            </a:r>
          </a:p>
          <a:p>
            <a:pPr lvl="1"/>
            <a:r>
              <a:rPr lang="en-US" dirty="0"/>
              <a:t>CMA has introduced the pseudo invariant pixel approach</a:t>
            </a:r>
          </a:p>
          <a:p>
            <a:pPr lvl="1"/>
            <a:r>
              <a:rPr lang="en-US" dirty="0"/>
              <a:t>Ali has gone over the complexity of desert calibration</a:t>
            </a:r>
          </a:p>
          <a:p>
            <a:pPr lvl="1"/>
            <a:r>
              <a:rPr lang="en-US" dirty="0"/>
              <a:t>Collaborating with the CEOS community, looking into the </a:t>
            </a:r>
            <a:r>
              <a:rPr lang="en-US" dirty="0">
                <a:latin typeface="arial" panose="020B0604020202020204" pitchFamily="34" charset="0"/>
              </a:rPr>
              <a:t>PICSCAR approach</a:t>
            </a:r>
          </a:p>
          <a:p>
            <a:r>
              <a:rPr lang="en-US" dirty="0"/>
              <a:t>Harmonization efforts of multiple VISNIR approaches</a:t>
            </a:r>
          </a:p>
          <a:p>
            <a:pPr lvl="1"/>
            <a:r>
              <a:rPr lang="en-US" sz="2400" b="0" i="0" u="none" strike="noStrike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SPOT-VGT1, SPOT-VGT2, and PROBA-V Time </a:t>
            </a:r>
          </a:p>
          <a:p>
            <a:pPr lvl="1"/>
            <a:r>
              <a:rPr lang="en-US" sz="2400" b="0" i="0" u="none" strike="noStrike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MSG-SEVIRI, Sentinel-3 OLCI, Sentinel-3 SLSTR, and </a:t>
            </a:r>
            <a:r>
              <a:rPr lang="en-US" sz="2400" b="0" i="0" u="none" strike="noStrike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Metop</a:t>
            </a:r>
            <a:r>
              <a:rPr lang="en-US" sz="2400" b="0" i="0" u="none" strike="noStrike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-AVHRR</a:t>
            </a:r>
            <a:endParaRPr lang="en-US" dirty="0">
              <a:solidFill>
                <a:schemeClr val="dk1"/>
              </a:solidFill>
            </a:endParaRPr>
          </a:p>
          <a:p>
            <a:pPr lvl="1"/>
            <a:r>
              <a:rPr lang="en-US" dirty="0">
                <a:solidFill>
                  <a:schemeClr val="dk1"/>
                </a:solidFill>
              </a:rPr>
              <a:t>MERSI sensors</a:t>
            </a:r>
            <a:endParaRPr lang="en-US" dirty="0"/>
          </a:p>
          <a:p>
            <a:r>
              <a:rPr lang="en-US" dirty="0"/>
              <a:t>Ray-matching sensitivity studies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48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73C0C-DF4D-33DC-7C0D-0005B0861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Web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5C413-08AA-8FC5-7EC6-42B9611B8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77695" cy="46672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VIS/NIR meetings are held the 2</a:t>
            </a:r>
            <a:r>
              <a:rPr lang="en-US" baseline="30000" dirty="0"/>
              <a:t>nd</a:t>
            </a:r>
            <a:r>
              <a:rPr lang="en-US" dirty="0"/>
              <a:t> Thursday in the month and are 2 hours.</a:t>
            </a:r>
          </a:p>
          <a:p>
            <a:r>
              <a:rPr lang="en-US" dirty="0"/>
              <a:t>We would have from 2-4 presentations</a:t>
            </a:r>
          </a:p>
          <a:p>
            <a:r>
              <a:rPr lang="en-US" dirty="0"/>
              <a:t>The monthly web meetings allow for long discussions for a deep understanding of the concept and formulate solution and best practices.</a:t>
            </a:r>
          </a:p>
          <a:p>
            <a:r>
              <a:rPr lang="en-US" dirty="0"/>
              <a:t>The following topics have been identified</a:t>
            </a:r>
          </a:p>
          <a:p>
            <a:pPr lvl="1"/>
            <a:r>
              <a:rPr lang="en-US" dirty="0"/>
              <a:t>Patrice Henry, to discuss the CEOS PICSCAR desert calibration approach</a:t>
            </a:r>
          </a:p>
          <a:p>
            <a:pPr lvl="1"/>
            <a:r>
              <a:rPr lang="en-US" dirty="0"/>
              <a:t>Masaya Takahashi, to further discuss ray-matching improvements </a:t>
            </a:r>
          </a:p>
          <a:p>
            <a:pPr lvl="1"/>
            <a:r>
              <a:rPr lang="en-US" dirty="0"/>
              <a:t>Ali </a:t>
            </a:r>
            <a:r>
              <a:rPr lang="en-US" dirty="0" err="1"/>
              <a:t>Mousivand</a:t>
            </a:r>
            <a:r>
              <a:rPr lang="en-US" dirty="0"/>
              <a:t>, to go over his desert (4i) and multiple FCI calibration approaches (4d)</a:t>
            </a:r>
          </a:p>
          <a:p>
            <a:pPr lvl="1"/>
            <a:r>
              <a:rPr lang="en-US" dirty="0"/>
              <a:t>Dave </a:t>
            </a:r>
            <a:r>
              <a:rPr lang="en-US" dirty="0" err="1"/>
              <a:t>Doelling</a:t>
            </a:r>
            <a:r>
              <a:rPr lang="en-US" dirty="0"/>
              <a:t> to go over the DCC stability and DCC inter-calibration methodology improvements, Raj to go over DCC ATBD</a:t>
            </a:r>
          </a:p>
          <a:p>
            <a:r>
              <a:rPr lang="en-US" dirty="0"/>
              <a:t>If you would like to present at a future web meeting, please email me your title, anything related to VIS/NIR calibration approaches, sensors, etc. is welcome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20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</TotalTime>
  <Words>615</Words>
  <Application>Microsoft Macintosh PowerPoint</Application>
  <PresentationFormat>Widescreen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Arial</vt:lpstr>
      <vt:lpstr>Office Theme</vt:lpstr>
      <vt:lpstr>VIS/NIR subgroup report 2025 annual meeting</vt:lpstr>
      <vt:lpstr>VIS/NIR calibration strategy</vt:lpstr>
      <vt:lpstr>VIS/NIR sensor references</vt:lpstr>
      <vt:lpstr>VIS/NIR group previous year web meetings</vt:lpstr>
      <vt:lpstr>VISNIR annual summary</vt:lpstr>
      <vt:lpstr>Future Web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VIS/NIR subgroup report 2024 annual meeting</dc:title>
  <dc:creator>Doelling, David Robert (LARC-E302)</dc:creator>
  <cp:lastModifiedBy>Doelling, David Robert (LARC-E302)</cp:lastModifiedBy>
  <cp:revision>13</cp:revision>
  <dcterms:created xsi:type="dcterms:W3CDTF">2024-03-15T06:27:32Z</dcterms:created>
  <dcterms:modified xsi:type="dcterms:W3CDTF">2025-03-21T00:32:57Z</dcterms:modified>
</cp:coreProperties>
</file>