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1" r:id="rId2"/>
  </p:sldMasterIdLst>
  <p:notesMasterIdLst>
    <p:notesMasterId r:id="rId25"/>
  </p:notesMasterIdLst>
  <p:handoutMasterIdLst>
    <p:handoutMasterId r:id="rId26"/>
  </p:handoutMasterIdLst>
  <p:sldIdLst>
    <p:sldId id="682" r:id="rId3"/>
    <p:sldId id="793" r:id="rId4"/>
    <p:sldId id="883" r:id="rId5"/>
    <p:sldId id="798" r:id="rId6"/>
    <p:sldId id="258" r:id="rId7"/>
    <p:sldId id="876" r:id="rId8"/>
    <p:sldId id="877" r:id="rId9"/>
    <p:sldId id="884" r:id="rId10"/>
    <p:sldId id="879" r:id="rId11"/>
    <p:sldId id="878" r:id="rId12"/>
    <p:sldId id="880" r:id="rId13"/>
    <p:sldId id="882" r:id="rId14"/>
    <p:sldId id="426" r:id="rId15"/>
    <p:sldId id="428" r:id="rId16"/>
    <p:sldId id="834" r:id="rId17"/>
    <p:sldId id="847" r:id="rId18"/>
    <p:sldId id="849" r:id="rId19"/>
    <p:sldId id="835" r:id="rId20"/>
    <p:sldId id="800" r:id="rId21"/>
    <p:sldId id="885" r:id="rId22"/>
    <p:sldId id="708" r:id="rId23"/>
    <p:sldId id="881" r:id="rId24"/>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7F1"/>
    <a:srgbClr val="0000FF"/>
    <a:srgbClr val="FF3300"/>
    <a:srgbClr val="333399"/>
    <a:srgbClr val="000000"/>
    <a:srgbClr val="0C45E4"/>
    <a:srgbClr val="008000"/>
    <a:srgbClr val="5F5F5F"/>
    <a:srgbClr val="3333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9A978-23DD-B84F-8B5C-3B1D10557231}" v="9" dt="2025-03-16T15:35:17.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2" autoAdjust="0"/>
    <p:restoredTop sz="87869" autoAdjust="0"/>
  </p:normalViewPr>
  <p:slideViewPr>
    <p:cSldViewPr snapToGrid="0">
      <p:cViewPr>
        <p:scale>
          <a:sx n="180" d="100"/>
          <a:sy n="180" d="100"/>
        </p:scale>
        <p:origin x="-2096" y="-12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2874" y="-108"/>
      </p:cViewPr>
      <p:guideLst>
        <p:guide orient="horz" pos="3126"/>
        <p:guide pos="2142"/>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A11B1FE6-D7EC-0E45-B8BA-827C9EFAF417}"/>
    <pc:docChg chg="undo custSel addSld delSld modSld">
      <pc:chgData name="Paolo Castracane" userId="79409e68-a20d-42e3-af0c-ad1c5702f6f2" providerId="ADAL" clId="{A11B1FE6-D7EC-0E45-B8BA-827C9EFAF417}" dt="2025-03-03T11:18:18.826" v="215"/>
      <pc:docMkLst>
        <pc:docMk/>
      </pc:docMkLst>
      <pc:sldChg chg="del">
        <pc:chgData name="Paolo Castracane" userId="79409e68-a20d-42e3-af0c-ad1c5702f6f2" providerId="ADAL" clId="{A11B1FE6-D7EC-0E45-B8BA-827C9EFAF417}" dt="2025-03-03T11:13:38.013" v="172" actId="2696"/>
        <pc:sldMkLst>
          <pc:docMk/>
          <pc:sldMk cId="262181023" sldId="257"/>
        </pc:sldMkLst>
      </pc:sldChg>
      <pc:sldChg chg="del">
        <pc:chgData name="Paolo Castracane" userId="79409e68-a20d-42e3-af0c-ad1c5702f6f2" providerId="ADAL" clId="{A11B1FE6-D7EC-0E45-B8BA-827C9EFAF417}" dt="2025-03-03T11:13:27.477" v="171" actId="2696"/>
        <pc:sldMkLst>
          <pc:docMk/>
          <pc:sldMk cId="2520627082" sldId="260"/>
        </pc:sldMkLst>
      </pc:sldChg>
      <pc:sldChg chg="del">
        <pc:chgData name="Paolo Castracane" userId="79409e68-a20d-42e3-af0c-ad1c5702f6f2" providerId="ADAL" clId="{A11B1FE6-D7EC-0E45-B8BA-827C9EFAF417}" dt="2025-03-03T11:13:27.477" v="171" actId="2696"/>
        <pc:sldMkLst>
          <pc:docMk/>
          <pc:sldMk cId="143241758" sldId="261"/>
        </pc:sldMkLst>
      </pc:sldChg>
      <pc:sldChg chg="del">
        <pc:chgData name="Paolo Castracane" userId="79409e68-a20d-42e3-af0c-ad1c5702f6f2" providerId="ADAL" clId="{A11B1FE6-D7EC-0E45-B8BA-827C9EFAF417}" dt="2025-03-03T11:13:27.477" v="171" actId="2696"/>
        <pc:sldMkLst>
          <pc:docMk/>
          <pc:sldMk cId="1879910250" sldId="262"/>
        </pc:sldMkLst>
      </pc:sldChg>
      <pc:sldChg chg="del">
        <pc:chgData name="Paolo Castracane" userId="79409e68-a20d-42e3-af0c-ad1c5702f6f2" providerId="ADAL" clId="{A11B1FE6-D7EC-0E45-B8BA-827C9EFAF417}" dt="2025-03-03T11:13:27.477" v="171" actId="2696"/>
        <pc:sldMkLst>
          <pc:docMk/>
          <pc:sldMk cId="1269759975" sldId="263"/>
        </pc:sldMkLst>
      </pc:sldChg>
      <pc:sldChg chg="del">
        <pc:chgData name="Paolo Castracane" userId="79409e68-a20d-42e3-af0c-ad1c5702f6f2" providerId="ADAL" clId="{A11B1FE6-D7EC-0E45-B8BA-827C9EFAF417}" dt="2025-03-03T11:13:38.013" v="172" actId="2696"/>
        <pc:sldMkLst>
          <pc:docMk/>
          <pc:sldMk cId="3341622509" sldId="266"/>
        </pc:sldMkLst>
      </pc:sldChg>
      <pc:sldChg chg="del">
        <pc:chgData name="Paolo Castracane" userId="79409e68-a20d-42e3-af0c-ad1c5702f6f2" providerId="ADAL" clId="{A11B1FE6-D7EC-0E45-B8BA-827C9EFAF417}" dt="2025-03-03T11:13:38.013" v="172" actId="2696"/>
        <pc:sldMkLst>
          <pc:docMk/>
          <pc:sldMk cId="3235133912" sldId="267"/>
        </pc:sldMkLst>
      </pc:sldChg>
      <pc:sldChg chg="del">
        <pc:chgData name="Paolo Castracane" userId="79409e68-a20d-42e3-af0c-ad1c5702f6f2" providerId="ADAL" clId="{A11B1FE6-D7EC-0E45-B8BA-827C9EFAF417}" dt="2025-03-03T11:13:38.013" v="172" actId="2696"/>
        <pc:sldMkLst>
          <pc:docMk/>
          <pc:sldMk cId="1988704036" sldId="268"/>
        </pc:sldMkLst>
      </pc:sldChg>
      <pc:sldChg chg="del">
        <pc:chgData name="Paolo Castracane" userId="79409e68-a20d-42e3-af0c-ad1c5702f6f2" providerId="ADAL" clId="{A11B1FE6-D7EC-0E45-B8BA-827C9EFAF417}" dt="2025-03-03T11:13:38.013" v="172" actId="2696"/>
        <pc:sldMkLst>
          <pc:docMk/>
          <pc:sldMk cId="1246163832" sldId="269"/>
        </pc:sldMkLst>
      </pc:sldChg>
      <pc:sldChg chg="del">
        <pc:chgData name="Paolo Castracane" userId="79409e68-a20d-42e3-af0c-ad1c5702f6f2" providerId="ADAL" clId="{A11B1FE6-D7EC-0E45-B8BA-827C9EFAF417}" dt="2025-03-03T11:13:27.477" v="171" actId="2696"/>
        <pc:sldMkLst>
          <pc:docMk/>
          <pc:sldMk cId="1927768986" sldId="270"/>
        </pc:sldMkLst>
      </pc:sldChg>
      <pc:sldChg chg="del">
        <pc:chgData name="Paolo Castracane" userId="79409e68-a20d-42e3-af0c-ad1c5702f6f2" providerId="ADAL" clId="{A11B1FE6-D7EC-0E45-B8BA-827C9EFAF417}" dt="2025-03-03T11:13:27.477" v="171" actId="2696"/>
        <pc:sldMkLst>
          <pc:docMk/>
          <pc:sldMk cId="3651795663" sldId="271"/>
        </pc:sldMkLst>
      </pc:sldChg>
      <pc:sldChg chg="del">
        <pc:chgData name="Paolo Castracane" userId="79409e68-a20d-42e3-af0c-ad1c5702f6f2" providerId="ADAL" clId="{A11B1FE6-D7EC-0E45-B8BA-827C9EFAF417}" dt="2025-03-03T11:13:38.013" v="172" actId="2696"/>
        <pc:sldMkLst>
          <pc:docMk/>
          <pc:sldMk cId="1708968114" sldId="272"/>
        </pc:sldMkLst>
      </pc:sldChg>
      <pc:sldChg chg="del">
        <pc:chgData name="Paolo Castracane" userId="79409e68-a20d-42e3-af0c-ad1c5702f6f2" providerId="ADAL" clId="{A11B1FE6-D7EC-0E45-B8BA-827C9EFAF417}" dt="2025-03-03T11:13:38.013" v="172" actId="2696"/>
        <pc:sldMkLst>
          <pc:docMk/>
          <pc:sldMk cId="3874607819" sldId="273"/>
        </pc:sldMkLst>
      </pc:sldChg>
      <pc:sldChg chg="del">
        <pc:chgData name="Paolo Castracane" userId="79409e68-a20d-42e3-af0c-ad1c5702f6f2" providerId="ADAL" clId="{A11B1FE6-D7EC-0E45-B8BA-827C9EFAF417}" dt="2025-03-03T11:13:38.013" v="172" actId="2696"/>
        <pc:sldMkLst>
          <pc:docMk/>
          <pc:sldMk cId="2048431291" sldId="274"/>
        </pc:sldMkLst>
      </pc:sldChg>
      <pc:sldChg chg="del">
        <pc:chgData name="Paolo Castracane" userId="79409e68-a20d-42e3-af0c-ad1c5702f6f2" providerId="ADAL" clId="{A11B1FE6-D7EC-0E45-B8BA-827C9EFAF417}" dt="2025-03-03T11:13:38.013" v="172" actId="2696"/>
        <pc:sldMkLst>
          <pc:docMk/>
          <pc:sldMk cId="3192802502" sldId="283"/>
        </pc:sldMkLst>
      </pc:sldChg>
      <pc:sldChg chg="del">
        <pc:chgData name="Paolo Castracane" userId="79409e68-a20d-42e3-af0c-ad1c5702f6f2" providerId="ADAL" clId="{A11B1FE6-D7EC-0E45-B8BA-827C9EFAF417}" dt="2025-03-03T11:13:48.520" v="173" actId="2696"/>
        <pc:sldMkLst>
          <pc:docMk/>
          <pc:sldMk cId="3972865443" sldId="373"/>
        </pc:sldMkLst>
      </pc:sldChg>
      <pc:sldChg chg="delSp modSp mod">
        <pc:chgData name="Paolo Castracane" userId="79409e68-a20d-42e3-af0c-ad1c5702f6f2" providerId="ADAL" clId="{A11B1FE6-D7EC-0E45-B8BA-827C9EFAF417}" dt="2025-03-03T11:12:29.839" v="152" actId="113"/>
        <pc:sldMkLst>
          <pc:docMk/>
          <pc:sldMk cId="238456059" sldId="733"/>
        </pc:sldMkLst>
        <pc:spChg chg="mod">
          <ac:chgData name="Paolo Castracane" userId="79409e68-a20d-42e3-af0c-ad1c5702f6f2" providerId="ADAL" clId="{A11B1FE6-D7EC-0E45-B8BA-827C9EFAF417}" dt="2025-03-03T11:11:19.014" v="88" actId="20577"/>
          <ac:spMkLst>
            <pc:docMk/>
            <pc:sldMk cId="238456059" sldId="733"/>
            <ac:spMk id="3" creationId="{3C7D3C1C-C1C2-8F6B-F084-7908EC4EC2FE}"/>
          </ac:spMkLst>
        </pc:spChg>
        <pc:spChg chg="del">
          <ac:chgData name="Paolo Castracane" userId="79409e68-a20d-42e3-af0c-ad1c5702f6f2" providerId="ADAL" clId="{A11B1FE6-D7EC-0E45-B8BA-827C9EFAF417}" dt="2025-03-03T11:11:37.530" v="91" actId="478"/>
          <ac:spMkLst>
            <pc:docMk/>
            <pc:sldMk cId="238456059" sldId="733"/>
            <ac:spMk id="4" creationId="{F26D605D-C31B-4A74-9F82-60E6B61F5241}"/>
          </ac:spMkLst>
        </pc:spChg>
        <pc:spChg chg="mod">
          <ac:chgData name="Paolo Castracane" userId="79409e68-a20d-42e3-af0c-ad1c5702f6f2" providerId="ADAL" clId="{A11B1FE6-D7EC-0E45-B8BA-827C9EFAF417}" dt="2025-03-03T11:12:29.839" v="152" actId="113"/>
          <ac:spMkLst>
            <pc:docMk/>
            <pc:sldMk cId="238456059" sldId="733"/>
            <ac:spMk id="6" creationId="{7B919EA6-277B-88CD-4949-45A350460C73}"/>
          </ac:spMkLst>
        </pc:spChg>
      </pc:sldChg>
      <pc:sldChg chg="modSp mod">
        <pc:chgData name="Paolo Castracane" userId="79409e68-a20d-42e3-af0c-ad1c5702f6f2" providerId="ADAL" clId="{A11B1FE6-D7EC-0E45-B8BA-827C9EFAF417}" dt="2025-03-03T11:14:53.434" v="181" actId="20577"/>
        <pc:sldMkLst>
          <pc:docMk/>
          <pc:sldMk cId="2911196001" sldId="793"/>
        </pc:sldMkLst>
        <pc:spChg chg="mod">
          <ac:chgData name="Paolo Castracane" userId="79409e68-a20d-42e3-af0c-ad1c5702f6f2" providerId="ADAL" clId="{A11B1FE6-D7EC-0E45-B8BA-827C9EFAF417}" dt="2025-03-03T11:14:53.434" v="181" actId="20577"/>
          <ac:spMkLst>
            <pc:docMk/>
            <pc:sldMk cId="2911196001" sldId="793"/>
            <ac:spMk id="10" creationId="{CFDBF315-EA3B-3C15-ED8B-84251D1AC41C}"/>
          </ac:spMkLst>
        </pc:spChg>
      </pc:sldChg>
      <pc:sldChg chg="del">
        <pc:chgData name="Paolo Castracane" userId="79409e68-a20d-42e3-af0c-ad1c5702f6f2" providerId="ADAL" clId="{A11B1FE6-D7EC-0E45-B8BA-827C9EFAF417}" dt="2025-03-03T11:13:27.477" v="171" actId="2696"/>
        <pc:sldMkLst>
          <pc:docMk/>
          <pc:sldMk cId="1226899342" sldId="833"/>
        </pc:sldMkLst>
      </pc:sldChg>
      <pc:sldChg chg="del">
        <pc:chgData name="Paolo Castracane" userId="79409e68-a20d-42e3-af0c-ad1c5702f6f2" providerId="ADAL" clId="{A11B1FE6-D7EC-0E45-B8BA-827C9EFAF417}" dt="2025-03-03T11:13:27.477" v="171" actId="2696"/>
        <pc:sldMkLst>
          <pc:docMk/>
          <pc:sldMk cId="3342153074" sldId="834"/>
        </pc:sldMkLst>
      </pc:sldChg>
      <pc:sldChg chg="del">
        <pc:chgData name="Paolo Castracane" userId="79409e68-a20d-42e3-af0c-ad1c5702f6f2" providerId="ADAL" clId="{A11B1FE6-D7EC-0E45-B8BA-827C9EFAF417}" dt="2025-03-03T11:13:27.477" v="171" actId="2696"/>
        <pc:sldMkLst>
          <pc:docMk/>
          <pc:sldMk cId="3627573790" sldId="835"/>
        </pc:sldMkLst>
      </pc:sldChg>
      <pc:sldChg chg="del">
        <pc:chgData name="Paolo Castracane" userId="79409e68-a20d-42e3-af0c-ad1c5702f6f2" providerId="ADAL" clId="{A11B1FE6-D7EC-0E45-B8BA-827C9EFAF417}" dt="2025-03-03T11:13:27.477" v="171" actId="2696"/>
        <pc:sldMkLst>
          <pc:docMk/>
          <pc:sldMk cId="2089622462" sldId="839"/>
        </pc:sldMkLst>
      </pc:sldChg>
      <pc:sldChg chg="del">
        <pc:chgData name="Paolo Castracane" userId="79409e68-a20d-42e3-af0c-ad1c5702f6f2" providerId="ADAL" clId="{A11B1FE6-D7EC-0E45-B8BA-827C9EFAF417}" dt="2025-03-03T11:13:27.477" v="171" actId="2696"/>
        <pc:sldMkLst>
          <pc:docMk/>
          <pc:sldMk cId="4075393321" sldId="843"/>
        </pc:sldMkLst>
      </pc:sldChg>
      <pc:sldChg chg="del">
        <pc:chgData name="Paolo Castracane" userId="79409e68-a20d-42e3-af0c-ad1c5702f6f2" providerId="ADAL" clId="{A11B1FE6-D7EC-0E45-B8BA-827C9EFAF417}" dt="2025-03-03T11:13:27.477" v="171" actId="2696"/>
        <pc:sldMkLst>
          <pc:docMk/>
          <pc:sldMk cId="930047672" sldId="844"/>
        </pc:sldMkLst>
      </pc:sldChg>
      <pc:sldChg chg="del">
        <pc:chgData name="Paolo Castracane" userId="79409e68-a20d-42e3-af0c-ad1c5702f6f2" providerId="ADAL" clId="{A11B1FE6-D7EC-0E45-B8BA-827C9EFAF417}" dt="2025-03-03T11:13:27.477" v="171" actId="2696"/>
        <pc:sldMkLst>
          <pc:docMk/>
          <pc:sldMk cId="4017352861" sldId="845"/>
        </pc:sldMkLst>
      </pc:sldChg>
      <pc:sldChg chg="del">
        <pc:chgData name="Paolo Castracane" userId="79409e68-a20d-42e3-af0c-ad1c5702f6f2" providerId="ADAL" clId="{A11B1FE6-D7EC-0E45-B8BA-827C9EFAF417}" dt="2025-03-03T11:13:27.477" v="171" actId="2696"/>
        <pc:sldMkLst>
          <pc:docMk/>
          <pc:sldMk cId="2240964646" sldId="846"/>
        </pc:sldMkLst>
      </pc:sldChg>
      <pc:sldChg chg="del">
        <pc:chgData name="Paolo Castracane" userId="79409e68-a20d-42e3-af0c-ad1c5702f6f2" providerId="ADAL" clId="{A11B1FE6-D7EC-0E45-B8BA-827C9EFAF417}" dt="2025-03-03T11:13:38.013" v="172" actId="2696"/>
        <pc:sldMkLst>
          <pc:docMk/>
          <pc:sldMk cId="2137121238" sldId="847"/>
        </pc:sldMkLst>
      </pc:sldChg>
      <pc:sldChg chg="del">
        <pc:chgData name="Paolo Castracane" userId="79409e68-a20d-42e3-af0c-ad1c5702f6f2" providerId="ADAL" clId="{A11B1FE6-D7EC-0E45-B8BA-827C9EFAF417}" dt="2025-03-03T11:13:38.013" v="172" actId="2696"/>
        <pc:sldMkLst>
          <pc:docMk/>
          <pc:sldMk cId="3838848462" sldId="848"/>
        </pc:sldMkLst>
      </pc:sldChg>
      <pc:sldChg chg="del">
        <pc:chgData name="Paolo Castracane" userId="79409e68-a20d-42e3-af0c-ad1c5702f6f2" providerId="ADAL" clId="{A11B1FE6-D7EC-0E45-B8BA-827C9EFAF417}" dt="2025-03-03T11:13:38.013" v="172" actId="2696"/>
        <pc:sldMkLst>
          <pc:docMk/>
          <pc:sldMk cId="1810531240" sldId="849"/>
        </pc:sldMkLst>
      </pc:sldChg>
      <pc:sldChg chg="del">
        <pc:chgData name="Paolo Castracane" userId="79409e68-a20d-42e3-af0c-ad1c5702f6f2" providerId="ADAL" clId="{A11B1FE6-D7EC-0E45-B8BA-827C9EFAF417}" dt="2025-03-03T11:13:38.013" v="172" actId="2696"/>
        <pc:sldMkLst>
          <pc:docMk/>
          <pc:sldMk cId="2750247540" sldId="850"/>
        </pc:sldMkLst>
      </pc:sldChg>
      <pc:sldChg chg="add del">
        <pc:chgData name="Paolo Castracane" userId="79409e68-a20d-42e3-af0c-ad1c5702f6f2" providerId="ADAL" clId="{A11B1FE6-D7EC-0E45-B8BA-827C9EFAF417}" dt="2025-03-03T11:18:18.826" v="215"/>
        <pc:sldMkLst>
          <pc:docMk/>
          <pc:sldMk cId="3422103021" sldId="953"/>
        </pc:sldMkLst>
      </pc:sldChg>
      <pc:sldChg chg="add del">
        <pc:chgData name="Paolo Castracane" userId="79409e68-a20d-42e3-af0c-ad1c5702f6f2" providerId="ADAL" clId="{A11B1FE6-D7EC-0E45-B8BA-827C9EFAF417}" dt="2025-03-03T11:18:18.826" v="215"/>
        <pc:sldMkLst>
          <pc:docMk/>
          <pc:sldMk cId="2517145095" sldId="2147376129"/>
        </pc:sldMkLst>
      </pc:sldChg>
      <pc:sldChg chg="add del">
        <pc:chgData name="Paolo Castracane" userId="79409e68-a20d-42e3-af0c-ad1c5702f6f2" providerId="ADAL" clId="{A11B1FE6-D7EC-0E45-B8BA-827C9EFAF417}" dt="2025-03-03T11:18:18.826" v="215"/>
        <pc:sldMkLst>
          <pc:docMk/>
          <pc:sldMk cId="552269658" sldId="2147376130"/>
        </pc:sldMkLst>
      </pc:sldChg>
      <pc:sldChg chg="modSp add del mod">
        <pc:chgData name="Paolo Castracane" userId="79409e68-a20d-42e3-af0c-ad1c5702f6f2" providerId="ADAL" clId="{A11B1FE6-D7EC-0E45-B8BA-827C9EFAF417}" dt="2025-03-03T11:18:18.826" v="215"/>
        <pc:sldMkLst>
          <pc:docMk/>
          <pc:sldMk cId="3473937638" sldId="2147376325"/>
        </pc:sldMkLst>
        <pc:spChg chg="mod">
          <ac:chgData name="Paolo Castracane" userId="79409e68-a20d-42e3-af0c-ad1c5702f6f2" providerId="ADAL" clId="{A11B1FE6-D7EC-0E45-B8BA-827C9EFAF417}" dt="2025-03-03T11:18:10.894" v="212" actId="122"/>
          <ac:spMkLst>
            <pc:docMk/>
            <pc:sldMk cId="3473937638" sldId="2147376325"/>
            <ac:spMk id="2" creationId="{0694D124-6E1F-FE42-F879-118B0AC27AEE}"/>
          </ac:spMkLst>
        </pc:spChg>
        <pc:picChg chg="mod">
          <ac:chgData name="Paolo Castracane" userId="79409e68-a20d-42e3-af0c-ad1c5702f6f2" providerId="ADAL" clId="{A11B1FE6-D7EC-0E45-B8BA-827C9EFAF417}" dt="2025-03-03T11:18:11.535" v="213" actId="1037"/>
          <ac:picMkLst>
            <pc:docMk/>
            <pc:sldMk cId="3473937638" sldId="2147376325"/>
            <ac:picMk id="3" creationId="{C3953114-F992-3E24-79E2-AD244AF36AA7}"/>
          </ac:picMkLst>
        </pc:picChg>
      </pc:sldChg>
      <pc:sldChg chg="add del">
        <pc:chgData name="Paolo Castracane" userId="79409e68-a20d-42e3-af0c-ad1c5702f6f2" providerId="ADAL" clId="{A11B1FE6-D7EC-0E45-B8BA-827C9EFAF417}" dt="2025-03-03T11:18:18.826" v="215"/>
        <pc:sldMkLst>
          <pc:docMk/>
          <pc:sldMk cId="1359765075" sldId="2147376326"/>
        </pc:sldMkLst>
      </pc:sldChg>
      <pc:sldChg chg="add del">
        <pc:chgData name="Paolo Castracane" userId="79409e68-a20d-42e3-af0c-ad1c5702f6f2" providerId="ADAL" clId="{A11B1FE6-D7EC-0E45-B8BA-827C9EFAF417}" dt="2025-03-03T11:18:18.826" v="215"/>
        <pc:sldMkLst>
          <pc:docMk/>
          <pc:sldMk cId="1260507672" sldId="2147376327"/>
        </pc:sldMkLst>
      </pc:sldChg>
      <pc:sldChg chg="add del">
        <pc:chgData name="Paolo Castracane" userId="79409e68-a20d-42e3-af0c-ad1c5702f6f2" providerId="ADAL" clId="{A11B1FE6-D7EC-0E45-B8BA-827C9EFAF417}" dt="2025-03-03T11:18:18.826" v="215"/>
        <pc:sldMkLst>
          <pc:docMk/>
          <pc:sldMk cId="605864553" sldId="2147376329"/>
        </pc:sldMkLst>
      </pc:sldChg>
      <pc:sldChg chg="add del">
        <pc:chgData name="Paolo Castracane" userId="79409e68-a20d-42e3-af0c-ad1c5702f6f2" providerId="ADAL" clId="{A11B1FE6-D7EC-0E45-B8BA-827C9EFAF417}" dt="2025-03-03T11:18:18.826" v="215"/>
        <pc:sldMkLst>
          <pc:docMk/>
          <pc:sldMk cId="3522733251" sldId="2147376330"/>
        </pc:sldMkLst>
      </pc:sldChg>
      <pc:sldChg chg="modSp add del mod">
        <pc:chgData name="Paolo Castracane" userId="79409e68-a20d-42e3-af0c-ad1c5702f6f2" providerId="ADAL" clId="{A11B1FE6-D7EC-0E45-B8BA-827C9EFAF417}" dt="2025-03-03T11:18:18.826" v="215"/>
        <pc:sldMkLst>
          <pc:docMk/>
          <pc:sldMk cId="2575436292" sldId="2147376332"/>
        </pc:sldMkLst>
        <pc:spChg chg="mod">
          <ac:chgData name="Paolo Castracane" userId="79409e68-a20d-42e3-af0c-ad1c5702f6f2" providerId="ADAL" clId="{A11B1FE6-D7EC-0E45-B8BA-827C9EFAF417}" dt="2025-03-03T11:18:05.840" v="206" actId="20577"/>
          <ac:spMkLst>
            <pc:docMk/>
            <pc:sldMk cId="2575436292" sldId="2147376332"/>
            <ac:spMk id="7" creationId="{7F05862D-888E-D979-0DED-7071EAC8E504}"/>
          </ac:spMkLst>
        </pc:spChg>
      </pc:sldChg>
      <pc:sldMasterChg chg="delSldLayout">
        <pc:chgData name="Paolo Castracane" userId="79409e68-a20d-42e3-af0c-ad1c5702f6f2" providerId="ADAL" clId="{A11B1FE6-D7EC-0E45-B8BA-827C9EFAF417}" dt="2025-03-03T11:13:38.013" v="172" actId="2696"/>
        <pc:sldMasterMkLst>
          <pc:docMk/>
          <pc:sldMasterMk cId="0" sldId="2147483648"/>
        </pc:sldMasterMkLst>
        <pc:sldLayoutChg chg="del">
          <pc:chgData name="Paolo Castracane" userId="79409e68-a20d-42e3-af0c-ad1c5702f6f2" providerId="ADAL" clId="{A11B1FE6-D7EC-0E45-B8BA-827C9EFAF417}" dt="2025-03-03T11:13:27.477" v="171" actId="2696"/>
          <pc:sldLayoutMkLst>
            <pc:docMk/>
            <pc:sldMasterMk cId="0" sldId="2147483648"/>
            <pc:sldLayoutMk cId="352233972" sldId="2147483655"/>
          </pc:sldLayoutMkLst>
        </pc:sldLayoutChg>
        <pc:sldLayoutChg chg="del">
          <pc:chgData name="Paolo Castracane" userId="79409e68-a20d-42e3-af0c-ad1c5702f6f2" providerId="ADAL" clId="{A11B1FE6-D7EC-0E45-B8BA-827C9EFAF417}" dt="2025-03-03T11:13:27.477" v="171" actId="2696"/>
          <pc:sldLayoutMkLst>
            <pc:docMk/>
            <pc:sldMasterMk cId="0" sldId="2147483648"/>
            <pc:sldLayoutMk cId="2219554394" sldId="2147483656"/>
          </pc:sldLayoutMkLst>
        </pc:sldLayoutChg>
        <pc:sldLayoutChg chg="del">
          <pc:chgData name="Paolo Castracane" userId="79409e68-a20d-42e3-af0c-ad1c5702f6f2" providerId="ADAL" clId="{A11B1FE6-D7EC-0E45-B8BA-827C9EFAF417}" dt="2025-03-03T11:13:38.013" v="172" actId="2696"/>
          <pc:sldLayoutMkLst>
            <pc:docMk/>
            <pc:sldMasterMk cId="0" sldId="2147483648"/>
            <pc:sldLayoutMk cId="762428484" sldId="2147483657"/>
          </pc:sldLayoutMkLst>
        </pc:sldLayoutChg>
      </pc:sldMasterChg>
    </pc:docChg>
  </pc:docChgLst>
  <pc:docChgLst>
    <pc:chgData name="Paolo Castracane" userId="79409e68-a20d-42e3-af0c-ad1c5702f6f2" providerId="ADAL" clId="{7F29A978-23DD-B84F-8B5C-3B1D10557231}"/>
    <pc:docChg chg="undo custSel addSld modSld sldOrd">
      <pc:chgData name="Paolo Castracane" userId="79409e68-a20d-42e3-af0c-ad1c5702f6f2" providerId="ADAL" clId="{7F29A978-23DD-B84F-8B5C-3B1D10557231}" dt="2025-03-16T15:43:38.983" v="424" actId="1076"/>
      <pc:docMkLst>
        <pc:docMk/>
      </pc:docMkLst>
      <pc:sldChg chg="modSp add mod">
        <pc:chgData name="Paolo Castracane" userId="79409e68-a20d-42e3-af0c-ad1c5702f6f2" providerId="ADAL" clId="{7F29A978-23DD-B84F-8B5C-3B1D10557231}" dt="2025-03-16T14:16:55.759" v="119" actId="255"/>
        <pc:sldMkLst>
          <pc:docMk/>
          <pc:sldMk cId="1487156944" sldId="426"/>
        </pc:sldMkLst>
        <pc:spChg chg="mod">
          <ac:chgData name="Paolo Castracane" userId="79409e68-a20d-42e3-af0c-ad1c5702f6f2" providerId="ADAL" clId="{7F29A978-23DD-B84F-8B5C-3B1D10557231}" dt="2025-03-16T14:06:34.718" v="77"/>
          <ac:spMkLst>
            <pc:docMk/>
            <pc:sldMk cId="1487156944" sldId="426"/>
            <ac:spMk id="3" creationId="{00000000-0000-0000-0000-000000000000}"/>
          </ac:spMkLst>
        </pc:spChg>
        <pc:spChg chg="mod">
          <ac:chgData name="Paolo Castracane" userId="79409e68-a20d-42e3-af0c-ad1c5702f6f2" providerId="ADAL" clId="{7F29A978-23DD-B84F-8B5C-3B1D10557231}" dt="2025-03-16T14:06:34.718" v="77"/>
          <ac:spMkLst>
            <pc:docMk/>
            <pc:sldMk cId="1487156944" sldId="426"/>
            <ac:spMk id="4" creationId="{00000000-0000-0000-0000-000000000000}"/>
          </ac:spMkLst>
        </pc:spChg>
        <pc:spChg chg="mod">
          <ac:chgData name="Paolo Castracane" userId="79409e68-a20d-42e3-af0c-ad1c5702f6f2" providerId="ADAL" clId="{7F29A978-23DD-B84F-8B5C-3B1D10557231}" dt="2025-03-16T14:06:34.718" v="77"/>
          <ac:spMkLst>
            <pc:docMk/>
            <pc:sldMk cId="1487156944" sldId="426"/>
            <ac:spMk id="5" creationId="{00000000-0000-0000-0000-000000000000}"/>
          </ac:spMkLst>
        </pc:spChg>
        <pc:spChg chg="mod">
          <ac:chgData name="Paolo Castracane" userId="79409e68-a20d-42e3-af0c-ad1c5702f6f2" providerId="ADAL" clId="{7F29A978-23DD-B84F-8B5C-3B1D10557231}" dt="2025-03-16T14:16:55.759" v="119" actId="255"/>
          <ac:spMkLst>
            <pc:docMk/>
            <pc:sldMk cId="1487156944" sldId="426"/>
            <ac:spMk id="6" creationId="{00000000-0000-0000-0000-000000000000}"/>
          </ac:spMkLst>
        </pc:spChg>
      </pc:sldChg>
      <pc:sldChg chg="modSp add mod ord">
        <pc:chgData name="Paolo Castracane" userId="79409e68-a20d-42e3-af0c-ad1c5702f6f2" providerId="ADAL" clId="{7F29A978-23DD-B84F-8B5C-3B1D10557231}" dt="2025-03-16T14:16:21.430" v="116" actId="1076"/>
        <pc:sldMkLst>
          <pc:docMk/>
          <pc:sldMk cId="2977145156" sldId="428"/>
        </pc:sldMkLst>
        <pc:spChg chg="mod">
          <ac:chgData name="Paolo Castracane" userId="79409e68-a20d-42e3-af0c-ad1c5702f6f2" providerId="ADAL" clId="{7F29A978-23DD-B84F-8B5C-3B1D10557231}" dt="2025-03-16T14:06:53.175" v="78"/>
          <ac:spMkLst>
            <pc:docMk/>
            <pc:sldMk cId="2977145156" sldId="428"/>
            <ac:spMk id="5" creationId="{00000000-0000-0000-0000-000000000000}"/>
          </ac:spMkLst>
        </pc:spChg>
        <pc:spChg chg="mod">
          <ac:chgData name="Paolo Castracane" userId="79409e68-a20d-42e3-af0c-ad1c5702f6f2" providerId="ADAL" clId="{7F29A978-23DD-B84F-8B5C-3B1D10557231}" dt="2025-03-16T14:06:53.175" v="78"/>
          <ac:spMkLst>
            <pc:docMk/>
            <pc:sldMk cId="2977145156" sldId="428"/>
            <ac:spMk id="6" creationId="{00000000-0000-0000-0000-000000000000}"/>
          </ac:spMkLst>
        </pc:spChg>
        <pc:spChg chg="mod">
          <ac:chgData name="Paolo Castracane" userId="79409e68-a20d-42e3-af0c-ad1c5702f6f2" providerId="ADAL" clId="{7F29A978-23DD-B84F-8B5C-3B1D10557231}" dt="2025-03-16T14:16:08.068" v="114" actId="14100"/>
          <ac:spMkLst>
            <pc:docMk/>
            <pc:sldMk cId="2977145156" sldId="428"/>
            <ac:spMk id="14" creationId="{00000000-0000-0000-0000-000000000000}"/>
          </ac:spMkLst>
        </pc:spChg>
        <pc:picChg chg="mod">
          <ac:chgData name="Paolo Castracane" userId="79409e68-a20d-42e3-af0c-ad1c5702f6f2" providerId="ADAL" clId="{7F29A978-23DD-B84F-8B5C-3B1D10557231}" dt="2025-03-16T14:16:21.430" v="116" actId="1076"/>
          <ac:picMkLst>
            <pc:docMk/>
            <pc:sldMk cId="2977145156" sldId="428"/>
            <ac:picMk id="17" creationId="{506F10C5-17F4-D4CE-B3B3-FA5939B15D01}"/>
          </ac:picMkLst>
        </pc:picChg>
      </pc:sldChg>
      <pc:sldChg chg="add">
        <pc:chgData name="Paolo Castracane" userId="79409e68-a20d-42e3-af0c-ad1c5702f6f2" providerId="ADAL" clId="{7F29A978-23DD-B84F-8B5C-3B1D10557231}" dt="2025-03-16T13:38:32.648" v="73"/>
        <pc:sldMkLst>
          <pc:docMk/>
          <pc:sldMk cId="1751295994" sldId="708"/>
        </pc:sldMkLst>
      </pc:sldChg>
      <pc:sldChg chg="modSp mod">
        <pc:chgData name="Paolo Castracane" userId="79409e68-a20d-42e3-af0c-ad1c5702f6f2" providerId="ADAL" clId="{7F29A978-23DD-B84F-8B5C-3B1D10557231}" dt="2025-03-16T14:31:29.554" v="188" actId="14100"/>
        <pc:sldMkLst>
          <pc:docMk/>
          <pc:sldMk cId="4203001303" sldId="798"/>
        </pc:sldMkLst>
        <pc:spChg chg="mod">
          <ac:chgData name="Paolo Castracane" userId="79409e68-a20d-42e3-af0c-ad1c5702f6f2" providerId="ADAL" clId="{7F29A978-23DD-B84F-8B5C-3B1D10557231}" dt="2025-03-16T14:31:29.554" v="188" actId="14100"/>
          <ac:spMkLst>
            <pc:docMk/>
            <pc:sldMk cId="4203001303" sldId="798"/>
            <ac:spMk id="1216" creationId="{3B3504D3-D971-7D2E-E65E-730B2AF9C857}"/>
          </ac:spMkLst>
        </pc:spChg>
        <pc:picChg chg="mod">
          <ac:chgData name="Paolo Castracane" userId="79409e68-a20d-42e3-af0c-ad1c5702f6f2" providerId="ADAL" clId="{7F29A978-23DD-B84F-8B5C-3B1D10557231}" dt="2025-03-16T14:31:06.211" v="184" actId="1076"/>
          <ac:picMkLst>
            <pc:docMk/>
            <pc:sldMk cId="4203001303" sldId="798"/>
            <ac:picMk id="1218" creationId="{E2541B0D-E409-1BD1-1249-2E06F6930BD4}"/>
          </ac:picMkLst>
        </pc:picChg>
      </pc:sldChg>
      <pc:sldChg chg="addSp modSp add mod">
        <pc:chgData name="Paolo Castracane" userId="79409e68-a20d-42e3-af0c-ad1c5702f6f2" providerId="ADAL" clId="{7F29A978-23DD-B84F-8B5C-3B1D10557231}" dt="2025-03-16T14:45:43.447" v="204" actId="1076"/>
        <pc:sldMkLst>
          <pc:docMk/>
          <pc:sldMk cId="111936878" sldId="800"/>
        </pc:sldMkLst>
        <pc:spChg chg="mod">
          <ac:chgData name="Paolo Castracane" userId="79409e68-a20d-42e3-af0c-ad1c5702f6f2" providerId="ADAL" clId="{7F29A978-23DD-B84F-8B5C-3B1D10557231}" dt="2025-03-16T14:45:43.447" v="204" actId="1076"/>
          <ac:spMkLst>
            <pc:docMk/>
            <pc:sldMk cId="111936878" sldId="800"/>
            <ac:spMk id="4" creationId="{1BAF6D96-465F-B18B-10E6-E4C13868BB33}"/>
          </ac:spMkLst>
        </pc:spChg>
        <pc:spChg chg="add mod">
          <ac:chgData name="Paolo Castracane" userId="79409e68-a20d-42e3-af0c-ad1c5702f6f2" providerId="ADAL" clId="{7F29A978-23DD-B84F-8B5C-3B1D10557231}" dt="2025-03-16T14:33:15.257" v="199" actId="14100"/>
          <ac:spMkLst>
            <pc:docMk/>
            <pc:sldMk cId="111936878" sldId="800"/>
            <ac:spMk id="6" creationId="{EA5B075D-DF00-493A-4F86-AF06B68079DC}"/>
          </ac:spMkLst>
        </pc:spChg>
        <pc:spChg chg="mod">
          <ac:chgData name="Paolo Castracane" userId="79409e68-a20d-42e3-af0c-ad1c5702f6f2" providerId="ADAL" clId="{7F29A978-23DD-B84F-8B5C-3B1D10557231}" dt="2025-03-16T14:45:43.447" v="204" actId="1076"/>
          <ac:spMkLst>
            <pc:docMk/>
            <pc:sldMk cId="111936878" sldId="800"/>
            <ac:spMk id="7" creationId="{5D303147-DBAB-FE95-F2F6-864F07013683}"/>
          </ac:spMkLst>
        </pc:spChg>
        <pc:spChg chg="mod">
          <ac:chgData name="Paolo Castracane" userId="79409e68-a20d-42e3-af0c-ad1c5702f6f2" providerId="ADAL" clId="{7F29A978-23DD-B84F-8B5C-3B1D10557231}" dt="2025-03-16T14:45:43.447" v="204" actId="1076"/>
          <ac:spMkLst>
            <pc:docMk/>
            <pc:sldMk cId="111936878" sldId="800"/>
            <ac:spMk id="8" creationId="{FE5B8E7D-83B9-4B0F-A965-0159F5DB2DED}"/>
          </ac:spMkLst>
        </pc:spChg>
        <pc:spChg chg="mod">
          <ac:chgData name="Paolo Castracane" userId="79409e68-a20d-42e3-af0c-ad1c5702f6f2" providerId="ADAL" clId="{7F29A978-23DD-B84F-8B5C-3B1D10557231}" dt="2025-03-16T14:45:43.447" v="204" actId="1076"/>
          <ac:spMkLst>
            <pc:docMk/>
            <pc:sldMk cId="111936878" sldId="800"/>
            <ac:spMk id="13" creationId="{3608E131-C53C-B6B3-2031-BEB38BC7EC7E}"/>
          </ac:spMkLst>
        </pc:spChg>
        <pc:spChg chg="mod">
          <ac:chgData name="Paolo Castracane" userId="79409e68-a20d-42e3-af0c-ad1c5702f6f2" providerId="ADAL" clId="{7F29A978-23DD-B84F-8B5C-3B1D10557231}" dt="2025-03-16T14:45:43.447" v="204" actId="1076"/>
          <ac:spMkLst>
            <pc:docMk/>
            <pc:sldMk cId="111936878" sldId="800"/>
            <ac:spMk id="14" creationId="{2565E2EE-D880-40C0-91A5-764CB231B539}"/>
          </ac:spMkLst>
        </pc:spChg>
        <pc:spChg chg="mod">
          <ac:chgData name="Paolo Castracane" userId="79409e68-a20d-42e3-af0c-ad1c5702f6f2" providerId="ADAL" clId="{7F29A978-23DD-B84F-8B5C-3B1D10557231}" dt="2025-03-16T14:45:43.447" v="204" actId="1076"/>
          <ac:spMkLst>
            <pc:docMk/>
            <pc:sldMk cId="111936878" sldId="800"/>
            <ac:spMk id="15" creationId="{018B3082-2FED-4C46-904C-E97259CD9C6D}"/>
          </ac:spMkLst>
        </pc:spChg>
        <pc:grpChg chg="add mod">
          <ac:chgData name="Paolo Castracane" userId="79409e68-a20d-42e3-af0c-ad1c5702f6f2" providerId="ADAL" clId="{7F29A978-23DD-B84F-8B5C-3B1D10557231}" dt="2025-03-16T14:45:43.447" v="204" actId="1076"/>
          <ac:grpSpMkLst>
            <pc:docMk/>
            <pc:sldMk cId="111936878" sldId="800"/>
            <ac:grpSpMk id="2" creationId="{EB16C5E3-C377-3C11-0628-BF175B71C322}"/>
          </ac:grpSpMkLst>
        </pc:grpChg>
        <pc:picChg chg="mod">
          <ac:chgData name="Paolo Castracane" userId="79409e68-a20d-42e3-af0c-ad1c5702f6f2" providerId="ADAL" clId="{7F29A978-23DD-B84F-8B5C-3B1D10557231}" dt="2025-03-16T14:45:43.447" v="204" actId="1076"/>
          <ac:picMkLst>
            <pc:docMk/>
            <pc:sldMk cId="111936878" sldId="800"/>
            <ac:picMk id="3" creationId="{D2F8F29D-9CC9-45EA-9E13-BF66B3AEA0BC}"/>
          </ac:picMkLst>
        </pc:picChg>
        <pc:picChg chg="mod">
          <ac:chgData name="Paolo Castracane" userId="79409e68-a20d-42e3-af0c-ad1c5702f6f2" providerId="ADAL" clId="{7F29A978-23DD-B84F-8B5C-3B1D10557231}" dt="2025-03-16T14:45:43.447" v="204" actId="1076"/>
          <ac:picMkLst>
            <pc:docMk/>
            <pc:sldMk cId="111936878" sldId="800"/>
            <ac:picMk id="5" creationId="{D48905F8-5D50-34DC-D39F-01B3EA0353A0}"/>
          </ac:picMkLst>
        </pc:picChg>
        <pc:picChg chg="mod">
          <ac:chgData name="Paolo Castracane" userId="79409e68-a20d-42e3-af0c-ad1c5702f6f2" providerId="ADAL" clId="{7F29A978-23DD-B84F-8B5C-3B1D10557231}" dt="2025-03-16T14:45:43.447" v="204" actId="1076"/>
          <ac:picMkLst>
            <pc:docMk/>
            <pc:sldMk cId="111936878" sldId="800"/>
            <ac:picMk id="9" creationId="{0F988CAC-0A01-49A5-ABB0-F5EB1BDD25CC}"/>
          </ac:picMkLst>
        </pc:picChg>
        <pc:picChg chg="mod">
          <ac:chgData name="Paolo Castracane" userId="79409e68-a20d-42e3-af0c-ad1c5702f6f2" providerId="ADAL" clId="{7F29A978-23DD-B84F-8B5C-3B1D10557231}" dt="2025-03-16T14:45:43.447" v="204" actId="1076"/>
          <ac:picMkLst>
            <pc:docMk/>
            <pc:sldMk cId="111936878" sldId="800"/>
            <ac:picMk id="10" creationId="{46BD7945-120C-4388-BB31-C2619AA82E9E}"/>
          </ac:picMkLst>
        </pc:picChg>
        <pc:picChg chg="mod">
          <ac:chgData name="Paolo Castracane" userId="79409e68-a20d-42e3-af0c-ad1c5702f6f2" providerId="ADAL" clId="{7F29A978-23DD-B84F-8B5C-3B1D10557231}" dt="2025-03-16T14:45:43.447" v="204" actId="1076"/>
          <ac:picMkLst>
            <pc:docMk/>
            <pc:sldMk cId="111936878" sldId="800"/>
            <ac:picMk id="11" creationId="{71746C5F-D1B9-5D01-FC7F-89B9476521F4}"/>
          </ac:picMkLst>
        </pc:picChg>
        <pc:picChg chg="mod">
          <ac:chgData name="Paolo Castracane" userId="79409e68-a20d-42e3-af0c-ad1c5702f6f2" providerId="ADAL" clId="{7F29A978-23DD-B84F-8B5C-3B1D10557231}" dt="2025-03-16T14:45:43.447" v="204" actId="1076"/>
          <ac:picMkLst>
            <pc:docMk/>
            <pc:sldMk cId="111936878" sldId="800"/>
            <ac:picMk id="12" creationId="{B410505C-A308-4BAA-B322-B1252010A104}"/>
          </ac:picMkLst>
        </pc:picChg>
      </pc:sldChg>
      <pc:sldChg chg="modSp add mod">
        <pc:chgData name="Paolo Castracane" userId="79409e68-a20d-42e3-af0c-ad1c5702f6f2" providerId="ADAL" clId="{7F29A978-23DD-B84F-8B5C-3B1D10557231}" dt="2025-03-16T14:18:06.986" v="124"/>
        <pc:sldMkLst>
          <pc:docMk/>
          <pc:sldMk cId="533992209" sldId="834"/>
        </pc:sldMkLst>
        <pc:spChg chg="mod">
          <ac:chgData name="Paolo Castracane" userId="79409e68-a20d-42e3-af0c-ad1c5702f6f2" providerId="ADAL" clId="{7F29A978-23DD-B84F-8B5C-3B1D10557231}" dt="2025-03-16T14:18:06.986" v="124"/>
          <ac:spMkLst>
            <pc:docMk/>
            <pc:sldMk cId="533992209" sldId="834"/>
            <ac:spMk id="2" creationId="{00000000-0000-0000-0000-000000000000}"/>
          </ac:spMkLst>
        </pc:spChg>
        <pc:spChg chg="mod">
          <ac:chgData name="Paolo Castracane" userId="79409e68-a20d-42e3-af0c-ad1c5702f6f2" providerId="ADAL" clId="{7F29A978-23DD-B84F-8B5C-3B1D10557231}" dt="2025-03-16T14:12:22.056" v="79"/>
          <ac:spMkLst>
            <pc:docMk/>
            <pc:sldMk cId="533992209" sldId="834"/>
            <ac:spMk id="4" creationId="{00000000-0000-0000-0000-000000000000}"/>
          </ac:spMkLst>
        </pc:spChg>
      </pc:sldChg>
      <pc:sldChg chg="modSp add mod">
        <pc:chgData name="Paolo Castracane" userId="79409e68-a20d-42e3-af0c-ad1c5702f6f2" providerId="ADAL" clId="{7F29A978-23DD-B84F-8B5C-3B1D10557231}" dt="2025-03-16T14:19:08.242" v="151" actId="20577"/>
        <pc:sldMkLst>
          <pc:docMk/>
          <pc:sldMk cId="984249588" sldId="835"/>
        </pc:sldMkLst>
        <pc:spChg chg="mod">
          <ac:chgData name="Paolo Castracane" userId="79409e68-a20d-42e3-af0c-ad1c5702f6f2" providerId="ADAL" clId="{7F29A978-23DD-B84F-8B5C-3B1D10557231}" dt="2025-03-16T13:56:08.702" v="74"/>
          <ac:spMkLst>
            <pc:docMk/>
            <pc:sldMk cId="984249588" sldId="835"/>
            <ac:spMk id="4" creationId="{ECE5280A-613D-C30D-D8DD-8C0F0E9E498D}"/>
          </ac:spMkLst>
        </pc:spChg>
        <pc:spChg chg="mod">
          <ac:chgData name="Paolo Castracane" userId="79409e68-a20d-42e3-af0c-ad1c5702f6f2" providerId="ADAL" clId="{7F29A978-23DD-B84F-8B5C-3B1D10557231}" dt="2025-03-16T14:19:08.242" v="151" actId="20577"/>
          <ac:spMkLst>
            <pc:docMk/>
            <pc:sldMk cId="984249588" sldId="835"/>
            <ac:spMk id="5" creationId="{61CC2329-DE95-D684-E715-420797327D37}"/>
          </ac:spMkLst>
        </pc:spChg>
      </pc:sldChg>
      <pc:sldChg chg="modSp add">
        <pc:chgData name="Paolo Castracane" userId="79409e68-a20d-42e3-af0c-ad1c5702f6f2" providerId="ADAL" clId="{7F29A978-23DD-B84F-8B5C-3B1D10557231}" dt="2025-03-16T14:12:22.056" v="79"/>
        <pc:sldMkLst>
          <pc:docMk/>
          <pc:sldMk cId="4143646590" sldId="847"/>
        </pc:sldMkLst>
        <pc:spChg chg="mod">
          <ac:chgData name="Paolo Castracane" userId="79409e68-a20d-42e3-af0c-ad1c5702f6f2" providerId="ADAL" clId="{7F29A978-23DD-B84F-8B5C-3B1D10557231}" dt="2025-03-16T14:12:22.056" v="79"/>
          <ac:spMkLst>
            <pc:docMk/>
            <pc:sldMk cId="4143646590" sldId="847"/>
            <ac:spMk id="4" creationId="{CB1E25A6-E496-47FA-BCB7-EF7FF52533CF}"/>
          </ac:spMkLst>
        </pc:spChg>
      </pc:sldChg>
      <pc:sldChg chg="modSp add mod">
        <pc:chgData name="Paolo Castracane" userId="79409e68-a20d-42e3-af0c-ad1c5702f6f2" providerId="ADAL" clId="{7F29A978-23DD-B84F-8B5C-3B1D10557231}" dt="2025-03-16T14:18:58.039" v="131" actId="1076"/>
        <pc:sldMkLst>
          <pc:docMk/>
          <pc:sldMk cId="879546707" sldId="849"/>
        </pc:sldMkLst>
        <pc:spChg chg="mod">
          <ac:chgData name="Paolo Castracane" userId="79409e68-a20d-42e3-af0c-ad1c5702f6f2" providerId="ADAL" clId="{7F29A978-23DD-B84F-8B5C-3B1D10557231}" dt="2025-03-16T14:18:58.039" v="131" actId="1076"/>
          <ac:spMkLst>
            <pc:docMk/>
            <pc:sldMk cId="879546707" sldId="849"/>
            <ac:spMk id="1130" creationId="{00000000-0000-0000-0000-000000000000}"/>
          </ac:spMkLst>
        </pc:spChg>
        <pc:spChg chg="mod">
          <ac:chgData name="Paolo Castracane" userId="79409e68-a20d-42e3-af0c-ad1c5702f6f2" providerId="ADAL" clId="{7F29A978-23DD-B84F-8B5C-3B1D10557231}" dt="2025-03-16T13:58:34.213" v="75"/>
          <ac:spMkLst>
            <pc:docMk/>
            <pc:sldMk cId="879546707" sldId="849"/>
            <ac:spMk id="1131" creationId="{00000000-0000-0000-0000-000000000000}"/>
          </ac:spMkLst>
        </pc:spChg>
      </pc:sldChg>
      <pc:sldChg chg="modSp mod">
        <pc:chgData name="Paolo Castracane" userId="79409e68-a20d-42e3-af0c-ad1c5702f6f2" providerId="ADAL" clId="{7F29A978-23DD-B84F-8B5C-3B1D10557231}" dt="2025-03-16T15:22:33.078" v="399" actId="20577"/>
        <pc:sldMkLst>
          <pc:docMk/>
          <pc:sldMk cId="2602443900" sldId="876"/>
        </pc:sldMkLst>
        <pc:graphicFrameChg chg="modGraphic">
          <ac:chgData name="Paolo Castracane" userId="79409e68-a20d-42e3-af0c-ad1c5702f6f2" providerId="ADAL" clId="{7F29A978-23DD-B84F-8B5C-3B1D10557231}" dt="2025-03-16T15:22:33.078" v="399" actId="20577"/>
          <ac:graphicFrameMkLst>
            <pc:docMk/>
            <pc:sldMk cId="2602443900" sldId="876"/>
            <ac:graphicFrameMk id="6" creationId="{935E14E5-784A-7884-A4B1-50F6ACBEBDD8}"/>
          </ac:graphicFrameMkLst>
        </pc:graphicFrameChg>
      </pc:sldChg>
      <pc:sldChg chg="modSp mod">
        <pc:chgData name="Paolo Castracane" userId="79409e68-a20d-42e3-af0c-ad1c5702f6f2" providerId="ADAL" clId="{7F29A978-23DD-B84F-8B5C-3B1D10557231}" dt="2025-03-16T14:14:05.353" v="106" actId="20577"/>
        <pc:sldMkLst>
          <pc:docMk/>
          <pc:sldMk cId="2556484920" sldId="877"/>
        </pc:sldMkLst>
        <pc:graphicFrameChg chg="modGraphic">
          <ac:chgData name="Paolo Castracane" userId="79409e68-a20d-42e3-af0c-ad1c5702f6f2" providerId="ADAL" clId="{7F29A978-23DD-B84F-8B5C-3B1D10557231}" dt="2025-03-16T14:14:05.353" v="106" actId="20577"/>
          <ac:graphicFrameMkLst>
            <pc:docMk/>
            <pc:sldMk cId="2556484920" sldId="877"/>
            <ac:graphicFrameMk id="10" creationId="{7A5879A9-2DDB-0D38-B935-D727A4B66C3A}"/>
          </ac:graphicFrameMkLst>
        </pc:graphicFrameChg>
      </pc:sldChg>
      <pc:sldChg chg="modSp mod">
        <pc:chgData name="Paolo Castracane" userId="79409e68-a20d-42e3-af0c-ad1c5702f6f2" providerId="ADAL" clId="{7F29A978-23DD-B84F-8B5C-3B1D10557231}" dt="2025-03-16T15:42:45.455" v="421" actId="13926"/>
        <pc:sldMkLst>
          <pc:docMk/>
          <pc:sldMk cId="1913189180" sldId="882"/>
        </pc:sldMkLst>
        <pc:spChg chg="mod">
          <ac:chgData name="Paolo Castracane" userId="79409e68-a20d-42e3-af0c-ad1c5702f6f2" providerId="ADAL" clId="{7F29A978-23DD-B84F-8B5C-3B1D10557231}" dt="2025-03-16T15:42:45.455" v="421" actId="13926"/>
          <ac:spMkLst>
            <pc:docMk/>
            <pc:sldMk cId="1913189180" sldId="882"/>
            <ac:spMk id="3" creationId="{62C97E85-07AA-F1EA-AB54-6CA100588A0C}"/>
          </ac:spMkLst>
        </pc:spChg>
      </pc:sldChg>
      <pc:sldChg chg="modSp new mod">
        <pc:chgData name="Paolo Castracane" userId="79409e68-a20d-42e3-af0c-ad1c5702f6f2" providerId="ADAL" clId="{7F29A978-23DD-B84F-8B5C-3B1D10557231}" dt="2025-03-14T10:50:18.098" v="56" actId="1076"/>
        <pc:sldMkLst>
          <pc:docMk/>
          <pc:sldMk cId="2533405" sldId="883"/>
        </pc:sldMkLst>
        <pc:spChg chg="mod">
          <ac:chgData name="Paolo Castracane" userId="79409e68-a20d-42e3-af0c-ad1c5702f6f2" providerId="ADAL" clId="{7F29A978-23DD-B84F-8B5C-3B1D10557231}" dt="2025-03-14T10:50:18.098" v="56" actId="1076"/>
          <ac:spMkLst>
            <pc:docMk/>
            <pc:sldMk cId="2533405" sldId="883"/>
            <ac:spMk id="2" creationId="{455AB1E0-D8F1-54B2-27C9-1BA120AD6BE4}"/>
          </ac:spMkLst>
        </pc:spChg>
        <pc:spChg chg="mod">
          <ac:chgData name="Paolo Castracane" userId="79409e68-a20d-42e3-af0c-ad1c5702f6f2" providerId="ADAL" clId="{7F29A978-23DD-B84F-8B5C-3B1D10557231}" dt="2025-03-14T10:50:15.173" v="55" actId="13926"/>
          <ac:spMkLst>
            <pc:docMk/>
            <pc:sldMk cId="2533405" sldId="883"/>
            <ac:spMk id="3" creationId="{782488AB-5288-7324-D5FC-B7F5951E1333}"/>
          </ac:spMkLst>
        </pc:spChg>
      </pc:sldChg>
      <pc:sldChg chg="addSp delSp modSp new mod">
        <pc:chgData name="Paolo Castracane" userId="79409e68-a20d-42e3-af0c-ad1c5702f6f2" providerId="ADAL" clId="{7F29A978-23DD-B84F-8B5C-3B1D10557231}" dt="2025-03-15T11:07:32.739" v="71" actId="1076"/>
        <pc:sldMkLst>
          <pc:docMk/>
          <pc:sldMk cId="657713711" sldId="884"/>
        </pc:sldMkLst>
        <pc:spChg chg="del">
          <ac:chgData name="Paolo Castracane" userId="79409e68-a20d-42e3-af0c-ad1c5702f6f2" providerId="ADAL" clId="{7F29A978-23DD-B84F-8B5C-3B1D10557231}" dt="2025-03-15T11:05:58.784" v="58"/>
          <ac:spMkLst>
            <pc:docMk/>
            <pc:sldMk cId="657713711" sldId="884"/>
            <ac:spMk id="2" creationId="{5C7A5756-9361-FDC2-40AF-1F8B46C8F4C8}"/>
          </ac:spMkLst>
        </pc:spChg>
        <pc:spChg chg="del">
          <ac:chgData name="Paolo Castracane" userId="79409e68-a20d-42e3-af0c-ad1c5702f6f2" providerId="ADAL" clId="{7F29A978-23DD-B84F-8B5C-3B1D10557231}" dt="2025-03-15T11:06:16.739" v="69" actId="478"/>
          <ac:spMkLst>
            <pc:docMk/>
            <pc:sldMk cId="657713711" sldId="884"/>
            <ac:spMk id="3" creationId="{78DE6A2A-88AD-9527-368F-A935630D63B4}"/>
          </ac:spMkLst>
        </pc:spChg>
        <pc:spChg chg="add mod">
          <ac:chgData name="Paolo Castracane" userId="79409e68-a20d-42e3-af0c-ad1c5702f6f2" providerId="ADAL" clId="{7F29A978-23DD-B84F-8B5C-3B1D10557231}" dt="2025-03-15T11:06:12.882" v="68" actId="20577"/>
          <ac:spMkLst>
            <pc:docMk/>
            <pc:sldMk cId="657713711" sldId="884"/>
            <ac:spMk id="4" creationId="{76D4B0B4-FB8E-B34B-A72D-54218FC178E8}"/>
          </ac:spMkLst>
        </pc:spChg>
        <pc:graphicFrameChg chg="add mod">
          <ac:chgData name="Paolo Castracane" userId="79409e68-a20d-42e3-af0c-ad1c5702f6f2" providerId="ADAL" clId="{7F29A978-23DD-B84F-8B5C-3B1D10557231}" dt="2025-03-15T11:07:32.739" v="71" actId="1076"/>
          <ac:graphicFrameMkLst>
            <pc:docMk/>
            <pc:sldMk cId="657713711" sldId="884"/>
            <ac:graphicFrameMk id="5" creationId="{976C25E3-12C3-BBAE-CF69-48154F4E0363}"/>
          </ac:graphicFrameMkLst>
        </pc:graphicFrameChg>
      </pc:sldChg>
      <pc:sldChg chg="addSp modSp new mod chgLayout">
        <pc:chgData name="Paolo Castracane" userId="79409e68-a20d-42e3-af0c-ad1c5702f6f2" providerId="ADAL" clId="{7F29A978-23DD-B84F-8B5C-3B1D10557231}" dt="2025-03-16T15:43:38.983" v="424" actId="1076"/>
        <pc:sldMkLst>
          <pc:docMk/>
          <pc:sldMk cId="3211487909" sldId="885"/>
        </pc:sldMkLst>
        <pc:spChg chg="add mod">
          <ac:chgData name="Paolo Castracane" userId="79409e68-a20d-42e3-af0c-ad1c5702f6f2" providerId="ADAL" clId="{7F29A978-23DD-B84F-8B5C-3B1D10557231}" dt="2025-03-16T15:00:22.426" v="393" actId="5793"/>
          <ac:spMkLst>
            <pc:docMk/>
            <pc:sldMk cId="3211487909" sldId="885"/>
            <ac:spMk id="4" creationId="{FF678C46-0483-BF90-8003-E400B3AAFB23}"/>
          </ac:spMkLst>
        </pc:spChg>
        <pc:spChg chg="add mod">
          <ac:chgData name="Paolo Castracane" userId="79409e68-a20d-42e3-af0c-ad1c5702f6f2" providerId="ADAL" clId="{7F29A978-23DD-B84F-8B5C-3B1D10557231}" dt="2025-03-16T15:43:38.983" v="424" actId="1076"/>
          <ac:spMkLst>
            <pc:docMk/>
            <pc:sldMk cId="3211487909" sldId="885"/>
            <ac:spMk id="5" creationId="{9EFC4480-341D-2125-7259-385FA9C5E9A8}"/>
          </ac:spMkLst>
        </pc:spChg>
        <pc:picChg chg="add mod">
          <ac:chgData name="Paolo Castracane" userId="79409e68-a20d-42e3-af0c-ad1c5702f6f2" providerId="ADAL" clId="{7F29A978-23DD-B84F-8B5C-3B1D10557231}" dt="2025-03-16T15:43:22.826" v="422" actId="14100"/>
          <ac:picMkLst>
            <pc:docMk/>
            <pc:sldMk cId="3211487909" sldId="885"/>
            <ac:picMk id="3" creationId="{E54CB16B-6837-F306-8B5A-C5DBF440A5FB}"/>
          </ac:picMkLst>
        </pc:picChg>
      </pc:sldChg>
    </pc:docChg>
  </pc:docChgLst>
  <pc:docChgLst>
    <pc:chgData name="Paolo Castracane" userId="79409e68-a20d-42e3-af0c-ad1c5702f6f2" providerId="ADAL" clId="{D48D08E4-2640-334F-ACFB-53C8E4292D43}"/>
    <pc:docChg chg="undo custSel addSld modSld">
      <pc:chgData name="Paolo Castracane" userId="79409e68-a20d-42e3-af0c-ad1c5702f6f2" providerId="ADAL" clId="{D48D08E4-2640-334F-ACFB-53C8E4292D43}" dt="2025-03-10T09:18:07.418" v="119" actId="207"/>
      <pc:docMkLst>
        <pc:docMk/>
      </pc:docMkLst>
      <pc:sldChg chg="modSp mod">
        <pc:chgData name="Paolo Castracane" userId="79409e68-a20d-42e3-af0c-ad1c5702f6f2" providerId="ADAL" clId="{D48D08E4-2640-334F-ACFB-53C8E4292D43}" dt="2025-03-10T09:12:05.053" v="98" actId="692"/>
        <pc:sldMkLst>
          <pc:docMk/>
          <pc:sldMk cId="994821132" sldId="880"/>
        </pc:sldMkLst>
        <pc:spChg chg="mod">
          <ac:chgData name="Paolo Castracane" userId="79409e68-a20d-42e3-af0c-ad1c5702f6f2" providerId="ADAL" clId="{D48D08E4-2640-334F-ACFB-53C8E4292D43}" dt="2025-03-10T09:12:05.053" v="98" actId="692"/>
          <ac:spMkLst>
            <pc:docMk/>
            <pc:sldMk cId="994821132" sldId="880"/>
            <ac:spMk id="2" creationId="{E2AE1592-8C3D-245D-C35E-246F39ECA000}"/>
          </ac:spMkLst>
        </pc:spChg>
        <pc:spChg chg="mod">
          <ac:chgData name="Paolo Castracane" userId="79409e68-a20d-42e3-af0c-ad1c5702f6f2" providerId="ADAL" clId="{D48D08E4-2640-334F-ACFB-53C8E4292D43}" dt="2025-03-10T09:11:17.675" v="90" actId="21"/>
          <ac:spMkLst>
            <pc:docMk/>
            <pc:sldMk cId="994821132" sldId="880"/>
            <ac:spMk id="3" creationId="{9D514479-ED65-64CF-DD42-EDCB2A306114}"/>
          </ac:spMkLst>
        </pc:spChg>
      </pc:sldChg>
      <pc:sldChg chg="addSp modSp new mod">
        <pc:chgData name="Paolo Castracane" userId="79409e68-a20d-42e3-af0c-ad1c5702f6f2" providerId="ADAL" clId="{D48D08E4-2640-334F-ACFB-53C8E4292D43}" dt="2025-03-10T09:18:07.418" v="119" actId="207"/>
        <pc:sldMkLst>
          <pc:docMk/>
          <pc:sldMk cId="1913189180" sldId="882"/>
        </pc:sldMkLst>
        <pc:spChg chg="mod">
          <ac:chgData name="Paolo Castracane" userId="79409e68-a20d-42e3-af0c-ad1c5702f6f2" providerId="ADAL" clId="{D48D08E4-2640-334F-ACFB-53C8E4292D43}" dt="2025-03-10T09:18:07.418" v="119" actId="207"/>
          <ac:spMkLst>
            <pc:docMk/>
            <pc:sldMk cId="1913189180" sldId="882"/>
            <ac:spMk id="3" creationId="{62C97E85-07AA-F1EA-AB54-6CA100588A0C}"/>
          </ac:spMkLst>
        </pc:spChg>
        <pc:spChg chg="add mod">
          <ac:chgData name="Paolo Castracane" userId="79409e68-a20d-42e3-af0c-ad1c5702f6f2" providerId="ADAL" clId="{D48D08E4-2640-334F-ACFB-53C8E4292D43}" dt="2025-03-10T09:12:27.083" v="99"/>
          <ac:spMkLst>
            <pc:docMk/>
            <pc:sldMk cId="1913189180" sldId="882"/>
            <ac:spMk id="4" creationId="{3DBB0DFF-5150-1FDF-2802-950F1C2BF989}"/>
          </ac:spMkLst>
        </pc:spChg>
      </pc:sldChg>
    </pc:docChg>
  </pc:docChgLst>
  <pc:docChgLst>
    <pc:chgData name="Paolo Castracane" userId="79409e68-a20d-42e3-af0c-ad1c5702f6f2" providerId="ADAL" clId="{95671AEE-F93B-BE48-A7C7-A35F2F29D61B}"/>
    <pc:docChg chg="custSel addSld delSld modSld sldOrd">
      <pc:chgData name="Paolo Castracane" userId="79409e68-a20d-42e3-af0c-ad1c5702f6f2" providerId="ADAL" clId="{95671AEE-F93B-BE48-A7C7-A35F2F29D61B}" dt="2025-02-26T16:58:39.907" v="247" actId="1076"/>
      <pc:docMkLst>
        <pc:docMk/>
      </pc:docMkLst>
      <pc:sldChg chg="add">
        <pc:chgData name="Paolo Castracane" userId="79409e68-a20d-42e3-af0c-ad1c5702f6f2" providerId="ADAL" clId="{95671AEE-F93B-BE48-A7C7-A35F2F29D61B}" dt="2025-02-26T16:57:50.555" v="211"/>
        <pc:sldMkLst>
          <pc:docMk/>
          <pc:sldMk cId="262181023" sldId="257"/>
        </pc:sldMkLst>
      </pc:sldChg>
      <pc:sldChg chg="add del">
        <pc:chgData name="Paolo Castracane" userId="79409e68-a20d-42e3-af0c-ad1c5702f6f2" providerId="ADAL" clId="{95671AEE-F93B-BE48-A7C7-A35F2F29D61B}" dt="2025-02-26T16:17:28.877" v="7"/>
        <pc:sldMkLst>
          <pc:docMk/>
          <pc:sldMk cId="2520627082" sldId="260"/>
        </pc:sldMkLst>
      </pc:sldChg>
      <pc:sldChg chg="modSp add del mod">
        <pc:chgData name="Paolo Castracane" userId="79409e68-a20d-42e3-af0c-ad1c5702f6f2" providerId="ADAL" clId="{95671AEE-F93B-BE48-A7C7-A35F2F29D61B}" dt="2025-02-26T16:51:40.203" v="210" actId="20577"/>
        <pc:sldMkLst>
          <pc:docMk/>
          <pc:sldMk cId="143241758" sldId="261"/>
        </pc:sldMkLst>
        <pc:spChg chg="mod">
          <ac:chgData name="Paolo Castracane" userId="79409e68-a20d-42e3-af0c-ad1c5702f6f2" providerId="ADAL" clId="{95671AEE-F93B-BE48-A7C7-A35F2F29D61B}" dt="2025-02-26T16:51:40.203" v="210" actId="20577"/>
          <ac:spMkLst>
            <pc:docMk/>
            <pc:sldMk cId="143241758" sldId="261"/>
            <ac:spMk id="2" creationId="{1D7A54E4-96E3-DF3B-9706-7D9FA8C31F18}"/>
          </ac:spMkLst>
        </pc:spChg>
      </pc:sldChg>
      <pc:sldChg chg="add del">
        <pc:chgData name="Paolo Castracane" userId="79409e68-a20d-42e3-af0c-ad1c5702f6f2" providerId="ADAL" clId="{95671AEE-F93B-BE48-A7C7-A35F2F29D61B}" dt="2025-02-26T16:17:28.877" v="7"/>
        <pc:sldMkLst>
          <pc:docMk/>
          <pc:sldMk cId="1879910250" sldId="262"/>
        </pc:sldMkLst>
      </pc:sldChg>
      <pc:sldChg chg="add del">
        <pc:chgData name="Paolo Castracane" userId="79409e68-a20d-42e3-af0c-ad1c5702f6f2" providerId="ADAL" clId="{95671AEE-F93B-BE48-A7C7-A35F2F29D61B}" dt="2025-02-26T16:17:28.877" v="7"/>
        <pc:sldMkLst>
          <pc:docMk/>
          <pc:sldMk cId="1269759975" sldId="263"/>
        </pc:sldMkLst>
      </pc:sldChg>
      <pc:sldChg chg="add">
        <pc:chgData name="Paolo Castracane" userId="79409e68-a20d-42e3-af0c-ad1c5702f6f2" providerId="ADAL" clId="{95671AEE-F93B-BE48-A7C7-A35F2F29D61B}" dt="2025-02-26T16:57:50.555" v="211"/>
        <pc:sldMkLst>
          <pc:docMk/>
          <pc:sldMk cId="3341622509" sldId="266"/>
        </pc:sldMkLst>
      </pc:sldChg>
      <pc:sldChg chg="add">
        <pc:chgData name="Paolo Castracane" userId="79409e68-a20d-42e3-af0c-ad1c5702f6f2" providerId="ADAL" clId="{95671AEE-F93B-BE48-A7C7-A35F2F29D61B}" dt="2025-02-26T16:57:50.555" v="211"/>
        <pc:sldMkLst>
          <pc:docMk/>
          <pc:sldMk cId="3235133912" sldId="267"/>
        </pc:sldMkLst>
      </pc:sldChg>
      <pc:sldChg chg="add">
        <pc:chgData name="Paolo Castracane" userId="79409e68-a20d-42e3-af0c-ad1c5702f6f2" providerId="ADAL" clId="{95671AEE-F93B-BE48-A7C7-A35F2F29D61B}" dt="2025-02-26T16:57:50.555" v="211"/>
        <pc:sldMkLst>
          <pc:docMk/>
          <pc:sldMk cId="1988704036" sldId="268"/>
        </pc:sldMkLst>
      </pc:sldChg>
      <pc:sldChg chg="add">
        <pc:chgData name="Paolo Castracane" userId="79409e68-a20d-42e3-af0c-ad1c5702f6f2" providerId="ADAL" clId="{95671AEE-F93B-BE48-A7C7-A35F2F29D61B}" dt="2025-02-26T16:57:50.555" v="211"/>
        <pc:sldMkLst>
          <pc:docMk/>
          <pc:sldMk cId="1246163832" sldId="269"/>
        </pc:sldMkLst>
      </pc:sldChg>
      <pc:sldChg chg="addSp delSp mod">
        <pc:chgData name="Paolo Castracane" userId="79409e68-a20d-42e3-af0c-ad1c5702f6f2" providerId="ADAL" clId="{95671AEE-F93B-BE48-A7C7-A35F2F29D61B}" dt="2025-02-26T16:50:21.848" v="149" actId="478"/>
        <pc:sldMkLst>
          <pc:docMk/>
          <pc:sldMk cId="3651795663" sldId="271"/>
        </pc:sldMkLst>
        <pc:spChg chg="add del">
          <ac:chgData name="Paolo Castracane" userId="79409e68-a20d-42e3-af0c-ad1c5702f6f2" providerId="ADAL" clId="{95671AEE-F93B-BE48-A7C7-A35F2F29D61B}" dt="2025-02-26T16:50:21.848" v="149" actId="478"/>
          <ac:spMkLst>
            <pc:docMk/>
            <pc:sldMk cId="3651795663" sldId="271"/>
            <ac:spMk id="4" creationId="{7605BDEE-F6BD-03E8-EE70-E010C79A1B0F}"/>
          </ac:spMkLst>
        </pc:spChg>
      </pc:sldChg>
      <pc:sldChg chg="add">
        <pc:chgData name="Paolo Castracane" userId="79409e68-a20d-42e3-af0c-ad1c5702f6f2" providerId="ADAL" clId="{95671AEE-F93B-BE48-A7C7-A35F2F29D61B}" dt="2025-02-26T16:57:50.555" v="211"/>
        <pc:sldMkLst>
          <pc:docMk/>
          <pc:sldMk cId="1708968114" sldId="272"/>
        </pc:sldMkLst>
      </pc:sldChg>
      <pc:sldChg chg="add">
        <pc:chgData name="Paolo Castracane" userId="79409e68-a20d-42e3-af0c-ad1c5702f6f2" providerId="ADAL" clId="{95671AEE-F93B-BE48-A7C7-A35F2F29D61B}" dt="2025-02-26T16:57:50.555" v="211"/>
        <pc:sldMkLst>
          <pc:docMk/>
          <pc:sldMk cId="3874607819" sldId="273"/>
        </pc:sldMkLst>
      </pc:sldChg>
      <pc:sldChg chg="add">
        <pc:chgData name="Paolo Castracane" userId="79409e68-a20d-42e3-af0c-ad1c5702f6f2" providerId="ADAL" clId="{95671AEE-F93B-BE48-A7C7-A35F2F29D61B}" dt="2025-02-26T16:57:50.555" v="211"/>
        <pc:sldMkLst>
          <pc:docMk/>
          <pc:sldMk cId="2048431291" sldId="274"/>
        </pc:sldMkLst>
      </pc:sldChg>
      <pc:sldChg chg="add">
        <pc:chgData name="Paolo Castracane" userId="79409e68-a20d-42e3-af0c-ad1c5702f6f2" providerId="ADAL" clId="{95671AEE-F93B-BE48-A7C7-A35F2F29D61B}" dt="2025-02-26T16:57:50.555" v="211"/>
        <pc:sldMkLst>
          <pc:docMk/>
          <pc:sldMk cId="3192802502" sldId="283"/>
        </pc:sldMkLst>
      </pc:sldChg>
      <pc:sldChg chg="del">
        <pc:chgData name="Paolo Castracane" userId="79409e68-a20d-42e3-af0c-ad1c5702f6f2" providerId="ADAL" clId="{95671AEE-F93B-BE48-A7C7-A35F2F29D61B}" dt="2025-02-26T16:49:35.221" v="148" actId="2696"/>
        <pc:sldMkLst>
          <pc:docMk/>
          <pc:sldMk cId="4265551853" sldId="704"/>
        </pc:sldMkLst>
      </pc:sldChg>
      <pc:sldChg chg="modSp mod">
        <pc:chgData name="Paolo Castracane" userId="79409e68-a20d-42e3-af0c-ad1c5702f6f2" providerId="ADAL" clId="{95671AEE-F93B-BE48-A7C7-A35F2F29D61B}" dt="2025-02-26T16:11:57.917" v="3" actId="20577"/>
        <pc:sldMkLst>
          <pc:docMk/>
          <pc:sldMk cId="238456059" sldId="733"/>
        </pc:sldMkLst>
        <pc:spChg chg="mod">
          <ac:chgData name="Paolo Castracane" userId="79409e68-a20d-42e3-af0c-ad1c5702f6f2" providerId="ADAL" clId="{95671AEE-F93B-BE48-A7C7-A35F2F29D61B}" dt="2025-02-26T16:11:57.917" v="3" actId="20577"/>
          <ac:spMkLst>
            <pc:docMk/>
            <pc:sldMk cId="238456059" sldId="733"/>
            <ac:spMk id="6" creationId="{7B919EA6-277B-88CD-4949-45A350460C73}"/>
          </ac:spMkLst>
        </pc:spChg>
      </pc:sldChg>
      <pc:sldChg chg="del">
        <pc:chgData name="Paolo Castracane" userId="79409e68-a20d-42e3-af0c-ad1c5702f6f2" providerId="ADAL" clId="{95671AEE-F93B-BE48-A7C7-A35F2F29D61B}" dt="2025-02-26T16:20:21.746" v="8" actId="2696"/>
        <pc:sldMkLst>
          <pc:docMk/>
          <pc:sldMk cId="3297240100" sldId="837"/>
        </pc:sldMkLst>
      </pc:sldChg>
      <pc:sldChg chg="del">
        <pc:chgData name="Paolo Castracane" userId="79409e68-a20d-42e3-af0c-ad1c5702f6f2" providerId="ADAL" clId="{95671AEE-F93B-BE48-A7C7-A35F2F29D61B}" dt="2025-02-26T16:20:21.746" v="8" actId="2696"/>
        <pc:sldMkLst>
          <pc:docMk/>
          <pc:sldMk cId="2363277616" sldId="838"/>
        </pc:sldMkLst>
      </pc:sldChg>
      <pc:sldChg chg="del">
        <pc:chgData name="Paolo Castracane" userId="79409e68-a20d-42e3-af0c-ad1c5702f6f2" providerId="ADAL" clId="{95671AEE-F93B-BE48-A7C7-A35F2F29D61B}" dt="2025-02-26T16:20:21.746" v="8" actId="2696"/>
        <pc:sldMkLst>
          <pc:docMk/>
          <pc:sldMk cId="1491124678" sldId="840"/>
        </pc:sldMkLst>
      </pc:sldChg>
      <pc:sldChg chg="del">
        <pc:chgData name="Paolo Castracane" userId="79409e68-a20d-42e3-af0c-ad1c5702f6f2" providerId="ADAL" clId="{95671AEE-F93B-BE48-A7C7-A35F2F29D61B}" dt="2025-02-26T16:20:21.746" v="8" actId="2696"/>
        <pc:sldMkLst>
          <pc:docMk/>
          <pc:sldMk cId="2193693565" sldId="841"/>
        </pc:sldMkLst>
      </pc:sldChg>
      <pc:sldChg chg="del">
        <pc:chgData name="Paolo Castracane" userId="79409e68-a20d-42e3-af0c-ad1c5702f6f2" providerId="ADAL" clId="{95671AEE-F93B-BE48-A7C7-A35F2F29D61B}" dt="2025-02-26T16:20:21.746" v="8" actId="2696"/>
        <pc:sldMkLst>
          <pc:docMk/>
          <pc:sldMk cId="2082088960" sldId="842"/>
        </pc:sldMkLst>
      </pc:sldChg>
      <pc:sldChg chg="addSp delSp modSp mod ord">
        <pc:chgData name="Paolo Castracane" userId="79409e68-a20d-42e3-af0c-ad1c5702f6f2" providerId="ADAL" clId="{95671AEE-F93B-BE48-A7C7-A35F2F29D61B}" dt="2025-02-26T16:48:58.199" v="147" actId="20578"/>
        <pc:sldMkLst>
          <pc:docMk/>
          <pc:sldMk cId="4075393321" sldId="843"/>
        </pc:sldMkLst>
        <pc:spChg chg="mod">
          <ac:chgData name="Paolo Castracane" userId="79409e68-a20d-42e3-af0c-ad1c5702f6f2" providerId="ADAL" clId="{95671AEE-F93B-BE48-A7C7-A35F2F29D61B}" dt="2025-02-26T16:20:41.793" v="14" actId="20577"/>
          <ac:spMkLst>
            <pc:docMk/>
            <pc:sldMk cId="4075393321" sldId="843"/>
            <ac:spMk id="5" creationId="{64E3D041-8CFA-9B80-0238-7944713BC679}"/>
          </ac:spMkLst>
        </pc:spChg>
        <pc:spChg chg="mod">
          <ac:chgData name="Paolo Castracane" userId="79409e68-a20d-42e3-af0c-ad1c5702f6f2" providerId="ADAL" clId="{95671AEE-F93B-BE48-A7C7-A35F2F29D61B}" dt="2025-02-26T16:35:13.249" v="45" actId="20577"/>
          <ac:spMkLst>
            <pc:docMk/>
            <pc:sldMk cId="4075393321" sldId="843"/>
            <ac:spMk id="8" creationId="{11DEBBBD-95BD-B5C5-A8A7-A2E0F7107230}"/>
          </ac:spMkLst>
        </pc:spChg>
        <pc:picChg chg="add mod">
          <ac:chgData name="Paolo Castracane" userId="79409e68-a20d-42e3-af0c-ad1c5702f6f2" providerId="ADAL" clId="{95671AEE-F93B-BE48-A7C7-A35F2F29D61B}" dt="2025-02-26T16:34:11.570" v="41" actId="1076"/>
          <ac:picMkLst>
            <pc:docMk/>
            <pc:sldMk cId="4075393321" sldId="843"/>
            <ac:picMk id="3" creationId="{DBB34441-F9C8-1D6F-D614-2F8A2C160E88}"/>
          </ac:picMkLst>
        </pc:picChg>
        <pc:picChg chg="del">
          <ac:chgData name="Paolo Castracane" userId="79409e68-a20d-42e3-af0c-ad1c5702f6f2" providerId="ADAL" clId="{95671AEE-F93B-BE48-A7C7-A35F2F29D61B}" dt="2025-02-26T16:30:23.981" v="18" actId="478"/>
          <ac:picMkLst>
            <pc:docMk/>
            <pc:sldMk cId="4075393321" sldId="843"/>
            <ac:picMk id="6" creationId="{9AA199E5-1C4C-B43D-8216-D42B0D483F26}"/>
          </ac:picMkLst>
        </pc:picChg>
        <pc:picChg chg="del">
          <ac:chgData name="Paolo Castracane" userId="79409e68-a20d-42e3-af0c-ad1c5702f6f2" providerId="ADAL" clId="{95671AEE-F93B-BE48-A7C7-A35F2F29D61B}" dt="2025-02-26T16:30:24.923" v="19" actId="478"/>
          <ac:picMkLst>
            <pc:docMk/>
            <pc:sldMk cId="4075393321" sldId="843"/>
            <ac:picMk id="7" creationId="{375F826A-ED87-A2AE-0B35-F0C318A01156}"/>
          </ac:picMkLst>
        </pc:picChg>
        <pc:picChg chg="add mod">
          <ac:chgData name="Paolo Castracane" userId="79409e68-a20d-42e3-af0c-ad1c5702f6f2" providerId="ADAL" clId="{95671AEE-F93B-BE48-A7C7-A35F2F29D61B}" dt="2025-02-26T16:34:09.515" v="40" actId="1076"/>
          <ac:picMkLst>
            <pc:docMk/>
            <pc:sldMk cId="4075393321" sldId="843"/>
            <ac:picMk id="10" creationId="{B04DE8C9-5799-BFC1-281A-B1D317441F2B}"/>
          </ac:picMkLst>
        </pc:picChg>
      </pc:sldChg>
      <pc:sldChg chg="addSp delSp modSp mod ord">
        <pc:chgData name="Paolo Castracane" userId="79409e68-a20d-42e3-af0c-ad1c5702f6f2" providerId="ADAL" clId="{95671AEE-F93B-BE48-A7C7-A35F2F29D61B}" dt="2025-02-26T16:48:58.199" v="147" actId="20578"/>
        <pc:sldMkLst>
          <pc:docMk/>
          <pc:sldMk cId="930047672" sldId="844"/>
        </pc:sldMkLst>
        <pc:spChg chg="add mod">
          <ac:chgData name="Paolo Castracane" userId="79409e68-a20d-42e3-af0c-ad1c5702f6f2" providerId="ADAL" clId="{95671AEE-F93B-BE48-A7C7-A35F2F29D61B}" dt="2025-02-26T16:48:03.962" v="146" actId="20577"/>
          <ac:spMkLst>
            <pc:docMk/>
            <pc:sldMk cId="930047672" sldId="844"/>
            <ac:spMk id="7" creationId="{F9AA4603-F398-3A60-D491-A421287DDAE2}"/>
          </ac:spMkLst>
        </pc:spChg>
        <pc:picChg chg="add mod">
          <ac:chgData name="Paolo Castracane" userId="79409e68-a20d-42e3-af0c-ad1c5702f6f2" providerId="ADAL" clId="{95671AEE-F93B-BE48-A7C7-A35F2F29D61B}" dt="2025-02-26T16:46:29.780" v="88" actId="1076"/>
          <ac:picMkLst>
            <pc:docMk/>
            <pc:sldMk cId="930047672" sldId="844"/>
            <ac:picMk id="5" creationId="{85C8141C-27A4-DFEC-1F69-4FCC1728C71D}"/>
          </ac:picMkLst>
        </pc:picChg>
        <pc:picChg chg="del">
          <ac:chgData name="Paolo Castracane" userId="79409e68-a20d-42e3-af0c-ad1c5702f6f2" providerId="ADAL" clId="{95671AEE-F93B-BE48-A7C7-A35F2F29D61B}" dt="2025-02-26T16:42:49.493" v="46" actId="478"/>
          <ac:picMkLst>
            <pc:docMk/>
            <pc:sldMk cId="930047672" sldId="844"/>
            <ac:picMk id="6" creationId="{E0ED4643-282A-E10F-951A-C9366B47DD03}"/>
          </ac:picMkLst>
        </pc:picChg>
        <pc:picChg chg="mod">
          <ac:chgData name="Paolo Castracane" userId="79409e68-a20d-42e3-af0c-ad1c5702f6f2" providerId="ADAL" clId="{95671AEE-F93B-BE48-A7C7-A35F2F29D61B}" dt="2025-02-26T16:46:43.369" v="91" actId="1076"/>
          <ac:picMkLst>
            <pc:docMk/>
            <pc:sldMk cId="930047672" sldId="844"/>
            <ac:picMk id="8" creationId="{E5F9F7C9-5C31-1FEA-B6C4-C0CC3455FF16}"/>
          </ac:picMkLst>
        </pc:picChg>
      </pc:sldChg>
      <pc:sldChg chg="add">
        <pc:chgData name="Paolo Castracane" userId="79409e68-a20d-42e3-af0c-ad1c5702f6f2" providerId="ADAL" clId="{95671AEE-F93B-BE48-A7C7-A35F2F29D61B}" dt="2025-02-26T16:57:50.555" v="211"/>
        <pc:sldMkLst>
          <pc:docMk/>
          <pc:sldMk cId="2137121238" sldId="847"/>
        </pc:sldMkLst>
      </pc:sldChg>
      <pc:sldChg chg="add">
        <pc:chgData name="Paolo Castracane" userId="79409e68-a20d-42e3-af0c-ad1c5702f6f2" providerId="ADAL" clId="{95671AEE-F93B-BE48-A7C7-A35F2F29D61B}" dt="2025-02-26T16:57:50.555" v="211"/>
        <pc:sldMkLst>
          <pc:docMk/>
          <pc:sldMk cId="3838848462" sldId="848"/>
        </pc:sldMkLst>
      </pc:sldChg>
      <pc:sldChg chg="add">
        <pc:chgData name="Paolo Castracane" userId="79409e68-a20d-42e3-af0c-ad1c5702f6f2" providerId="ADAL" clId="{95671AEE-F93B-BE48-A7C7-A35F2F29D61B}" dt="2025-02-26T16:57:50.555" v="211"/>
        <pc:sldMkLst>
          <pc:docMk/>
          <pc:sldMk cId="1810531240" sldId="849"/>
        </pc:sldMkLst>
      </pc:sldChg>
      <pc:sldChg chg="delSp modSp new mod">
        <pc:chgData name="Paolo Castracane" userId="79409e68-a20d-42e3-af0c-ad1c5702f6f2" providerId="ADAL" clId="{95671AEE-F93B-BE48-A7C7-A35F2F29D61B}" dt="2025-02-26T16:58:39.907" v="247" actId="1076"/>
        <pc:sldMkLst>
          <pc:docMk/>
          <pc:sldMk cId="2750247540" sldId="850"/>
        </pc:sldMkLst>
        <pc:spChg chg="del">
          <ac:chgData name="Paolo Castracane" userId="79409e68-a20d-42e3-af0c-ad1c5702f6f2" providerId="ADAL" clId="{95671AEE-F93B-BE48-A7C7-A35F2F29D61B}" dt="2025-02-26T16:58:24.848" v="243" actId="478"/>
          <ac:spMkLst>
            <pc:docMk/>
            <pc:sldMk cId="2750247540" sldId="850"/>
            <ac:spMk id="2" creationId="{848378A8-AC29-4D20-F8E6-9777A72D69D2}"/>
          </ac:spMkLst>
        </pc:spChg>
        <pc:spChg chg="mod">
          <ac:chgData name="Paolo Castracane" userId="79409e68-a20d-42e3-af0c-ad1c5702f6f2" providerId="ADAL" clId="{95671AEE-F93B-BE48-A7C7-A35F2F29D61B}" dt="2025-02-26T16:58:39.907" v="247" actId="1076"/>
          <ac:spMkLst>
            <pc:docMk/>
            <pc:sldMk cId="2750247540" sldId="850"/>
            <ac:spMk id="3" creationId="{8D10D3DC-3510-B060-F2B0-451A637FAF49}"/>
          </ac:spMkLst>
        </pc:spChg>
      </pc:sldChg>
    </pc:docChg>
  </pc:docChgLst>
  <pc:docChgLst>
    <pc:chgData name="Paolo Castracane" userId="79409e68-a20d-42e3-af0c-ad1c5702f6f2" providerId="ADAL" clId="{7B440B58-04A6-D146-A92D-A4D22F1C2B7F}"/>
    <pc:docChg chg="undo custSel addSld delSld modSld delMainMaster modMainMaster">
      <pc:chgData name="Paolo Castracane" userId="79409e68-a20d-42e3-af0c-ad1c5702f6f2" providerId="ADAL" clId="{7B440B58-04A6-D146-A92D-A4D22F1C2B7F}" dt="2025-03-10T08:48:19.487" v="543" actId="20577"/>
      <pc:docMkLst>
        <pc:docMk/>
      </pc:docMkLst>
      <pc:sldChg chg="add del">
        <pc:chgData name="Paolo Castracane" userId="79409e68-a20d-42e3-af0c-ad1c5702f6f2" providerId="ADAL" clId="{7B440B58-04A6-D146-A92D-A4D22F1C2B7F}" dt="2025-03-07T16:31:08.378" v="81"/>
        <pc:sldMkLst>
          <pc:docMk/>
          <pc:sldMk cId="2633121542" sldId="258"/>
        </pc:sldMkLst>
      </pc:sldChg>
      <pc:sldChg chg="addSp delSp modSp add mod modNotes">
        <pc:chgData name="Paolo Castracane" userId="79409e68-a20d-42e3-af0c-ad1c5702f6f2" providerId="ADAL" clId="{7B440B58-04A6-D146-A92D-A4D22F1C2B7F}" dt="2025-03-07T16:26:37.450" v="39" actId="1076"/>
        <pc:sldMkLst>
          <pc:docMk/>
          <pc:sldMk cId="143453519" sldId="682"/>
        </pc:sldMkLst>
        <pc:spChg chg="add mod">
          <ac:chgData name="Paolo Castracane" userId="79409e68-a20d-42e3-af0c-ad1c5702f6f2" providerId="ADAL" clId="{7B440B58-04A6-D146-A92D-A4D22F1C2B7F}" dt="2025-03-07T16:26:37.450" v="39" actId="1076"/>
          <ac:spMkLst>
            <pc:docMk/>
            <pc:sldMk cId="143453519" sldId="682"/>
            <ac:spMk id="2" creationId="{C5C1F0E3-ECDD-9E00-8A33-C69B1C755B9C}"/>
          </ac:spMkLst>
        </pc:spChg>
        <pc:spChg chg="del mod">
          <ac:chgData name="Paolo Castracane" userId="79409e68-a20d-42e3-af0c-ad1c5702f6f2" providerId="ADAL" clId="{7B440B58-04A6-D146-A92D-A4D22F1C2B7F}" dt="2025-03-07T16:25:50.077" v="35" actId="478"/>
          <ac:spMkLst>
            <pc:docMk/>
            <pc:sldMk cId="143453519" sldId="682"/>
            <ac:spMk id="6146" creationId="{00000000-0000-0000-0000-000000000000}"/>
          </ac:spMkLst>
        </pc:spChg>
      </pc:sldChg>
      <pc:sldChg chg="modSp del mod">
        <pc:chgData name="Paolo Castracane" userId="79409e68-a20d-42e3-af0c-ad1c5702f6f2" providerId="ADAL" clId="{7B440B58-04A6-D146-A92D-A4D22F1C2B7F}" dt="2025-03-07T16:26:48.583" v="40" actId="2696"/>
        <pc:sldMkLst>
          <pc:docMk/>
          <pc:sldMk cId="238456059" sldId="733"/>
        </pc:sldMkLst>
        <pc:spChg chg="mod">
          <ac:chgData name="Paolo Castracane" userId="79409e68-a20d-42e3-af0c-ad1c5702f6f2" providerId="ADAL" clId="{7B440B58-04A6-D146-A92D-A4D22F1C2B7F}" dt="2025-03-07T12:00:46.612" v="19" actId="20577"/>
          <ac:spMkLst>
            <pc:docMk/>
            <pc:sldMk cId="238456059" sldId="733"/>
            <ac:spMk id="3" creationId="{3C7D3C1C-C1C2-8F6B-F084-7908EC4EC2FE}"/>
          </ac:spMkLst>
        </pc:spChg>
        <pc:spChg chg="mod">
          <ac:chgData name="Paolo Castracane" userId="79409e68-a20d-42e3-af0c-ad1c5702f6f2" providerId="ADAL" clId="{7B440B58-04A6-D146-A92D-A4D22F1C2B7F}" dt="2025-03-07T12:00:56.568" v="33" actId="20577"/>
          <ac:spMkLst>
            <pc:docMk/>
            <pc:sldMk cId="238456059" sldId="733"/>
            <ac:spMk id="6" creationId="{7B919EA6-277B-88CD-4949-45A350460C73}"/>
          </ac:spMkLst>
        </pc:spChg>
      </pc:sldChg>
      <pc:sldChg chg="modSp mod">
        <pc:chgData name="Paolo Castracane" userId="79409e68-a20d-42e3-af0c-ad1c5702f6f2" providerId="ADAL" clId="{7B440B58-04A6-D146-A92D-A4D22F1C2B7F}" dt="2025-03-10T08:47:46.578" v="508" actId="20577"/>
        <pc:sldMkLst>
          <pc:docMk/>
          <pc:sldMk cId="2911196001" sldId="793"/>
        </pc:sldMkLst>
        <pc:spChg chg="mod">
          <ac:chgData name="Paolo Castracane" userId="79409e68-a20d-42e3-af0c-ad1c5702f6f2" providerId="ADAL" clId="{7B440B58-04A6-D146-A92D-A4D22F1C2B7F}" dt="2025-03-10T08:47:46.578" v="508" actId="20577"/>
          <ac:spMkLst>
            <pc:docMk/>
            <pc:sldMk cId="2911196001" sldId="793"/>
            <ac:spMk id="10" creationId="{CFDBF315-EA3B-3C15-ED8B-84251D1AC41C}"/>
          </ac:spMkLst>
        </pc:spChg>
      </pc:sldChg>
      <pc:sldChg chg="modSp add del mod">
        <pc:chgData name="Paolo Castracane" userId="79409e68-a20d-42e3-af0c-ad1c5702f6f2" providerId="ADAL" clId="{7B440B58-04A6-D146-A92D-A4D22F1C2B7F}" dt="2025-03-07T16:31:08.378" v="81"/>
        <pc:sldMkLst>
          <pc:docMk/>
          <pc:sldMk cId="4203001303" sldId="798"/>
        </pc:sldMkLst>
        <pc:spChg chg="mod">
          <ac:chgData name="Paolo Castracane" userId="79409e68-a20d-42e3-af0c-ad1c5702f6f2" providerId="ADAL" clId="{7B440B58-04A6-D146-A92D-A4D22F1C2B7F}" dt="2025-03-07T16:30:46.254" v="79" actId="20577"/>
          <ac:spMkLst>
            <pc:docMk/>
            <pc:sldMk cId="4203001303" sldId="798"/>
            <ac:spMk id="2" creationId="{EC54E6C6-37E4-4CAA-8F54-454BAFE6B3EB}"/>
          </ac:spMkLst>
        </pc:spChg>
      </pc:sldChg>
      <pc:sldChg chg="add del setBg">
        <pc:chgData name="Paolo Castracane" userId="79409e68-a20d-42e3-af0c-ad1c5702f6f2" providerId="ADAL" clId="{7B440B58-04A6-D146-A92D-A4D22F1C2B7F}" dt="2025-03-07T16:31:08.378" v="81"/>
        <pc:sldMkLst>
          <pc:docMk/>
          <pc:sldMk cId="2602443900" sldId="876"/>
        </pc:sldMkLst>
      </pc:sldChg>
      <pc:sldChg chg="add del setBg">
        <pc:chgData name="Paolo Castracane" userId="79409e68-a20d-42e3-af0c-ad1c5702f6f2" providerId="ADAL" clId="{7B440B58-04A6-D146-A92D-A4D22F1C2B7F}" dt="2025-03-07T16:31:08.378" v="81"/>
        <pc:sldMkLst>
          <pc:docMk/>
          <pc:sldMk cId="2556484920" sldId="877"/>
        </pc:sldMkLst>
      </pc:sldChg>
      <pc:sldChg chg="modSp new mod modNotesTx">
        <pc:chgData name="Paolo Castracane" userId="79409e68-a20d-42e3-af0c-ad1c5702f6f2" providerId="ADAL" clId="{7B440B58-04A6-D146-A92D-A4D22F1C2B7F}" dt="2025-03-10T08:45:16.959" v="404" actId="20577"/>
        <pc:sldMkLst>
          <pc:docMk/>
          <pc:sldMk cId="2394606424" sldId="878"/>
        </pc:sldMkLst>
        <pc:spChg chg="mod">
          <ac:chgData name="Paolo Castracane" userId="79409e68-a20d-42e3-af0c-ad1c5702f6f2" providerId="ADAL" clId="{7B440B58-04A6-D146-A92D-A4D22F1C2B7F}" dt="2025-03-10T08:16:54.729" v="194" actId="20577"/>
          <ac:spMkLst>
            <pc:docMk/>
            <pc:sldMk cId="2394606424" sldId="878"/>
            <ac:spMk id="2" creationId="{0C341963-22A7-BC67-CB04-CC9DBE4A1B34}"/>
          </ac:spMkLst>
        </pc:spChg>
        <pc:spChg chg="mod">
          <ac:chgData name="Paolo Castracane" userId="79409e68-a20d-42e3-af0c-ad1c5702f6f2" providerId="ADAL" clId="{7B440B58-04A6-D146-A92D-A4D22F1C2B7F}" dt="2025-03-10T08:45:16.959" v="404" actId="20577"/>
          <ac:spMkLst>
            <pc:docMk/>
            <pc:sldMk cId="2394606424" sldId="878"/>
            <ac:spMk id="3" creationId="{4F7EA9AD-B374-0D41-3FD6-DF320F18060C}"/>
          </ac:spMkLst>
        </pc:spChg>
      </pc:sldChg>
      <pc:sldChg chg="modSp new mod">
        <pc:chgData name="Paolo Castracane" userId="79409e68-a20d-42e3-af0c-ad1c5702f6f2" providerId="ADAL" clId="{7B440B58-04A6-D146-A92D-A4D22F1C2B7F}" dt="2025-03-10T08:46:54.811" v="467" actId="20577"/>
        <pc:sldMkLst>
          <pc:docMk/>
          <pc:sldMk cId="634904099" sldId="879"/>
        </pc:sldMkLst>
        <pc:spChg chg="mod">
          <ac:chgData name="Paolo Castracane" userId="79409e68-a20d-42e3-af0c-ad1c5702f6f2" providerId="ADAL" clId="{7B440B58-04A6-D146-A92D-A4D22F1C2B7F}" dt="2025-03-10T08:46:54.811" v="467" actId="20577"/>
          <ac:spMkLst>
            <pc:docMk/>
            <pc:sldMk cId="634904099" sldId="879"/>
            <ac:spMk id="2" creationId="{B2162B6C-70B2-D3FA-EA10-1E99244BCF1A}"/>
          </ac:spMkLst>
        </pc:spChg>
      </pc:sldChg>
      <pc:sldChg chg="modSp new mod">
        <pc:chgData name="Paolo Castracane" userId="79409e68-a20d-42e3-af0c-ad1c5702f6f2" providerId="ADAL" clId="{7B440B58-04A6-D146-A92D-A4D22F1C2B7F}" dt="2025-03-10T08:47:22.831" v="507" actId="20577"/>
        <pc:sldMkLst>
          <pc:docMk/>
          <pc:sldMk cId="994821132" sldId="880"/>
        </pc:sldMkLst>
        <pc:spChg chg="mod">
          <ac:chgData name="Paolo Castracane" userId="79409e68-a20d-42e3-af0c-ad1c5702f6f2" providerId="ADAL" clId="{7B440B58-04A6-D146-A92D-A4D22F1C2B7F}" dt="2025-03-10T08:47:22.831" v="507" actId="20577"/>
          <ac:spMkLst>
            <pc:docMk/>
            <pc:sldMk cId="994821132" sldId="880"/>
            <ac:spMk id="2" creationId="{E2AE1592-8C3D-245D-C35E-246F39ECA000}"/>
          </ac:spMkLst>
        </pc:spChg>
      </pc:sldChg>
      <pc:sldChg chg="modSp new mod">
        <pc:chgData name="Paolo Castracane" userId="79409e68-a20d-42e3-af0c-ad1c5702f6f2" providerId="ADAL" clId="{7B440B58-04A6-D146-A92D-A4D22F1C2B7F}" dt="2025-03-10T08:48:19.487" v="543" actId="20577"/>
        <pc:sldMkLst>
          <pc:docMk/>
          <pc:sldMk cId="1223085513" sldId="881"/>
        </pc:sldMkLst>
        <pc:spChg chg="mod">
          <ac:chgData name="Paolo Castracane" userId="79409e68-a20d-42e3-af0c-ad1c5702f6f2" providerId="ADAL" clId="{7B440B58-04A6-D146-A92D-A4D22F1C2B7F}" dt="2025-03-10T08:48:19.487" v="543" actId="20577"/>
          <ac:spMkLst>
            <pc:docMk/>
            <pc:sldMk cId="1223085513" sldId="881"/>
            <ac:spMk id="2" creationId="{B75B6457-D64B-DA57-8B6F-C22C07F61A11}"/>
          </ac:spMkLst>
        </pc:spChg>
      </pc:sldChg>
      <pc:sldChg chg="del">
        <pc:chgData name="Paolo Castracane" userId="79409e68-a20d-42e3-af0c-ad1c5702f6f2" providerId="ADAL" clId="{7B440B58-04A6-D146-A92D-A4D22F1C2B7F}" dt="2025-03-07T10:12:11.493" v="0" actId="2696"/>
        <pc:sldMkLst>
          <pc:docMk/>
          <pc:sldMk cId="3422103021" sldId="953"/>
        </pc:sldMkLst>
      </pc:sldChg>
      <pc:sldChg chg="del">
        <pc:chgData name="Paolo Castracane" userId="79409e68-a20d-42e3-af0c-ad1c5702f6f2" providerId="ADAL" clId="{7B440B58-04A6-D146-A92D-A4D22F1C2B7F}" dt="2025-03-07T10:12:11.493" v="0" actId="2696"/>
        <pc:sldMkLst>
          <pc:docMk/>
          <pc:sldMk cId="2517145095" sldId="2147376129"/>
        </pc:sldMkLst>
      </pc:sldChg>
      <pc:sldChg chg="del">
        <pc:chgData name="Paolo Castracane" userId="79409e68-a20d-42e3-af0c-ad1c5702f6f2" providerId="ADAL" clId="{7B440B58-04A6-D146-A92D-A4D22F1C2B7F}" dt="2025-03-07T10:12:11.493" v="0" actId="2696"/>
        <pc:sldMkLst>
          <pc:docMk/>
          <pc:sldMk cId="552269658" sldId="2147376130"/>
        </pc:sldMkLst>
      </pc:sldChg>
      <pc:sldChg chg="del">
        <pc:chgData name="Paolo Castracane" userId="79409e68-a20d-42e3-af0c-ad1c5702f6f2" providerId="ADAL" clId="{7B440B58-04A6-D146-A92D-A4D22F1C2B7F}" dt="2025-03-07T10:12:11.493" v="0" actId="2696"/>
        <pc:sldMkLst>
          <pc:docMk/>
          <pc:sldMk cId="3473937638" sldId="2147376325"/>
        </pc:sldMkLst>
      </pc:sldChg>
      <pc:sldChg chg="del">
        <pc:chgData name="Paolo Castracane" userId="79409e68-a20d-42e3-af0c-ad1c5702f6f2" providerId="ADAL" clId="{7B440B58-04A6-D146-A92D-A4D22F1C2B7F}" dt="2025-03-07T10:12:11.493" v="0" actId="2696"/>
        <pc:sldMkLst>
          <pc:docMk/>
          <pc:sldMk cId="1359765075" sldId="2147376326"/>
        </pc:sldMkLst>
      </pc:sldChg>
      <pc:sldChg chg="del">
        <pc:chgData name="Paolo Castracane" userId="79409e68-a20d-42e3-af0c-ad1c5702f6f2" providerId="ADAL" clId="{7B440B58-04A6-D146-A92D-A4D22F1C2B7F}" dt="2025-03-07T10:12:11.493" v="0" actId="2696"/>
        <pc:sldMkLst>
          <pc:docMk/>
          <pc:sldMk cId="1260507672" sldId="2147376327"/>
        </pc:sldMkLst>
      </pc:sldChg>
      <pc:sldChg chg="del">
        <pc:chgData name="Paolo Castracane" userId="79409e68-a20d-42e3-af0c-ad1c5702f6f2" providerId="ADAL" clId="{7B440B58-04A6-D146-A92D-A4D22F1C2B7F}" dt="2025-03-07T10:12:11.493" v="0" actId="2696"/>
        <pc:sldMkLst>
          <pc:docMk/>
          <pc:sldMk cId="605864553" sldId="2147376329"/>
        </pc:sldMkLst>
      </pc:sldChg>
      <pc:sldChg chg="del">
        <pc:chgData name="Paolo Castracane" userId="79409e68-a20d-42e3-af0c-ad1c5702f6f2" providerId="ADAL" clId="{7B440B58-04A6-D146-A92D-A4D22F1C2B7F}" dt="2025-03-07T10:12:11.493" v="0" actId="2696"/>
        <pc:sldMkLst>
          <pc:docMk/>
          <pc:sldMk cId="3522733251" sldId="2147376330"/>
        </pc:sldMkLst>
      </pc:sldChg>
      <pc:sldChg chg="del">
        <pc:chgData name="Paolo Castracane" userId="79409e68-a20d-42e3-af0c-ad1c5702f6f2" providerId="ADAL" clId="{7B440B58-04A6-D146-A92D-A4D22F1C2B7F}" dt="2025-03-07T10:12:11.493" v="0" actId="2696"/>
        <pc:sldMkLst>
          <pc:docMk/>
          <pc:sldMk cId="2575436292" sldId="2147376332"/>
        </pc:sldMkLst>
      </pc:sldChg>
      <pc:sldMasterChg chg="delSp modSp modSldLayout">
        <pc:chgData name="Paolo Castracane" userId="79409e68-a20d-42e3-af0c-ad1c5702f6f2" providerId="ADAL" clId="{7B440B58-04A6-D146-A92D-A4D22F1C2B7F}" dt="2025-03-07T16:32:00.028" v="82" actId="478"/>
        <pc:sldMasterMkLst>
          <pc:docMk/>
          <pc:sldMasterMk cId="0" sldId="2147483648"/>
        </pc:sldMasterMkLst>
        <pc:picChg chg="del mod">
          <ac:chgData name="Paolo Castracane" userId="79409e68-a20d-42e3-af0c-ad1c5702f6f2" providerId="ADAL" clId="{7B440B58-04A6-D146-A92D-A4D22F1C2B7F}" dt="2025-03-07T16:29:17.737" v="76" actId="478"/>
          <ac:picMkLst>
            <pc:docMk/>
            <pc:sldMasterMk cId="0" sldId="2147483648"/>
            <ac:picMk id="2" creationId="{DF80D58D-2545-5BE9-7490-70908292D215}"/>
          </ac:picMkLst>
        </pc:picChg>
        <pc:sldLayoutChg chg="delSp modSp mod">
          <pc:chgData name="Paolo Castracane" userId="79409e68-a20d-42e3-af0c-ad1c5702f6f2" providerId="ADAL" clId="{7B440B58-04A6-D146-A92D-A4D22F1C2B7F}" dt="2025-03-07T16:32:00.028" v="82" actId="478"/>
          <pc:sldLayoutMkLst>
            <pc:docMk/>
            <pc:sldMasterMk cId="0" sldId="2147483648"/>
            <pc:sldLayoutMk cId="3087331470" sldId="2147483690"/>
          </pc:sldLayoutMkLst>
          <pc:spChg chg="del">
            <ac:chgData name="Paolo Castracane" userId="79409e68-a20d-42e3-af0c-ad1c5702f6f2" providerId="ADAL" clId="{7B440B58-04A6-D146-A92D-A4D22F1C2B7F}" dt="2025-03-07T16:32:00.028" v="82" actId="478"/>
            <ac:spMkLst>
              <pc:docMk/>
              <pc:sldMasterMk cId="0" sldId="2147483648"/>
              <pc:sldLayoutMk cId="3087331470" sldId="2147483690"/>
              <ac:spMk id="2" creationId="{9EA409D5-0BD1-1043-DB01-EC395169EC62}"/>
            </ac:spMkLst>
          </pc:spChg>
          <pc:picChg chg="mod">
            <ac:chgData name="Paolo Castracane" userId="79409e68-a20d-42e3-af0c-ad1c5702f6f2" providerId="ADAL" clId="{7B440B58-04A6-D146-A92D-A4D22F1C2B7F}" dt="2025-03-07T16:26:16.545" v="37" actId="14100"/>
            <ac:picMkLst>
              <pc:docMk/>
              <pc:sldMasterMk cId="0" sldId="2147483648"/>
              <pc:sldLayoutMk cId="3087331470" sldId="2147483690"/>
              <ac:picMk id="57346" creationId="{00000000-0000-0000-0000-000000000000}"/>
            </ac:picMkLst>
          </pc:picChg>
        </pc:sldLayoutChg>
      </pc:sldMasterChg>
      <pc:sldMasterChg chg="del delSldLayout">
        <pc:chgData name="Paolo Castracane" userId="79409e68-a20d-42e3-af0c-ad1c5702f6f2" providerId="ADAL" clId="{7B440B58-04A6-D146-A92D-A4D22F1C2B7F}" dt="2025-03-07T16:29:05.799" v="54" actId="2696"/>
        <pc:sldMasterMkLst>
          <pc:docMk/>
          <pc:sldMasterMk cId="3362252388" sldId="2147483655"/>
        </pc:sldMasterMkLst>
        <pc:sldLayoutChg chg="del">
          <pc:chgData name="Paolo Castracane" userId="79409e68-a20d-42e3-af0c-ad1c5702f6f2" providerId="ADAL" clId="{7B440B58-04A6-D146-A92D-A4D22F1C2B7F}" dt="2025-03-07T16:29:05.777" v="43" actId="2696"/>
          <pc:sldLayoutMkLst>
            <pc:docMk/>
            <pc:sldMasterMk cId="3362252388" sldId="2147483655"/>
            <pc:sldLayoutMk cId="638479159" sldId="2147483656"/>
          </pc:sldLayoutMkLst>
        </pc:sldLayoutChg>
        <pc:sldLayoutChg chg="del">
          <pc:chgData name="Paolo Castracane" userId="79409e68-a20d-42e3-af0c-ad1c5702f6f2" providerId="ADAL" clId="{7B440B58-04A6-D146-A92D-A4D22F1C2B7F}" dt="2025-03-07T16:29:05.778" v="44" actId="2696"/>
          <pc:sldLayoutMkLst>
            <pc:docMk/>
            <pc:sldMasterMk cId="3362252388" sldId="2147483655"/>
            <pc:sldLayoutMk cId="795647616" sldId="2147483657"/>
          </pc:sldLayoutMkLst>
        </pc:sldLayoutChg>
        <pc:sldLayoutChg chg="del">
          <pc:chgData name="Paolo Castracane" userId="79409e68-a20d-42e3-af0c-ad1c5702f6f2" providerId="ADAL" clId="{7B440B58-04A6-D146-A92D-A4D22F1C2B7F}" dt="2025-03-07T16:29:05.779" v="45" actId="2696"/>
          <pc:sldLayoutMkLst>
            <pc:docMk/>
            <pc:sldMasterMk cId="3362252388" sldId="2147483655"/>
            <pc:sldLayoutMk cId="328890955" sldId="2147483658"/>
          </pc:sldLayoutMkLst>
        </pc:sldLayoutChg>
        <pc:sldLayoutChg chg="del">
          <pc:chgData name="Paolo Castracane" userId="79409e68-a20d-42e3-af0c-ad1c5702f6f2" providerId="ADAL" clId="{7B440B58-04A6-D146-A92D-A4D22F1C2B7F}" dt="2025-03-07T16:29:05.780" v="46" actId="2696"/>
          <pc:sldLayoutMkLst>
            <pc:docMk/>
            <pc:sldMasterMk cId="3362252388" sldId="2147483655"/>
            <pc:sldLayoutMk cId="1262156667" sldId="2147483659"/>
          </pc:sldLayoutMkLst>
        </pc:sldLayoutChg>
        <pc:sldLayoutChg chg="del">
          <pc:chgData name="Paolo Castracane" userId="79409e68-a20d-42e3-af0c-ad1c5702f6f2" providerId="ADAL" clId="{7B440B58-04A6-D146-A92D-A4D22F1C2B7F}" dt="2025-03-07T16:29:05.782" v="47" actId="2696"/>
          <pc:sldLayoutMkLst>
            <pc:docMk/>
            <pc:sldMasterMk cId="3362252388" sldId="2147483655"/>
            <pc:sldLayoutMk cId="3230176980" sldId="2147483660"/>
          </pc:sldLayoutMkLst>
        </pc:sldLayoutChg>
        <pc:sldLayoutChg chg="del">
          <pc:chgData name="Paolo Castracane" userId="79409e68-a20d-42e3-af0c-ad1c5702f6f2" providerId="ADAL" clId="{7B440B58-04A6-D146-A92D-A4D22F1C2B7F}" dt="2025-03-07T16:29:05.782" v="48" actId="2696"/>
          <pc:sldLayoutMkLst>
            <pc:docMk/>
            <pc:sldMasterMk cId="3362252388" sldId="2147483655"/>
            <pc:sldLayoutMk cId="3121006163" sldId="2147483661"/>
          </pc:sldLayoutMkLst>
        </pc:sldLayoutChg>
        <pc:sldLayoutChg chg="del">
          <pc:chgData name="Paolo Castracane" userId="79409e68-a20d-42e3-af0c-ad1c5702f6f2" providerId="ADAL" clId="{7B440B58-04A6-D146-A92D-A4D22F1C2B7F}" dt="2025-03-07T16:29:05.783" v="49" actId="2696"/>
          <pc:sldLayoutMkLst>
            <pc:docMk/>
            <pc:sldMasterMk cId="3362252388" sldId="2147483655"/>
            <pc:sldLayoutMk cId="2324507323" sldId="2147483662"/>
          </pc:sldLayoutMkLst>
        </pc:sldLayoutChg>
        <pc:sldLayoutChg chg="del">
          <pc:chgData name="Paolo Castracane" userId="79409e68-a20d-42e3-af0c-ad1c5702f6f2" providerId="ADAL" clId="{7B440B58-04A6-D146-A92D-A4D22F1C2B7F}" dt="2025-03-07T16:29:05.784" v="50" actId="2696"/>
          <pc:sldLayoutMkLst>
            <pc:docMk/>
            <pc:sldMasterMk cId="3362252388" sldId="2147483655"/>
            <pc:sldLayoutMk cId="3040733131" sldId="2147483663"/>
          </pc:sldLayoutMkLst>
        </pc:sldLayoutChg>
        <pc:sldLayoutChg chg="del">
          <pc:chgData name="Paolo Castracane" userId="79409e68-a20d-42e3-af0c-ad1c5702f6f2" providerId="ADAL" clId="{7B440B58-04A6-D146-A92D-A4D22F1C2B7F}" dt="2025-03-07T16:29:05.785" v="51" actId="2696"/>
          <pc:sldLayoutMkLst>
            <pc:docMk/>
            <pc:sldMasterMk cId="3362252388" sldId="2147483655"/>
            <pc:sldLayoutMk cId="4214690615" sldId="2147483664"/>
          </pc:sldLayoutMkLst>
        </pc:sldLayoutChg>
        <pc:sldLayoutChg chg="del">
          <pc:chgData name="Paolo Castracane" userId="79409e68-a20d-42e3-af0c-ad1c5702f6f2" providerId="ADAL" clId="{7B440B58-04A6-D146-A92D-A4D22F1C2B7F}" dt="2025-03-07T16:29:05.785" v="52" actId="2696"/>
          <pc:sldLayoutMkLst>
            <pc:docMk/>
            <pc:sldMasterMk cId="3362252388" sldId="2147483655"/>
            <pc:sldLayoutMk cId="2445930119" sldId="2147483665"/>
          </pc:sldLayoutMkLst>
        </pc:sldLayoutChg>
        <pc:sldLayoutChg chg="del">
          <pc:chgData name="Paolo Castracane" userId="79409e68-a20d-42e3-af0c-ad1c5702f6f2" providerId="ADAL" clId="{7B440B58-04A6-D146-A92D-A4D22F1C2B7F}" dt="2025-03-07T16:29:05.786" v="53" actId="2696"/>
          <pc:sldLayoutMkLst>
            <pc:docMk/>
            <pc:sldMasterMk cId="3362252388" sldId="2147483655"/>
            <pc:sldLayoutMk cId="3190122147" sldId="2147483666"/>
          </pc:sldLayoutMkLst>
        </pc:sldLayoutChg>
        <pc:sldLayoutChg chg="del">
          <pc:chgData name="Paolo Castracane" userId="79409e68-a20d-42e3-af0c-ad1c5702f6f2" providerId="ADAL" clId="{7B440B58-04A6-D146-A92D-A4D22F1C2B7F}" dt="2025-03-07T10:12:11.493" v="0" actId="2696"/>
          <pc:sldLayoutMkLst>
            <pc:docMk/>
            <pc:sldMasterMk cId="3362252388" sldId="2147483655"/>
            <pc:sldLayoutMk cId="1753925863" sldId="2147483667"/>
          </pc:sldLayoutMkLst>
        </pc:sldLayoutChg>
        <pc:sldLayoutChg chg="del">
          <pc:chgData name="Paolo Castracane" userId="79409e68-a20d-42e3-af0c-ad1c5702f6f2" providerId="ADAL" clId="{7B440B58-04A6-D146-A92D-A4D22F1C2B7F}" dt="2025-03-07T10:12:11.493" v="0" actId="2696"/>
          <pc:sldLayoutMkLst>
            <pc:docMk/>
            <pc:sldMasterMk cId="3362252388" sldId="2147483655"/>
            <pc:sldLayoutMk cId="422601225" sldId="2147483668"/>
          </pc:sldLayoutMkLst>
        </pc:sldLayoutChg>
      </pc:sldMasterChg>
      <pc:sldMasterChg chg="del delSldLayout">
        <pc:chgData name="Paolo Castracane" userId="79409e68-a20d-42e3-af0c-ad1c5702f6f2" providerId="ADAL" clId="{7B440B58-04A6-D146-A92D-A4D22F1C2B7F}" dt="2025-03-07T16:29:05.831" v="74" actId="2696"/>
        <pc:sldMasterMkLst>
          <pc:docMk/>
          <pc:sldMasterMk cId="3564741972" sldId="2147483669"/>
        </pc:sldMasterMkLst>
        <pc:sldLayoutChg chg="del">
          <pc:chgData name="Paolo Castracane" userId="79409e68-a20d-42e3-af0c-ad1c5702f6f2" providerId="ADAL" clId="{7B440B58-04A6-D146-A92D-A4D22F1C2B7F}" dt="2025-03-07T16:29:05.807" v="55" actId="2696"/>
          <pc:sldLayoutMkLst>
            <pc:docMk/>
            <pc:sldMasterMk cId="3564741972" sldId="2147483669"/>
            <pc:sldLayoutMk cId="3078257125" sldId="2147483670"/>
          </pc:sldLayoutMkLst>
        </pc:sldLayoutChg>
        <pc:sldLayoutChg chg="del">
          <pc:chgData name="Paolo Castracane" userId="79409e68-a20d-42e3-af0c-ad1c5702f6f2" providerId="ADAL" clId="{7B440B58-04A6-D146-A92D-A4D22F1C2B7F}" dt="2025-03-07T16:29:05.808" v="56" actId="2696"/>
          <pc:sldLayoutMkLst>
            <pc:docMk/>
            <pc:sldMasterMk cId="3564741972" sldId="2147483669"/>
            <pc:sldLayoutMk cId="3134599715" sldId="2147483671"/>
          </pc:sldLayoutMkLst>
        </pc:sldLayoutChg>
        <pc:sldLayoutChg chg="del">
          <pc:chgData name="Paolo Castracane" userId="79409e68-a20d-42e3-af0c-ad1c5702f6f2" providerId="ADAL" clId="{7B440B58-04A6-D146-A92D-A4D22F1C2B7F}" dt="2025-03-07T16:29:05.809" v="57" actId="2696"/>
          <pc:sldLayoutMkLst>
            <pc:docMk/>
            <pc:sldMasterMk cId="3564741972" sldId="2147483669"/>
            <pc:sldLayoutMk cId="2824058434" sldId="2147483672"/>
          </pc:sldLayoutMkLst>
        </pc:sldLayoutChg>
        <pc:sldLayoutChg chg="del">
          <pc:chgData name="Paolo Castracane" userId="79409e68-a20d-42e3-af0c-ad1c5702f6f2" providerId="ADAL" clId="{7B440B58-04A6-D146-A92D-A4D22F1C2B7F}" dt="2025-03-07T16:29:05.810" v="58" actId="2696"/>
          <pc:sldLayoutMkLst>
            <pc:docMk/>
            <pc:sldMasterMk cId="3564741972" sldId="2147483669"/>
            <pc:sldLayoutMk cId="1137672304" sldId="2147483673"/>
          </pc:sldLayoutMkLst>
        </pc:sldLayoutChg>
        <pc:sldLayoutChg chg="del">
          <pc:chgData name="Paolo Castracane" userId="79409e68-a20d-42e3-af0c-ad1c5702f6f2" providerId="ADAL" clId="{7B440B58-04A6-D146-A92D-A4D22F1C2B7F}" dt="2025-03-07T16:29:05.811" v="59" actId="2696"/>
          <pc:sldLayoutMkLst>
            <pc:docMk/>
            <pc:sldMasterMk cId="3564741972" sldId="2147483669"/>
            <pc:sldLayoutMk cId="1989023949" sldId="2147483674"/>
          </pc:sldLayoutMkLst>
        </pc:sldLayoutChg>
        <pc:sldLayoutChg chg="del">
          <pc:chgData name="Paolo Castracane" userId="79409e68-a20d-42e3-af0c-ad1c5702f6f2" providerId="ADAL" clId="{7B440B58-04A6-D146-A92D-A4D22F1C2B7F}" dt="2025-03-07T16:29:05.818" v="60" actId="2696"/>
          <pc:sldLayoutMkLst>
            <pc:docMk/>
            <pc:sldMasterMk cId="3564741972" sldId="2147483669"/>
            <pc:sldLayoutMk cId="2024802605" sldId="2147483675"/>
          </pc:sldLayoutMkLst>
        </pc:sldLayoutChg>
        <pc:sldLayoutChg chg="del">
          <pc:chgData name="Paolo Castracane" userId="79409e68-a20d-42e3-af0c-ad1c5702f6f2" providerId="ADAL" clId="{7B440B58-04A6-D146-A92D-A4D22F1C2B7F}" dt="2025-03-07T16:29:05.821" v="61" actId="2696"/>
          <pc:sldLayoutMkLst>
            <pc:docMk/>
            <pc:sldMasterMk cId="3564741972" sldId="2147483669"/>
            <pc:sldLayoutMk cId="3076503781" sldId="2147483676"/>
          </pc:sldLayoutMkLst>
        </pc:sldLayoutChg>
        <pc:sldLayoutChg chg="del">
          <pc:chgData name="Paolo Castracane" userId="79409e68-a20d-42e3-af0c-ad1c5702f6f2" providerId="ADAL" clId="{7B440B58-04A6-D146-A92D-A4D22F1C2B7F}" dt="2025-03-07T16:29:05.822" v="62" actId="2696"/>
          <pc:sldLayoutMkLst>
            <pc:docMk/>
            <pc:sldMasterMk cId="3564741972" sldId="2147483669"/>
            <pc:sldLayoutMk cId="3397393473" sldId="2147483677"/>
          </pc:sldLayoutMkLst>
        </pc:sldLayoutChg>
        <pc:sldLayoutChg chg="del">
          <pc:chgData name="Paolo Castracane" userId="79409e68-a20d-42e3-af0c-ad1c5702f6f2" providerId="ADAL" clId="{7B440B58-04A6-D146-A92D-A4D22F1C2B7F}" dt="2025-03-07T16:29:05.823" v="63" actId="2696"/>
          <pc:sldLayoutMkLst>
            <pc:docMk/>
            <pc:sldMasterMk cId="3564741972" sldId="2147483669"/>
            <pc:sldLayoutMk cId="335685053" sldId="2147483678"/>
          </pc:sldLayoutMkLst>
        </pc:sldLayoutChg>
        <pc:sldLayoutChg chg="del">
          <pc:chgData name="Paolo Castracane" userId="79409e68-a20d-42e3-af0c-ad1c5702f6f2" providerId="ADAL" clId="{7B440B58-04A6-D146-A92D-A4D22F1C2B7F}" dt="2025-03-07T16:29:05.824" v="64" actId="2696"/>
          <pc:sldLayoutMkLst>
            <pc:docMk/>
            <pc:sldMasterMk cId="3564741972" sldId="2147483669"/>
            <pc:sldLayoutMk cId="1618634159" sldId="2147483679"/>
          </pc:sldLayoutMkLst>
        </pc:sldLayoutChg>
        <pc:sldLayoutChg chg="del">
          <pc:chgData name="Paolo Castracane" userId="79409e68-a20d-42e3-af0c-ad1c5702f6f2" providerId="ADAL" clId="{7B440B58-04A6-D146-A92D-A4D22F1C2B7F}" dt="2025-03-07T16:29:05.825" v="65" actId="2696"/>
          <pc:sldLayoutMkLst>
            <pc:docMk/>
            <pc:sldMasterMk cId="3564741972" sldId="2147483669"/>
            <pc:sldLayoutMk cId="1781154531" sldId="2147483680"/>
          </pc:sldLayoutMkLst>
        </pc:sldLayoutChg>
        <pc:sldLayoutChg chg="del">
          <pc:chgData name="Paolo Castracane" userId="79409e68-a20d-42e3-af0c-ad1c5702f6f2" providerId="ADAL" clId="{7B440B58-04A6-D146-A92D-A4D22F1C2B7F}" dt="2025-03-07T16:29:05.825" v="66" actId="2696"/>
          <pc:sldLayoutMkLst>
            <pc:docMk/>
            <pc:sldMasterMk cId="3564741972" sldId="2147483669"/>
            <pc:sldLayoutMk cId="1571599266" sldId="2147483681"/>
          </pc:sldLayoutMkLst>
        </pc:sldLayoutChg>
        <pc:sldLayoutChg chg="del">
          <pc:chgData name="Paolo Castracane" userId="79409e68-a20d-42e3-af0c-ad1c5702f6f2" providerId="ADAL" clId="{7B440B58-04A6-D146-A92D-A4D22F1C2B7F}" dt="2025-03-07T16:29:05.826" v="67" actId="2696"/>
          <pc:sldLayoutMkLst>
            <pc:docMk/>
            <pc:sldMasterMk cId="3564741972" sldId="2147483669"/>
            <pc:sldLayoutMk cId="679487300" sldId="2147483682"/>
          </pc:sldLayoutMkLst>
        </pc:sldLayoutChg>
        <pc:sldLayoutChg chg="del">
          <pc:chgData name="Paolo Castracane" userId="79409e68-a20d-42e3-af0c-ad1c5702f6f2" providerId="ADAL" clId="{7B440B58-04A6-D146-A92D-A4D22F1C2B7F}" dt="2025-03-07T16:29:05.826" v="68" actId="2696"/>
          <pc:sldLayoutMkLst>
            <pc:docMk/>
            <pc:sldMasterMk cId="3564741972" sldId="2147483669"/>
            <pc:sldLayoutMk cId="1214675872" sldId="2147483683"/>
          </pc:sldLayoutMkLst>
        </pc:sldLayoutChg>
        <pc:sldLayoutChg chg="del">
          <pc:chgData name="Paolo Castracane" userId="79409e68-a20d-42e3-af0c-ad1c5702f6f2" providerId="ADAL" clId="{7B440B58-04A6-D146-A92D-A4D22F1C2B7F}" dt="2025-03-07T16:29:05.827" v="69" actId="2696"/>
          <pc:sldLayoutMkLst>
            <pc:docMk/>
            <pc:sldMasterMk cId="3564741972" sldId="2147483669"/>
            <pc:sldLayoutMk cId="990875002" sldId="2147483684"/>
          </pc:sldLayoutMkLst>
        </pc:sldLayoutChg>
        <pc:sldLayoutChg chg="del">
          <pc:chgData name="Paolo Castracane" userId="79409e68-a20d-42e3-af0c-ad1c5702f6f2" providerId="ADAL" clId="{7B440B58-04A6-D146-A92D-A4D22F1C2B7F}" dt="2025-03-07T16:29:05.827" v="70" actId="2696"/>
          <pc:sldLayoutMkLst>
            <pc:docMk/>
            <pc:sldMasterMk cId="3564741972" sldId="2147483669"/>
            <pc:sldLayoutMk cId="3135102304" sldId="2147483685"/>
          </pc:sldLayoutMkLst>
        </pc:sldLayoutChg>
        <pc:sldLayoutChg chg="del">
          <pc:chgData name="Paolo Castracane" userId="79409e68-a20d-42e3-af0c-ad1c5702f6f2" providerId="ADAL" clId="{7B440B58-04A6-D146-A92D-A4D22F1C2B7F}" dt="2025-03-07T16:29:05.828" v="71" actId="2696"/>
          <pc:sldLayoutMkLst>
            <pc:docMk/>
            <pc:sldMasterMk cId="3564741972" sldId="2147483669"/>
            <pc:sldLayoutMk cId="2650413850" sldId="2147483686"/>
          </pc:sldLayoutMkLst>
        </pc:sldLayoutChg>
        <pc:sldLayoutChg chg="del">
          <pc:chgData name="Paolo Castracane" userId="79409e68-a20d-42e3-af0c-ad1c5702f6f2" providerId="ADAL" clId="{7B440B58-04A6-D146-A92D-A4D22F1C2B7F}" dt="2025-03-07T10:12:11.493" v="0" actId="2696"/>
          <pc:sldLayoutMkLst>
            <pc:docMk/>
            <pc:sldMasterMk cId="3564741972" sldId="2147483669"/>
            <pc:sldLayoutMk cId="397009039" sldId="2147483687"/>
          </pc:sldLayoutMkLst>
        </pc:sldLayoutChg>
        <pc:sldLayoutChg chg="del">
          <pc:chgData name="Paolo Castracane" userId="79409e68-a20d-42e3-af0c-ad1c5702f6f2" providerId="ADAL" clId="{7B440B58-04A6-D146-A92D-A4D22F1C2B7F}" dt="2025-03-07T16:29:05.829" v="72" actId="2696"/>
          <pc:sldLayoutMkLst>
            <pc:docMk/>
            <pc:sldMasterMk cId="3564741972" sldId="2147483669"/>
            <pc:sldLayoutMk cId="3226377410" sldId="2147483688"/>
          </pc:sldLayoutMkLst>
        </pc:sldLayoutChg>
        <pc:sldLayoutChg chg="del">
          <pc:chgData name="Paolo Castracane" userId="79409e68-a20d-42e3-af0c-ad1c5702f6f2" providerId="ADAL" clId="{7B440B58-04A6-D146-A92D-A4D22F1C2B7F}" dt="2025-03-07T16:29:05.829" v="73" actId="2696"/>
          <pc:sldLayoutMkLst>
            <pc:docMk/>
            <pc:sldMasterMk cId="3564741972" sldId="2147483669"/>
            <pc:sldLayoutMk cId="4174683301" sldId="2147483689"/>
          </pc:sldLayoutMkLst>
        </pc:sldLayoutChg>
      </pc:sldMasterChg>
      <pc:sldMasterChg chg="modSp mod">
        <pc:chgData name="Paolo Castracane" userId="79409e68-a20d-42e3-af0c-ad1c5702f6f2" providerId="ADAL" clId="{7B440B58-04A6-D146-A92D-A4D22F1C2B7F}" dt="2025-03-10T08:16:16.420" v="188" actId="14100"/>
        <pc:sldMasterMkLst>
          <pc:docMk/>
          <pc:sldMasterMk cId="1535669671" sldId="2147483691"/>
        </pc:sldMasterMkLst>
        <pc:picChg chg="mod">
          <ac:chgData name="Paolo Castracane" userId="79409e68-a20d-42e3-af0c-ad1c5702f6f2" providerId="ADAL" clId="{7B440B58-04A6-D146-A92D-A4D22F1C2B7F}" dt="2025-03-10T08:16:16.420" v="188" actId="14100"/>
          <ac:picMkLst>
            <pc:docMk/>
            <pc:sldMasterMk cId="1535669671" sldId="2147483691"/>
            <ac:picMk id="2056"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0488" y="746125"/>
            <a:ext cx="6616700"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406400" y="695325"/>
            <a:ext cx="6197600" cy="3486150"/>
          </a:xfrm>
          <a:ln/>
        </p:spPr>
      </p:sp>
      <p:sp>
        <p:nvSpPr>
          <p:cNvPr id="34820"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48370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pPr>
              <a:defRPr/>
            </a:pPr>
            <a:fld id="{D2E840EC-3661-47EA-B292-7ED791E1B58E}" type="slidenum">
              <a:rPr lang="en-US" smtClean="0"/>
              <a:pPr>
                <a:defRPr/>
              </a:pPr>
              <a:t>15</a:t>
            </a:fld>
            <a:endParaRPr lang="en-US"/>
          </a:p>
        </p:txBody>
      </p:sp>
    </p:spTree>
    <p:extLst>
      <p:ext uri="{BB962C8B-B14F-4D97-AF65-F5344CB8AC3E}">
        <p14:creationId xmlns:p14="http://schemas.microsoft.com/office/powerpoint/2010/main" val="406095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solidFill>
                <a:schemeClr val="tx1"/>
              </a:solidFill>
            </a:endParaRPr>
          </a:p>
        </p:txBody>
      </p:sp>
      <p:sp>
        <p:nvSpPr>
          <p:cNvPr id="4" name="슬라이드 번호 개체 틀 3"/>
          <p:cNvSpPr>
            <a:spLocks noGrp="1"/>
          </p:cNvSpPr>
          <p:nvPr>
            <p:ph type="sldNum" sz="quarter" idx="5"/>
          </p:nvPr>
        </p:nvSpPr>
        <p:spPr/>
        <p:txBody>
          <a:bodyPr/>
          <a:lstStyle/>
          <a:p>
            <a:pPr>
              <a:defRPr/>
            </a:pPr>
            <a:fld id="{D2E840EC-3661-47EA-B292-7ED791E1B58E}" type="slidenum">
              <a:rPr lang="en-US" smtClean="0"/>
              <a:pPr>
                <a:defRPr/>
              </a:pPr>
              <a:t>16</a:t>
            </a:fld>
            <a:endParaRPr lang="en-US"/>
          </a:p>
        </p:txBody>
      </p:sp>
    </p:spTree>
    <p:extLst>
      <p:ext uri="{BB962C8B-B14F-4D97-AF65-F5344CB8AC3E}">
        <p14:creationId xmlns:p14="http://schemas.microsoft.com/office/powerpoint/2010/main" val="248720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スライド イメージ プレースホルダー 1"/>
          <p:cNvSpPr>
            <a:spLocks noGrp="1" noRot="1" noChangeAspect="1"/>
          </p:cNvSpPr>
          <p:nvPr>
            <p:ph type="sldImg"/>
          </p:nvPr>
        </p:nvSpPr>
        <p:spPr/>
      </p:sp>
      <p:sp>
        <p:nvSpPr>
          <p:cNvPr id="1147" name="ノート プレースホルダー 2"/>
          <p:cNvSpPr>
            <a:spLocks noGrp="1"/>
          </p:cNvSpPr>
          <p:nvPr>
            <p:ph type="body" idx="1"/>
          </p:nvPr>
        </p:nvSpPr>
        <p:spPr/>
        <p:txBody>
          <a:bodyPr/>
          <a:lstStyle/>
          <a:p>
            <a:endParaRPr kumimoji="1" lang="ja-JP" altLang="en-US" dirty="0"/>
          </a:p>
        </p:txBody>
      </p:sp>
      <p:sp>
        <p:nvSpPr>
          <p:cNvPr id="1148" name="スライド番号プレースホルダー 3"/>
          <p:cNvSpPr>
            <a:spLocks noGrp="1"/>
          </p:cNvSpPr>
          <p:nvPr>
            <p:ph type="sldNum" sz="quarter" idx="10"/>
          </p:nvPr>
        </p:nvSpPr>
        <p:spPr/>
        <p:txBody>
          <a:bodyPr/>
          <a:lstStyle/>
          <a:p>
            <a:pPr>
              <a:defRPr/>
            </a:pPr>
            <a:fld id="{D2E840EC-3661-47EA-B292-7ED791E1B58E}" type="slidenum">
              <a:rPr lang="en-US" smtClean="0"/>
              <a:pPr>
                <a:defRPr/>
              </a:pPr>
              <a:t>17</a:t>
            </a:fld>
            <a:endParaRPr lang="en-US" dirty="0"/>
          </a:p>
        </p:txBody>
      </p:sp>
    </p:spTree>
    <p:extLst>
      <p:ext uri="{BB962C8B-B14F-4D97-AF65-F5344CB8AC3E}">
        <p14:creationId xmlns:p14="http://schemas.microsoft.com/office/powerpoint/2010/main" val="56181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18</a:t>
            </a:fld>
            <a:endParaRPr lang="en-US"/>
          </a:p>
        </p:txBody>
      </p:sp>
    </p:spTree>
    <p:extLst>
      <p:ext uri="{BB962C8B-B14F-4D97-AF65-F5344CB8AC3E}">
        <p14:creationId xmlns:p14="http://schemas.microsoft.com/office/powerpoint/2010/main" val="414006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2</a:t>
            </a:fld>
            <a:endParaRPr lang="en-US"/>
          </a:p>
        </p:txBody>
      </p:sp>
    </p:spTree>
    <p:extLst>
      <p:ext uri="{BB962C8B-B14F-4D97-AF65-F5344CB8AC3E}">
        <p14:creationId xmlns:p14="http://schemas.microsoft.com/office/powerpoint/2010/main" val="24081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3</a:t>
            </a:fld>
            <a:endParaRPr lang="en-US"/>
          </a:p>
        </p:txBody>
      </p:sp>
    </p:spTree>
    <p:extLst>
      <p:ext uri="{BB962C8B-B14F-4D97-AF65-F5344CB8AC3E}">
        <p14:creationId xmlns:p14="http://schemas.microsoft.com/office/powerpoint/2010/main" val="21621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4527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0672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5" name="Slide Number Placeholder 4"/>
          <p:cNvSpPr>
            <a:spLocks noGrp="1"/>
          </p:cNvSpPr>
          <p:nvPr>
            <p:ph type="sldNum" sz="quarter" idx="5"/>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123812D3-E89D-4B71-A037-BF846B8DE299}"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6</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797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a:p>
            <a:endParaRPr lang="en-IT" dirty="0"/>
          </a:p>
          <a:p>
            <a:endParaRPr lang="en-IT" dirty="0"/>
          </a:p>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10</a:t>
            </a:fld>
            <a:endParaRPr lang="en-US"/>
          </a:p>
        </p:txBody>
      </p:sp>
    </p:spTree>
    <p:extLst>
      <p:ext uri="{BB962C8B-B14F-4D97-AF65-F5344CB8AC3E}">
        <p14:creationId xmlns:p14="http://schemas.microsoft.com/office/powerpoint/2010/main" val="28869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11</a:t>
            </a:fld>
            <a:endParaRPr lang="en-US"/>
          </a:p>
        </p:txBody>
      </p:sp>
    </p:spTree>
    <p:extLst>
      <p:ext uri="{BB962C8B-B14F-4D97-AF65-F5344CB8AC3E}">
        <p14:creationId xmlns:p14="http://schemas.microsoft.com/office/powerpoint/2010/main" val="149147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12</a:t>
            </a:fld>
            <a:endParaRPr lang="en-US"/>
          </a:p>
        </p:txBody>
      </p:sp>
    </p:spTree>
    <p:extLst>
      <p:ext uri="{BB962C8B-B14F-4D97-AF65-F5344CB8AC3E}">
        <p14:creationId xmlns:p14="http://schemas.microsoft.com/office/powerpoint/2010/main" val="177771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654" y="2130426"/>
            <a:ext cx="10041775" cy="14700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989513" y="3886200"/>
            <a:ext cx="822405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8"/>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868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00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04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705603" y="1600206"/>
            <a:ext cx="48885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38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5875" y="1090634"/>
            <a:ext cx="12186138"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990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875" y="1090634"/>
            <a:ext cx="12186138"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8" name="TextBox 7">
            <a:extLst>
              <a:ext uri="{FF2B5EF4-FFF2-40B4-BE49-F238E27FC236}">
                <a16:creationId xmlns:a16="http://schemas.microsoft.com/office/drawing/2014/main" id="{CFDAA704-F8DD-D450-793D-42D7AB1867E4}"/>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84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57"/>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386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036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835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5"/>
            <a:ext cx="2971801"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0404" y="274645"/>
            <a:ext cx="8712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050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59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32628"/>
            <a:ext cx="7772400" cy="667472"/>
          </a:xfrm>
          <a:prstGeom prst="rect">
            <a:avLst/>
          </a:prstGeom>
        </p:spPr>
        <p:txBody>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44"/>
            <a:ext cx="5861538" cy="1933575"/>
          </a:xfrm>
          <a:prstGeom prst="rect">
            <a:avLst/>
          </a:prstGeom>
          <a:noFill/>
        </p:spPr>
      </p:pic>
      <p:sp>
        <p:nvSpPr>
          <p:cNvPr id="2" name="TextBox 1">
            <a:extLst>
              <a:ext uri="{FF2B5EF4-FFF2-40B4-BE49-F238E27FC236}">
                <a16:creationId xmlns:a16="http://schemas.microsoft.com/office/drawing/2014/main" id="{9EA409D5-0BD1-1043-DB01-EC395169EC62}"/>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1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44"/>
            <a:ext cx="5861538" cy="2243131"/>
          </a:xfrm>
          <a:prstGeom prst="rect">
            <a:avLst/>
          </a:prstGeom>
          <a:noFill/>
        </p:spPr>
      </p:pic>
    </p:spTree>
    <p:extLst>
      <p:ext uri="{BB962C8B-B14F-4D97-AF65-F5344CB8AC3E}">
        <p14:creationId xmlns:p14="http://schemas.microsoft.com/office/powerpoint/2010/main" val="308733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91"/>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442912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3165231" y="185739"/>
            <a:ext cx="5861538" cy="1933575"/>
          </a:xfrm>
          <a:prstGeom prst="rect">
            <a:avLst/>
          </a:prstGeom>
          <a:noFill/>
        </p:spPr>
      </p:pic>
    </p:spTree>
    <p:extLst>
      <p:ext uri="{BB962C8B-B14F-4D97-AF65-F5344CB8AC3E}">
        <p14:creationId xmlns:p14="http://schemas.microsoft.com/office/powerpoint/2010/main" val="96503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042"/>
            <a:ext cx="10972800" cy="954087"/>
          </a:xfrm>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447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914400"/>
            <a:ext cx="10972800" cy="525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New Roman" panose="02020603050405020304" pitchFamily="18" charset="0"/>
                <a:cs typeface="Times New Roman" panose="02020603050405020304" pitchFamily="18" charset="0"/>
              </a:defRPr>
            </a:lvl1pPr>
          </a:lstStyle>
          <a:p>
            <a:pPr>
              <a:defRPr/>
            </a:pPr>
            <a:fld id="{47E33C82-C2A6-478E-8FB2-E20C8DB41475}" type="slidenum">
              <a:rPr lang="en-US" smtClean="0"/>
              <a:pPr>
                <a:defRPr/>
              </a:pPr>
              <a:t>‹#›</a:t>
            </a:fld>
            <a:endParaRPr lang="en-US" dirty="0"/>
          </a:p>
        </p:txBody>
      </p:sp>
      <p:sp>
        <p:nvSpPr>
          <p:cNvPr id="1031" name="Rectangle 7"/>
          <p:cNvSpPr>
            <a:spLocks noChangeArrowheads="1"/>
          </p:cNvSpPr>
          <p:nvPr/>
        </p:nvSpPr>
        <p:spPr bwMode="auto">
          <a:xfrm>
            <a:off x="609600" y="1147156"/>
            <a:ext cx="10972800" cy="5177444"/>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3347049" y="6408718"/>
            <a:ext cx="5497902" cy="232756"/>
          </a:xfrm>
          <a:prstGeom prst="rect">
            <a:avLst/>
          </a:prstGeom>
          <a:noFill/>
          <a:ln w="9525">
            <a:noFill/>
            <a:miter lim="800000"/>
            <a:headEnd/>
            <a:tailEnd/>
          </a:ln>
          <a:effectLst/>
        </p:spPr>
        <p:txBody>
          <a:bodyPr/>
          <a:lstStyle/>
          <a:p>
            <a:pPr algn="ctr">
              <a:defRPr/>
            </a:pPr>
            <a:r>
              <a:rPr lang="en-US" sz="1000" b="0" dirty="0"/>
              <a:t>17 – 21 March 2025</a:t>
            </a:r>
            <a:r>
              <a:rPr lang="it-IT" sz="1000" b="0" dirty="0"/>
              <a:t>, GSICS </a:t>
            </a:r>
            <a:r>
              <a:rPr lang="it-IT" sz="1000" b="0" dirty="0" err="1"/>
              <a:t>Annual</a:t>
            </a:r>
            <a:r>
              <a:rPr lang="it-IT" sz="1000" b="0" dirty="0"/>
              <a:t> Meeting (</a:t>
            </a:r>
            <a:r>
              <a:rPr lang="it-IT" sz="1000" b="0" dirty="0" err="1"/>
              <a:t>Hybrid</a:t>
            </a:r>
            <a:r>
              <a:rPr lang="it-IT" sz="1000" b="0" dirty="0"/>
              <a:t>),</a:t>
            </a:r>
            <a:r>
              <a:rPr lang="en-US" sz="1000" b="0" i="0" dirty="0">
                <a:solidFill>
                  <a:srgbClr val="222222"/>
                </a:solidFill>
                <a:effectLst/>
                <a:latin typeface="Arial" panose="020B0604020202020204" pitchFamily="34" charset="0"/>
              </a:rPr>
              <a:t>  Changchun, Jilin Province, China</a:t>
            </a:r>
            <a:r>
              <a:rPr lang="it-IT" sz="1000" b="0" i="0" dirty="0">
                <a:solidFill>
                  <a:srgbClr val="222222"/>
                </a:solidFill>
                <a:effectLst/>
                <a:latin typeface="Arial" panose="020B0604020202020204" pitchFamily="34" charset="0"/>
              </a:rPr>
              <a:t>.</a:t>
            </a:r>
            <a:endParaRPr lang="en-US" sz="1000" b="0" dirty="0"/>
          </a:p>
        </p:txBody>
      </p:sp>
      <p:sp>
        <p:nvSpPr>
          <p:cNvPr id="1035" name="Line 11"/>
          <p:cNvSpPr>
            <a:spLocks noChangeShapeType="1"/>
          </p:cNvSpPr>
          <p:nvPr/>
        </p:nvSpPr>
        <p:spPr bwMode="auto">
          <a:xfrm flipV="1">
            <a:off x="609600" y="6324600"/>
            <a:ext cx="109728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8737600" y="6477001"/>
            <a:ext cx="2844800" cy="244475"/>
          </a:xfrm>
          <a:prstGeom prst="rect">
            <a:avLst/>
          </a:prstGeom>
          <a:noFill/>
          <a:ln w="9525">
            <a:noFill/>
            <a:miter lim="800000"/>
            <a:headEnd/>
            <a:tailEnd/>
          </a:ln>
          <a:effectLst/>
        </p:spPr>
        <p:txBody>
          <a:bodyPr/>
          <a:lstStyle/>
          <a:p>
            <a:pPr algn="r">
              <a:defRPr/>
            </a:pPr>
            <a:endParaRPr lang="en-GB" sz="1400"/>
          </a:p>
        </p:txBody>
      </p:sp>
      <p:sp>
        <p:nvSpPr>
          <p:cNvPr id="10" name="Rectangle 8"/>
          <p:cNvSpPr>
            <a:spLocks noChangeArrowheads="1"/>
          </p:cNvSpPr>
          <p:nvPr userDrawn="1"/>
        </p:nvSpPr>
        <p:spPr bwMode="auto">
          <a:xfrm>
            <a:off x="609600" y="6400801"/>
            <a:ext cx="2748951" cy="232756"/>
          </a:xfrm>
          <a:prstGeom prst="rect">
            <a:avLst/>
          </a:prstGeom>
          <a:noFill/>
          <a:ln w="9525">
            <a:noFill/>
            <a:miter lim="800000"/>
            <a:headEnd/>
            <a:tailEnd/>
          </a:ln>
          <a:effectLst/>
        </p:spPr>
        <p:txBody>
          <a:bodyPr/>
          <a:lstStyle/>
          <a:p>
            <a:pPr>
              <a:defRPr/>
            </a:pPr>
            <a:r>
              <a:rPr lang="en-US" sz="1000" b="1" dirty="0">
                <a:latin typeface="Times New Roman" panose="02020603050405020304" pitchFamily="18" charset="0"/>
                <a:cs typeface="Times New Roman" panose="02020603050405020304" pitchFamily="18" charset="0"/>
              </a:rPr>
              <a:t>GDWG  Report </a:t>
            </a:r>
          </a:p>
        </p:txBody>
      </p:sp>
      <p:pic>
        <p:nvPicPr>
          <p:cNvPr id="11" name="Picture 4" descr="http://gsics.atmos.umd.edu/pub/Development/Logos/GSICS180px.png">
            <a:extLst>
              <a:ext uri="{FF2B5EF4-FFF2-40B4-BE49-F238E27FC236}">
                <a16:creationId xmlns:a16="http://schemas.microsoft.com/office/drawing/2014/main" id="{016C2398-F037-4637-B010-5FD37A6C617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33" y="102700"/>
            <a:ext cx="1714500" cy="695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0" r:id="rId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599" y="150810"/>
            <a:ext cx="109728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656492" y="859260"/>
            <a:ext cx="10879017"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5" cstate="print"/>
          <a:srcRect/>
          <a:stretch>
            <a:fillRect/>
          </a:stretch>
        </p:blipFill>
        <p:spPr bwMode="auto">
          <a:xfrm>
            <a:off x="0" y="92531"/>
            <a:ext cx="1799721" cy="639299"/>
          </a:xfrm>
          <a:prstGeom prst="rect">
            <a:avLst/>
          </a:prstGeom>
          <a:noFill/>
        </p:spPr>
      </p:pic>
      <p:sp>
        <p:nvSpPr>
          <p:cNvPr id="2" name="TextBox 1">
            <a:extLst>
              <a:ext uri="{FF2B5EF4-FFF2-40B4-BE49-F238E27FC236}">
                <a16:creationId xmlns:a16="http://schemas.microsoft.com/office/drawing/2014/main" id="{DC375482-2B0F-2695-9339-E1DCC55BDECD}"/>
              </a:ext>
            </a:extLst>
          </p:cNvPr>
          <p:cNvSpPr txBox="1"/>
          <p:nvPr userDrawn="1"/>
        </p:nvSpPr>
        <p:spPr>
          <a:xfrm>
            <a:off x="2634114" y="6560791"/>
            <a:ext cx="639265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0" dirty="0">
                <a:solidFill>
                  <a:schemeClr val="tx1"/>
                </a:solidFill>
                <a:latin typeface="Arial" panose="020B0604020202020204" pitchFamily="34" charset="0"/>
                <a:cs typeface="Arial" panose="020B0604020202020204" pitchFamily="34" charset="0"/>
              </a:rPr>
              <a:t>17 – 21 March 2025</a:t>
            </a:r>
            <a:r>
              <a:rPr lang="it-IT" sz="1000" b="0" dirty="0">
                <a:solidFill>
                  <a:schemeClr val="tx1"/>
                </a:solidFill>
                <a:latin typeface="Arial" panose="020B0604020202020204" pitchFamily="34" charset="0"/>
                <a:cs typeface="Arial" panose="020B0604020202020204" pitchFamily="34" charset="0"/>
              </a:rPr>
              <a:t>, GSICS </a:t>
            </a:r>
            <a:r>
              <a:rPr lang="it-IT" sz="1000" b="0" dirty="0" err="1">
                <a:solidFill>
                  <a:schemeClr val="tx1"/>
                </a:solidFill>
                <a:latin typeface="Arial" panose="020B0604020202020204" pitchFamily="34" charset="0"/>
                <a:cs typeface="Arial" panose="020B0604020202020204" pitchFamily="34" charset="0"/>
              </a:rPr>
              <a:t>Annual</a:t>
            </a:r>
            <a:r>
              <a:rPr lang="it-IT" sz="1000" b="0" dirty="0">
                <a:solidFill>
                  <a:schemeClr val="tx1"/>
                </a:solidFill>
                <a:latin typeface="Arial" panose="020B0604020202020204" pitchFamily="34" charset="0"/>
                <a:cs typeface="Arial" panose="020B0604020202020204" pitchFamily="34" charset="0"/>
              </a:rPr>
              <a:t> Meeting (</a:t>
            </a:r>
            <a:r>
              <a:rPr lang="it-IT" sz="1000" b="0" dirty="0" err="1">
                <a:solidFill>
                  <a:schemeClr val="tx1"/>
                </a:solidFill>
                <a:latin typeface="Arial" panose="020B0604020202020204" pitchFamily="34" charset="0"/>
                <a:cs typeface="Arial" panose="020B0604020202020204" pitchFamily="34" charset="0"/>
              </a:rPr>
              <a:t>Hybrid</a:t>
            </a:r>
            <a:r>
              <a:rPr lang="it-IT" sz="1000" b="0" dirty="0">
                <a:solidFill>
                  <a:schemeClr val="tx1"/>
                </a:solidFill>
                <a:latin typeface="Arial" panose="020B0604020202020204" pitchFamily="34" charset="0"/>
                <a:cs typeface="Arial" panose="020B0604020202020204" pitchFamily="34" charset="0"/>
              </a:rPr>
              <a:t>),</a:t>
            </a:r>
            <a:r>
              <a:rPr lang="en-US" sz="1000" b="0" i="0" dirty="0">
                <a:solidFill>
                  <a:schemeClr val="tx1"/>
                </a:solidFill>
                <a:effectLst/>
                <a:latin typeface="Arial" panose="020B0604020202020204" pitchFamily="34" charset="0"/>
                <a:cs typeface="Arial" panose="020B0604020202020204" pitchFamily="34" charset="0"/>
              </a:rPr>
              <a:t>  Changchun, Jilin Province, China</a:t>
            </a:r>
            <a:r>
              <a:rPr lang="it-IT" sz="1000" b="0" i="0" dirty="0">
                <a:solidFill>
                  <a:schemeClr val="tx1"/>
                </a:solidFill>
                <a:effectLst/>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E7C4FBB-5A23-888E-CD22-3E014DB8DBB5}"/>
              </a:ext>
            </a:extLst>
          </p:cNvPr>
          <p:cNvSpPr txBox="1"/>
          <p:nvPr userDrawn="1"/>
        </p:nvSpPr>
        <p:spPr>
          <a:xfrm>
            <a:off x="11182580" y="6556044"/>
            <a:ext cx="873678"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7E33C82-C2A6-478E-8FB2-E20C8DB41475}"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56696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nmsc.kma.go.kr/enhome/html/main/main.do" TargetMode="External"/><Relationship Id="rId4" Type="http://schemas.openxmlformats.org/officeDocument/2006/relationships/hyperlink" Target="https://nmsc.kma.go.kr/homepage/html/gsics/gsicsIntro.d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evdc.esa.int/"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salinity-pimep.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ocs.google.com/spreadsheets/d/15ZXTXwQENop0ARed7zrl43cLJB84Jg5_gY6036tuXyE/edit#gid=560953114" TargetMode="External"/><Relationship Id="rId3" Type="http://schemas.openxmlformats.org/officeDocument/2006/relationships/image" Target="../media/image13.png"/><Relationship Id="rId7" Type="http://schemas.openxmlformats.org/officeDocument/2006/relationships/hyperlink" Target="http://gsics.atmos.umd.edu/bin/view/System/UserRegistration" TargetMode="External"/><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hyperlink" Target="https://www.star.nesdis.noaa.gov/smcd/GCC/ProductCatalog.php"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www.star.nesdis.noaa.gov/smcd/GCC/ProductCatalog.php" TargetMode="External"/><Relationship Id="rId3" Type="http://schemas.openxmlformats.org/officeDocument/2006/relationships/hyperlink" Target="https://colab.research.google.com/drive/1AbQklydiBgSk3gWe14FcLBe69HiSciJC" TargetMode="External"/><Relationship Id="rId7" Type="http://schemas.openxmlformats.org/officeDocument/2006/relationships/hyperlink" Target="http://gsics.tools.eumetsat.int/plotter" TargetMode="External"/><Relationship Id="rId2" Type="http://schemas.openxmlformats.org/officeDocument/2006/relationships/hyperlink" Target="http://gsics.atmos.umd.edu/bin/view/Development/DownloadGSICSProducts" TargetMode="External"/><Relationship Id="rId1" Type="http://schemas.openxmlformats.org/officeDocument/2006/relationships/slideLayout" Target="../slideLayouts/slideLayout19.xml"/><Relationship Id="rId6" Type="http://schemas.openxmlformats.org/officeDocument/2006/relationships/hyperlink" Target="https://colab.research.google.com/drive/18SjLpebRKPdEBT_eYuZrEGTQNo82gpn4" TargetMode="External"/><Relationship Id="rId5" Type="http://schemas.openxmlformats.org/officeDocument/2006/relationships/hyperlink" Target="https://colab.research.google.com/drive/1ENBFgZ1IOgXNw6bS-0X14AshT729yIf2?usp=sharing" TargetMode="External"/><Relationship Id="rId4" Type="http://schemas.openxmlformats.org/officeDocument/2006/relationships/hyperlink" Target="https://colab.research.google.com/drive/13Icapoogf0FUkYpfnynFJQm0H68uDNy3" TargetMode="External"/><Relationship Id="rId9" Type="http://schemas.openxmlformats.org/officeDocument/2006/relationships/hyperlink" Target="https://docs.google.com/spreadsheets/d/1WCSLeawlgvZjzB6GM9pmDlbKMj7CV_tYGqSeT63G4oM/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sics.atmos.umd.edu/bin/view/Development/RolesAndResponsibilitie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mailto:nitant(at)sac.isro.gov.in" TargetMode="External"/><Relationship Id="rId13" Type="http://schemas.openxmlformats.org/officeDocument/2006/relationships/hyperlink" Target="mailto:hpohjola(at)wmo.int" TargetMode="External"/><Relationship Id="rId3" Type="http://schemas.openxmlformats.org/officeDocument/2006/relationships/hyperlink" Target="mailto:tianl@cma.gov.cn" TargetMode="External"/><Relationship Id="rId7" Type="http://schemas.openxmlformats.org/officeDocument/2006/relationships/hyperlink" Target="mailto:kamal.ray(at)nic.in" TargetMode="External"/><Relationship Id="rId12" Type="http://schemas.openxmlformats.org/officeDocument/2006/relationships/hyperlink" Target="mailto:uspenskys@planet.iitp.ru"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mailto:rkgiri_ccs(at)rediffmail.com" TargetMode="External"/><Relationship Id="rId11" Type="http://schemas.openxmlformats.org/officeDocument/2006/relationships/hyperlink" Target="mailto:manik.bali(at)noaa.gov" TargetMode="External"/><Relationship Id="rId5" Type="http://schemas.openxmlformats.org/officeDocument/2006/relationships/hyperlink" Target="mailto:simon.elliott(at)eumetsat.int" TargetMode="External"/><Relationship Id="rId10" Type="http://schemas.openxmlformats.org/officeDocument/2006/relationships/hyperlink" Target="mailto:twoonestar(at)korea.kr" TargetMode="External"/><Relationship Id="rId4" Type="http://schemas.openxmlformats.org/officeDocument/2006/relationships/hyperlink" Target="mailto:paolo.castracane(at)esa.int" TargetMode="External"/><Relationship Id="rId9" Type="http://schemas.openxmlformats.org/officeDocument/2006/relationships/hyperlink" Target="mailto:m_takahashi@met.kishou.go.j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6B7459-4EBD-911D-D9F5-08FCCE5EDD0C}"/>
              </a:ext>
            </a:extLst>
          </p:cNvPr>
          <p:cNvSpPr txBox="1"/>
          <p:nvPr/>
        </p:nvSpPr>
        <p:spPr>
          <a:xfrm>
            <a:off x="7080504" y="4565793"/>
            <a:ext cx="3621024" cy="523220"/>
          </a:xfrm>
          <a:prstGeom prst="rect">
            <a:avLst/>
          </a:prstGeom>
          <a:noFill/>
        </p:spPr>
        <p:txBody>
          <a:bodyPr wrap="square" rtlCol="0">
            <a:spAutoFit/>
          </a:bodyPr>
          <a:lstStyle/>
          <a:p>
            <a:r>
              <a:rPr lang="en-IT" sz="1400" dirty="0">
                <a:latin typeface="Arial" panose="020B0604020202020204" pitchFamily="34" charset="0"/>
                <a:cs typeface="Arial" panose="020B0604020202020204" pitchFamily="34" charset="0"/>
              </a:rPr>
              <a:t>Paolo Castracane (Starion for ESA)</a:t>
            </a:r>
          </a:p>
          <a:p>
            <a:r>
              <a:rPr lang="en-IT" sz="1400" dirty="0">
                <a:latin typeface="Arial" panose="020B0604020202020204" pitchFamily="34" charset="0"/>
                <a:cs typeface="Arial" panose="020B0604020202020204" pitchFamily="34" charset="0"/>
              </a:rPr>
              <a:t>Manik Bali (NOAA/UMD)</a:t>
            </a:r>
          </a:p>
        </p:txBody>
      </p:sp>
      <p:sp>
        <p:nvSpPr>
          <p:cNvPr id="2" name="Title 2">
            <a:extLst>
              <a:ext uri="{FF2B5EF4-FFF2-40B4-BE49-F238E27FC236}">
                <a16:creationId xmlns:a16="http://schemas.microsoft.com/office/drawing/2014/main" id="{C5C1F0E3-ECDD-9E00-8A33-C69B1C755B9C}"/>
              </a:ext>
            </a:extLst>
          </p:cNvPr>
          <p:cNvSpPr txBox="1">
            <a:spLocks/>
          </p:cNvSpPr>
          <p:nvPr/>
        </p:nvSpPr>
        <p:spPr>
          <a:xfrm>
            <a:off x="1075112" y="2693987"/>
            <a:ext cx="10041775"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b="1" kern="0">
                <a:latin typeface="Georgia" panose="02040502050405020303" pitchFamily="18" charset="0"/>
              </a:rPr>
              <a:t>GDWG </a:t>
            </a:r>
            <a:br>
              <a:rPr lang="en-GB" b="1" kern="0">
                <a:latin typeface="Georgia" panose="02040502050405020303" pitchFamily="18" charset="0"/>
              </a:rPr>
            </a:br>
            <a:r>
              <a:rPr lang="en-GB" b="1" kern="0">
                <a:latin typeface="Georgia" panose="02040502050405020303" pitchFamily="18" charset="0"/>
              </a:rPr>
              <a:t>Report</a:t>
            </a:r>
            <a:endParaRPr lang="en-IT" b="1" kern="0" dirty="0">
              <a:latin typeface="Georgia" panose="02040502050405020303" pitchFamily="18" charset="0"/>
            </a:endParaRPr>
          </a:p>
        </p:txBody>
      </p:sp>
    </p:spTree>
    <p:extLst>
      <p:ext uri="{BB962C8B-B14F-4D97-AF65-F5344CB8AC3E}">
        <p14:creationId xmlns:p14="http://schemas.microsoft.com/office/powerpoint/2010/main" val="143453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1963-22A7-BC67-CB04-CC9DBE4A1B34}"/>
              </a:ext>
            </a:extLst>
          </p:cNvPr>
          <p:cNvSpPr>
            <a:spLocks noGrp="1"/>
          </p:cNvSpPr>
          <p:nvPr>
            <p:ph type="title"/>
          </p:nvPr>
        </p:nvSpPr>
        <p:spPr/>
        <p:txBody>
          <a:bodyPr/>
          <a:lstStyle/>
          <a:p>
            <a:r>
              <a:rPr lang="en-IT" dirty="0"/>
              <a:t>Topics</a:t>
            </a:r>
          </a:p>
        </p:txBody>
      </p:sp>
      <p:sp>
        <p:nvSpPr>
          <p:cNvPr id="3" name="Content Placeholder 2">
            <a:extLst>
              <a:ext uri="{FF2B5EF4-FFF2-40B4-BE49-F238E27FC236}">
                <a16:creationId xmlns:a16="http://schemas.microsoft.com/office/drawing/2014/main" id="{4F7EA9AD-B374-0D41-3FD6-DF320F18060C}"/>
              </a:ext>
            </a:extLst>
          </p:cNvPr>
          <p:cNvSpPr>
            <a:spLocks noGrp="1"/>
          </p:cNvSpPr>
          <p:nvPr>
            <p:ph idx="1"/>
          </p:nvPr>
        </p:nvSpPr>
        <p:spPr/>
        <p:txBody>
          <a:bodyPr/>
          <a:lstStyle/>
          <a:p>
            <a:r>
              <a:rPr lang="en-IT" dirty="0"/>
              <a:t>GSICS Data and product Server (Day 2 – 16:00-17:00)</a:t>
            </a:r>
          </a:p>
          <a:p>
            <a:r>
              <a:rPr lang="en-IT" dirty="0"/>
              <a:t>SOS Report (including GRWG - Mounir’s input)</a:t>
            </a:r>
          </a:p>
          <a:p>
            <a:r>
              <a:rPr lang="en-IT" dirty="0"/>
              <a:t>Data Convention and versioning</a:t>
            </a:r>
          </a:p>
          <a:p>
            <a:r>
              <a:rPr lang="en-GB" sz="2400" i="0" u="none" strike="noStrike" dirty="0">
                <a:solidFill>
                  <a:srgbClr val="000000"/>
                </a:solidFill>
                <a:effectLst/>
                <a:latin typeface="Calibri" panose="020F0502020204030204" pitchFamily="34" charset="0"/>
              </a:rPr>
              <a:t>Jupiter Notebook in GSICS (alternative to Google </a:t>
            </a:r>
            <a:r>
              <a:rPr lang="en-GB" sz="2400" i="0" u="none" strike="noStrike" dirty="0" err="1">
                <a:solidFill>
                  <a:srgbClr val="000000"/>
                </a:solidFill>
                <a:effectLst/>
                <a:latin typeface="Calibri" panose="020F0502020204030204" pitchFamily="34" charset="0"/>
              </a:rPr>
              <a:t>Colab</a:t>
            </a:r>
            <a:r>
              <a:rPr lang="en-GB" sz="2400" i="0" u="none" strike="noStrike" dirty="0">
                <a:solidFill>
                  <a:srgbClr val="000000"/>
                </a:solidFill>
                <a:effectLst/>
                <a:latin typeface="Calibri" panose="020F0502020204030204" pitchFamily="34" charset="0"/>
              </a:rPr>
              <a:t>)</a:t>
            </a:r>
            <a:endParaRPr lang="en-IT" dirty="0"/>
          </a:p>
          <a:p>
            <a:pPr marL="0" indent="0">
              <a:buNone/>
            </a:pPr>
            <a:endParaRPr lang="en-IT" dirty="0"/>
          </a:p>
        </p:txBody>
      </p:sp>
    </p:spTree>
    <p:extLst>
      <p:ext uri="{BB962C8B-B14F-4D97-AF65-F5344CB8AC3E}">
        <p14:creationId xmlns:p14="http://schemas.microsoft.com/office/powerpoint/2010/main" val="239460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1592-8C3D-245D-C35E-246F39ECA000}"/>
              </a:ext>
            </a:extLst>
          </p:cNvPr>
          <p:cNvSpPr>
            <a:spLocks noGrp="1"/>
          </p:cNvSpPr>
          <p:nvPr>
            <p:ph type="title"/>
          </p:nvPr>
        </p:nvSpPr>
        <p:spPr>
          <a:xfrm>
            <a:off x="2170652" y="361109"/>
            <a:ext cx="8087097" cy="954087"/>
          </a:xfrm>
          <a:solidFill>
            <a:schemeClr val="bg1"/>
          </a:solidFill>
          <a:ln>
            <a:solidFill>
              <a:schemeClr val="accent1"/>
            </a:solidFill>
          </a:ln>
        </p:spPr>
        <p:txBody>
          <a:bodyPr/>
          <a:lstStyle/>
          <a:p>
            <a:r>
              <a:rPr lang="en-IT" dirty="0"/>
              <a:t>GSICS Data and product Service </a:t>
            </a:r>
            <a:br>
              <a:rPr lang="en-IT" dirty="0"/>
            </a:br>
            <a:r>
              <a:rPr lang="en-IT" dirty="0"/>
              <a:t>outcomes from telco </a:t>
            </a:r>
            <a:r>
              <a:rPr lang="en-IE" b="1" kern="0" dirty="0">
                <a:solidFill>
                  <a:srgbClr val="000000"/>
                </a:solidFill>
                <a:effectLst/>
                <a:latin typeface="Calibri" panose="020F0502020204030204" pitchFamily="34" charset="0"/>
                <a:ea typeface="Times New Roman" panose="02020603050405020304" pitchFamily="18" charset="0"/>
              </a:rPr>
              <a:t>2</a:t>
            </a:r>
            <a:r>
              <a:rPr lang="en-US" b="1" kern="0" dirty="0">
                <a:solidFill>
                  <a:srgbClr val="000000"/>
                </a:solidFill>
                <a:effectLst/>
                <a:latin typeface="Calibri" panose="020F0502020204030204" pitchFamily="34" charset="0"/>
                <a:ea typeface="Times New Roman" panose="02020603050405020304" pitchFamily="18" charset="0"/>
              </a:rPr>
              <a:t>3 Sept.</a:t>
            </a:r>
            <a:r>
              <a:rPr lang="en-IE" b="1" kern="0" dirty="0">
                <a:solidFill>
                  <a:srgbClr val="000000"/>
                </a:solidFill>
                <a:effectLst/>
                <a:latin typeface="Calibri" panose="020F0502020204030204" pitchFamily="34" charset="0"/>
                <a:ea typeface="Times New Roman" panose="02020603050405020304" pitchFamily="18" charset="0"/>
              </a:rPr>
              <a:t> 2024 </a:t>
            </a:r>
          </a:p>
        </p:txBody>
      </p:sp>
      <p:sp>
        <p:nvSpPr>
          <p:cNvPr id="3" name="Content Placeholder 2">
            <a:extLst>
              <a:ext uri="{FF2B5EF4-FFF2-40B4-BE49-F238E27FC236}">
                <a16:creationId xmlns:a16="http://schemas.microsoft.com/office/drawing/2014/main" id="{9D514479-ED65-64CF-DD42-EDCB2A306114}"/>
              </a:ext>
            </a:extLst>
          </p:cNvPr>
          <p:cNvSpPr>
            <a:spLocks noGrp="1"/>
          </p:cNvSpPr>
          <p:nvPr>
            <p:ph idx="1"/>
          </p:nvPr>
        </p:nvSpPr>
        <p:spPr>
          <a:xfrm>
            <a:off x="514597" y="1315196"/>
            <a:ext cx="10972800" cy="4525963"/>
          </a:xfrm>
        </p:spPr>
        <p:txBody>
          <a:bodyPr/>
          <a:lstStyle/>
          <a:p>
            <a:endParaRPr lang="en-IE" sz="1800" kern="0" dirty="0">
              <a:solidFill>
                <a:srgbClr val="000000"/>
              </a:solidFill>
              <a:latin typeface="Calibri" panose="020F0502020204030204" pitchFamily="34" charset="0"/>
            </a:endParaRPr>
          </a:p>
          <a:p>
            <a:pPr>
              <a:buFont typeface="Arial" panose="020B0604020202020204" pitchFamily="34" charset="0"/>
              <a:buChar char="•"/>
            </a:pPr>
            <a:r>
              <a:rPr lang="en-GB" b="1" dirty="0"/>
              <a:t>Current System</a:t>
            </a:r>
            <a:r>
              <a:rPr lang="en-GB" dirty="0"/>
              <a:t>: </a:t>
            </a:r>
            <a:r>
              <a:rPr lang="en-GB" b="0" dirty="0"/>
              <a:t>Uses THREDDS Data Server (NCAR) with EUMETSAT as the key collaborative server. </a:t>
            </a:r>
          </a:p>
          <a:p>
            <a:pPr>
              <a:buFont typeface="Arial" panose="020B0604020202020204" pitchFamily="34" charset="0"/>
              <a:buChar char="•"/>
            </a:pPr>
            <a:r>
              <a:rPr lang="en-GB" dirty="0"/>
              <a:t>Challenges</a:t>
            </a:r>
            <a:r>
              <a:rPr lang="en-GB" b="0" dirty="0"/>
              <a:t>: </a:t>
            </a:r>
          </a:p>
          <a:p>
            <a:pPr lvl="1">
              <a:buFont typeface="Courier New" panose="02070309020205020404" pitchFamily="49" charset="0"/>
              <a:buChar char="o"/>
            </a:pPr>
            <a:r>
              <a:rPr lang="en-GB" b="0" dirty="0">
                <a:solidFill>
                  <a:schemeClr val="tx1"/>
                </a:solidFill>
              </a:rPr>
              <a:t>THREDDS is becoming outdated and difficult to maintain.</a:t>
            </a:r>
          </a:p>
          <a:p>
            <a:pPr lvl="1">
              <a:buFont typeface="Courier New" panose="02070309020205020404" pitchFamily="49" charset="0"/>
              <a:buChar char="o"/>
            </a:pPr>
            <a:r>
              <a:rPr lang="en-GB" b="0" dirty="0">
                <a:solidFill>
                  <a:schemeClr val="tx1"/>
                </a:solidFill>
              </a:rPr>
              <a:t>EUMETSAT faces increasing difficulty in supporting it.</a:t>
            </a:r>
          </a:p>
          <a:p>
            <a:pPr lvl="1">
              <a:buFont typeface="Courier New" panose="02070309020205020404" pitchFamily="49" charset="0"/>
              <a:buChar char="o"/>
            </a:pPr>
            <a:r>
              <a:rPr lang="en-GB" b="0" dirty="0">
                <a:solidFill>
                  <a:schemeClr val="tx1"/>
                </a:solidFill>
              </a:rPr>
              <a:t>Some agencies (CMA) struggle with maintaining their THREDDS servers.</a:t>
            </a:r>
          </a:p>
          <a:p>
            <a:pPr>
              <a:buFont typeface="Arial" panose="020B0604020202020204" pitchFamily="34" charset="0"/>
              <a:buChar char="•"/>
            </a:pPr>
            <a:r>
              <a:rPr lang="en-GB" b="1" dirty="0"/>
              <a:t>Alternative Proposal</a:t>
            </a:r>
            <a:r>
              <a:rPr lang="en-GB" dirty="0"/>
              <a:t>: </a:t>
            </a:r>
            <a:r>
              <a:rPr lang="en-GB" b="0" dirty="0"/>
              <a:t>EUMETSAT’s Data Access Services (Data Store).</a:t>
            </a:r>
          </a:p>
          <a:p>
            <a:pPr lvl="1">
              <a:buFont typeface="Courier New" panose="02070309020205020404" pitchFamily="49" charset="0"/>
              <a:buChar char="o"/>
            </a:pPr>
            <a:r>
              <a:rPr lang="en-GB" b="0" dirty="0">
                <a:solidFill>
                  <a:schemeClr val="tx1"/>
                </a:solidFill>
              </a:rPr>
              <a:t>It provides online access via web interface &amp; APIs.</a:t>
            </a:r>
          </a:p>
          <a:p>
            <a:pPr lvl="1">
              <a:buFont typeface="Courier New" panose="02070309020205020404" pitchFamily="49" charset="0"/>
              <a:buChar char="o"/>
            </a:pPr>
            <a:r>
              <a:rPr lang="en-GB" b="0" dirty="0">
                <a:solidFill>
                  <a:schemeClr val="tx1"/>
                </a:solidFill>
              </a:rPr>
              <a:t>It requires user registration but no licensing.</a:t>
            </a:r>
          </a:p>
          <a:p>
            <a:pPr marL="0" indent="0">
              <a:buNone/>
            </a:pPr>
            <a:endParaRPr lang="en-IT" dirty="0"/>
          </a:p>
        </p:txBody>
      </p:sp>
    </p:spTree>
    <p:extLst>
      <p:ext uri="{BB962C8B-B14F-4D97-AF65-F5344CB8AC3E}">
        <p14:creationId xmlns:p14="http://schemas.microsoft.com/office/powerpoint/2010/main" val="99482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DA30-333E-5624-DB8F-97176014EBAD}"/>
              </a:ext>
            </a:extLst>
          </p:cNvPr>
          <p:cNvSpPr>
            <a:spLocks noGrp="1"/>
          </p:cNvSpPr>
          <p:nvPr>
            <p:ph type="title"/>
          </p:nvPr>
        </p:nvSpPr>
        <p:spPr/>
        <p:txBody>
          <a:bodyPr/>
          <a:lstStyle/>
          <a:p>
            <a:endParaRPr lang="en-IT"/>
          </a:p>
        </p:txBody>
      </p:sp>
      <p:sp>
        <p:nvSpPr>
          <p:cNvPr id="3" name="Content Placeholder 2">
            <a:extLst>
              <a:ext uri="{FF2B5EF4-FFF2-40B4-BE49-F238E27FC236}">
                <a16:creationId xmlns:a16="http://schemas.microsoft.com/office/drawing/2014/main" id="{62C97E85-07AA-F1EA-AB54-6CA100588A0C}"/>
              </a:ext>
            </a:extLst>
          </p:cNvPr>
          <p:cNvSpPr>
            <a:spLocks noGrp="1"/>
          </p:cNvSpPr>
          <p:nvPr>
            <p:ph idx="1"/>
          </p:nvPr>
        </p:nvSpPr>
        <p:spPr/>
        <p:txBody>
          <a:bodyPr/>
          <a:lstStyle/>
          <a:p>
            <a:pPr marL="0" indent="0">
              <a:buNone/>
            </a:pPr>
            <a:r>
              <a:rPr lang="en-GB" b="1" dirty="0"/>
              <a:t>Transition Considerations &amp; Next Steps</a:t>
            </a:r>
          </a:p>
          <a:p>
            <a:pPr>
              <a:buFont typeface="Arial" panose="020B0604020202020204" pitchFamily="34" charset="0"/>
              <a:buChar char="•"/>
            </a:pPr>
            <a:r>
              <a:rPr lang="en-GB" b="1" dirty="0"/>
              <a:t>Concerns with Migration</a:t>
            </a:r>
            <a:r>
              <a:rPr lang="en-GB" dirty="0"/>
              <a:t>: </a:t>
            </a:r>
          </a:p>
          <a:p>
            <a:pPr lvl="1">
              <a:buFont typeface="Courier New" panose="02070309020205020404" pitchFamily="49" charset="0"/>
              <a:buChar char="o"/>
            </a:pPr>
            <a:r>
              <a:rPr lang="en-GB" b="0" dirty="0">
                <a:solidFill>
                  <a:schemeClr val="tx1"/>
                </a:solidFill>
              </a:rPr>
              <a:t>THREDDS currently supports 82 product types.</a:t>
            </a:r>
          </a:p>
          <a:p>
            <a:pPr lvl="1">
              <a:buFont typeface="Courier New" panose="02070309020205020404" pitchFamily="49" charset="0"/>
              <a:buChar char="o"/>
            </a:pPr>
            <a:r>
              <a:rPr lang="en-GB" b="0" dirty="0">
                <a:solidFill>
                  <a:schemeClr val="tx1"/>
                </a:solidFill>
              </a:rPr>
              <a:t>Harmonized file structure supports external scripts.</a:t>
            </a:r>
          </a:p>
          <a:p>
            <a:pPr lvl="1">
              <a:buFont typeface="Courier New" panose="02070309020205020404" pitchFamily="49" charset="0"/>
              <a:buChar char="o"/>
            </a:pPr>
            <a:r>
              <a:rPr lang="en-GB" b="0" dirty="0">
                <a:solidFill>
                  <a:schemeClr val="tx1"/>
                </a:solidFill>
              </a:rPr>
              <a:t>Transition requires adaptations and adequate testing.</a:t>
            </a:r>
          </a:p>
          <a:p>
            <a:pPr>
              <a:buFont typeface="Arial" panose="020B0604020202020204" pitchFamily="34" charset="0"/>
              <a:buChar char="•"/>
            </a:pPr>
            <a:r>
              <a:rPr lang="en-GB" b="1" dirty="0"/>
              <a:t>Key Actions</a:t>
            </a:r>
            <a:r>
              <a:rPr lang="en-GB" dirty="0"/>
              <a:t>: </a:t>
            </a:r>
          </a:p>
          <a:p>
            <a:pPr lvl="1">
              <a:buFont typeface="Courier New" panose="02070309020205020404" pitchFamily="49" charset="0"/>
              <a:buChar char="o"/>
            </a:pPr>
            <a:r>
              <a:rPr lang="en-GB" b="1" dirty="0">
                <a:solidFill>
                  <a:schemeClr val="tx1"/>
                </a:solidFill>
              </a:rPr>
              <a:t>Access Request</a:t>
            </a:r>
            <a:r>
              <a:rPr lang="en-GB" dirty="0">
                <a:solidFill>
                  <a:schemeClr val="tx1"/>
                </a:solidFill>
              </a:rPr>
              <a:t>: </a:t>
            </a:r>
            <a:r>
              <a:rPr lang="en-GB" b="0" dirty="0">
                <a:solidFill>
                  <a:schemeClr val="tx1"/>
                </a:solidFill>
              </a:rPr>
              <a:t>MB requested API access for testing.</a:t>
            </a:r>
          </a:p>
          <a:p>
            <a:pPr lvl="1">
              <a:buFont typeface="Courier New" panose="02070309020205020404" pitchFamily="49" charset="0"/>
              <a:buChar char="o"/>
            </a:pPr>
            <a:r>
              <a:rPr lang="en-GB" b="1" dirty="0">
                <a:solidFill>
                  <a:schemeClr val="tx1"/>
                </a:solidFill>
              </a:rPr>
              <a:t>Use Cases Development</a:t>
            </a:r>
            <a:r>
              <a:rPr lang="en-GB" dirty="0">
                <a:solidFill>
                  <a:schemeClr val="tx1"/>
                </a:solidFill>
              </a:rPr>
              <a:t>: </a:t>
            </a:r>
            <a:r>
              <a:rPr lang="en-GB" b="0" dirty="0">
                <a:solidFill>
                  <a:schemeClr val="tx1"/>
                </a:solidFill>
              </a:rPr>
              <a:t>EUMETSAT team to prepare demos</a:t>
            </a:r>
          </a:p>
          <a:p>
            <a:pPr lvl="1">
              <a:buFont typeface="Courier New" panose="02070309020205020404" pitchFamily="49" charset="0"/>
              <a:buChar char="o"/>
            </a:pPr>
            <a:r>
              <a:rPr lang="en-GB" b="1" dirty="0">
                <a:solidFill>
                  <a:schemeClr val="tx1"/>
                </a:solidFill>
                <a:highlight>
                  <a:srgbClr val="00FF00"/>
                </a:highlight>
              </a:rPr>
              <a:t>User Notifications</a:t>
            </a:r>
            <a:r>
              <a:rPr lang="en-GB" dirty="0">
                <a:solidFill>
                  <a:schemeClr val="tx1"/>
                </a:solidFill>
                <a:highlight>
                  <a:srgbClr val="00FF00"/>
                </a:highlight>
              </a:rPr>
              <a:t>: </a:t>
            </a:r>
            <a:r>
              <a:rPr lang="en-GB" b="0" dirty="0">
                <a:solidFill>
                  <a:schemeClr val="tx1"/>
                </a:solidFill>
                <a:highlight>
                  <a:srgbClr val="00FF00"/>
                </a:highlight>
              </a:rPr>
              <a:t>System will align with WIS 2.0, notifying users of new datasets.</a:t>
            </a:r>
          </a:p>
          <a:p>
            <a:pPr lvl="1">
              <a:buFont typeface="Courier New" panose="02070309020205020404" pitchFamily="49" charset="0"/>
              <a:buChar char="o"/>
            </a:pPr>
            <a:r>
              <a:rPr lang="en-GB" b="1" dirty="0">
                <a:solidFill>
                  <a:schemeClr val="tx1"/>
                </a:solidFill>
              </a:rPr>
              <a:t>Backup Plan</a:t>
            </a:r>
            <a:r>
              <a:rPr lang="en-GB" dirty="0">
                <a:solidFill>
                  <a:schemeClr val="tx1"/>
                </a:solidFill>
              </a:rPr>
              <a:t>: </a:t>
            </a:r>
            <a:r>
              <a:rPr lang="en-GB" b="0" dirty="0">
                <a:solidFill>
                  <a:schemeClr val="tx1"/>
                </a:solidFill>
              </a:rPr>
              <a:t>Agreement on maintaining a backup in a separate </a:t>
            </a:r>
            <a:r>
              <a:rPr lang="en-GB" b="0" dirty="0" err="1">
                <a:solidFill>
                  <a:schemeClr val="tx1"/>
                </a:solidFill>
              </a:rPr>
              <a:t>center</a:t>
            </a:r>
            <a:r>
              <a:rPr lang="en-GB" b="0" dirty="0">
                <a:solidFill>
                  <a:schemeClr val="tx1"/>
                </a:solidFill>
              </a:rPr>
              <a:t>.</a:t>
            </a:r>
          </a:p>
          <a:p>
            <a:pPr lvl="1">
              <a:buFont typeface="Courier New" panose="02070309020205020404" pitchFamily="49" charset="0"/>
              <a:buChar char="o"/>
            </a:pPr>
            <a:r>
              <a:rPr lang="en-GB" b="1" dirty="0">
                <a:solidFill>
                  <a:schemeClr val="tx1"/>
                </a:solidFill>
              </a:rPr>
              <a:t>User Focus</a:t>
            </a:r>
            <a:r>
              <a:rPr lang="en-GB" dirty="0">
                <a:solidFill>
                  <a:schemeClr val="tx1"/>
                </a:solidFill>
              </a:rPr>
              <a:t>: </a:t>
            </a:r>
            <a:r>
              <a:rPr lang="en-GB" b="0" dirty="0">
                <a:solidFill>
                  <a:schemeClr val="tx1"/>
                </a:solidFill>
              </a:rPr>
              <a:t>Need to rethink expected users &amp; product definitions.</a:t>
            </a:r>
          </a:p>
          <a:p>
            <a:pPr marL="0" indent="0">
              <a:buNone/>
            </a:pPr>
            <a:endParaRPr lang="en-IT" dirty="0"/>
          </a:p>
        </p:txBody>
      </p:sp>
      <p:sp>
        <p:nvSpPr>
          <p:cNvPr id="4" name="Title 1">
            <a:extLst>
              <a:ext uri="{FF2B5EF4-FFF2-40B4-BE49-F238E27FC236}">
                <a16:creationId xmlns:a16="http://schemas.microsoft.com/office/drawing/2014/main" id="{3DBB0DFF-5150-1FDF-2802-950F1C2BF989}"/>
              </a:ext>
            </a:extLst>
          </p:cNvPr>
          <p:cNvSpPr txBox="1">
            <a:spLocks/>
          </p:cNvSpPr>
          <p:nvPr/>
        </p:nvSpPr>
        <p:spPr bwMode="auto">
          <a:xfrm>
            <a:off x="2170652" y="361109"/>
            <a:ext cx="8087097" cy="954087"/>
          </a:xfrm>
          <a:prstGeom prst="rect">
            <a:avLst/>
          </a:prstGeom>
          <a:solidFill>
            <a:schemeClr val="bg1"/>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T"/>
              <a:t>GSICS Data and product Service </a:t>
            </a:r>
            <a:br>
              <a:rPr lang="en-IT"/>
            </a:br>
            <a:r>
              <a:rPr lang="en-IT"/>
              <a:t>outcomes from telco </a:t>
            </a:r>
            <a:r>
              <a:rPr lang="en-IE" kern="0">
                <a:solidFill>
                  <a:srgbClr val="000000"/>
                </a:solidFill>
                <a:latin typeface="Calibri" panose="020F0502020204030204" pitchFamily="34" charset="0"/>
                <a:ea typeface="Times New Roman" panose="02020603050405020304" pitchFamily="18" charset="0"/>
              </a:rPr>
              <a:t>2</a:t>
            </a:r>
            <a:r>
              <a:rPr lang="en-US" kern="0">
                <a:solidFill>
                  <a:srgbClr val="000000"/>
                </a:solidFill>
                <a:latin typeface="Calibri" panose="020F0502020204030204" pitchFamily="34" charset="0"/>
                <a:ea typeface="Times New Roman" panose="02020603050405020304" pitchFamily="18" charset="0"/>
              </a:rPr>
              <a:t>3 Sept.</a:t>
            </a:r>
            <a:r>
              <a:rPr lang="en-IE" kern="0">
                <a:solidFill>
                  <a:srgbClr val="000000"/>
                </a:solidFill>
                <a:latin typeface="Calibri" panose="020F0502020204030204" pitchFamily="34" charset="0"/>
                <a:ea typeface="Times New Roman" panose="02020603050405020304" pitchFamily="18" charset="0"/>
              </a:rPr>
              <a:t> 2024 </a:t>
            </a:r>
            <a:endParaRPr lang="en-IE" kern="0"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1318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18-19 May 2020</a:t>
            </a:r>
          </a:p>
        </p:txBody>
      </p:sp>
      <p:sp>
        <p:nvSpPr>
          <p:cNvPr id="4" name="页脚占位符 3"/>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GSICS-EP-21, Online Meeting</a:t>
            </a:r>
          </a:p>
        </p:txBody>
      </p:sp>
      <p:sp>
        <p:nvSpPr>
          <p:cNvPr id="5" name="灯片编号占位符 4"/>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66F67B0-CE83-4784-8955-7A0362C282B0}" type="slidenum">
              <a:rPr lang="en-US" altLang="en-US" smtClean="0">
                <a:solidFill>
                  <a:srgbClr val="000000"/>
                </a:solidFill>
              </a:rPr>
              <a:pPr>
                <a:defRPr/>
              </a:pPr>
              <a:t>13</a:t>
            </a:fld>
            <a:endParaRPr lang="en-US" altLang="en-US">
              <a:solidFill>
                <a:srgbClr val="000000"/>
              </a:solidFill>
            </a:endParaRPr>
          </a:p>
        </p:txBody>
      </p:sp>
      <p:sp>
        <p:nvSpPr>
          <p:cNvPr id="6" name="Title 1"/>
          <p:cNvSpPr>
            <a:spLocks noGrp="1"/>
          </p:cNvSpPr>
          <p:nvPr>
            <p:ph type="title"/>
          </p:nvPr>
        </p:nvSpPr>
        <p:spPr>
          <a:xfrm>
            <a:off x="3023235" y="136525"/>
            <a:ext cx="5003165" cy="757989"/>
          </a:xfrm>
        </p:spPr>
        <p:txBody>
          <a:bodyPr anchor="ctr">
            <a:noAutofit/>
          </a:bodyPr>
          <a:lstStyle/>
          <a:p>
            <a:pPr lvl="0" algn="l"/>
            <a:r>
              <a:rPr lang="en-US" sz="2000" dirty="0"/>
              <a:t>CMA  support to GDWG </a:t>
            </a:r>
            <a:r>
              <a:rPr lang="en-US" sz="2000" dirty="0" err="1"/>
              <a:t>Activites</a:t>
            </a:r>
            <a:r>
              <a:rPr lang="en-US" sz="2000" dirty="0"/>
              <a:t> - </a:t>
            </a:r>
            <a:r>
              <a:rPr lang="en-GB" sz="2000" i="0" u="none" strike="noStrike" dirty="0">
                <a:solidFill>
                  <a:srgbClr val="000000"/>
                </a:solidFill>
                <a:effectLst/>
                <a:latin typeface="Calibri" panose="020F0502020204030204" pitchFamily="34" charset="0"/>
              </a:rPr>
              <a:t>Lin Tian </a:t>
            </a:r>
            <a:endParaRPr lang="en-GB" sz="2000" dirty="0"/>
          </a:p>
        </p:txBody>
      </p:sp>
      <p:sp>
        <p:nvSpPr>
          <p:cNvPr id="9" name="Content Placeholder 2"/>
          <p:cNvSpPr txBox="1">
            <a:spLocks/>
          </p:cNvSpPr>
          <p:nvPr/>
        </p:nvSpPr>
        <p:spPr>
          <a:xfrm>
            <a:off x="312858" y="1052736"/>
            <a:ext cx="8602824" cy="15052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Keep CMA </a:t>
            </a:r>
            <a:r>
              <a:rPr lang="en-US" sz="1800" dirty="0" err="1"/>
              <a:t>GPRC</a:t>
            </a:r>
            <a:r>
              <a:rPr lang="en-US" sz="1800" dirty="0"/>
              <a:t> Website Content updating: </a:t>
            </a:r>
          </a:p>
          <a:p>
            <a:pPr lvl="1"/>
            <a:r>
              <a:rPr lang="en-US" sz="1400" dirty="0" err="1"/>
              <a:t>GPRC</a:t>
            </a:r>
            <a:r>
              <a:rPr lang="en-US" sz="1400" dirty="0"/>
              <a:t> Information</a:t>
            </a:r>
          </a:p>
          <a:p>
            <a:pPr lvl="1"/>
            <a:r>
              <a:rPr lang="en-US" sz="1400" dirty="0"/>
              <a:t>CMA </a:t>
            </a:r>
            <a:r>
              <a:rPr lang="en-US" sz="1400" dirty="0" err="1"/>
              <a:t>GSICS</a:t>
            </a:r>
            <a:r>
              <a:rPr lang="en-US" sz="1400" dirty="0"/>
              <a:t> product sharing (</a:t>
            </a:r>
            <a:r>
              <a:rPr lang="en-US" sz="1400" dirty="0" err="1"/>
              <a:t>Thredds</a:t>
            </a:r>
            <a:r>
              <a:rPr lang="en-US" sz="1400" dirty="0"/>
              <a:t>)</a:t>
            </a:r>
          </a:p>
          <a:p>
            <a:pPr lvl="1"/>
            <a:r>
              <a:rPr lang="en-US" sz="1400" dirty="0" err="1"/>
              <a:t>FengYun</a:t>
            </a:r>
            <a:r>
              <a:rPr lang="en-US" sz="1400" dirty="0"/>
              <a:t> Satellites Instrument Operation Status (L</a:t>
            </a:r>
            <a:r>
              <a:rPr lang="en-US" altLang="zh-CN" sz="1400" dirty="0"/>
              <a:t>anding Pages</a:t>
            </a:r>
            <a:r>
              <a:rPr lang="zh-CN" altLang="en-US" sz="1400" dirty="0"/>
              <a:t>）</a:t>
            </a:r>
            <a:endParaRPr lang="en-US" sz="1400" dirty="0"/>
          </a:p>
          <a:p>
            <a:r>
              <a:rPr lang="en-GB" sz="1800" dirty="0"/>
              <a:t>CMA </a:t>
            </a:r>
            <a:r>
              <a:rPr lang="en-GB" sz="1800" dirty="0" err="1"/>
              <a:t>GDWG</a:t>
            </a:r>
            <a:r>
              <a:rPr lang="en-GB" sz="1800" dirty="0"/>
              <a:t>:</a:t>
            </a:r>
          </a:p>
          <a:p>
            <a:pPr lvl="1"/>
            <a:r>
              <a:rPr lang="en-GB" sz="1400" dirty="0"/>
              <a:t>Website construction and maintain</a:t>
            </a:r>
          </a:p>
          <a:p>
            <a:pPr lvl="1"/>
            <a:r>
              <a:rPr lang="en-GB" altLang="zh-CN" sz="1400" dirty="0"/>
              <a:t>New satellite data sharing</a:t>
            </a:r>
          </a:p>
          <a:p>
            <a:pPr lvl="1"/>
            <a:r>
              <a:rPr lang="en-GB" altLang="zh-CN" sz="1400" dirty="0" err="1"/>
              <a:t>NSMC-GPRC</a:t>
            </a:r>
            <a:r>
              <a:rPr lang="en-GB" altLang="zh-CN" sz="1400" dirty="0"/>
              <a:t> Website Upgrade</a:t>
            </a:r>
            <a:endParaRPr lang="en-GB" sz="1800" dirty="0"/>
          </a:p>
          <a:p>
            <a:pPr marL="0" indent="0">
              <a:buFont typeface="Arial" panose="020B0604020202020204" pitchFamily="34" charset="0"/>
              <a:buNone/>
            </a:pPr>
            <a:endParaRPr lang="en-GB"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743200"/>
            <a:ext cx="5360670" cy="302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15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12A9D5-BB68-4CBF-AC39-42D45F52C8D7}" type="slidenum">
              <a:rPr lang="en-US" altLang="en-US" smtClean="0">
                <a:solidFill>
                  <a:srgbClr val="000000"/>
                </a:solidFill>
              </a:rPr>
              <a:pPr>
                <a:defRPr/>
              </a:pPr>
              <a:t>14</a:t>
            </a:fld>
            <a:endParaRPr lang="en-US" altLang="en-US" sz="1600">
              <a:solidFill>
                <a:srgbClr val="000000"/>
              </a:solidFill>
            </a:endParaRPr>
          </a:p>
        </p:txBody>
      </p:sp>
      <p:sp>
        <p:nvSpPr>
          <p:cNvPr id="6" name="Date Placeholder 5"/>
          <p:cNvSpPr>
            <a:spLocks noGrp="1"/>
          </p:cNvSpPr>
          <p:nvPr>
            <p:ph type="dt" sz="half" idx="10"/>
          </p:nvPr>
        </p:nvSpPr>
        <p:spPr>
          <a:xfrm>
            <a:off x="609600" y="635635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solidFill>
                  <a:srgbClr val="000000"/>
                </a:solidFill>
              </a:rPr>
              <a:t>18-19 May 2020</a:t>
            </a:r>
            <a:endParaRPr lang="en-US" altLang="en-US" sz="1600" dirty="0">
              <a:solidFill>
                <a:srgbClr val="000000"/>
              </a:solidFill>
            </a:endParaRPr>
          </a:p>
        </p:txBody>
      </p:sp>
      <p:sp>
        <p:nvSpPr>
          <p:cNvPr id="14" name="Title 1"/>
          <p:cNvSpPr>
            <a:spLocks noGrp="1"/>
          </p:cNvSpPr>
          <p:nvPr>
            <p:ph type="title"/>
          </p:nvPr>
        </p:nvSpPr>
        <p:spPr>
          <a:xfrm>
            <a:off x="955520" y="196160"/>
            <a:ext cx="10237972" cy="1036292"/>
          </a:xfrm>
        </p:spPr>
        <p:txBody>
          <a:bodyPr>
            <a:normAutofit fontScale="90000"/>
          </a:bodyPr>
          <a:lstStyle/>
          <a:p>
            <a:r>
              <a:rPr lang="nb-NO" altLang="en-GB" sz="4265" dirty="0">
                <a:solidFill>
                  <a:schemeClr val="accent1">
                    <a:lumMod val="50000"/>
                  </a:schemeClr>
                </a:solidFill>
                <a:latin typeface="Arial Narrow" panose="020B0606020202030204" pitchFamily="34" charset="0"/>
              </a:rPr>
              <a:t>RICH-CEOS Data Website</a:t>
            </a:r>
            <a:br>
              <a:rPr lang="en-GB" sz="4265" b="1" dirty="0">
                <a:solidFill>
                  <a:schemeClr val="accent1">
                    <a:lumMod val="50000"/>
                  </a:schemeClr>
                </a:solidFill>
                <a:latin typeface="Arial Narrow" panose="020B0606020202030204" pitchFamily="34" charset="0"/>
              </a:rPr>
            </a:br>
            <a:endParaRPr lang="en-GB" sz="4265" b="1" dirty="0">
              <a:solidFill>
                <a:schemeClr val="bg1">
                  <a:lumMod val="75000"/>
                </a:schemeClr>
              </a:solidFill>
              <a:latin typeface="Arial Narrow" panose="020B0606020202030204" pitchFamily="34" charset="0"/>
            </a:endParaRPr>
          </a:p>
        </p:txBody>
      </p:sp>
      <p:sp>
        <p:nvSpPr>
          <p:cNvPr id="15" name="文本框 1">
            <a:extLst>
              <a:ext uri="{FF2B5EF4-FFF2-40B4-BE49-F238E27FC236}">
                <a16:creationId xmlns:a16="http://schemas.microsoft.com/office/drawing/2014/main" id="{70971404-F5B9-3D72-6103-60819452C931}"/>
              </a:ext>
            </a:extLst>
          </p:cNvPr>
          <p:cNvSpPr txBox="1"/>
          <p:nvPr/>
        </p:nvSpPr>
        <p:spPr>
          <a:xfrm>
            <a:off x="423816" y="890003"/>
            <a:ext cx="10096223" cy="1837939"/>
          </a:xfrm>
          <a:prstGeom prst="rect">
            <a:avLst/>
          </a:prstGeom>
          <a:noFill/>
        </p:spPr>
        <p:txBody>
          <a:bodyPr wrap="square">
            <a:spAutoFit/>
          </a:bodyPr>
          <a:lstStyle/>
          <a:p>
            <a:pPr marL="285750" indent="-285750" algn="l">
              <a:lnSpc>
                <a:spcPct val="120000"/>
              </a:lnSpc>
              <a:buFont typeface="Arial" panose="020B0604020202020204" pitchFamily="34" charset="0"/>
              <a:buChar char="•"/>
            </a:pPr>
            <a:r>
              <a:rPr lang="en-US" altLang="zh-CN" b="0" dirty="0"/>
              <a:t>Up to 30 years of basic climate data of China's multi series satellite such as meteorology, land and ocean.</a:t>
            </a:r>
          </a:p>
          <a:p>
            <a:pPr marL="285750" indent="-285750" algn="l">
              <a:lnSpc>
                <a:spcPct val="120000"/>
              </a:lnSpc>
              <a:buFont typeface="Arial" panose="020B0604020202020204" pitchFamily="34" charset="0"/>
              <a:buChar char="•"/>
            </a:pPr>
            <a:r>
              <a:rPr lang="en-US" altLang="zh-CN" b="0" dirty="0"/>
              <a:t>Climate data sets constructed with unified radiation benchmark and reliable accuracy.</a:t>
            </a:r>
          </a:p>
          <a:p>
            <a:pPr marL="285750" indent="-285750" algn="l">
              <a:lnSpc>
                <a:spcPct val="120000"/>
              </a:lnSpc>
              <a:buFont typeface="Arial" panose="020B0604020202020204" pitchFamily="34" charset="0"/>
              <a:buChar char="•"/>
            </a:pPr>
            <a:r>
              <a:rPr lang="en-US" altLang="zh-CN" b="0" dirty="0"/>
              <a:t>Approximately 300TB data available: </a:t>
            </a:r>
          </a:p>
          <a:p>
            <a:pPr marL="742950" lvl="1" indent="-285750" algn="l">
              <a:lnSpc>
                <a:spcPct val="120000"/>
              </a:lnSpc>
              <a:buFont typeface="Arial" panose="020B0604020202020204" pitchFamily="34" charset="0"/>
              <a:buChar char="•"/>
            </a:pPr>
            <a:r>
              <a:rPr lang="en-US" altLang="zh-CN" sz="1600" b="0" dirty="0"/>
              <a:t>13 primary climate data sets, </a:t>
            </a:r>
          </a:p>
          <a:p>
            <a:pPr marL="742950" lvl="1" indent="-285750" algn="l">
              <a:lnSpc>
                <a:spcPct val="120000"/>
              </a:lnSpc>
              <a:buFont typeface="Arial" panose="020B0604020202020204" pitchFamily="34" charset="0"/>
              <a:buChar char="•"/>
            </a:pPr>
            <a:r>
              <a:rPr lang="en-US" altLang="zh-CN" sz="1600" b="0" dirty="0"/>
              <a:t>9 thematic product data sets, </a:t>
            </a:r>
          </a:p>
          <a:p>
            <a:pPr marL="742950" lvl="1" indent="-285750" algn="l">
              <a:lnSpc>
                <a:spcPct val="120000"/>
              </a:lnSpc>
              <a:buFont typeface="Arial" panose="020B0604020202020204" pitchFamily="34" charset="0"/>
              <a:buChar char="•"/>
            </a:pPr>
            <a:r>
              <a:rPr lang="en-US" altLang="zh-CN" sz="1600" b="0" dirty="0"/>
              <a:t>4 radiation reference data sets. </a:t>
            </a:r>
            <a:endParaRPr lang="zh-CN" altLang="en-US" sz="1600" b="0" dirty="0"/>
          </a:p>
        </p:txBody>
      </p:sp>
      <p:sp>
        <p:nvSpPr>
          <p:cNvPr id="16" name="文本框 2">
            <a:extLst>
              <a:ext uri="{FF2B5EF4-FFF2-40B4-BE49-F238E27FC236}">
                <a16:creationId xmlns:a16="http://schemas.microsoft.com/office/drawing/2014/main" id="{9AE87BA4-E4DC-1C9C-F734-FBAE02643051}"/>
              </a:ext>
            </a:extLst>
          </p:cNvPr>
          <p:cNvSpPr txBox="1"/>
          <p:nvPr/>
        </p:nvSpPr>
        <p:spPr>
          <a:xfrm>
            <a:off x="5037946" y="1981200"/>
            <a:ext cx="5768377" cy="369332"/>
          </a:xfrm>
          <a:prstGeom prst="rect">
            <a:avLst/>
          </a:prstGeom>
          <a:noFill/>
        </p:spPr>
        <p:txBody>
          <a:bodyPr wrap="square">
            <a:spAutoFit/>
          </a:bodyPr>
          <a:lstStyle/>
          <a:p>
            <a:pPr algn="ctr"/>
            <a:r>
              <a:rPr lang="zh-CN" altLang="en-US" b="0" dirty="0">
                <a:solidFill>
                  <a:srgbClr val="C00000"/>
                </a:solidFill>
              </a:rPr>
              <a:t>www.richceos.cn/record/en/index.html</a:t>
            </a:r>
          </a:p>
        </p:txBody>
      </p:sp>
      <p:pic>
        <p:nvPicPr>
          <p:cNvPr id="17" name="图片 16">
            <a:extLst>
              <a:ext uri="{FF2B5EF4-FFF2-40B4-BE49-F238E27FC236}">
                <a16:creationId xmlns:a16="http://schemas.microsoft.com/office/drawing/2014/main" id="{506F10C5-17F4-D4CE-B3B3-FA5939B15D01}"/>
              </a:ext>
            </a:extLst>
          </p:cNvPr>
          <p:cNvPicPr>
            <a:picLocks noChangeAspect="1"/>
          </p:cNvPicPr>
          <p:nvPr/>
        </p:nvPicPr>
        <p:blipFill>
          <a:blip r:embed="rId2"/>
          <a:stretch>
            <a:fillRect/>
          </a:stretch>
        </p:blipFill>
        <p:spPr>
          <a:xfrm>
            <a:off x="4465982" y="2480838"/>
            <a:ext cx="7400961" cy="3745205"/>
          </a:xfrm>
          <a:prstGeom prst="rect">
            <a:avLst/>
          </a:prstGeom>
        </p:spPr>
      </p:pic>
    </p:spTree>
    <p:extLst>
      <p:ext uri="{BB962C8B-B14F-4D97-AF65-F5344CB8AC3E}">
        <p14:creationId xmlns:p14="http://schemas.microsoft.com/office/powerpoint/2010/main" val="297714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91447" y="132628"/>
            <a:ext cx="9033753" cy="798796"/>
          </a:xfrm>
        </p:spPr>
        <p:txBody>
          <a:bodyPr anchor="t"/>
          <a:lstStyle/>
          <a:p>
            <a:r>
              <a:rPr lang="en-GB" altLang="ko-KR" sz="3200" b="1" dirty="0"/>
              <a:t>KMA’s GSICS Corrections - </a:t>
            </a:r>
            <a:r>
              <a:rPr lang="en-GB" sz="3200" b="0" i="0" u="none" strike="noStrike" dirty="0" err="1">
                <a:solidFill>
                  <a:srgbClr val="000000"/>
                </a:solidFill>
                <a:effectLst/>
                <a:latin typeface="Calibri" panose="020F0502020204030204" pitchFamily="34" charset="0"/>
              </a:rPr>
              <a:t>Hanbyul</a:t>
            </a:r>
            <a:r>
              <a:rPr lang="en-GB" sz="3200" b="0" i="0" u="none" strike="noStrike" dirty="0">
                <a:solidFill>
                  <a:srgbClr val="000000"/>
                </a:solidFill>
                <a:effectLst/>
                <a:latin typeface="Calibri" panose="020F0502020204030204" pitchFamily="34" charset="0"/>
              </a:rPr>
              <a:t> Lee</a:t>
            </a:r>
            <a:r>
              <a:rPr lang="en-GB" altLang="ko-KR" sz="3200" b="1" dirty="0"/>
              <a:t> </a:t>
            </a:r>
            <a:endParaRPr lang="ko-KR" altLang="en-US" sz="3200" dirty="0"/>
          </a:p>
        </p:txBody>
      </p:sp>
      <p:sp>
        <p:nvSpPr>
          <p:cNvPr id="3" name="내용 개체 틀 2"/>
          <p:cNvSpPr>
            <a:spLocks noGrp="1"/>
          </p:cNvSpPr>
          <p:nvPr>
            <p:ph idx="1"/>
          </p:nvPr>
        </p:nvSpPr>
        <p:spPr>
          <a:xfrm>
            <a:off x="609600" y="931422"/>
            <a:ext cx="10972800" cy="5240777"/>
          </a:xfrm>
        </p:spPr>
        <p:txBody>
          <a:bodyPr/>
          <a:lstStyle/>
          <a:p>
            <a:pPr>
              <a:lnSpc>
                <a:spcPct val="150000"/>
              </a:lnSpc>
              <a:defRPr/>
            </a:pPr>
            <a:r>
              <a:rPr lang="en-GB" altLang="ko-KR" sz="2000" dirty="0"/>
              <a:t> Current Status</a:t>
            </a:r>
            <a:endParaRPr lang="en-GB" altLang="ko-KR" sz="2400" dirty="0"/>
          </a:p>
          <a:p>
            <a:pPr lvl="1">
              <a:lnSpc>
                <a:spcPct val="150000"/>
              </a:lnSpc>
            </a:pPr>
            <a:r>
              <a:rPr lang="en-GB" altLang="ja-JP" sz="1800" dirty="0"/>
              <a:t>Near-Real Time Correction (</a:t>
            </a:r>
            <a:r>
              <a:rPr lang="en-US" altLang="ja-JP" sz="1800" dirty="0"/>
              <a:t>NRTC)</a:t>
            </a:r>
            <a:endParaRPr lang="en-GB" altLang="ja-JP" sz="1800" dirty="0"/>
          </a:p>
          <a:p>
            <a:pPr lvl="2">
              <a:lnSpc>
                <a:spcPct val="150000"/>
              </a:lnSpc>
            </a:pPr>
            <a:r>
              <a:rPr lang="en-GB" altLang="ja-JP" sz="1600" dirty="0"/>
              <a:t>GK2A / AMI / IR with reference to IASI(</a:t>
            </a:r>
            <a:r>
              <a:rPr lang="en-US" altLang="ja-JP" sz="1600" dirty="0" err="1"/>
              <a:t>Metop</a:t>
            </a:r>
            <a:r>
              <a:rPr lang="en-GB" altLang="ja-JP" sz="1600" dirty="0"/>
              <a:t>-B/-C) and </a:t>
            </a:r>
            <a:r>
              <a:rPr lang="en-GB" altLang="ja-JP" sz="1600" dirty="0" err="1"/>
              <a:t>CrIS</a:t>
            </a:r>
            <a:r>
              <a:rPr lang="en-GB" altLang="ja-JP" sz="1600" dirty="0"/>
              <a:t>(S-NPP and NOAA-20</a:t>
            </a:r>
            <a:r>
              <a:rPr lang="en-US" altLang="ko-KR" sz="1600" dirty="0"/>
              <a:t>/21</a:t>
            </a:r>
            <a:r>
              <a:rPr lang="en-GB" altLang="ja-JP" sz="1600" dirty="0"/>
              <a:t>) : Demo. phase</a:t>
            </a:r>
          </a:p>
          <a:p>
            <a:pPr lvl="2">
              <a:lnSpc>
                <a:spcPct val="150000"/>
              </a:lnSpc>
            </a:pPr>
            <a:r>
              <a:rPr lang="en-GB" altLang="ja-JP" sz="1600" dirty="0"/>
              <a:t>COMS / MI / IR with reference to AIRS(</a:t>
            </a:r>
            <a:r>
              <a:rPr lang="en-US" altLang="ja-JP" sz="1600" dirty="0"/>
              <a:t>Aqua)</a:t>
            </a:r>
            <a:r>
              <a:rPr lang="en-GB" altLang="ja-JP" sz="1600" dirty="0"/>
              <a:t>, IASI(</a:t>
            </a:r>
            <a:r>
              <a:rPr lang="en-GB" altLang="ja-JP" sz="1600" dirty="0" err="1"/>
              <a:t>Metop</a:t>
            </a:r>
            <a:r>
              <a:rPr lang="en-GB" altLang="ja-JP" sz="1600" dirty="0"/>
              <a:t>-A/-B): Demo. phase</a:t>
            </a:r>
            <a:endParaRPr lang="en-GB" altLang="ja-JP" sz="2000" dirty="0"/>
          </a:p>
          <a:p>
            <a:pPr lvl="1">
              <a:lnSpc>
                <a:spcPct val="150000"/>
              </a:lnSpc>
            </a:pPr>
            <a:r>
              <a:rPr lang="en-GB" altLang="ja-JP" sz="1800" dirty="0"/>
              <a:t>Re-analysis Correction (RAC)</a:t>
            </a:r>
          </a:p>
          <a:p>
            <a:pPr lvl="2">
              <a:lnSpc>
                <a:spcPct val="150000"/>
              </a:lnSpc>
            </a:pPr>
            <a:r>
              <a:rPr lang="en-GB" altLang="ja-JP" sz="1600" dirty="0"/>
              <a:t>GK2A / AMI / IR with reference to IASI-B/-C and </a:t>
            </a:r>
            <a:r>
              <a:rPr lang="en-GB" altLang="ja-JP" sz="1600" dirty="0" err="1"/>
              <a:t>CrIS</a:t>
            </a:r>
            <a:r>
              <a:rPr lang="en-GB" altLang="ja-JP" sz="1600" dirty="0"/>
              <a:t>(S-NPP and NOAA-20</a:t>
            </a:r>
            <a:r>
              <a:rPr lang="en-US" altLang="ko-KR" sz="1600" dirty="0"/>
              <a:t>/21</a:t>
            </a:r>
            <a:r>
              <a:rPr lang="en-GB" altLang="ja-JP" sz="1600" dirty="0"/>
              <a:t>) : Demo. phase</a:t>
            </a:r>
          </a:p>
          <a:p>
            <a:pPr lvl="2">
              <a:lnSpc>
                <a:spcPct val="150000"/>
              </a:lnSpc>
            </a:pPr>
            <a:r>
              <a:rPr lang="en-GB" altLang="ja-JP" sz="1600" dirty="0"/>
              <a:t>COMS / MI / IR with reference to IASI-A : Demo. phase</a:t>
            </a:r>
          </a:p>
          <a:p>
            <a:pPr marL="714375" lvl="1" indent="-266700">
              <a:lnSpc>
                <a:spcPct val="150000"/>
              </a:lnSpc>
            </a:pPr>
            <a:r>
              <a:rPr lang="en-GB" altLang="ja-JP" sz="1800" dirty="0"/>
              <a:t>NRTC and RAC Correction Data is available in the EUMETSAT GSICS Server from Jan. 15, 2018</a:t>
            </a:r>
          </a:p>
          <a:p>
            <a:pPr marL="714375" lvl="1" indent="-266700">
              <a:lnSpc>
                <a:spcPct val="150000"/>
              </a:lnSpc>
            </a:pPr>
            <a:endParaRPr lang="en-GB" altLang="ja-JP" sz="1800" dirty="0"/>
          </a:p>
        </p:txBody>
      </p:sp>
      <p:sp>
        <p:nvSpPr>
          <p:cNvPr id="4" name="슬라이드 번호 개체 틀 3"/>
          <p:cNvSpPr>
            <a:spLocks noGrp="1"/>
          </p:cNvSpPr>
          <p:nvPr>
            <p:ph type="sldNum" sz="quarter" idx="10"/>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15</a:t>
            </a:fld>
            <a:endParaRPr lang="en-US"/>
          </a:p>
        </p:txBody>
      </p:sp>
    </p:spTree>
    <p:extLst>
      <p:ext uri="{BB962C8B-B14F-4D97-AF65-F5344CB8AC3E}">
        <p14:creationId xmlns:p14="http://schemas.microsoft.com/office/powerpoint/2010/main" val="533992209"/>
      </p:ext>
    </p:extLst>
  </p:cSld>
  <p:clrMapOvr>
    <a:masterClrMapping/>
  </p:clrMapOvr>
  <mc:AlternateContent xmlns:mc="http://schemas.openxmlformats.org/markup-compatibility/2006" xmlns:p14="http://schemas.microsoft.com/office/powerpoint/2010/main">
    <mc:Choice Requires="p14">
      <p:transition spd="slow" p14:dur="2000" advTm="53262"/>
    </mc:Choice>
    <mc:Fallback xmlns="">
      <p:transition spd="slow" advTm="532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ACFCD62F-97E7-4DFD-9BF5-F56B12621A0C}"/>
              </a:ext>
            </a:extLst>
          </p:cNvPr>
          <p:cNvPicPr>
            <a:picLocks noChangeAspect="1"/>
          </p:cNvPicPr>
          <p:nvPr/>
        </p:nvPicPr>
        <p:blipFill>
          <a:blip r:embed="rId3"/>
          <a:stretch>
            <a:fillRect/>
          </a:stretch>
        </p:blipFill>
        <p:spPr>
          <a:xfrm>
            <a:off x="6894364" y="2219840"/>
            <a:ext cx="4119937" cy="3873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제목 1">
            <a:extLst>
              <a:ext uri="{FF2B5EF4-FFF2-40B4-BE49-F238E27FC236}">
                <a16:creationId xmlns:a16="http://schemas.microsoft.com/office/drawing/2014/main" id="{7EAF325E-5C8A-4B5A-A7DD-71D3FABDD25F}"/>
              </a:ext>
            </a:extLst>
          </p:cNvPr>
          <p:cNvSpPr>
            <a:spLocks noGrp="1"/>
          </p:cNvSpPr>
          <p:nvPr>
            <p:ph type="title"/>
          </p:nvPr>
        </p:nvSpPr>
        <p:spPr>
          <a:xfrm>
            <a:off x="1931542" y="132628"/>
            <a:ext cx="9193658" cy="667472"/>
          </a:xfrm>
        </p:spPr>
        <p:txBody>
          <a:bodyPr/>
          <a:lstStyle/>
          <a:p>
            <a:r>
              <a:rPr lang="en-US" altLang="ko-KR" sz="3200" b="1" dirty="0"/>
              <a:t>KMA GPRC web pages</a:t>
            </a:r>
            <a:endParaRPr lang="ko-KR" altLang="en-US" sz="3200" b="1" dirty="0"/>
          </a:p>
        </p:txBody>
      </p:sp>
      <p:sp>
        <p:nvSpPr>
          <p:cNvPr id="4" name="슬라이드 번호 개체 틀 3">
            <a:extLst>
              <a:ext uri="{FF2B5EF4-FFF2-40B4-BE49-F238E27FC236}">
                <a16:creationId xmlns:a16="http://schemas.microsoft.com/office/drawing/2014/main" id="{CB1E25A6-E496-47FA-BCB7-EF7FF52533CF}"/>
              </a:ext>
            </a:extLst>
          </p:cNvPr>
          <p:cNvSpPr>
            <a:spLocks noGrp="1"/>
          </p:cNvSpPr>
          <p:nvPr>
            <p:ph type="sldNum" sz="quarter" idx="10"/>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16</a:t>
            </a:fld>
            <a:endParaRPr lang="en-US"/>
          </a:p>
        </p:txBody>
      </p:sp>
      <p:sp>
        <p:nvSpPr>
          <p:cNvPr id="11" name="내용 개체 틀 2">
            <a:extLst>
              <a:ext uri="{FF2B5EF4-FFF2-40B4-BE49-F238E27FC236}">
                <a16:creationId xmlns:a16="http://schemas.microsoft.com/office/drawing/2014/main" id="{39A97FE6-3EDE-4F8D-BDEB-814FE4395941}"/>
              </a:ext>
            </a:extLst>
          </p:cNvPr>
          <p:cNvSpPr txBox="1">
            <a:spLocks/>
          </p:cNvSpPr>
          <p:nvPr/>
        </p:nvSpPr>
        <p:spPr bwMode="auto">
          <a:xfrm>
            <a:off x="240144" y="1111112"/>
            <a:ext cx="11070985" cy="953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ko-KR" sz="2000" kern="0" dirty="0"/>
              <a:t>Landing page (</a:t>
            </a:r>
            <a:r>
              <a:rPr lang="en-US" altLang="ko-KR" sz="2000" kern="0" dirty="0"/>
              <a:t>ACVs</a:t>
            </a:r>
            <a:r>
              <a:rPr lang="en-GB" altLang="ko-KR" sz="2000" kern="0" dirty="0"/>
              <a:t>)</a:t>
            </a:r>
          </a:p>
          <a:p>
            <a:pPr marL="685800" lvl="1">
              <a:buFont typeface="Wingdings" panose="05000000000000000000" pitchFamily="2" charset="2"/>
              <a:buChar char="ü"/>
            </a:pPr>
            <a:r>
              <a:rPr lang="en-US" altLang="ko-KR" sz="1600" dirty="0">
                <a:hlinkClick r:id="rId4"/>
              </a:rPr>
              <a:t>https://nmsc.kma.go.kr/homepage/html/gsics/gsicsIntro.do</a:t>
            </a:r>
            <a:r>
              <a:rPr lang="en-US" altLang="ko-KR" sz="1600" dirty="0"/>
              <a:t> (Korean, open)</a:t>
            </a:r>
          </a:p>
          <a:p>
            <a:pPr marL="685800" lvl="1">
              <a:buFont typeface="Wingdings" panose="05000000000000000000" pitchFamily="2" charset="2"/>
              <a:buChar char="ü"/>
            </a:pPr>
            <a:r>
              <a:rPr lang="en-US" altLang="ko-KR" sz="1600" dirty="0">
                <a:hlinkClick r:id="rId5"/>
              </a:rPr>
              <a:t>http://nmsc.kma.go.kr/enhome/html/main/main.do</a:t>
            </a:r>
            <a:r>
              <a:rPr lang="en-US" altLang="ko-KR" sz="1600" dirty="0"/>
              <a:t> (English, will be updated soon)</a:t>
            </a:r>
            <a:endParaRPr lang="en-US" altLang="ko-KR" sz="1600" kern="0" dirty="0">
              <a:solidFill>
                <a:srgbClr val="0000FF"/>
              </a:solidFill>
            </a:endParaRPr>
          </a:p>
        </p:txBody>
      </p:sp>
      <p:sp>
        <p:nvSpPr>
          <p:cNvPr id="10" name="직사각형 9">
            <a:extLst>
              <a:ext uri="{FF2B5EF4-FFF2-40B4-BE49-F238E27FC236}">
                <a16:creationId xmlns:a16="http://schemas.microsoft.com/office/drawing/2014/main" id="{721FC4F4-D4C0-4193-9316-89AD626A9451}"/>
              </a:ext>
            </a:extLst>
          </p:cNvPr>
          <p:cNvSpPr/>
          <p:nvPr/>
        </p:nvSpPr>
        <p:spPr>
          <a:xfrm>
            <a:off x="240145" y="997527"/>
            <a:ext cx="11070985" cy="106758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altLang="ko-KR" sz="1200" kern="0" dirty="0"/>
          </a:p>
        </p:txBody>
      </p:sp>
      <p:sp>
        <p:nvSpPr>
          <p:cNvPr id="22" name="직사각형 21">
            <a:extLst>
              <a:ext uri="{FF2B5EF4-FFF2-40B4-BE49-F238E27FC236}">
                <a16:creationId xmlns:a16="http://schemas.microsoft.com/office/drawing/2014/main" id="{2F97B8B1-637B-439E-8C78-E9BCB94BD0DD}"/>
              </a:ext>
            </a:extLst>
          </p:cNvPr>
          <p:cNvSpPr/>
          <p:nvPr/>
        </p:nvSpPr>
        <p:spPr>
          <a:xfrm>
            <a:off x="240144" y="2170135"/>
            <a:ext cx="6417510" cy="23196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altLang="ko-KR" sz="1200" kern="0" dirty="0"/>
          </a:p>
        </p:txBody>
      </p:sp>
      <p:sp>
        <p:nvSpPr>
          <p:cNvPr id="23" name="내용 개체 틀 2">
            <a:extLst>
              <a:ext uri="{FF2B5EF4-FFF2-40B4-BE49-F238E27FC236}">
                <a16:creationId xmlns:a16="http://schemas.microsoft.com/office/drawing/2014/main" id="{964637A6-748C-4AE9-A53C-85555F8A37FF}"/>
              </a:ext>
            </a:extLst>
          </p:cNvPr>
          <p:cNvSpPr txBox="1">
            <a:spLocks/>
          </p:cNvSpPr>
          <p:nvPr/>
        </p:nvSpPr>
        <p:spPr bwMode="auto">
          <a:xfrm>
            <a:off x="495438" y="2299441"/>
            <a:ext cx="5967007" cy="2046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ko-KR" sz="2000" kern="0" dirty="0"/>
              <a:t>Monitoring page</a:t>
            </a:r>
          </a:p>
          <a:p>
            <a:pPr marL="685800" lvl="1">
              <a:buFont typeface="Wingdings" panose="05000000000000000000" pitchFamily="2" charset="2"/>
              <a:buChar char="ü"/>
            </a:pPr>
            <a:r>
              <a:rPr lang="en-US" altLang="ko-KR" sz="1800" dirty="0"/>
              <a:t>IR (</a:t>
            </a:r>
            <a:r>
              <a:rPr lang="en-US" altLang="ko-KR" sz="1800" dirty="0" err="1"/>
              <a:t>Metop</a:t>
            </a:r>
            <a:r>
              <a:rPr lang="en-US" altLang="ko-KR" sz="1800" dirty="0"/>
              <a:t>-a/b/c IASI, NOAA-20/21, S-NPP </a:t>
            </a:r>
            <a:r>
              <a:rPr lang="en-US" altLang="ko-KR" sz="1800" dirty="0" err="1"/>
              <a:t>CrIS</a:t>
            </a:r>
            <a:r>
              <a:rPr lang="en-US" altLang="ko-KR" sz="1800" dirty="0"/>
              <a:t>) </a:t>
            </a:r>
          </a:p>
          <a:p>
            <a:pPr marL="685800" lvl="1">
              <a:buFont typeface="Wingdings" panose="05000000000000000000" pitchFamily="2" charset="2"/>
              <a:buChar char="ü"/>
            </a:pPr>
            <a:r>
              <a:rPr lang="en-US" altLang="ko-KR" sz="1800" dirty="0"/>
              <a:t>VIS Ray Matching(Terra MODIS, S-NPP, NOAA-20/21 VIIRS) </a:t>
            </a:r>
          </a:p>
          <a:p>
            <a:pPr marL="685800" lvl="1">
              <a:buFont typeface="Wingdings" panose="05000000000000000000" pitchFamily="2" charset="2"/>
              <a:buChar char="ü"/>
            </a:pPr>
            <a:r>
              <a:rPr lang="en-US" altLang="ko-KR" sz="1800" kern="0" dirty="0">
                <a:solidFill>
                  <a:srgbClr val="0000FF"/>
                </a:solidFill>
              </a:rPr>
              <a:t>VIS Lunar(GIRO)</a:t>
            </a:r>
          </a:p>
        </p:txBody>
      </p:sp>
    </p:spTree>
    <p:extLst>
      <p:ext uri="{BB962C8B-B14F-4D97-AF65-F5344CB8AC3E}">
        <p14:creationId xmlns:p14="http://schemas.microsoft.com/office/powerpoint/2010/main" val="414364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四角形 174"/>
          <p:cNvSpPr>
            <a:spLocks noGrp="1"/>
          </p:cNvSpPr>
          <p:nvPr>
            <p:ph type="title"/>
          </p:nvPr>
        </p:nvSpPr>
        <p:spPr>
          <a:xfrm>
            <a:off x="3114254" y="55716"/>
            <a:ext cx="7248946" cy="667472"/>
          </a:xfrm>
          <a:prstGeom prst="rect">
            <a:avLst/>
          </a:prstGeom>
        </p:spPr>
        <p:txBody>
          <a:bodyPr/>
          <a:lstStyle/>
          <a:p>
            <a:pPr algn="l"/>
            <a:r>
              <a:rPr kumimoji="1" lang="en-US" altLang="ja-JP" sz="3200" b="1" dirty="0"/>
              <a:t>JMA GDWG Activities - </a:t>
            </a:r>
            <a:r>
              <a:rPr lang="en-GB" sz="3200" b="0" i="0" u="none" strike="noStrike" dirty="0">
                <a:solidFill>
                  <a:srgbClr val="000000"/>
                </a:solidFill>
                <a:effectLst/>
                <a:latin typeface="Calibri" panose="020F0502020204030204" pitchFamily="34" charset="0"/>
              </a:rPr>
              <a:t>Masaya Takahashi  </a:t>
            </a:r>
            <a:r>
              <a:rPr kumimoji="1" lang="en-US" altLang="ja-JP" sz="3200" b="1" dirty="0"/>
              <a:t> </a:t>
            </a:r>
            <a:endParaRPr kumimoji="1" lang="ja-JP" altLang="en-US" sz="3200" b="1" dirty="0"/>
          </a:p>
        </p:txBody>
      </p:sp>
      <p:sp>
        <p:nvSpPr>
          <p:cNvPr id="1131" name="四角形 176"/>
          <p:cNvSpPr>
            <a:spLocks noGrp="1" noChangeArrowheads="1"/>
          </p:cNvSpPr>
          <p:nvPr>
            <p:ph type="sldNum" sz="quarter" idx="10"/>
          </p:nvPr>
        </p:nvSpPr>
        <p:spPr>
          <a:xfrm>
            <a:off x="11396651" y="6363061"/>
            <a:ext cx="652358" cy="4055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800" b="1" kern="1200">
                <a:solidFill>
                  <a:schemeClr val="tx1">
                    <a:lumMod val="50000"/>
                    <a:lumOff val="50000"/>
                  </a:schemeClr>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17</a:t>
            </a:fld>
            <a:endParaRPr lang="en-US" dirty="0"/>
          </a:p>
        </p:txBody>
      </p:sp>
      <p:sp>
        <p:nvSpPr>
          <p:cNvPr id="4" name="Content Placeholder 2">
            <a:extLst>
              <a:ext uri="{FF2B5EF4-FFF2-40B4-BE49-F238E27FC236}">
                <a16:creationId xmlns:a16="http://schemas.microsoft.com/office/drawing/2014/main" id="{D86ED27D-F9E9-C64D-9457-FD854D5980BB}"/>
              </a:ext>
            </a:extLst>
          </p:cNvPr>
          <p:cNvSpPr>
            <a:spLocks noGrp="1"/>
          </p:cNvSpPr>
          <p:nvPr>
            <p:ph idx="1"/>
          </p:nvPr>
        </p:nvSpPr>
        <p:spPr>
          <a:xfrm>
            <a:off x="517298" y="1030965"/>
            <a:ext cx="5738813" cy="5025866"/>
          </a:xfrm>
        </p:spPr>
        <p:txBody>
          <a:bodyPr>
            <a:normAutofit fontScale="85000" lnSpcReduction="10000"/>
          </a:bodyPr>
          <a:lstStyle/>
          <a:p>
            <a:pPr lvl="0">
              <a:lnSpc>
                <a:spcPct val="140000"/>
              </a:lnSpc>
            </a:pPr>
            <a:r>
              <a:rPr lang="en-US" altLang="ja-JP" sz="2200" b="1" dirty="0"/>
              <a:t>Lunar calibration</a:t>
            </a:r>
          </a:p>
          <a:p>
            <a:pPr lvl="1">
              <a:lnSpc>
                <a:spcPct val="140000"/>
              </a:lnSpc>
            </a:pPr>
            <a:r>
              <a:rPr lang="en-US" altLang="ja-JP" sz="1900" dirty="0"/>
              <a:t>Development of I/O data Convention for new lunar calibration framework (LSICS)</a:t>
            </a:r>
          </a:p>
          <a:p>
            <a:pPr lvl="0">
              <a:lnSpc>
                <a:spcPct val="140000"/>
              </a:lnSpc>
            </a:pPr>
            <a:r>
              <a:rPr lang="en-US" altLang="ja-JP" sz="2200" b="1" dirty="0"/>
              <a:t>GSICS SRF Convention</a:t>
            </a:r>
          </a:p>
          <a:p>
            <a:pPr lvl="1">
              <a:lnSpc>
                <a:spcPct val="140000"/>
              </a:lnSpc>
            </a:pPr>
            <a:r>
              <a:rPr lang="en-US" altLang="ja-JP" sz="1900" dirty="0"/>
              <a:t>Support to MW instruments</a:t>
            </a:r>
          </a:p>
          <a:p>
            <a:pPr lvl="0">
              <a:lnSpc>
                <a:spcPct val="140000"/>
              </a:lnSpc>
            </a:pPr>
            <a:r>
              <a:rPr lang="en-US" altLang="ja-JP" sz="2200" b="1" dirty="0"/>
              <a:t>Maintaining JMA GPRC webpage</a:t>
            </a:r>
            <a:endParaRPr lang="en-GB" sz="2200" b="1" dirty="0"/>
          </a:p>
          <a:p>
            <a:pPr lvl="1">
              <a:lnSpc>
                <a:spcPct val="140000"/>
              </a:lnSpc>
            </a:pPr>
            <a:r>
              <a:rPr lang="en-GB" sz="1900" dirty="0"/>
              <a:t>Calibration landing page</a:t>
            </a:r>
          </a:p>
          <a:p>
            <a:pPr lvl="2">
              <a:lnSpc>
                <a:spcPct val="140000"/>
              </a:lnSpc>
            </a:pPr>
            <a:r>
              <a:rPr lang="en-GB" sz="1700" dirty="0"/>
              <a:t>Instrument info (e.g., SRF)</a:t>
            </a:r>
          </a:p>
          <a:p>
            <a:pPr lvl="2">
              <a:lnSpc>
                <a:spcPct val="140000"/>
              </a:lnSpc>
            </a:pPr>
            <a:r>
              <a:rPr lang="en-GB" sz="1700" dirty="0"/>
              <a:t>Event logging</a:t>
            </a:r>
          </a:p>
          <a:p>
            <a:pPr lvl="2">
              <a:lnSpc>
                <a:spcPct val="140000"/>
              </a:lnSpc>
            </a:pPr>
            <a:r>
              <a:rPr lang="en-GB" sz="1700" dirty="0"/>
              <a:t>IR re-calibration info (GMS to MTSAT-2)</a:t>
            </a:r>
          </a:p>
          <a:p>
            <a:pPr lvl="1">
              <a:lnSpc>
                <a:spcPct val="140000"/>
              </a:lnSpc>
            </a:pPr>
            <a:r>
              <a:rPr lang="en-GB" sz="1900" dirty="0"/>
              <a:t>AHI monitoring pages</a:t>
            </a:r>
          </a:p>
          <a:p>
            <a:pPr lvl="2">
              <a:lnSpc>
                <a:spcPct val="140000"/>
              </a:lnSpc>
            </a:pPr>
            <a:r>
              <a:rPr lang="en-GB" sz="1700" dirty="0"/>
              <a:t>VNIR Ray-matching</a:t>
            </a:r>
          </a:p>
          <a:p>
            <a:pPr lvl="2">
              <a:lnSpc>
                <a:spcPct val="140000"/>
              </a:lnSpc>
            </a:pPr>
            <a:r>
              <a:rPr lang="en-GB" sz="1700" dirty="0"/>
              <a:t>VNIR Vicarious calibration</a:t>
            </a:r>
          </a:p>
          <a:p>
            <a:pPr lvl="2">
              <a:lnSpc>
                <a:spcPct val="140000"/>
              </a:lnSpc>
            </a:pPr>
            <a:r>
              <a:rPr lang="en-GB" sz="1700" dirty="0"/>
              <a:t>GEO-LEO-IR</a:t>
            </a:r>
            <a:endParaRPr sz="1700" dirty="0"/>
          </a:p>
        </p:txBody>
      </p:sp>
      <p:pic>
        <p:nvPicPr>
          <p:cNvPr id="11" name="図 10">
            <a:extLst>
              <a:ext uri="{FF2B5EF4-FFF2-40B4-BE49-F238E27FC236}">
                <a16:creationId xmlns:a16="http://schemas.microsoft.com/office/drawing/2014/main" id="{15E1E12F-591E-A55F-BF9B-F2811C8E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288" y="1332796"/>
            <a:ext cx="5261939" cy="4422203"/>
          </a:xfrm>
          <a:prstGeom prst="rect">
            <a:avLst/>
          </a:prstGeom>
        </p:spPr>
      </p:pic>
      <p:sp>
        <p:nvSpPr>
          <p:cNvPr id="13" name="テキスト ボックス 12">
            <a:extLst>
              <a:ext uri="{FF2B5EF4-FFF2-40B4-BE49-F238E27FC236}">
                <a16:creationId xmlns:a16="http://schemas.microsoft.com/office/drawing/2014/main" id="{2FB9249D-ACF2-B859-DB70-225A251EB73A}"/>
              </a:ext>
            </a:extLst>
          </p:cNvPr>
          <p:cNvSpPr txBox="1"/>
          <p:nvPr/>
        </p:nvSpPr>
        <p:spPr>
          <a:xfrm>
            <a:off x="6187687" y="5827035"/>
            <a:ext cx="5535143" cy="307777"/>
          </a:xfrm>
          <a:prstGeom prst="rect">
            <a:avLst/>
          </a:prstGeom>
          <a:noFill/>
        </p:spPr>
        <p:txBody>
          <a:bodyPr wrap="square">
            <a:spAutoFit/>
          </a:bodyPr>
          <a:lstStyle/>
          <a:p>
            <a:r>
              <a:rPr lang="ja-JP" altLang="en-US" sz="1400" dirty="0"/>
              <a:t>https://www.data.jma.go.jp/mscweb/data/monitoring/calibration.html</a:t>
            </a:r>
          </a:p>
        </p:txBody>
      </p:sp>
    </p:spTree>
    <p:extLst>
      <p:ext uri="{BB962C8B-B14F-4D97-AF65-F5344CB8AC3E}">
        <p14:creationId xmlns:p14="http://schemas.microsoft.com/office/powerpoint/2010/main" val="87954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E5280A-613D-C30D-D8DD-8C0F0E9E498D}"/>
              </a:ext>
            </a:extLst>
          </p:cNvPr>
          <p:cNvSpPr>
            <a:spLocks noGrp="1"/>
          </p:cNvSpPr>
          <p:nvPr>
            <p:ph type="sldNum" sz="quarter" idx="10"/>
          </p:nvPr>
        </p:nvSpPr>
        <p:spPr bwMode="auto">
          <a:xfrm>
            <a:off x="9759142" y="6400800"/>
            <a:ext cx="1823258" cy="23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A28AC38-E0E8-49D7-B2FE-71FD7C42C09E}" type="slidenum">
              <a:rPr lang="en-US" smtClean="0"/>
              <a:pPr>
                <a:defRPr/>
              </a:pPr>
              <a:t>18</a:t>
            </a:fld>
            <a:endParaRPr lang="en-US"/>
          </a:p>
        </p:txBody>
      </p:sp>
      <p:sp>
        <p:nvSpPr>
          <p:cNvPr id="5" name="Title 1">
            <a:extLst>
              <a:ext uri="{FF2B5EF4-FFF2-40B4-BE49-F238E27FC236}">
                <a16:creationId xmlns:a16="http://schemas.microsoft.com/office/drawing/2014/main" id="{61CC2329-DE95-D684-E715-420797327D37}"/>
              </a:ext>
            </a:extLst>
          </p:cNvPr>
          <p:cNvSpPr>
            <a:spLocks noGrp="1"/>
          </p:cNvSpPr>
          <p:nvPr>
            <p:ph type="title"/>
          </p:nvPr>
        </p:nvSpPr>
        <p:spPr>
          <a:xfrm>
            <a:off x="1798577" y="224443"/>
            <a:ext cx="8872194" cy="667472"/>
          </a:xfrm>
        </p:spPr>
        <p:txBody>
          <a:bodyPr/>
          <a:lstStyle/>
          <a:p>
            <a:r>
              <a:rPr lang="en-GB" sz="2800" dirty="0"/>
              <a:t>ESA GDWG Activities – Paolo </a:t>
            </a:r>
            <a:r>
              <a:rPr lang="en-GB" sz="2800" dirty="0" err="1"/>
              <a:t>Castracane</a:t>
            </a:r>
            <a:br>
              <a:rPr lang="en-GB" sz="4000" dirty="0"/>
            </a:br>
            <a:endParaRPr lang="en-IT" dirty="0"/>
          </a:p>
        </p:txBody>
      </p:sp>
      <p:sp>
        <p:nvSpPr>
          <p:cNvPr id="6" name="Content Placeholder 2">
            <a:extLst>
              <a:ext uri="{FF2B5EF4-FFF2-40B4-BE49-F238E27FC236}">
                <a16:creationId xmlns:a16="http://schemas.microsoft.com/office/drawing/2014/main" id="{8FACC216-4A57-3609-294D-07A60FF73C5D}"/>
              </a:ext>
            </a:extLst>
          </p:cNvPr>
          <p:cNvSpPr>
            <a:spLocks noGrp="1"/>
          </p:cNvSpPr>
          <p:nvPr>
            <p:ph idx="1"/>
          </p:nvPr>
        </p:nvSpPr>
        <p:spPr>
          <a:xfrm>
            <a:off x="226693" y="1169292"/>
            <a:ext cx="7266637" cy="4326902"/>
          </a:xfrm>
        </p:spPr>
        <p:txBody>
          <a:bodyPr/>
          <a:lstStyle/>
          <a:p>
            <a:pPr marL="0" indent="0">
              <a:buNone/>
            </a:pPr>
            <a:r>
              <a:rPr lang="en-IT" sz="1800" b="1" dirty="0"/>
              <a:t>Status and updates of the main webportals supporting cal/val activities in different domains:</a:t>
            </a:r>
            <a:endParaRPr lang="en-IT" sz="1800" dirty="0"/>
          </a:p>
          <a:p>
            <a:pPr>
              <a:buClr>
                <a:schemeClr val="tx1"/>
              </a:buClr>
              <a:buFont typeface="Arial" panose="020B0604020202020204" pitchFamily="34" charset="0"/>
              <a:buChar char="•"/>
            </a:pPr>
            <a:r>
              <a:rPr lang="en-IT" sz="1800" dirty="0"/>
              <a:t>ESA Atmospheric Validation Data Centre (EVDC) (</a:t>
            </a:r>
            <a:r>
              <a:rPr lang="en-GB" sz="1800" dirty="0">
                <a:hlinkClick r:id="rId3">
                  <a:extLst>
                    <a:ext uri="{A12FA001-AC4F-418D-AE19-62706E023703}">
                      <ahyp:hlinkClr xmlns:ahyp="http://schemas.microsoft.com/office/drawing/2018/hyperlinkcolor" val="tx"/>
                    </a:ext>
                  </a:extLst>
                </a:hlinkClick>
              </a:rPr>
              <a:t>https://evdc.esa.int/</a:t>
            </a:r>
            <a:r>
              <a:rPr lang="en-IT" sz="1800" dirty="0"/>
              <a:t>)</a:t>
            </a:r>
          </a:p>
          <a:p>
            <a:pPr lvl="1">
              <a:buClr>
                <a:schemeClr val="tx1"/>
              </a:buClr>
              <a:buFont typeface="Wingdings" pitchFamily="2" charset="2"/>
              <a:buChar char="Ø"/>
            </a:pPr>
            <a:r>
              <a:rPr lang="en-GB" sz="1800" dirty="0"/>
              <a:t>with f</a:t>
            </a:r>
            <a:r>
              <a:rPr lang="en-IT" sz="1800" dirty="0"/>
              <a:t>ocus on EarthCARE</a:t>
            </a:r>
          </a:p>
          <a:p>
            <a:pPr>
              <a:buClr>
                <a:schemeClr val="tx1"/>
              </a:buClr>
              <a:buFont typeface="Arial" panose="020B0604020202020204" pitchFamily="34" charset="0"/>
              <a:buChar char="•"/>
            </a:pPr>
            <a:r>
              <a:rPr lang="en-IT" sz="1800" dirty="0"/>
              <a:t>Pilot-Mission Exploitation Platform (Pi-MEP) salinity (</a:t>
            </a:r>
            <a:r>
              <a:rPr lang="en-GB" sz="1800" dirty="0">
                <a:hlinkClick r:id="rId4"/>
              </a:rPr>
              <a:t>https://www.salinity-pimep.org/</a:t>
            </a:r>
            <a:r>
              <a:rPr lang="en-GB" sz="1800" dirty="0"/>
              <a:t>)</a:t>
            </a:r>
          </a:p>
          <a:p>
            <a:pPr>
              <a:buClr>
                <a:schemeClr val="tx1"/>
              </a:buClr>
              <a:buFont typeface="Arial" panose="020B0604020202020204" pitchFamily="34" charset="0"/>
              <a:buChar char="•"/>
            </a:pPr>
            <a:r>
              <a:rPr lang="en-IT" sz="1800" dirty="0"/>
              <a:t>CEOS Cal/Val portal (</a:t>
            </a:r>
            <a:r>
              <a:rPr lang="en-GB" sz="1800" dirty="0"/>
              <a:t>https://</a:t>
            </a:r>
            <a:r>
              <a:rPr lang="en-GB" sz="1800" dirty="0" err="1"/>
              <a:t>calvalportal.ceos.org</a:t>
            </a:r>
            <a:r>
              <a:rPr lang="en-GB" sz="1800" dirty="0"/>
              <a:t>/</a:t>
            </a:r>
            <a:r>
              <a:rPr lang="en-IT" sz="1800" dirty="0"/>
              <a:t>)</a:t>
            </a:r>
          </a:p>
          <a:p>
            <a:pPr marL="0" indent="0">
              <a:buClr>
                <a:schemeClr val="tx1"/>
              </a:buClr>
              <a:buNone/>
            </a:pPr>
            <a:r>
              <a:rPr lang="en-GB" sz="1800" dirty="0"/>
              <a:t>      with focus in:</a:t>
            </a:r>
          </a:p>
          <a:p>
            <a:pPr marL="685800" lvl="1">
              <a:buClr>
                <a:schemeClr val="tx1"/>
              </a:buClr>
              <a:buFont typeface="Wingdings" pitchFamily="2" charset="2"/>
              <a:buChar char="Ø"/>
            </a:pPr>
            <a:r>
              <a:rPr lang="en-GB" sz="1800" dirty="0"/>
              <a:t>CEOS FRMs Assessment Framework</a:t>
            </a:r>
          </a:p>
          <a:p>
            <a:pPr marL="685800" lvl="1">
              <a:buClr>
                <a:schemeClr val="tx1"/>
              </a:buClr>
              <a:buFont typeface="Wingdings" pitchFamily="2" charset="2"/>
              <a:buChar char="Ø"/>
            </a:pPr>
            <a:r>
              <a:rPr lang="en-GB" sz="1800" dirty="0" err="1"/>
              <a:t>SITSat</a:t>
            </a:r>
            <a:r>
              <a:rPr lang="en-GB" sz="1800" dirty="0"/>
              <a:t> Task Team webpage</a:t>
            </a:r>
          </a:p>
          <a:p>
            <a:pPr marL="0" indent="0">
              <a:buNone/>
            </a:pPr>
            <a:endParaRPr lang="en-IT" sz="1800" b="1" dirty="0"/>
          </a:p>
          <a:p>
            <a:pPr marL="0" indent="0">
              <a:buNone/>
            </a:pPr>
            <a:r>
              <a:rPr lang="en-IT" sz="1800" b="1" dirty="0"/>
              <a:t>Area of collaboration GSICS – CEOS WGCV</a:t>
            </a:r>
            <a:endParaRPr lang="en-US" sz="2000" dirty="0"/>
          </a:p>
          <a:p>
            <a:pPr marL="0" indent="0">
              <a:buNone/>
            </a:pPr>
            <a:endParaRPr lang="en-US" sz="2000" dirty="0"/>
          </a:p>
          <a:p>
            <a:pPr marL="0" indent="0">
              <a:buNone/>
            </a:pPr>
            <a:r>
              <a:rPr lang="en-GB" sz="2000" kern="1200" dirty="0">
                <a:solidFill>
                  <a:sysClr val="windowText" lastClr="000000"/>
                </a:solidFill>
              </a:rPr>
              <a:t>(see P. </a:t>
            </a:r>
            <a:r>
              <a:rPr lang="en-GB" sz="2000" kern="1200" dirty="0" err="1">
                <a:solidFill>
                  <a:sysClr val="windowText" lastClr="000000"/>
                </a:solidFill>
              </a:rPr>
              <a:t>Castracane</a:t>
            </a:r>
            <a:r>
              <a:rPr lang="en-GB" sz="2000" kern="1200" dirty="0">
                <a:solidFill>
                  <a:sysClr val="windowText" lastClr="000000"/>
                </a:solidFill>
              </a:rPr>
              <a:t> presentation GDWG</a:t>
            </a:r>
          </a:p>
          <a:p>
            <a:pPr marL="0" indent="0">
              <a:buNone/>
            </a:pPr>
            <a:r>
              <a:rPr lang="en-GB" sz="2000" kern="1200" dirty="0">
                <a:solidFill>
                  <a:sysClr val="windowText" lastClr="000000"/>
                </a:solidFill>
              </a:rPr>
              <a:t> breakout Session 20th March AM)</a:t>
            </a:r>
          </a:p>
          <a:p>
            <a:pPr marL="0" indent="0">
              <a:buNone/>
            </a:pPr>
            <a:endParaRPr lang="en-US" sz="1800" dirty="0"/>
          </a:p>
          <a:p>
            <a:pPr marL="0" indent="0">
              <a:buNone/>
            </a:pPr>
            <a:endParaRPr lang="en-GB" sz="1200" dirty="0"/>
          </a:p>
          <a:p>
            <a:pPr marL="0" indent="0">
              <a:buNone/>
            </a:pPr>
            <a:endParaRPr lang="en-IT" sz="1200" dirty="0"/>
          </a:p>
          <a:p>
            <a:pPr marL="0" indent="0">
              <a:buNone/>
            </a:pPr>
            <a:endParaRPr lang="en-IT" sz="1200" dirty="0"/>
          </a:p>
          <a:p>
            <a:pPr marL="0" indent="0">
              <a:buNone/>
            </a:pPr>
            <a:endParaRPr lang="en-IT" sz="1200" dirty="0"/>
          </a:p>
          <a:p>
            <a:pPr marL="0" indent="0">
              <a:buNone/>
            </a:pPr>
            <a:endParaRPr lang="en-IT" sz="1200" dirty="0"/>
          </a:p>
          <a:p>
            <a:pPr marL="0" indent="0">
              <a:buNone/>
            </a:pPr>
            <a:endParaRPr lang="en-IT" dirty="0"/>
          </a:p>
        </p:txBody>
      </p:sp>
      <p:pic>
        <p:nvPicPr>
          <p:cNvPr id="3" name="Picture 2" descr="A screenshot of a computer screen&#10;&#10;Description automatically generated">
            <a:extLst>
              <a:ext uri="{FF2B5EF4-FFF2-40B4-BE49-F238E27FC236}">
                <a16:creationId xmlns:a16="http://schemas.microsoft.com/office/drawing/2014/main" id="{6DD0C353-38CB-D95C-49AE-5C8CF5856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970" y="2222851"/>
            <a:ext cx="3954212" cy="4055423"/>
          </a:xfrm>
          <a:prstGeom prst="rect">
            <a:avLst/>
          </a:prstGeom>
          <a:ln>
            <a:noFill/>
          </a:ln>
          <a:effectLst>
            <a:outerShdw blurRad="292100" dist="139700" dir="2700000" algn="tl" rotWithShape="0">
              <a:srgbClr val="333333">
                <a:alpha val="65000"/>
              </a:srgbClr>
            </a:outerShdw>
          </a:effectLst>
        </p:spPr>
      </p:pic>
      <p:pic>
        <p:nvPicPr>
          <p:cNvPr id="10" name="Picture 9" descr="A screenshot of a computer&#10;&#10;Description automatically generated">
            <a:extLst>
              <a:ext uri="{FF2B5EF4-FFF2-40B4-BE49-F238E27FC236}">
                <a16:creationId xmlns:a16="http://schemas.microsoft.com/office/drawing/2014/main" id="{6270EF89-E00B-8E71-3409-E000DC0AE7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492" y="978816"/>
            <a:ext cx="4169107" cy="2981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24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6C5E3-C377-3C11-0628-BF175B71C322}"/>
              </a:ext>
            </a:extLst>
          </p:cNvPr>
          <p:cNvGrpSpPr/>
          <p:nvPr/>
        </p:nvGrpSpPr>
        <p:grpSpPr>
          <a:xfrm>
            <a:off x="1313217" y="492764"/>
            <a:ext cx="9565566" cy="5872471"/>
            <a:chOff x="1234956" y="435564"/>
            <a:chExt cx="9761980" cy="6092572"/>
          </a:xfrm>
        </p:grpSpPr>
        <p:pic>
          <p:nvPicPr>
            <p:cNvPr id="3" name="Picture 2">
              <a:extLst>
                <a:ext uri="{FF2B5EF4-FFF2-40B4-BE49-F238E27FC236}">
                  <a16:creationId xmlns:a16="http://schemas.microsoft.com/office/drawing/2014/main" id="{D2F8F29D-9CC9-45EA-9E13-BF66B3AEA0BC}"/>
                </a:ext>
              </a:extLst>
            </p:cNvPr>
            <p:cNvPicPr>
              <a:picLocks noChangeAspect="1"/>
            </p:cNvPicPr>
            <p:nvPr/>
          </p:nvPicPr>
          <p:blipFill>
            <a:blip r:embed="rId2"/>
            <a:stretch>
              <a:fillRect/>
            </a:stretch>
          </p:blipFill>
          <p:spPr>
            <a:xfrm>
              <a:off x="1234956" y="4249617"/>
              <a:ext cx="3065772" cy="2068332"/>
            </a:xfrm>
            <a:prstGeom prst="rect">
              <a:avLst/>
            </a:prstGeom>
          </p:spPr>
        </p:pic>
        <p:pic>
          <p:nvPicPr>
            <p:cNvPr id="10" name="Picture 9">
              <a:extLst>
                <a:ext uri="{FF2B5EF4-FFF2-40B4-BE49-F238E27FC236}">
                  <a16:creationId xmlns:a16="http://schemas.microsoft.com/office/drawing/2014/main" id="{46BD7945-120C-4388-BB31-C2619AA82E9E}"/>
                </a:ext>
              </a:extLst>
            </p:cNvPr>
            <p:cNvPicPr>
              <a:picLocks noChangeAspect="1"/>
            </p:cNvPicPr>
            <p:nvPr/>
          </p:nvPicPr>
          <p:blipFill>
            <a:blip r:embed="rId3"/>
            <a:stretch>
              <a:fillRect/>
            </a:stretch>
          </p:blipFill>
          <p:spPr>
            <a:xfrm>
              <a:off x="1234957" y="939460"/>
              <a:ext cx="3397489" cy="2660827"/>
            </a:xfrm>
            <a:prstGeom prst="rect">
              <a:avLst/>
            </a:prstGeom>
          </p:spPr>
        </p:pic>
        <p:sp>
          <p:nvSpPr>
            <p:cNvPr id="8" name="TextBox 7">
              <a:extLst>
                <a:ext uri="{FF2B5EF4-FFF2-40B4-BE49-F238E27FC236}">
                  <a16:creationId xmlns:a16="http://schemas.microsoft.com/office/drawing/2014/main" id="{FE5B8E7D-83B9-4B0F-A965-0159F5DB2DED}"/>
                </a:ext>
              </a:extLst>
            </p:cNvPr>
            <p:cNvSpPr txBox="1"/>
            <p:nvPr/>
          </p:nvSpPr>
          <p:spPr>
            <a:xfrm>
              <a:off x="1892809" y="531867"/>
              <a:ext cx="1473480" cy="246221"/>
            </a:xfrm>
            <a:prstGeom prst="rect">
              <a:avLst/>
            </a:prstGeom>
            <a:solidFill>
              <a:schemeClr val="bg1">
                <a:lumMod val="50000"/>
              </a:schemeClr>
            </a:solidFill>
          </p:spPr>
          <p:txBody>
            <a:bodyPr wrap="none" lIns="91440" tIns="45720" rIns="91440" bIns="45720" rtlCol="0" anchor="t">
              <a:spAutoFit/>
            </a:bodyPr>
            <a:lstStyle/>
            <a:p>
              <a:r>
                <a:rPr lang="en-US" sz="1000" u="sng" dirty="0">
                  <a:solidFill>
                    <a:srgbClr val="FFFFFF"/>
                  </a:solidFill>
                  <a:latin typeface="Tahoma"/>
                  <a:ea typeface="Tahoma"/>
                  <a:cs typeface="Tahoma"/>
                  <a:hlinkClick r:id="rId4">
                    <a:extLst>
                      <a:ext uri="{A12FA001-AC4F-418D-AE19-62706E023703}">
                        <ahyp:hlinkClr xmlns:ahyp="http://schemas.microsoft.com/office/drawing/2018/hyperlinkcolor" val="tx"/>
                      </a:ext>
                    </a:extLst>
                  </a:hlinkClick>
                </a:rPr>
                <a:t>GSICS Product Catalog</a:t>
              </a:r>
              <a:endParaRPr lang="en-US" sz="1000" u="sng" dirty="0">
                <a:solidFill>
                  <a:srgbClr val="FFFFFF"/>
                </a:solidFill>
              </a:endParaRPr>
            </a:p>
          </p:txBody>
        </p:sp>
        <p:pic>
          <p:nvPicPr>
            <p:cNvPr id="9" name="図 2">
              <a:extLst>
                <a:ext uri="{FF2B5EF4-FFF2-40B4-BE49-F238E27FC236}">
                  <a16:creationId xmlns:a16="http://schemas.microsoft.com/office/drawing/2014/main" id="{0F988CAC-0A01-49A5-ABB0-F5EB1BDD25C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2445" y="939460"/>
              <a:ext cx="3207357" cy="2660827"/>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B410505C-A308-4BAA-B322-B1252010A104}"/>
                </a:ext>
              </a:extLst>
            </p:cNvPr>
            <p:cNvPicPr>
              <a:picLocks noChangeAspect="1"/>
            </p:cNvPicPr>
            <p:nvPr/>
          </p:nvPicPr>
          <p:blipFill>
            <a:blip r:embed="rId6"/>
            <a:stretch>
              <a:fillRect/>
            </a:stretch>
          </p:blipFill>
          <p:spPr>
            <a:xfrm>
              <a:off x="4392511" y="4373457"/>
              <a:ext cx="3447290" cy="2154679"/>
            </a:xfrm>
            <a:prstGeom prst="rect">
              <a:avLst/>
            </a:prstGeom>
          </p:spPr>
        </p:pic>
        <p:sp>
          <p:nvSpPr>
            <p:cNvPr id="14" name="TextBox 13">
              <a:hlinkClick r:id="rId7"/>
              <a:extLst>
                <a:ext uri="{FF2B5EF4-FFF2-40B4-BE49-F238E27FC236}">
                  <a16:creationId xmlns:a16="http://schemas.microsoft.com/office/drawing/2014/main" id="{2565E2EE-D880-40C0-91A5-764CB231B539}"/>
                </a:ext>
              </a:extLst>
            </p:cNvPr>
            <p:cNvSpPr txBox="1"/>
            <p:nvPr/>
          </p:nvSpPr>
          <p:spPr>
            <a:xfrm>
              <a:off x="5677073" y="435564"/>
              <a:ext cx="1118099" cy="276999"/>
            </a:xfrm>
            <a:prstGeom prst="rect">
              <a:avLst/>
            </a:prstGeom>
            <a:solidFill>
              <a:schemeClr val="bg1">
                <a:lumMod val="50000"/>
              </a:schemeClr>
            </a:solidFill>
          </p:spPr>
          <p:txBody>
            <a:bodyPr wrap="square" rtlCol="0">
              <a:spAutoFit/>
            </a:bodyPr>
            <a:lstStyle/>
            <a:p>
              <a:r>
                <a:rPr lang="en-US" sz="1200" dirty="0"/>
                <a:t>GSICS Wiki </a:t>
              </a:r>
            </a:p>
          </p:txBody>
        </p:sp>
        <p:sp>
          <p:nvSpPr>
            <p:cNvPr id="15" name="TextBox 14">
              <a:hlinkClick r:id="rId8"/>
              <a:extLst>
                <a:ext uri="{FF2B5EF4-FFF2-40B4-BE49-F238E27FC236}">
                  <a16:creationId xmlns:a16="http://schemas.microsoft.com/office/drawing/2014/main" id="{018B3082-2FED-4C46-904C-E97259CD9C6D}"/>
                </a:ext>
              </a:extLst>
            </p:cNvPr>
            <p:cNvSpPr txBox="1"/>
            <p:nvPr/>
          </p:nvSpPr>
          <p:spPr>
            <a:xfrm>
              <a:off x="4873803" y="3953941"/>
              <a:ext cx="1921369" cy="276999"/>
            </a:xfrm>
            <a:prstGeom prst="rect">
              <a:avLst/>
            </a:prstGeom>
            <a:solidFill>
              <a:schemeClr val="bg1">
                <a:lumMod val="75000"/>
              </a:schemeClr>
            </a:solidFill>
          </p:spPr>
          <p:txBody>
            <a:bodyPr wrap="square" rtlCol="0">
              <a:spAutoFit/>
            </a:bodyPr>
            <a:lstStyle/>
            <a:p>
              <a:r>
                <a:rPr lang="en-US" sz="1200" dirty="0"/>
                <a:t>Track GSICS products</a:t>
              </a:r>
            </a:p>
          </p:txBody>
        </p:sp>
        <p:sp>
          <p:nvSpPr>
            <p:cNvPr id="4" name="TextBox 3">
              <a:hlinkClick r:id="rId8"/>
              <a:extLst>
                <a:ext uri="{FF2B5EF4-FFF2-40B4-BE49-F238E27FC236}">
                  <a16:creationId xmlns:a16="http://schemas.microsoft.com/office/drawing/2014/main" id="{1BAF6D96-465F-B18B-10E6-E4C13868BB33}"/>
                </a:ext>
              </a:extLst>
            </p:cNvPr>
            <p:cNvSpPr txBox="1"/>
            <p:nvPr/>
          </p:nvSpPr>
          <p:spPr>
            <a:xfrm>
              <a:off x="1380795" y="3835755"/>
              <a:ext cx="1921369" cy="276999"/>
            </a:xfrm>
            <a:prstGeom prst="rect">
              <a:avLst/>
            </a:prstGeom>
            <a:solidFill>
              <a:schemeClr val="bg1">
                <a:lumMod val="75000"/>
              </a:schemeClr>
            </a:solidFill>
          </p:spPr>
          <p:txBody>
            <a:bodyPr wrap="square" rtlCol="0">
              <a:spAutoFit/>
            </a:bodyPr>
            <a:lstStyle/>
            <a:p>
              <a:r>
                <a:rPr lang="en-US" sz="1200" dirty="0"/>
                <a:t>THREDDS Server</a:t>
              </a:r>
            </a:p>
          </p:txBody>
        </p:sp>
        <p:pic>
          <p:nvPicPr>
            <p:cNvPr id="5" name="Picture 4">
              <a:extLst>
                <a:ext uri="{FF2B5EF4-FFF2-40B4-BE49-F238E27FC236}">
                  <a16:creationId xmlns:a16="http://schemas.microsoft.com/office/drawing/2014/main" id="{D48905F8-5D50-34DC-D39F-01B3EA0353A0}"/>
                </a:ext>
              </a:extLst>
            </p:cNvPr>
            <p:cNvPicPr>
              <a:picLocks noChangeAspect="1"/>
            </p:cNvPicPr>
            <p:nvPr/>
          </p:nvPicPr>
          <p:blipFill>
            <a:blip r:embed="rId9"/>
            <a:stretch>
              <a:fillRect/>
            </a:stretch>
          </p:blipFill>
          <p:spPr>
            <a:xfrm>
              <a:off x="7972460" y="827544"/>
              <a:ext cx="3024476" cy="2660827"/>
            </a:xfrm>
            <a:prstGeom prst="rect">
              <a:avLst/>
            </a:prstGeom>
          </p:spPr>
        </p:pic>
        <p:sp>
          <p:nvSpPr>
            <p:cNvPr id="7" name="TextBox 6">
              <a:hlinkClick r:id="rId7"/>
              <a:extLst>
                <a:ext uri="{FF2B5EF4-FFF2-40B4-BE49-F238E27FC236}">
                  <a16:creationId xmlns:a16="http://schemas.microsoft.com/office/drawing/2014/main" id="{5D303147-DBAB-FE95-F2F6-864F07013683}"/>
                </a:ext>
              </a:extLst>
            </p:cNvPr>
            <p:cNvSpPr txBox="1"/>
            <p:nvPr/>
          </p:nvSpPr>
          <p:spPr>
            <a:xfrm>
              <a:off x="8584862" y="531867"/>
              <a:ext cx="1799672" cy="276999"/>
            </a:xfrm>
            <a:prstGeom prst="rect">
              <a:avLst/>
            </a:prstGeom>
            <a:solidFill>
              <a:schemeClr val="bg1">
                <a:lumMod val="50000"/>
              </a:schemeClr>
            </a:solidFill>
          </p:spPr>
          <p:txBody>
            <a:bodyPr wrap="square" rtlCol="0">
              <a:spAutoFit/>
            </a:bodyPr>
            <a:lstStyle/>
            <a:p>
              <a:r>
                <a:rPr lang="en-US" sz="1200" dirty="0"/>
                <a:t>GSICS Notebooks</a:t>
              </a:r>
            </a:p>
          </p:txBody>
        </p:sp>
        <p:pic>
          <p:nvPicPr>
            <p:cNvPr id="11" name="Picture 4">
              <a:extLst>
                <a:ext uri="{FF2B5EF4-FFF2-40B4-BE49-F238E27FC236}">
                  <a16:creationId xmlns:a16="http://schemas.microsoft.com/office/drawing/2014/main" id="{71746C5F-D1B9-5D01-FC7F-89B9476521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39801" y="4521328"/>
              <a:ext cx="3024476" cy="17030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8"/>
              <a:extLst>
                <a:ext uri="{FF2B5EF4-FFF2-40B4-BE49-F238E27FC236}">
                  <a16:creationId xmlns:a16="http://schemas.microsoft.com/office/drawing/2014/main" id="{3608E131-C53C-B6B3-2031-BEB38BC7EC7E}"/>
                </a:ext>
              </a:extLst>
            </p:cNvPr>
            <p:cNvSpPr txBox="1"/>
            <p:nvPr/>
          </p:nvSpPr>
          <p:spPr>
            <a:xfrm>
              <a:off x="8116090" y="3953941"/>
              <a:ext cx="2590700" cy="461665"/>
            </a:xfrm>
            <a:prstGeom prst="rect">
              <a:avLst/>
            </a:prstGeom>
            <a:solidFill>
              <a:schemeClr val="bg1">
                <a:lumMod val="75000"/>
              </a:schemeClr>
            </a:solidFill>
          </p:spPr>
          <p:txBody>
            <a:bodyPr wrap="square" rtlCol="0">
              <a:spAutoFit/>
            </a:bodyPr>
            <a:lstStyle/>
            <a:p>
              <a:r>
                <a:rPr lang="en-US" sz="1200" dirty="0"/>
                <a:t>State of Observing System Heatmap</a:t>
              </a:r>
            </a:p>
          </p:txBody>
        </p:sp>
      </p:grpSp>
      <p:sp>
        <p:nvSpPr>
          <p:cNvPr id="6" name="Title 1">
            <a:extLst>
              <a:ext uri="{FF2B5EF4-FFF2-40B4-BE49-F238E27FC236}">
                <a16:creationId xmlns:a16="http://schemas.microsoft.com/office/drawing/2014/main" id="{EA5B075D-DF00-493A-4F86-AF06B68079DC}"/>
              </a:ext>
            </a:extLst>
          </p:cNvPr>
          <p:cNvSpPr txBox="1">
            <a:spLocks/>
          </p:cNvSpPr>
          <p:nvPr/>
        </p:nvSpPr>
        <p:spPr>
          <a:xfrm>
            <a:off x="1803842" y="57126"/>
            <a:ext cx="8872194" cy="435638"/>
          </a:xfrm>
          <a:prstGeom prst="rect">
            <a:avLst/>
          </a:prstGeom>
        </p:spPr>
        <p:txBody>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NOAA GDWG Activities – </a:t>
            </a:r>
            <a:r>
              <a:rPr lang="en-GB" dirty="0" err="1"/>
              <a:t>Manik</a:t>
            </a:r>
            <a:r>
              <a:rPr lang="en-GB" dirty="0"/>
              <a:t> Bali</a:t>
            </a:r>
            <a:br>
              <a:rPr lang="en-GB" sz="4000" dirty="0"/>
            </a:br>
            <a:endParaRPr lang="en-IT" dirty="0"/>
          </a:p>
        </p:txBody>
      </p:sp>
    </p:spTree>
    <p:extLst>
      <p:ext uri="{BB962C8B-B14F-4D97-AF65-F5344CB8AC3E}">
        <p14:creationId xmlns:p14="http://schemas.microsoft.com/office/powerpoint/2010/main" val="11193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
        <p:nvSpPr>
          <p:cNvPr id="9" name="Title 1">
            <a:extLst>
              <a:ext uri="{FF2B5EF4-FFF2-40B4-BE49-F238E27FC236}">
                <a16:creationId xmlns:a16="http://schemas.microsoft.com/office/drawing/2014/main" id="{FA477CE0-A6A3-94F0-AC0C-09CA942609DB}"/>
              </a:ext>
            </a:extLst>
          </p:cNvPr>
          <p:cNvSpPr>
            <a:spLocks noGrp="1"/>
          </p:cNvSpPr>
          <p:nvPr>
            <p:ph type="title"/>
          </p:nvPr>
        </p:nvSpPr>
        <p:spPr>
          <a:xfrm>
            <a:off x="2256760" y="308092"/>
            <a:ext cx="7678479" cy="1020762"/>
          </a:xfrm>
        </p:spPr>
        <p:txBody>
          <a:bodyPr/>
          <a:lstStyle/>
          <a:p>
            <a:r>
              <a:rPr lang="en-GB" b="1" dirty="0">
                <a:latin typeface="Georgia" panose="02040502050405020303" pitchFamily="18" charset="0"/>
              </a:rPr>
              <a:t>Table of Contents</a:t>
            </a:r>
          </a:p>
        </p:txBody>
      </p:sp>
      <p:sp>
        <p:nvSpPr>
          <p:cNvPr id="10" name="Content Placeholder 2">
            <a:extLst>
              <a:ext uri="{FF2B5EF4-FFF2-40B4-BE49-F238E27FC236}">
                <a16:creationId xmlns:a16="http://schemas.microsoft.com/office/drawing/2014/main" id="{CFDBF315-EA3B-3C15-ED8B-84251D1AC41C}"/>
              </a:ext>
            </a:extLst>
          </p:cNvPr>
          <p:cNvSpPr>
            <a:spLocks noGrp="1"/>
          </p:cNvSpPr>
          <p:nvPr>
            <p:ph idx="1"/>
          </p:nvPr>
        </p:nvSpPr>
        <p:spPr>
          <a:xfrm>
            <a:off x="314570" y="1431892"/>
            <a:ext cx="11267830" cy="4525963"/>
          </a:xfrm>
        </p:spPr>
        <p:txBody>
          <a:bodyPr/>
          <a:lstStyle/>
          <a:p>
            <a:pPr>
              <a:buClr>
                <a:schemeClr val="tx1"/>
              </a:buClr>
              <a:buFont typeface="Arial" panose="020B0604020202020204" pitchFamily="34" charset="0"/>
              <a:buChar char="•"/>
            </a:pPr>
            <a:r>
              <a:rPr lang="en-US" dirty="0">
                <a:latin typeface="Georgia" panose="02040502050405020303" pitchFamily="18" charset="0"/>
              </a:rPr>
              <a:t>GDWG Overview: Membership, Actions, the breakout Session</a:t>
            </a:r>
          </a:p>
          <a:p>
            <a:pPr>
              <a:buClr>
                <a:schemeClr val="tx1"/>
              </a:buClr>
              <a:buFont typeface="Arial" panose="020B0604020202020204" pitchFamily="34" charset="0"/>
              <a:buChar char="•"/>
            </a:pPr>
            <a:r>
              <a:rPr lang="en-US" dirty="0">
                <a:latin typeface="Georgia" panose="02040502050405020303" pitchFamily="18" charset="0"/>
              </a:rPr>
              <a:t>Topics </a:t>
            </a:r>
          </a:p>
          <a:p>
            <a:pPr>
              <a:buClr>
                <a:schemeClr val="tx1"/>
              </a:buClr>
              <a:buFont typeface="Arial" panose="020B0604020202020204" pitchFamily="34" charset="0"/>
              <a:buChar char="•"/>
            </a:pPr>
            <a:r>
              <a:rPr lang="en-US" dirty="0">
                <a:latin typeface="Georgia" panose="02040502050405020303" pitchFamily="18" charset="0"/>
              </a:rPr>
              <a:t>Outcomes</a:t>
            </a:r>
          </a:p>
          <a:p>
            <a:pPr>
              <a:buClr>
                <a:schemeClr val="tx1"/>
              </a:buClr>
              <a:buFont typeface="Arial" panose="020B0604020202020204" pitchFamily="34" charset="0"/>
              <a:buChar char="•"/>
            </a:pPr>
            <a:r>
              <a:rPr lang="en-US" dirty="0">
                <a:latin typeface="Georgia" panose="02040502050405020303" pitchFamily="18" charset="0"/>
              </a:rPr>
              <a:t>New Actions</a:t>
            </a:r>
          </a:p>
        </p:txBody>
      </p:sp>
    </p:spTree>
    <p:extLst>
      <p:ext uri="{BB962C8B-B14F-4D97-AF65-F5344CB8AC3E}">
        <p14:creationId xmlns:p14="http://schemas.microsoft.com/office/powerpoint/2010/main" val="291119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atbot&#10;&#10;Description automatically generated">
            <a:extLst>
              <a:ext uri="{FF2B5EF4-FFF2-40B4-BE49-F238E27FC236}">
                <a16:creationId xmlns:a16="http://schemas.microsoft.com/office/drawing/2014/main" id="{E54CB16B-6837-F306-8B5A-C5DBF440A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718" y="1077432"/>
            <a:ext cx="5256827" cy="4004931"/>
          </a:xfrm>
          <a:prstGeom prst="rect">
            <a:avLst/>
          </a:prstGeom>
        </p:spPr>
      </p:pic>
      <p:sp>
        <p:nvSpPr>
          <p:cNvPr id="4" name="TextBox 3">
            <a:extLst>
              <a:ext uri="{FF2B5EF4-FFF2-40B4-BE49-F238E27FC236}">
                <a16:creationId xmlns:a16="http://schemas.microsoft.com/office/drawing/2014/main" id="{FF678C46-0483-BF90-8003-E400B3AAFB23}"/>
              </a:ext>
            </a:extLst>
          </p:cNvPr>
          <p:cNvSpPr txBox="1"/>
          <p:nvPr/>
        </p:nvSpPr>
        <p:spPr>
          <a:xfrm>
            <a:off x="623777" y="1474381"/>
            <a:ext cx="3721395" cy="2308324"/>
          </a:xfrm>
          <a:prstGeom prst="rect">
            <a:avLst/>
          </a:prstGeom>
          <a:noFill/>
        </p:spPr>
        <p:txBody>
          <a:bodyPr wrap="square" rtlCol="0">
            <a:spAutoFit/>
          </a:bodyPr>
          <a:lstStyle/>
          <a:p>
            <a:pPr marL="285750" indent="-285750">
              <a:buFont typeface="Arial" panose="020B0604020202020204" pitchFamily="34" charset="0"/>
              <a:buChar char="•"/>
            </a:pPr>
            <a:r>
              <a:rPr lang="en-IT" dirty="0"/>
              <a:t>Action on GSICS website updates:</a:t>
            </a:r>
          </a:p>
          <a:p>
            <a:pPr marL="285750" indent="-285750">
              <a:buFont typeface="Arial" panose="020B0604020202020204" pitchFamily="34" charset="0"/>
              <a:buChar char="•"/>
            </a:pPr>
            <a:endParaRPr lang="en-IT" dirty="0"/>
          </a:p>
          <a:p>
            <a:pPr marL="285750" indent="-285750">
              <a:buFont typeface="Arial" panose="020B0604020202020204" pitchFamily="34" charset="0"/>
              <a:buChar char="•"/>
            </a:pPr>
            <a:r>
              <a:rPr lang="en-IT" dirty="0"/>
              <a:t>Testing of different chatbot approach</a:t>
            </a:r>
          </a:p>
          <a:p>
            <a:endParaRPr lang="en-IT" dirty="0"/>
          </a:p>
          <a:p>
            <a:pPr marL="285750" indent="-285750">
              <a:buFont typeface="Arial" panose="020B0604020202020204" pitchFamily="34" charset="0"/>
              <a:buChar char="•"/>
            </a:pPr>
            <a:r>
              <a:rPr lang="en-IT" dirty="0"/>
              <a:t>We need your partecipation to build trusthable database</a:t>
            </a:r>
          </a:p>
        </p:txBody>
      </p:sp>
      <p:sp>
        <p:nvSpPr>
          <p:cNvPr id="5" name="TextBox 4">
            <a:extLst>
              <a:ext uri="{FF2B5EF4-FFF2-40B4-BE49-F238E27FC236}">
                <a16:creationId xmlns:a16="http://schemas.microsoft.com/office/drawing/2014/main" id="{9EFC4480-341D-2125-7259-385FA9C5E9A8}"/>
              </a:ext>
            </a:extLst>
          </p:cNvPr>
          <p:cNvSpPr txBox="1"/>
          <p:nvPr/>
        </p:nvSpPr>
        <p:spPr>
          <a:xfrm>
            <a:off x="4494028" y="233916"/>
            <a:ext cx="3102644" cy="461665"/>
          </a:xfrm>
          <a:prstGeom prst="rect">
            <a:avLst/>
          </a:prstGeom>
          <a:noFill/>
        </p:spPr>
        <p:txBody>
          <a:bodyPr wrap="none" rtlCol="0">
            <a:spAutoFit/>
          </a:bodyPr>
          <a:lstStyle/>
          <a:p>
            <a:r>
              <a:rPr lang="en-IT" sz="2400" b="1" dirty="0"/>
              <a:t>GSICS Wiki Chatbot</a:t>
            </a:r>
          </a:p>
        </p:txBody>
      </p:sp>
    </p:spTree>
    <p:extLst>
      <p:ext uri="{BB962C8B-B14F-4D97-AF65-F5344CB8AC3E}">
        <p14:creationId xmlns:p14="http://schemas.microsoft.com/office/powerpoint/2010/main" val="321148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8FD3-0F84-4AD0-9513-AF6435172BE9}"/>
              </a:ext>
            </a:extLst>
          </p:cNvPr>
          <p:cNvSpPr>
            <a:spLocks noGrp="1"/>
          </p:cNvSpPr>
          <p:nvPr>
            <p:ph type="title"/>
          </p:nvPr>
        </p:nvSpPr>
        <p:spPr/>
        <p:txBody>
          <a:bodyPr/>
          <a:lstStyle/>
          <a:p>
            <a:r>
              <a:rPr lang="en-US" dirty="0"/>
              <a:t>Summary GSICS tools</a:t>
            </a:r>
          </a:p>
        </p:txBody>
      </p:sp>
      <p:sp>
        <p:nvSpPr>
          <p:cNvPr id="4" name="Rectangle 2">
            <a:extLst>
              <a:ext uri="{FF2B5EF4-FFF2-40B4-BE49-F238E27FC236}">
                <a16:creationId xmlns:a16="http://schemas.microsoft.com/office/drawing/2014/main" id="{AB7B38BB-7E02-46C9-9AD6-25A3C6B3DD30}"/>
              </a:ext>
            </a:extLst>
          </p:cNvPr>
          <p:cNvSpPr>
            <a:spLocks noChangeArrowheads="1"/>
          </p:cNvSpPr>
          <p:nvPr/>
        </p:nvSpPr>
        <p:spPr bwMode="auto">
          <a:xfrm>
            <a:off x="1491951" y="1720840"/>
            <a:ext cx="9208098"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AutoNum type="arabicPeriod"/>
            </a:pPr>
            <a:r>
              <a:rPr lang="en-US" altLang="en-US" dirty="0">
                <a:solidFill>
                  <a:srgbClr val="222222"/>
                </a:solidFill>
                <a:latin typeface="Arial"/>
                <a:cs typeface="Arial"/>
              </a:rPr>
              <a:t>Bash script to download GSICS Data </a:t>
            </a:r>
            <a:r>
              <a:rPr lang="en-US" altLang="en-US" dirty="0">
                <a:solidFill>
                  <a:srgbClr val="222222"/>
                </a:solidFill>
                <a:latin typeface="Arial"/>
                <a:cs typeface="Arial"/>
                <a:hlinkClick r:id="rId2"/>
              </a:rPr>
              <a:t>http://gsics.atmos.umd.edu/bin/view/Development/DownloadGSICSProducts</a:t>
            </a:r>
            <a:endParaRPr lang="en-US" altLang="en-US" dirty="0">
              <a:solidFill>
                <a:srgbClr val="222222"/>
              </a:solidFill>
              <a:latin typeface="Arial"/>
              <a:cs typeface="Arial"/>
            </a:endParaRPr>
          </a:p>
          <a:p>
            <a:pPr marL="342900" indent="-342900">
              <a:buFontTx/>
              <a:buAutoNum type="arabicPeriod"/>
            </a:pPr>
            <a:r>
              <a:rPr lang="en-US" altLang="en-US" dirty="0">
                <a:solidFill>
                  <a:srgbClr val="222222"/>
                </a:solidFill>
                <a:cs typeface="Arial" panose="020B0604020202020204" pitchFamily="34" charset="0"/>
              </a:rPr>
              <a:t>Series of notebooks to read, view and process GSICS Data and Deliverables from the browser in a collaborative ecosystem</a:t>
            </a:r>
            <a:endParaRPr lang="en-US" altLang="en-US">
              <a:solidFill>
                <a:srgbClr val="222222"/>
              </a:solidFill>
              <a:cs typeface="Arial" panose="020B0604020202020204" pitchFamily="34" charset="0"/>
            </a:endParaRPr>
          </a:p>
          <a:p>
            <a:pPr marL="742950" lvl="1" indent="-285750">
              <a:buFont typeface="Arial" panose="020B0604020202020204" pitchFamily="34" charset="0"/>
              <a:buChar char="•"/>
            </a:pPr>
            <a:r>
              <a:rPr lang="en-US" altLang="en-US" dirty="0">
                <a:solidFill>
                  <a:srgbClr val="222222"/>
                </a:solidFill>
                <a:latin typeface="Arial"/>
                <a:cs typeface="Arial"/>
              </a:rPr>
              <a:t>DCC Product  </a:t>
            </a:r>
            <a:r>
              <a:rPr lang="en-US" altLang="en-US" dirty="0">
                <a:solidFill>
                  <a:srgbClr val="1155CC"/>
                </a:solidFill>
                <a:latin typeface="Arial"/>
                <a:cs typeface="Arial"/>
                <a:hlinkClick r:id="rId3"/>
              </a:rPr>
              <a:t>notebook</a:t>
            </a:r>
            <a:endParaRPr lang="en-US" altLang="en-US">
              <a:latin typeface="Arial"/>
              <a:cs typeface="Arial"/>
            </a:endParaRPr>
          </a:p>
          <a:p>
            <a:pPr marL="1200150" lvl="2" indent="-285750">
              <a:buFont typeface="Arial" panose="020B0604020202020204" pitchFamily="34" charset="0"/>
              <a:buChar char="•"/>
            </a:pPr>
            <a:r>
              <a:rPr lang="en-US" altLang="en-US" dirty="0">
                <a:solidFill>
                  <a:srgbClr val="222222"/>
                </a:solidFill>
                <a:latin typeface="Arial"/>
                <a:cs typeface="Arial"/>
              </a:rPr>
              <a:t>This notebook reads DCC products and plots and lists them</a:t>
            </a:r>
            <a:endParaRPr lang="en-US" altLang="en-US">
              <a:latin typeface="Arial"/>
              <a:cs typeface="Arial"/>
            </a:endParaRPr>
          </a:p>
          <a:p>
            <a:pPr marL="742950" lvl="1" indent="-285750">
              <a:buFont typeface="Arial" panose="020B0604020202020204" pitchFamily="34" charset="0"/>
              <a:buChar char="•"/>
            </a:pPr>
            <a:r>
              <a:rPr lang="en-US" altLang="en-US" dirty="0">
                <a:solidFill>
                  <a:srgbClr val="222222"/>
                </a:solidFill>
                <a:latin typeface="Arial"/>
                <a:cs typeface="Arial"/>
              </a:rPr>
              <a:t>GIRO SRF   </a:t>
            </a:r>
            <a:r>
              <a:rPr lang="en-US" altLang="en-US" dirty="0">
                <a:solidFill>
                  <a:srgbClr val="1155CC"/>
                </a:solidFill>
                <a:latin typeface="Arial"/>
                <a:cs typeface="Arial"/>
              </a:rPr>
              <a:t> </a:t>
            </a:r>
            <a:r>
              <a:rPr lang="en-US" altLang="en-US" dirty="0">
                <a:solidFill>
                  <a:srgbClr val="1155CC"/>
                </a:solidFill>
                <a:latin typeface="Arial"/>
                <a:cs typeface="Arial"/>
                <a:hlinkClick r:id="rId4"/>
              </a:rPr>
              <a:t>notebook</a:t>
            </a:r>
            <a:r>
              <a:rPr lang="en-US" altLang="en-US" dirty="0">
                <a:solidFill>
                  <a:srgbClr val="1155CC"/>
                </a:solidFill>
                <a:latin typeface="Arial"/>
                <a:cs typeface="Arial"/>
              </a:rPr>
              <a:t>      </a:t>
            </a:r>
            <a:endParaRPr lang="en-US" altLang="en-US" dirty="0">
              <a:solidFill>
                <a:srgbClr val="1155CC"/>
              </a:solidFill>
              <a:cs typeface="Arial" panose="020B0604020202020204" pitchFamily="34" charset="0"/>
            </a:endParaRPr>
          </a:p>
          <a:p>
            <a:pPr marL="742950" lvl="1" indent="-285750">
              <a:buFont typeface="Arial" panose="020B0604020202020204" pitchFamily="34" charset="0"/>
              <a:buChar char="•"/>
            </a:pPr>
            <a:r>
              <a:rPr lang="en-US" altLang="en-US" dirty="0">
                <a:latin typeface="Arial"/>
                <a:cs typeface="Arial"/>
              </a:rPr>
              <a:t>GSICS Product RAC </a:t>
            </a:r>
            <a:r>
              <a:rPr lang="en-US" altLang="en-US" dirty="0">
                <a:latin typeface="Arial"/>
                <a:cs typeface="Arial"/>
                <a:hlinkClick r:id="rId5"/>
              </a:rPr>
              <a:t>notebook</a:t>
            </a:r>
            <a:r>
              <a:rPr lang="en-US" altLang="en-US" dirty="0">
                <a:latin typeface="Arial"/>
                <a:cs typeface="Arial"/>
              </a:rPr>
              <a:t> and NRT </a:t>
            </a:r>
            <a:r>
              <a:rPr lang="en-US" altLang="en-US" dirty="0">
                <a:latin typeface="Arial"/>
                <a:cs typeface="Arial"/>
                <a:hlinkClick r:id="rId6"/>
              </a:rPr>
              <a:t>notebook</a:t>
            </a:r>
            <a:endParaRPr lang="en-US" altLang="en-US" dirty="0">
              <a:latin typeface="Arial"/>
              <a:cs typeface="Arial"/>
            </a:endParaRPr>
          </a:p>
          <a:p>
            <a:r>
              <a:rPr lang="en-US" altLang="en-US" dirty="0">
                <a:latin typeface="Arial"/>
                <a:cs typeface="Arial"/>
              </a:rPr>
              <a:t>3. Plotting Tool   </a:t>
            </a:r>
            <a:r>
              <a:rPr lang="en-US" dirty="0">
                <a:latin typeface="Arial"/>
                <a:cs typeface="Arial"/>
                <a:hlinkClick r:id="rId7"/>
              </a:rPr>
              <a:t>http://gsics.tools.eumetsat.int/plotter</a:t>
            </a:r>
            <a:endParaRPr lang="en-US" altLang="en-US">
              <a:cs typeface="Arial" panose="020B0604020202020204" pitchFamily="34" charset="0"/>
            </a:endParaRPr>
          </a:p>
          <a:p>
            <a:r>
              <a:rPr lang="en-US" altLang="en-US" dirty="0">
                <a:latin typeface="Arial"/>
                <a:cs typeface="Arial"/>
              </a:rPr>
              <a:t>4. GSICS Product  Catalog: </a:t>
            </a:r>
            <a:r>
              <a:rPr lang="en-US" altLang="en-US" dirty="0">
                <a:latin typeface="Arial"/>
                <a:cs typeface="Arial"/>
                <a:hlinkClick r:id="rId8"/>
              </a:rPr>
              <a:t>https://www.star.nesdis.noaa.gov/smcd/GCC/ProductCatalog.php</a:t>
            </a:r>
            <a:endParaRPr lang="en-US" altLang="en-US">
              <a:latin typeface="Arial"/>
              <a:cs typeface="Arial"/>
            </a:endParaRPr>
          </a:p>
          <a:p>
            <a:r>
              <a:rPr lang="en-US" altLang="en-US" dirty="0">
                <a:solidFill>
                  <a:srgbClr val="000000"/>
                </a:solidFill>
                <a:latin typeface="Arial"/>
                <a:cs typeface="Arial"/>
              </a:rPr>
              <a:t>5. GSICS Product Status registration: Register </a:t>
            </a:r>
            <a:r>
              <a:rPr lang="en-US" altLang="en-US" dirty="0">
                <a:solidFill>
                  <a:srgbClr val="000000"/>
                </a:solidFill>
                <a:latin typeface="Arial"/>
                <a:cs typeface="Arial"/>
                <a:hlinkClick r:id="rId9"/>
              </a:rPr>
              <a:t>here</a:t>
            </a:r>
            <a:endParaRPr lang="en-US">
              <a:solidFill>
                <a:srgbClr val="000000"/>
              </a:solidFill>
              <a:cs typeface="Arial" panose="020B0604020202020204" pitchFamily="34" charset="0"/>
            </a:endParaRPr>
          </a:p>
        </p:txBody>
      </p:sp>
    </p:spTree>
    <p:extLst>
      <p:ext uri="{BB962C8B-B14F-4D97-AF65-F5344CB8AC3E}">
        <p14:creationId xmlns:p14="http://schemas.microsoft.com/office/powerpoint/2010/main" val="175129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6457-D64B-DA57-8B6F-C22C07F61A11}"/>
              </a:ext>
            </a:extLst>
          </p:cNvPr>
          <p:cNvSpPr>
            <a:spLocks noGrp="1"/>
          </p:cNvSpPr>
          <p:nvPr>
            <p:ph type="title"/>
          </p:nvPr>
        </p:nvSpPr>
        <p:spPr/>
        <p:txBody>
          <a:bodyPr/>
          <a:lstStyle/>
          <a:p>
            <a:r>
              <a:rPr lang="en-IT" dirty="0"/>
              <a:t>New Actions 2025 for GDWG </a:t>
            </a:r>
          </a:p>
        </p:txBody>
      </p:sp>
      <p:sp>
        <p:nvSpPr>
          <p:cNvPr id="3" name="Content Placeholder 2">
            <a:extLst>
              <a:ext uri="{FF2B5EF4-FFF2-40B4-BE49-F238E27FC236}">
                <a16:creationId xmlns:a16="http://schemas.microsoft.com/office/drawing/2014/main" id="{D336E12B-4A2A-7E23-0678-244772D31D66}"/>
              </a:ext>
            </a:extLst>
          </p:cNvPr>
          <p:cNvSpPr>
            <a:spLocks noGrp="1"/>
          </p:cNvSpPr>
          <p:nvPr>
            <p:ph idx="1"/>
          </p:nvPr>
        </p:nvSpPr>
        <p:spPr/>
        <p:txBody>
          <a:bodyPr/>
          <a:lstStyle/>
          <a:p>
            <a:endParaRPr lang="en-IT"/>
          </a:p>
        </p:txBody>
      </p:sp>
    </p:spTree>
    <p:extLst>
      <p:ext uri="{BB962C8B-B14F-4D97-AF65-F5344CB8AC3E}">
        <p14:creationId xmlns:p14="http://schemas.microsoft.com/office/powerpoint/2010/main" val="122308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B1E0-D8F1-54B2-27C9-1BA120AD6BE4}"/>
              </a:ext>
            </a:extLst>
          </p:cNvPr>
          <p:cNvSpPr>
            <a:spLocks noGrp="1"/>
          </p:cNvSpPr>
          <p:nvPr>
            <p:ph type="title"/>
          </p:nvPr>
        </p:nvSpPr>
        <p:spPr>
          <a:xfrm>
            <a:off x="2117766" y="132628"/>
            <a:ext cx="7772400" cy="667472"/>
          </a:xfrm>
        </p:spPr>
        <p:txBody>
          <a:bodyPr/>
          <a:lstStyle/>
          <a:p>
            <a:r>
              <a:rPr lang="en-IT" dirty="0"/>
              <a:t>GDWG Overview</a:t>
            </a:r>
          </a:p>
        </p:txBody>
      </p:sp>
      <p:sp>
        <p:nvSpPr>
          <p:cNvPr id="3" name="Content Placeholder 2">
            <a:extLst>
              <a:ext uri="{FF2B5EF4-FFF2-40B4-BE49-F238E27FC236}">
                <a16:creationId xmlns:a16="http://schemas.microsoft.com/office/drawing/2014/main" id="{782488AB-5288-7324-D5FC-B7F5951E1333}"/>
              </a:ext>
            </a:extLst>
          </p:cNvPr>
          <p:cNvSpPr>
            <a:spLocks noGrp="1"/>
          </p:cNvSpPr>
          <p:nvPr>
            <p:ph idx="1"/>
          </p:nvPr>
        </p:nvSpPr>
        <p:spPr/>
        <p:txBody>
          <a:bodyPr/>
          <a:lstStyle/>
          <a:p>
            <a:pPr marL="0" indent="0" algn="l">
              <a:buClr>
                <a:schemeClr val="tx1"/>
              </a:buClr>
              <a:buNone/>
            </a:pPr>
            <a:r>
              <a:rPr lang="en-GB" sz="1700" b="0" i="0" dirty="0">
                <a:solidFill>
                  <a:srgbClr val="000000"/>
                </a:solidFill>
                <a:effectLst/>
                <a:latin typeface="Arial" panose="020B0604020202020204" pitchFamily="34" charset="0"/>
                <a:cs typeface="Arial" panose="020B0604020202020204" pitchFamily="34" charset="0"/>
              </a:rPr>
              <a:t>The Global Space-based Inter-Calibration System (GSICS) aims to enhance the accuracy and consistency of satellite observations by providing reliable inter-calibration among satellite instruments. This is crucial for ensuring that data from different satellites can be compared meaningfully, which is essential for climate monitoring, weather forecasting, and various scientific applications. By establishing standards and methodologies for calibration, </a:t>
            </a:r>
            <a:r>
              <a:rPr lang="en-GB" sz="1700" b="0" i="0" dirty="0">
                <a:solidFill>
                  <a:srgbClr val="000000"/>
                </a:solidFill>
                <a:effectLst/>
                <a:highlight>
                  <a:srgbClr val="FFFF00"/>
                </a:highlight>
                <a:latin typeface="Arial" panose="020B0604020202020204" pitchFamily="34" charset="0"/>
                <a:cs typeface="Arial" panose="020B0604020202020204" pitchFamily="34" charset="0"/>
              </a:rPr>
              <a:t>GSICS aims to improve the overall quality of satellite data used across different platforms and missions</a:t>
            </a:r>
            <a:r>
              <a:rPr lang="en-GB" sz="1700" b="0" i="0" dirty="0">
                <a:solidFill>
                  <a:srgbClr val="000000"/>
                </a:solidFill>
                <a:effectLst/>
                <a:latin typeface="Arial" panose="020B0604020202020204" pitchFamily="34" charset="0"/>
                <a:cs typeface="Arial" panose="020B0604020202020204" pitchFamily="34" charset="0"/>
              </a:rPr>
              <a:t>. The GSICS Data Working Group (GDWG) plays a crucial role in achieving these objectives. Typical activities of the GDWG include:</a:t>
            </a:r>
          </a:p>
          <a:p>
            <a:pPr marL="0" indent="0" algn="l">
              <a:buClr>
                <a:schemeClr val="tx1"/>
              </a:buClr>
              <a:buNone/>
            </a:pPr>
            <a:endParaRPr lang="en-GB" sz="1700" b="0" i="0" dirty="0">
              <a:solidFill>
                <a:srgbClr val="000000"/>
              </a:solidFill>
              <a:effectLst/>
              <a:latin typeface="Arial" panose="020B0604020202020204" pitchFamily="34" charset="0"/>
              <a:cs typeface="Arial" panose="020B0604020202020204" pitchFamily="34" charset="0"/>
            </a:endParaRPr>
          </a:p>
          <a:p>
            <a:pPr>
              <a:lnSpc>
                <a:spcPct val="150000"/>
              </a:lnSpc>
              <a:buClr>
                <a:schemeClr val="tx1"/>
              </a:buClr>
              <a:buFont typeface="Arial" panose="020B0604020202020204" pitchFamily="34" charset="0"/>
              <a:buChar char="•"/>
            </a:pPr>
            <a:r>
              <a:rPr lang="en-US" sz="1700" dirty="0">
                <a:latin typeface="Arial" panose="020B0604020202020204" pitchFamily="34" charset="0"/>
                <a:cs typeface="Arial" panose="020B0604020202020204" pitchFamily="34" charset="0"/>
              </a:rPr>
              <a:t>Data working group is actively working on </a:t>
            </a:r>
            <a:r>
              <a:rPr lang="en-US" sz="1700" dirty="0">
                <a:highlight>
                  <a:srgbClr val="FFFF00"/>
                </a:highlight>
                <a:latin typeface="Arial" panose="020B0604020202020204" pitchFamily="34" charset="0"/>
                <a:cs typeface="Arial" panose="020B0604020202020204" pitchFamily="34" charset="0"/>
              </a:rPr>
              <a:t>GSICS products and deliverables</a:t>
            </a:r>
            <a:r>
              <a:rPr lang="en-US" sz="1700" dirty="0">
                <a:latin typeface="Arial" panose="020B0604020202020204" pitchFamily="34" charset="0"/>
                <a:cs typeface="Arial" panose="020B0604020202020204" pitchFamily="34" charset="0"/>
              </a:rPr>
              <a:t>, </a:t>
            </a:r>
            <a:r>
              <a:rPr lang="en-US" sz="1700" dirty="0">
                <a:highlight>
                  <a:srgbClr val="FFFF00"/>
                </a:highlight>
                <a:latin typeface="Arial" panose="020B0604020202020204" pitchFamily="34" charset="0"/>
                <a:cs typeface="Arial" panose="020B0604020202020204" pitchFamily="34" charset="0"/>
              </a:rPr>
              <a:t>dissemination/standardization and acceptance.</a:t>
            </a:r>
          </a:p>
          <a:p>
            <a:pPr>
              <a:lnSpc>
                <a:spcPct val="150000"/>
              </a:lnSpc>
              <a:buClr>
                <a:schemeClr val="tx1"/>
              </a:buClr>
              <a:buFont typeface="Arial" panose="020B0604020202020204" pitchFamily="34" charset="0"/>
              <a:buChar char="•"/>
            </a:pPr>
            <a:r>
              <a:rPr lang="en-US" sz="1700" dirty="0">
                <a:latin typeface="Arial" panose="020B0604020202020204" pitchFamily="34" charset="0"/>
                <a:cs typeface="Arial" panose="020B0604020202020204" pitchFamily="34" charset="0"/>
              </a:rPr>
              <a:t>It continues to support the GSICS Cal/Val activities by </a:t>
            </a:r>
            <a:r>
              <a:rPr lang="en-US" sz="1700" dirty="0">
                <a:highlight>
                  <a:srgbClr val="FFFF00"/>
                </a:highlight>
                <a:latin typeface="Arial" panose="020B0604020202020204" pitchFamily="34" charset="0"/>
                <a:cs typeface="Arial" panose="020B0604020202020204" pitchFamily="34" charset="0"/>
              </a:rPr>
              <a:t>building tools and best practices </a:t>
            </a:r>
            <a:r>
              <a:rPr lang="en-US" sz="1700" dirty="0">
                <a:latin typeface="Arial" panose="020B0604020202020204" pitchFamily="34" charset="0"/>
                <a:cs typeface="Arial" panose="020B0604020202020204" pitchFamily="34" charset="0"/>
              </a:rPr>
              <a:t>for the community.</a:t>
            </a:r>
          </a:p>
          <a:p>
            <a:pPr>
              <a:lnSpc>
                <a:spcPct val="150000"/>
              </a:lnSpc>
              <a:buClr>
                <a:schemeClr val="tx1"/>
              </a:buClr>
              <a:buFont typeface="Arial" panose="020B0604020202020204" pitchFamily="34" charset="0"/>
              <a:buChar char="•"/>
            </a:pPr>
            <a:r>
              <a:rPr lang="en-US" sz="1700" dirty="0">
                <a:latin typeface="Arial" panose="020B0604020202020204" pitchFamily="34" charset="0"/>
                <a:cs typeface="Arial" panose="020B0604020202020204" pitchFamily="34" charset="0"/>
              </a:rPr>
              <a:t>Tools are being developed to connect with users of GSICS products and deliverables. </a:t>
            </a:r>
          </a:p>
          <a:p>
            <a:pPr>
              <a:lnSpc>
                <a:spcPct val="150000"/>
              </a:lnSpc>
              <a:buClr>
                <a:schemeClr val="tx1"/>
              </a:buClr>
              <a:buFont typeface="Arial" panose="020B0604020202020204" pitchFamily="34" charset="0"/>
              <a:buChar char="•"/>
            </a:pPr>
            <a:r>
              <a:rPr lang="en-US" sz="1700" dirty="0">
                <a:latin typeface="Arial" panose="020B0604020202020204" pitchFamily="34" charset="0"/>
                <a:cs typeface="Arial" panose="020B0604020202020204" pitchFamily="34" charset="0"/>
              </a:rPr>
              <a:t>New actions have been picked up to support collaborative ecosystem of development.</a:t>
            </a:r>
          </a:p>
          <a:p>
            <a:pPr>
              <a:lnSpc>
                <a:spcPct val="150000"/>
              </a:lnSpc>
              <a:buClr>
                <a:schemeClr val="tx1"/>
              </a:buClr>
              <a:buFont typeface="Arial" panose="020B0604020202020204" pitchFamily="34" charset="0"/>
              <a:buChar char="•"/>
            </a:pPr>
            <a:r>
              <a:rPr lang="en-US" sz="1700" dirty="0">
                <a:highlight>
                  <a:srgbClr val="FFFF00"/>
                </a:highlight>
                <a:latin typeface="Arial" panose="020B0604020202020204" pitchFamily="34" charset="0"/>
                <a:cs typeface="Arial" panose="020B0604020202020204" pitchFamily="34" charset="0"/>
              </a:rPr>
              <a:t>All agencies shared development efforts, significant data management efforts, infrastructure, test data sets, and the availability of calibration references</a:t>
            </a:r>
            <a:r>
              <a:rPr lang="en-US" sz="1700" dirty="0">
                <a:latin typeface="Arial" panose="020B0604020202020204" pitchFamily="34" charset="0"/>
                <a:cs typeface="Arial" panose="020B0604020202020204" pitchFamily="34" charset="0"/>
              </a:rPr>
              <a:t>.</a:t>
            </a:r>
          </a:p>
          <a:p>
            <a:pPr marL="0" indent="0">
              <a:buNone/>
            </a:pPr>
            <a:endParaRPr lang="en-IT"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F386E8-20E4-A85B-BA46-A23499113991}"/>
              </a:ext>
            </a:extLst>
          </p:cNvPr>
          <p:cNvSpPr>
            <a:spLocks noGrp="1"/>
          </p:cNvSpPr>
          <p:nvPr>
            <p:ph type="sldNum" sz="quarter" idx="10"/>
          </p:nvPr>
        </p:nvSpPr>
        <p:spPr/>
        <p:txBody>
          <a:bodyPr/>
          <a:lstStyle/>
          <a:p>
            <a:pPr>
              <a:defRPr/>
            </a:pPr>
            <a:fld id="{DA28AC38-E0E8-49D7-B2FE-71FD7C42C09E}" type="slidenum">
              <a:rPr lang="en-US" smtClean="0"/>
              <a:pPr>
                <a:defRPr/>
              </a:pPr>
              <a:t>3</a:t>
            </a:fld>
            <a:endParaRPr lang="en-US"/>
          </a:p>
        </p:txBody>
      </p:sp>
    </p:spTree>
    <p:extLst>
      <p:ext uri="{BB962C8B-B14F-4D97-AF65-F5344CB8AC3E}">
        <p14:creationId xmlns:p14="http://schemas.microsoft.com/office/powerpoint/2010/main" val="253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E6C6-37E4-4CAA-8F54-454BAFE6B3EB}"/>
              </a:ext>
            </a:extLst>
          </p:cNvPr>
          <p:cNvSpPr>
            <a:spLocks noGrp="1"/>
          </p:cNvSpPr>
          <p:nvPr>
            <p:ph type="title"/>
          </p:nvPr>
        </p:nvSpPr>
        <p:spPr/>
        <p:txBody>
          <a:bodyPr/>
          <a:lstStyle/>
          <a:p>
            <a:r>
              <a:rPr lang="en-US" dirty="0"/>
              <a:t>GDWG in the GSICS Framework</a:t>
            </a:r>
          </a:p>
        </p:txBody>
      </p:sp>
      <p:sp>
        <p:nvSpPr>
          <p:cNvPr id="5" name="TextBox 4">
            <a:extLst>
              <a:ext uri="{FF2B5EF4-FFF2-40B4-BE49-F238E27FC236}">
                <a16:creationId xmlns:a16="http://schemas.microsoft.com/office/drawing/2014/main" id="{70C1E5D7-FAC6-42A5-8178-58A7D59F0258}"/>
              </a:ext>
            </a:extLst>
          </p:cNvPr>
          <p:cNvSpPr txBox="1"/>
          <p:nvPr/>
        </p:nvSpPr>
        <p:spPr>
          <a:xfrm>
            <a:off x="1267819" y="5921546"/>
            <a:ext cx="4278490" cy="646331"/>
          </a:xfrm>
          <a:prstGeom prst="rect">
            <a:avLst/>
          </a:prstGeom>
          <a:solidFill>
            <a:schemeClr val="bg1">
              <a:lumMod val="50000"/>
            </a:schemeClr>
          </a:solidFill>
        </p:spPr>
        <p:txBody>
          <a:bodyPr wrap="square" rtlCol="0">
            <a:spAutoFit/>
          </a:bodyPr>
          <a:lstStyle/>
          <a:p>
            <a:r>
              <a:rPr lang="en-US" sz="1200" b="1" dirty="0">
                <a:solidFill>
                  <a:prstClr val="white"/>
                </a:solidFill>
                <a:latin typeface="Arial" panose="020B0604020202020204" pitchFamily="34" charset="0"/>
                <a:cs typeface="Arial" panose="020B0604020202020204" pitchFamily="34" charset="0"/>
              </a:rPr>
              <a:t>GDWG actively supports all aspects of GSICS activities </a:t>
            </a:r>
          </a:p>
          <a:p>
            <a:r>
              <a:rPr lang="en-US" sz="1200" b="1" dirty="0" err="1">
                <a:solidFill>
                  <a:prstClr val="white"/>
                </a:solidFill>
                <a:latin typeface="Arial" panose="020B0604020202020204" pitchFamily="34" charset="0"/>
                <a:cs typeface="Arial" panose="020B0604020202020204" pitchFamily="34" charset="0"/>
              </a:rPr>
              <a:t>e.g</a:t>
            </a:r>
            <a:r>
              <a:rPr lang="en-US" sz="1200" b="1" dirty="0">
                <a:solidFill>
                  <a:prstClr val="white"/>
                </a:solidFill>
                <a:latin typeface="Arial" panose="020B0604020202020204" pitchFamily="34" charset="0"/>
                <a:cs typeface="Arial" panose="020B0604020202020204" pitchFamily="34" charset="0"/>
              </a:rPr>
              <a:t> . systems/metadata/products/wiki/GPPA</a:t>
            </a:r>
          </a:p>
          <a:p>
            <a:r>
              <a:rPr lang="en-US" sz="1200" b="1" dirty="0">
                <a:solidFill>
                  <a:prstClr val="white"/>
                </a:solidFill>
                <a:latin typeface="Arial" panose="020B0604020202020204" pitchFamily="34" charset="0"/>
                <a:cs typeface="Arial" panose="020B0604020202020204" pitchFamily="34" charset="0"/>
              </a:rPr>
              <a:t>Detailed TOR </a:t>
            </a:r>
            <a:r>
              <a:rPr lang="en-US" sz="1200" b="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US" sz="1200" b="1" dirty="0">
              <a:solidFill>
                <a:srgbClr val="FFC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B6504B-7862-425E-8DEF-426EBC6D4064}"/>
              </a:ext>
            </a:extLst>
          </p:cNvPr>
          <p:cNvSpPr/>
          <p:nvPr/>
        </p:nvSpPr>
        <p:spPr>
          <a:xfrm>
            <a:off x="5581728" y="5862260"/>
            <a:ext cx="5230830" cy="600164"/>
          </a:xfrm>
          <a:prstGeom prst="rect">
            <a:avLst/>
          </a:prstGeom>
        </p:spPr>
        <p:txBody>
          <a:bodyPr wrap="square">
            <a:spAutoFit/>
          </a:bodyPr>
          <a:lstStyle/>
          <a:p>
            <a:pPr algn="just"/>
            <a:r>
              <a:rPr lang="en-US" sz="1100" b="1" dirty="0">
                <a:solidFill>
                  <a:prstClr val="black"/>
                </a:solidFill>
                <a:highlight>
                  <a:srgbClr val="C0C0C0"/>
                </a:highlight>
                <a:latin typeface="Tahoma" pitchFamily="34" charset="0"/>
              </a:rPr>
              <a:t>Oversee and coordinate the data management activities of GSICS and advise the EP on questions related to GSICS data management including information delivery services </a:t>
            </a:r>
          </a:p>
        </p:txBody>
      </p:sp>
      <p:sp>
        <p:nvSpPr>
          <p:cNvPr id="1216" name="TextBox 1215">
            <a:extLst>
              <a:ext uri="{FF2B5EF4-FFF2-40B4-BE49-F238E27FC236}">
                <a16:creationId xmlns:a16="http://schemas.microsoft.com/office/drawing/2014/main" id="{3B3504D3-D971-7D2E-E65E-730B2AF9C857}"/>
              </a:ext>
            </a:extLst>
          </p:cNvPr>
          <p:cNvSpPr txBox="1"/>
          <p:nvPr/>
        </p:nvSpPr>
        <p:spPr>
          <a:xfrm>
            <a:off x="3328023" y="2833711"/>
            <a:ext cx="1243977" cy="954087"/>
          </a:xfrm>
          <a:prstGeom prst="rect">
            <a:avLst/>
          </a:prstGeom>
          <a:noFill/>
          <a:ln w="50800">
            <a:solidFill>
              <a:srgbClr val="FF0000"/>
            </a:solidFill>
          </a:ln>
        </p:spPr>
        <p:txBody>
          <a:bodyPr wrap="square" rtlCol="0">
            <a:spAutoFit/>
          </a:bodyPr>
          <a:lstStyle/>
          <a:p>
            <a:endParaRPr lang="en-IT" sz="900" b="1" dirty="0">
              <a:solidFill>
                <a:prstClr val="white"/>
              </a:solidFill>
              <a:latin typeface="Tahoma" pitchFamily="34" charset="0"/>
            </a:endParaRPr>
          </a:p>
        </p:txBody>
      </p:sp>
      <p:pic>
        <p:nvPicPr>
          <p:cNvPr id="1218" name="Picture 1217">
            <a:extLst>
              <a:ext uri="{FF2B5EF4-FFF2-40B4-BE49-F238E27FC236}">
                <a16:creationId xmlns:a16="http://schemas.microsoft.com/office/drawing/2014/main" id="{E2541B0D-E409-1BD1-1249-2E06F6930BD4}"/>
              </a:ext>
            </a:extLst>
          </p:cNvPr>
          <p:cNvPicPr>
            <a:picLocks noChangeAspect="1"/>
          </p:cNvPicPr>
          <p:nvPr/>
        </p:nvPicPr>
        <p:blipFill>
          <a:blip r:embed="rId4"/>
          <a:stretch>
            <a:fillRect/>
          </a:stretch>
        </p:blipFill>
        <p:spPr>
          <a:xfrm>
            <a:off x="260478" y="942017"/>
            <a:ext cx="6083219" cy="4445795"/>
          </a:xfrm>
          <a:prstGeom prst="rect">
            <a:avLst/>
          </a:prstGeom>
        </p:spPr>
      </p:pic>
      <p:pic>
        <p:nvPicPr>
          <p:cNvPr id="1220" name="Picture 1219" descr="A screenshot of a computer&#10;&#10;Description automatically generated">
            <a:extLst>
              <a:ext uri="{FF2B5EF4-FFF2-40B4-BE49-F238E27FC236}">
                <a16:creationId xmlns:a16="http://schemas.microsoft.com/office/drawing/2014/main" id="{482C080B-9888-6DED-F1C9-AEF4D8A12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4133" y="839415"/>
            <a:ext cx="3566953" cy="4073949"/>
          </a:xfrm>
          <a:prstGeom prst="rect">
            <a:avLst/>
          </a:prstGeom>
        </p:spPr>
      </p:pic>
      <p:pic>
        <p:nvPicPr>
          <p:cNvPr id="1222" name="Picture 1221" descr="A close-up of a logo&#10;&#10;Description automatically generated">
            <a:extLst>
              <a:ext uri="{FF2B5EF4-FFF2-40B4-BE49-F238E27FC236}">
                <a16:creationId xmlns:a16="http://schemas.microsoft.com/office/drawing/2014/main" id="{593B5E99-E8AB-8E37-DA48-F03306168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2347" y="4276607"/>
            <a:ext cx="2252234" cy="1585653"/>
          </a:xfrm>
          <a:prstGeom prst="rect">
            <a:avLst/>
          </a:prstGeom>
        </p:spPr>
      </p:pic>
    </p:spTree>
    <p:extLst>
      <p:ext uri="{BB962C8B-B14F-4D97-AF65-F5344CB8AC3E}">
        <p14:creationId xmlns:p14="http://schemas.microsoft.com/office/powerpoint/2010/main" val="420300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563C9D1-BB65-CA41-94F7-56464B35CE7E}"/>
              </a:ext>
            </a:extLst>
          </p:cNvPr>
          <p:cNvSpPr/>
          <p:nvPr/>
        </p:nvSpPr>
        <p:spPr>
          <a:xfrm>
            <a:off x="4276987" y="5949186"/>
            <a:ext cx="2907784" cy="307777"/>
          </a:xfrm>
          <a:prstGeom prst="rect">
            <a:avLst/>
          </a:prstGeom>
        </p:spPr>
        <p:txBody>
          <a:bodyPr wrap="none">
            <a:spAutoFit/>
          </a:bodyP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34" charset="-128"/>
              </a:rPr>
              <a:t>https://gsics.wmo.int/en/focal-points</a:t>
            </a:r>
          </a:p>
        </p:txBody>
      </p:sp>
      <p:sp>
        <p:nvSpPr>
          <p:cNvPr id="8" name="Title 1">
            <a:extLst>
              <a:ext uri="{FF2B5EF4-FFF2-40B4-BE49-F238E27FC236}">
                <a16:creationId xmlns:a16="http://schemas.microsoft.com/office/drawing/2014/main" id="{9E153FA9-362D-4A91-B241-7635AC5737F9}"/>
              </a:ext>
            </a:extLst>
          </p:cNvPr>
          <p:cNvSpPr txBox="1">
            <a:spLocks/>
          </p:cNvSpPr>
          <p:nvPr/>
        </p:nvSpPr>
        <p:spPr>
          <a:xfrm>
            <a:off x="3653972" y="159066"/>
            <a:ext cx="3964380" cy="66567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sz="2800" b="1" dirty="0">
                <a:solidFill>
                  <a:prstClr val="black"/>
                </a:solidFill>
                <a:latin typeface="Calibri"/>
              </a:rPr>
              <a:t>GDWG Membership</a:t>
            </a:r>
          </a:p>
        </p:txBody>
      </p:sp>
      <p:graphicFrame>
        <p:nvGraphicFramePr>
          <p:cNvPr id="3" name="Table 2">
            <a:extLst>
              <a:ext uri="{FF2B5EF4-FFF2-40B4-BE49-F238E27FC236}">
                <a16:creationId xmlns:a16="http://schemas.microsoft.com/office/drawing/2014/main" id="{5864B10D-335E-2C81-6B5E-2F04A0BBAE30}"/>
              </a:ext>
            </a:extLst>
          </p:cNvPr>
          <p:cNvGraphicFramePr>
            <a:graphicFrameLocks noGrp="1"/>
          </p:cNvGraphicFramePr>
          <p:nvPr/>
        </p:nvGraphicFramePr>
        <p:xfrm>
          <a:off x="2848145" y="1468820"/>
          <a:ext cx="5765468" cy="4077869"/>
        </p:xfrm>
        <a:graphic>
          <a:graphicData uri="http://schemas.openxmlformats.org/drawingml/2006/table">
            <a:tbl>
              <a:tblPr/>
              <a:tblGrid>
                <a:gridCol w="2008615">
                  <a:extLst>
                    <a:ext uri="{9D8B030D-6E8A-4147-A177-3AD203B41FA5}">
                      <a16:colId xmlns:a16="http://schemas.microsoft.com/office/drawing/2014/main" val="1665192262"/>
                    </a:ext>
                  </a:extLst>
                </a:gridCol>
                <a:gridCol w="1339076">
                  <a:extLst>
                    <a:ext uri="{9D8B030D-6E8A-4147-A177-3AD203B41FA5}">
                      <a16:colId xmlns:a16="http://schemas.microsoft.com/office/drawing/2014/main" val="1924369441"/>
                    </a:ext>
                  </a:extLst>
                </a:gridCol>
                <a:gridCol w="2417777">
                  <a:extLst>
                    <a:ext uri="{9D8B030D-6E8A-4147-A177-3AD203B41FA5}">
                      <a16:colId xmlns:a16="http://schemas.microsoft.com/office/drawing/2014/main" val="1975126462"/>
                    </a:ext>
                  </a:extLst>
                </a:gridCol>
              </a:tblGrid>
              <a:tr h="323319">
                <a:tc>
                  <a:txBody>
                    <a:bodyPr/>
                    <a:lstStyle/>
                    <a:p>
                      <a:pPr algn="l"/>
                      <a:r>
                        <a:rPr lang="en-US" sz="1600" b="1" dirty="0">
                          <a:solidFill>
                            <a:schemeClr val="bg1"/>
                          </a:solidFill>
                          <a:effectLst/>
                        </a:rPr>
                        <a:t>Affiliation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r>
                        <a:rPr lang="en-US" sz="1600" b="1" dirty="0">
                          <a:solidFill>
                            <a:schemeClr val="bg1"/>
                          </a:solidFill>
                          <a:effectLst/>
                        </a:rPr>
                        <a:t>First Name</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a:r>
                        <a:rPr lang="en-US" sz="1600" b="1" dirty="0">
                          <a:solidFill>
                            <a:schemeClr val="bg1"/>
                          </a:solidFill>
                          <a:effectLst/>
                        </a:rPr>
                        <a:t>Last Name</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33394475"/>
                  </a:ext>
                </a:extLst>
              </a:tr>
              <a:tr h="323319">
                <a:tc>
                  <a:txBody>
                    <a:bodyPr/>
                    <a:lstStyle/>
                    <a:p>
                      <a:r>
                        <a:rPr lang="en-US" sz="1600" dirty="0">
                          <a:effectLst/>
                        </a:rPr>
                        <a:t>CMA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Lin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3"/>
                        </a:rPr>
                        <a:t>Tian</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800386"/>
                  </a:ext>
                </a:extLst>
              </a:tr>
              <a:tr h="323319">
                <a:tc>
                  <a:txBody>
                    <a:bodyPr/>
                    <a:lstStyle/>
                    <a:p>
                      <a:r>
                        <a:rPr lang="en-US" sz="1600">
                          <a:effectLst/>
                        </a:rPr>
                        <a:t>ESA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effectLst/>
                        </a:rPr>
                        <a:t>Paolo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err="1">
                          <a:solidFill>
                            <a:srgbClr val="0074D0"/>
                          </a:solidFill>
                          <a:effectLst/>
                          <a:latin typeface="opbold"/>
                          <a:hlinkClick r:id="rId4"/>
                        </a:rPr>
                        <a:t>Castracane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794424"/>
                  </a:ext>
                </a:extLst>
              </a:tr>
              <a:tr h="323319">
                <a:tc>
                  <a:txBody>
                    <a:bodyPr/>
                    <a:lstStyle/>
                    <a:p>
                      <a:r>
                        <a:rPr lang="en-US" sz="1600">
                          <a:effectLst/>
                        </a:rPr>
                        <a:t>EUMETSAT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Simon</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5"/>
                        </a:rPr>
                        <a:t>Elliott</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920162"/>
                  </a:ext>
                </a:extLst>
              </a:tr>
              <a:tr h="323319">
                <a:tc>
                  <a:txBody>
                    <a:bodyPr/>
                    <a:lstStyle/>
                    <a:p>
                      <a:r>
                        <a:rPr lang="en-US" sz="1600">
                          <a:effectLst/>
                        </a:rPr>
                        <a:t>IMD</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R.K.</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6"/>
                        </a:rPr>
                        <a:t>Giri</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676043"/>
                  </a:ext>
                </a:extLst>
              </a:tr>
              <a:tr h="518658">
                <a:tc>
                  <a:txBody>
                    <a:bodyPr/>
                    <a:lstStyle/>
                    <a:p>
                      <a:r>
                        <a:rPr lang="en-US" sz="1600">
                          <a:effectLst/>
                        </a:rPr>
                        <a:t>IMD/Ministry of Earth Sciences</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Kamaljit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7"/>
                        </a:rPr>
                        <a:t>Ray</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526809"/>
                  </a:ext>
                </a:extLst>
              </a:tr>
              <a:tr h="323319">
                <a:tc>
                  <a:txBody>
                    <a:bodyPr/>
                    <a:lstStyle/>
                    <a:p>
                      <a:r>
                        <a:rPr lang="en-US" sz="1600">
                          <a:effectLst/>
                        </a:rPr>
                        <a:t>ISRO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Nitant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8"/>
                        </a:rPr>
                        <a:t>Dube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918889"/>
                  </a:ext>
                </a:extLst>
              </a:tr>
              <a:tr h="323319">
                <a:tc>
                  <a:txBody>
                    <a:bodyPr/>
                    <a:lstStyle/>
                    <a:p>
                      <a:r>
                        <a:rPr lang="en-US" sz="1600" dirty="0">
                          <a:effectLst/>
                        </a:rPr>
                        <a:t>JMA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effectLst/>
                        </a:rPr>
                        <a:t>Masaya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9"/>
                        </a:rPr>
                        <a:t>Takahashi</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82355"/>
                  </a:ext>
                </a:extLst>
              </a:tr>
              <a:tr h="323319">
                <a:tc>
                  <a:txBody>
                    <a:bodyPr/>
                    <a:lstStyle/>
                    <a:p>
                      <a:r>
                        <a:rPr lang="en-US" sz="1600" dirty="0">
                          <a:effectLst/>
                        </a:rPr>
                        <a:t>KMA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err="1">
                          <a:effectLst/>
                        </a:rPr>
                        <a:t>Hanbyul</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0"/>
                        </a:rPr>
                        <a:t>Lee</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164339"/>
                  </a:ext>
                </a:extLst>
              </a:tr>
              <a:tr h="323319">
                <a:tc>
                  <a:txBody>
                    <a:bodyPr/>
                    <a:lstStyle/>
                    <a:p>
                      <a:r>
                        <a:rPr lang="en-US" sz="1600">
                          <a:effectLst/>
                        </a:rPr>
                        <a:t>NOAA</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Manik</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1"/>
                        </a:rPr>
                        <a:t>Bali</a:t>
                      </a:r>
                      <a:r>
                        <a:rPr lang="en-US" sz="1600" u="sng" dirty="0">
                          <a:solidFill>
                            <a:srgbClr val="0074D0"/>
                          </a:solidFill>
                          <a:effectLst/>
                          <a:latin typeface="opbold"/>
                        </a:rPr>
                        <a:t> </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813379"/>
                  </a:ext>
                </a:extLst>
              </a:tr>
              <a:tr h="323319">
                <a:tc>
                  <a:txBody>
                    <a:bodyPr/>
                    <a:lstStyle/>
                    <a:p>
                      <a:r>
                        <a:rPr lang="en-US" sz="1600">
                          <a:effectLst/>
                        </a:rPr>
                        <a:t>ROSHYDROMET</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Sergey</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err="1">
                          <a:solidFill>
                            <a:srgbClr val="0074D0"/>
                          </a:solidFill>
                          <a:effectLst/>
                          <a:latin typeface="opbold"/>
                          <a:hlinkClick r:id="rId12"/>
                        </a:rPr>
                        <a:t>Uspensky</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723317"/>
                  </a:ext>
                </a:extLst>
              </a:tr>
              <a:tr h="323319">
                <a:tc>
                  <a:txBody>
                    <a:bodyPr/>
                    <a:lstStyle/>
                    <a:p>
                      <a:r>
                        <a:rPr lang="en-US" sz="1600">
                          <a:effectLst/>
                        </a:rPr>
                        <a:t>WMO</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effectLst/>
                        </a:rPr>
                        <a:t>Heikki</a:t>
                      </a: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u="sng" dirty="0">
                          <a:solidFill>
                            <a:srgbClr val="0074D0"/>
                          </a:solidFill>
                          <a:effectLst/>
                          <a:latin typeface="opbold"/>
                          <a:hlinkClick r:id="rId13"/>
                        </a:rPr>
                        <a:t>Pohjola</a:t>
                      </a:r>
                      <a:r>
                        <a:rPr lang="en-US" sz="1600" b="0" dirty="0">
                          <a:effectLst/>
                          <a:latin typeface="opbold"/>
                        </a:rPr>
                        <a:t> </a:t>
                      </a:r>
                      <a:endParaRPr lang="en-US" sz="1600" dirty="0">
                        <a:effectLst/>
                      </a:endParaRPr>
                    </a:p>
                  </a:txBody>
                  <a:tcPr marL="16840" marR="16840" marT="16840" marB="16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3817122"/>
                  </a:ext>
                </a:extLst>
              </a:tr>
            </a:tbl>
          </a:graphicData>
        </a:graphic>
      </p:graphicFrame>
    </p:spTree>
    <p:extLst>
      <p:ext uri="{BB962C8B-B14F-4D97-AF65-F5344CB8AC3E}">
        <p14:creationId xmlns:p14="http://schemas.microsoft.com/office/powerpoint/2010/main" val="263312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869A1B-7F38-14D8-4946-C0C08BF7CB3F}"/>
              </a:ext>
            </a:extLst>
          </p:cNvPr>
          <p:cNvSpPr txBox="1">
            <a:spLocks/>
          </p:cNvSpPr>
          <p:nvPr/>
        </p:nvSpPr>
        <p:spPr>
          <a:xfrm>
            <a:off x="1603248" y="91928"/>
            <a:ext cx="9108876"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spcAft>
                <a:spcPts val="600"/>
              </a:spcAft>
            </a:pPr>
            <a:r>
              <a:rPr lang="en-US" sz="2900" b="1" dirty="0">
                <a:solidFill>
                  <a:prstClr val="black"/>
                </a:solidFill>
                <a:latin typeface="Calibri"/>
              </a:rPr>
              <a:t>Action 2024 Status </a:t>
            </a:r>
            <a:r>
              <a:rPr lang="en-US" sz="2900" b="1" dirty="0">
                <a:solidFill>
                  <a:prstClr val="white"/>
                </a:solidFill>
                <a:latin typeface="Calibri"/>
              </a:rPr>
              <a:t> [ 2024 ]</a:t>
            </a:r>
          </a:p>
        </p:txBody>
      </p:sp>
      <p:graphicFrame>
        <p:nvGraphicFramePr>
          <p:cNvPr id="6" name="Table 5">
            <a:extLst>
              <a:ext uri="{FF2B5EF4-FFF2-40B4-BE49-F238E27FC236}">
                <a16:creationId xmlns:a16="http://schemas.microsoft.com/office/drawing/2014/main" id="{935E14E5-784A-7884-A4B1-50F6ACBEBDD8}"/>
              </a:ext>
            </a:extLst>
          </p:cNvPr>
          <p:cNvGraphicFramePr>
            <a:graphicFrameLocks noGrp="1"/>
          </p:cNvGraphicFramePr>
          <p:nvPr>
            <p:extLst>
              <p:ext uri="{D42A27DB-BD31-4B8C-83A1-F6EECF244321}">
                <p14:modId xmlns:p14="http://schemas.microsoft.com/office/powerpoint/2010/main" val="1829928106"/>
              </p:ext>
            </p:extLst>
          </p:nvPr>
        </p:nvGraphicFramePr>
        <p:xfrm>
          <a:off x="1349828" y="836765"/>
          <a:ext cx="9492344" cy="5474817"/>
        </p:xfrm>
        <a:graphic>
          <a:graphicData uri="http://schemas.openxmlformats.org/drawingml/2006/table">
            <a:tbl>
              <a:tblPr firstRow="1" firstCol="1" bandRow="1"/>
              <a:tblGrid>
                <a:gridCol w="1436914">
                  <a:extLst>
                    <a:ext uri="{9D8B030D-6E8A-4147-A177-3AD203B41FA5}">
                      <a16:colId xmlns:a16="http://schemas.microsoft.com/office/drawing/2014/main" val="3835259360"/>
                    </a:ext>
                  </a:extLst>
                </a:gridCol>
                <a:gridCol w="3997802">
                  <a:extLst>
                    <a:ext uri="{9D8B030D-6E8A-4147-A177-3AD203B41FA5}">
                      <a16:colId xmlns:a16="http://schemas.microsoft.com/office/drawing/2014/main" val="2185798104"/>
                    </a:ext>
                  </a:extLst>
                </a:gridCol>
                <a:gridCol w="1008883">
                  <a:extLst>
                    <a:ext uri="{9D8B030D-6E8A-4147-A177-3AD203B41FA5}">
                      <a16:colId xmlns:a16="http://schemas.microsoft.com/office/drawing/2014/main" val="657299846"/>
                    </a:ext>
                  </a:extLst>
                </a:gridCol>
                <a:gridCol w="1708475">
                  <a:extLst>
                    <a:ext uri="{9D8B030D-6E8A-4147-A177-3AD203B41FA5}">
                      <a16:colId xmlns:a16="http://schemas.microsoft.com/office/drawing/2014/main" val="4324226"/>
                    </a:ext>
                  </a:extLst>
                </a:gridCol>
                <a:gridCol w="729048">
                  <a:extLst>
                    <a:ext uri="{9D8B030D-6E8A-4147-A177-3AD203B41FA5}">
                      <a16:colId xmlns:a16="http://schemas.microsoft.com/office/drawing/2014/main" val="482254154"/>
                    </a:ext>
                  </a:extLst>
                </a:gridCol>
                <a:gridCol w="611222">
                  <a:extLst>
                    <a:ext uri="{9D8B030D-6E8A-4147-A177-3AD203B41FA5}">
                      <a16:colId xmlns:a16="http://schemas.microsoft.com/office/drawing/2014/main" val="543357589"/>
                    </a:ext>
                  </a:extLst>
                </a:gridCol>
              </a:tblGrid>
              <a:tr h="280118">
                <a:tc>
                  <a:txBody>
                    <a:bodyPr/>
                    <a:lstStyle/>
                    <a:p>
                      <a:pPr algn="ctr" fontAlgn="ctr">
                        <a:buNone/>
                      </a:pPr>
                      <a:r>
                        <a:rPr lang="en-US" sz="1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 Id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BB8A"/>
                    </a:solidFill>
                  </a:tcPr>
                </a:tc>
                <a:tc>
                  <a:txBody>
                    <a:bodyPr/>
                    <a:lstStyle/>
                    <a:p>
                      <a:pPr algn="ctr" fontAlgn="ctr">
                        <a:buNone/>
                      </a:pPr>
                      <a:r>
                        <a:rPr lang="en-US" sz="1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Summary</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Completion</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en-US" sz="10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Deliverable Usage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Status</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440493104"/>
                  </a:ext>
                </a:extLst>
              </a:tr>
              <a:tr h="436644">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A.GDWG.20240311.2</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and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coordinate with the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SITsat</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group (CLARREO, LIBRA, TRUTHS) to define product format, also addressing the way uncertainties shall be reported in the products (with a special care on data volume). </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Paolo/Manik</a:t>
                      </a: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NASA would provide a sample data file</a:t>
                      </a: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endParaRPr lang="en-US" sz="1000" b="0" i="0" u="none" strike="noStrike">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59814" marR="59814" marT="29907" marB="29907">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270517864"/>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A.GDWD.20240312.1</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Bali to define a format in which the agencies shall provide input for the SOS report.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2716649245"/>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A.GDWD.20240312.2</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GRWG and GDWG to define a way forward for the generation of the SOS report.</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 Bali</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Script Developed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1501260650"/>
                  </a:ext>
                </a:extLst>
              </a:tr>
              <a:tr h="32922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A.GDWG.20240312.4</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Castracane</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(ESA) to lead discussion with GCC and WMO on possible enhancement of GSICS websites following WGCV Cal/Val Portal as example.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Castracane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3868268"/>
                  </a:ext>
                </a:extLst>
              </a:tr>
              <a:tr h="229537">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A.GDWG.20240313.1</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CMA to post daily instrument bias on GPRC website in machine readable form.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31936656"/>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A.GDWG.20240313.2</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EUMETSAT (Simon Elliot) to provide IASI L1C reader to ISRO   </a:t>
                      </a:r>
                    </a:p>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(Pradeep Thapliyal )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Simon/Pradeep</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Code provided</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3882518324"/>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A.GDWG.20240313.4</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 to coordinate with </a:t>
                      </a: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reducing overlap of webpage on solar radiance at ESA, NOAA/wiki and LASP. </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Paolo</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385430256"/>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A.GDWG.20240313.5</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 to collect new codes of GSICS deliverable filenaming to be added in Common code table C-13 of WMO Manual on Codes.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85074462"/>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A.GDWG.20240313.6</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 to work on update of GSICS SRF Convention if GRWG requires any updates.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Masaya</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202203311"/>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A.GDWG.20240313.7</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Take steps to integrate GSICS products into WIS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Exploring integration to EUMETSAT Data Server which is already WIS 2.0 active</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3565095397"/>
                  </a:ext>
                </a:extLst>
              </a:tr>
              <a:tr h="22953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A.GDWG.20240313.8</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 format for storing daily bias following CF 1.5 CCC conventions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A.GDWD.20240312.1</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1946899610"/>
                  </a:ext>
                </a:extLst>
              </a:tr>
              <a:tr h="428917">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A.GDWG.20240313.9</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57BB8A"/>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GDWG (NOAA) to find a method for digitally marking LSICS outputs that have been generated by the official GSICS code version and copies thereof and making them distinguishable from outputs that have been generated by LSICS code that has been modified.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Manik</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Suggested API</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dirty="0">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Closed</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extLst>
                  <a:ext uri="{0D108BD9-81ED-4DB2-BD59-A6C34878D82A}">
                    <a16:rowId xmlns:a16="http://schemas.microsoft.com/office/drawing/2014/main" val="4255907346"/>
                  </a:ext>
                </a:extLst>
              </a:tr>
              <a:tr h="229537">
                <a:tc>
                  <a:txBody>
                    <a:bodyPr/>
                    <a:lstStyle/>
                    <a:p>
                      <a:pPr algn="l" fontAlgn="ctr">
                        <a:buNone/>
                      </a:pPr>
                      <a:r>
                        <a:rPr lang="en-US" sz="1000" b="0"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R.GDWG.20240313.1</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CMA to link quality of reprocessed data related document on reprocessing website </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Scott</a:t>
                      </a:r>
                      <a:endParaRPr lang="en-US" sz="1000" b="0" i="0" u="none" strike="noStrike">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t">
                        <a:buNone/>
                      </a:pPr>
                      <a:r>
                        <a:rPr lang="en-US" sz="1000" b="0" i="0" u="none" strike="noStrike"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000" b="0" i="0" u="none" strike="noStrike" dirty="0">
                        <a:effectLst/>
                        <a:latin typeface="Arial" panose="020B0604020202020204" pitchFamily="34" charset="0"/>
                      </a:endParaRPr>
                    </a:p>
                  </a:txBody>
                  <a:tcPr marL="44861" marR="44861" marT="6231"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gn="l" fontAlgn="ctr">
                        <a:buNone/>
                      </a:pPr>
                      <a:r>
                        <a:rPr lang="en-US" sz="10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a:t>
                      </a:r>
                      <a:endParaRPr lang="en-US" sz="1000" b="0" i="0" u="none" strike="noStrike" dirty="0">
                        <a:effectLst/>
                        <a:latin typeface="Arial" panose="020B0604020202020204" pitchFamily="34" charset="0"/>
                      </a:endParaRPr>
                    </a:p>
                  </a:txBody>
                  <a:tcPr marL="44861" marR="44861" marT="623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219420388"/>
                  </a:ext>
                </a:extLst>
              </a:tr>
            </a:tbl>
          </a:graphicData>
        </a:graphic>
      </p:graphicFrame>
    </p:spTree>
    <p:extLst>
      <p:ext uri="{BB962C8B-B14F-4D97-AF65-F5344CB8AC3E}">
        <p14:creationId xmlns:p14="http://schemas.microsoft.com/office/powerpoint/2010/main" val="260244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A5879A9-2DDB-0D38-B935-D727A4B66C3A}"/>
              </a:ext>
            </a:extLst>
          </p:cNvPr>
          <p:cNvGraphicFramePr>
            <a:graphicFrameLocks noGrp="1"/>
          </p:cNvGraphicFramePr>
          <p:nvPr>
            <p:extLst>
              <p:ext uri="{D42A27DB-BD31-4B8C-83A1-F6EECF244321}">
                <p14:modId xmlns:p14="http://schemas.microsoft.com/office/powerpoint/2010/main" val="4239788843"/>
              </p:ext>
            </p:extLst>
          </p:nvPr>
        </p:nvGraphicFramePr>
        <p:xfrm>
          <a:off x="1638300" y="1900097"/>
          <a:ext cx="8915400" cy="3926171"/>
        </p:xfrm>
        <a:graphic>
          <a:graphicData uri="http://schemas.openxmlformats.org/drawingml/2006/table">
            <a:tbl>
              <a:tblPr/>
              <a:tblGrid>
                <a:gridCol w="635778">
                  <a:extLst>
                    <a:ext uri="{9D8B030D-6E8A-4147-A177-3AD203B41FA5}">
                      <a16:colId xmlns:a16="http://schemas.microsoft.com/office/drawing/2014/main" val="1967163576"/>
                    </a:ext>
                  </a:extLst>
                </a:gridCol>
                <a:gridCol w="4447539">
                  <a:extLst>
                    <a:ext uri="{9D8B030D-6E8A-4147-A177-3AD203B41FA5}">
                      <a16:colId xmlns:a16="http://schemas.microsoft.com/office/drawing/2014/main" val="3316516904"/>
                    </a:ext>
                  </a:extLst>
                </a:gridCol>
                <a:gridCol w="3274689">
                  <a:extLst>
                    <a:ext uri="{9D8B030D-6E8A-4147-A177-3AD203B41FA5}">
                      <a16:colId xmlns:a16="http://schemas.microsoft.com/office/drawing/2014/main" val="1103188609"/>
                    </a:ext>
                  </a:extLst>
                </a:gridCol>
                <a:gridCol w="557394">
                  <a:extLst>
                    <a:ext uri="{9D8B030D-6E8A-4147-A177-3AD203B41FA5}">
                      <a16:colId xmlns:a16="http://schemas.microsoft.com/office/drawing/2014/main" val="1610401164"/>
                    </a:ext>
                  </a:extLst>
                </a:gridCol>
              </a:tblGrid>
              <a:tr h="217945">
                <a:tc gridSpan="3">
                  <a:txBody>
                    <a:bodyPr/>
                    <a:lstStyle/>
                    <a:p>
                      <a:pPr algn="l" rtl="0" fontAlgn="b"/>
                      <a:r>
                        <a:rPr lang="en-GB" sz="1100" b="1" i="0" u="none" strike="noStrike">
                          <a:solidFill>
                            <a:srgbClr val="FFFFFF"/>
                          </a:solidFill>
                          <a:effectLst/>
                          <a:latin typeface="Arial" panose="020B0604020202020204" pitchFamily="34" charset="0"/>
                        </a:rPr>
                        <a:t>GDWG Breakout Session (Day 4 Thu 20 March)</a:t>
                      </a:r>
                    </a:p>
                  </a:txBody>
                  <a:tcPr marL="8718" marR="8718" marT="8718" marB="4184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IT"/>
                    </a:p>
                  </a:txBody>
                  <a:tcPr/>
                </a:tc>
                <a:tc hMerge="1">
                  <a:txBody>
                    <a:bodyPr/>
                    <a:lstStyle/>
                    <a:p>
                      <a:endParaRPr lang="en-IT"/>
                    </a:p>
                  </a:txBody>
                  <a:tcPr/>
                </a:tc>
                <a:tc>
                  <a:txBody>
                    <a:bodyPr/>
                    <a:lstStyle/>
                    <a:p>
                      <a:pPr algn="l" fontAlgn="b"/>
                      <a:endParaRPr lang="en-IT" sz="1000" b="0" i="0" u="none" strike="noStrike">
                        <a:solidFill>
                          <a:srgbClr val="000000"/>
                        </a:solidFill>
                        <a:effectLst/>
                        <a:latin typeface="Calibri" panose="020F0502020204030204" pitchFamily="34" charset="0"/>
                      </a:endParaRPr>
                    </a:p>
                  </a:txBody>
                  <a:tcPr marL="8718" marR="8718" marT="8718" marB="41845" anchor="b">
                    <a:lnL>
                      <a:noFill/>
                    </a:lnL>
                    <a:lnR>
                      <a:noFill/>
                    </a:lnR>
                    <a:lnT>
                      <a:noFill/>
                    </a:lnT>
                    <a:lnB>
                      <a:noFill/>
                    </a:lnB>
                  </a:tcPr>
                </a:tc>
                <a:extLst>
                  <a:ext uri="{0D108BD9-81ED-4DB2-BD59-A6C34878D82A}">
                    <a16:rowId xmlns:a16="http://schemas.microsoft.com/office/drawing/2014/main" val="3492450024"/>
                  </a:ext>
                </a:extLst>
              </a:tr>
              <a:tr h="301636">
                <a:tc gridSpan="2">
                  <a:txBody>
                    <a:bodyPr/>
                    <a:lstStyle/>
                    <a:p>
                      <a:pPr algn="l" rtl="0" fontAlgn="b"/>
                      <a:r>
                        <a:rPr lang="en-GB" sz="1100" b="1" i="0" u="none" strike="noStrike">
                          <a:solidFill>
                            <a:srgbClr val="000000"/>
                          </a:solidFill>
                          <a:effectLst/>
                          <a:latin typeface="Arial" panose="020B0604020202020204" pitchFamily="34" charset="0"/>
                        </a:rPr>
                        <a:t>Chair: Paolo Castracane /Co-Chair Manik Bali Minutes: Manik Bali</a:t>
                      </a:r>
                    </a:p>
                  </a:txBody>
                  <a:tcPr marL="8718" marR="8718" marT="8718" marB="4184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T"/>
                    </a:p>
                  </a:txBody>
                  <a:tcPr/>
                </a:tc>
                <a:tc>
                  <a:txBody>
                    <a:bodyPr/>
                    <a:lstStyle/>
                    <a:p>
                      <a:pPr algn="l" rtl="0" fontAlgn="b"/>
                      <a:endParaRPr lang="en-IT" sz="1600" b="0" i="0" u="none" strike="noStrike">
                        <a:solidFill>
                          <a:srgbClr val="000000"/>
                        </a:solidFill>
                        <a:effectLst/>
                        <a:latin typeface="Arial" panose="020B0604020202020204" pitchFamily="34" charset="0"/>
                      </a:endParaRPr>
                    </a:p>
                  </a:txBody>
                  <a:tcPr marL="8718" marR="8718" marT="8718" marB="4184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IT" sz="10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5895025"/>
                  </a:ext>
                </a:extLst>
              </a:tr>
              <a:tr h="203996">
                <a:tc>
                  <a:txBody>
                    <a:bodyPr/>
                    <a:lstStyle/>
                    <a:p>
                      <a:pPr algn="l" rtl="0" fontAlgn="b"/>
                      <a:r>
                        <a:rPr lang="en-GB" sz="900" b="0" i="0" u="none" strike="noStrike">
                          <a:solidFill>
                            <a:srgbClr val="000000"/>
                          </a:solidFill>
                          <a:effectLst/>
                          <a:latin typeface="Arial Black" panose="020B0604020202020204" pitchFamily="34" charset="0"/>
                        </a:rPr>
                        <a:t>Time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en-GB" sz="900" b="0" i="0" u="none" strike="noStrike">
                          <a:solidFill>
                            <a:srgbClr val="000000"/>
                          </a:solidFill>
                          <a:effectLst/>
                          <a:latin typeface="Arial Black" panose="020B0604020202020204" pitchFamily="34" charset="0"/>
                        </a:rPr>
                        <a:t>Title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en-GB" sz="900" b="0" i="0" u="none" strike="noStrike">
                          <a:solidFill>
                            <a:srgbClr val="000000"/>
                          </a:solidFill>
                          <a:effectLst/>
                          <a:latin typeface="Arial Black" panose="020B0604020202020204" pitchFamily="34" charset="0"/>
                        </a:rPr>
                        <a:t>Presenter</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IT" sz="10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0463350"/>
                  </a:ext>
                </a:extLst>
              </a:tr>
              <a:tr h="301636">
                <a:tc>
                  <a:txBody>
                    <a:bodyPr/>
                    <a:lstStyle/>
                    <a:p>
                      <a:pPr algn="l" rtl="0" fontAlgn="b"/>
                      <a:endParaRPr lang="en-IT" sz="16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b"/>
                      <a:endParaRPr lang="en-IT" sz="16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b"/>
                      <a:endParaRPr lang="en-IT" sz="1600" b="0" i="0" u="none" strike="noStrike">
                        <a:solidFill>
                          <a:srgbClr val="000000"/>
                        </a:solidFill>
                        <a:effectLst/>
                        <a:latin typeface="Arial" panose="020B0604020202020204" pitchFamily="34" charset="0"/>
                      </a:endParaRP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IT" sz="1000" b="0" i="0" u="none" strike="noStrike">
                        <a:solidFill>
                          <a:srgbClr val="000000"/>
                        </a:solidFill>
                        <a:effectLst/>
                        <a:latin typeface="Calibri" panose="020F0502020204030204" pitchFamily="34" charset="0"/>
                      </a:endParaRPr>
                    </a:p>
                  </a:txBody>
                  <a:tcPr marL="8718" marR="8718" marT="8718" marB="4184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5738221"/>
                  </a:ext>
                </a:extLst>
              </a:tr>
              <a:tr h="245842">
                <a:tc>
                  <a:txBody>
                    <a:bodyPr/>
                    <a:lstStyle/>
                    <a:p>
                      <a:pPr algn="r" rtl="0" fontAlgn="b"/>
                      <a:r>
                        <a:rPr lang="en-IT" sz="1100" b="1" i="0" u="none" strike="noStrike">
                          <a:solidFill>
                            <a:srgbClr val="000000"/>
                          </a:solidFill>
                          <a:effectLst/>
                          <a:latin typeface="Calibri" panose="020F0502020204030204" pitchFamily="34" charset="0"/>
                        </a:rPr>
                        <a:t>9:00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Welcome remarks from  GDWG Chair</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Paolo Castracane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 11a</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3236044"/>
                  </a:ext>
                </a:extLst>
              </a:tr>
              <a:tr h="245842">
                <a:tc>
                  <a:txBody>
                    <a:bodyPr/>
                    <a:lstStyle/>
                    <a:p>
                      <a:pPr algn="r" rtl="0" fontAlgn="b"/>
                      <a:r>
                        <a:rPr lang="en-IT" sz="1100" b="1" i="0" u="none" strike="noStrike">
                          <a:solidFill>
                            <a:srgbClr val="000000"/>
                          </a:solidFill>
                          <a:effectLst/>
                          <a:latin typeface="Calibri" panose="020F0502020204030204" pitchFamily="34" charset="0"/>
                        </a:rPr>
                        <a:t>9:15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WMO – status of GSICS WMO website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Heikki Pohjola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11b</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2509168"/>
                  </a:ext>
                </a:extLst>
              </a:tr>
              <a:tr h="245842">
                <a:tc>
                  <a:txBody>
                    <a:bodyPr/>
                    <a:lstStyle/>
                    <a:p>
                      <a:pPr algn="r" rtl="0" fontAlgn="b"/>
                      <a:r>
                        <a:rPr lang="en-IT" sz="1100" b="1" i="0" u="none" strike="noStrike">
                          <a:solidFill>
                            <a:srgbClr val="000000"/>
                          </a:solidFill>
                          <a:effectLst/>
                          <a:latin typeface="Calibri" panose="020F0502020204030204" pitchFamily="34" charset="0"/>
                        </a:rPr>
                        <a:t>9:30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KMA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dirty="0" err="1">
                          <a:solidFill>
                            <a:srgbClr val="000000"/>
                          </a:solidFill>
                          <a:effectLst/>
                          <a:latin typeface="Calibri" panose="020F0502020204030204" pitchFamily="34" charset="0"/>
                        </a:rPr>
                        <a:t>Hanbyul</a:t>
                      </a:r>
                      <a:r>
                        <a:rPr lang="en-GB" sz="1300" b="0" i="0" u="none" strike="noStrike" dirty="0">
                          <a:solidFill>
                            <a:srgbClr val="000000"/>
                          </a:solidFill>
                          <a:effectLst/>
                          <a:latin typeface="Calibri" panose="020F0502020204030204" pitchFamily="34" charset="0"/>
                        </a:rPr>
                        <a:t> Lee  (Remote)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11c</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2623589"/>
                  </a:ext>
                </a:extLst>
              </a:tr>
              <a:tr h="245842">
                <a:tc>
                  <a:txBody>
                    <a:bodyPr/>
                    <a:lstStyle/>
                    <a:p>
                      <a:pPr algn="r" rtl="0" fontAlgn="b"/>
                      <a:r>
                        <a:rPr lang="en-IT" sz="1100" b="1" i="0" u="none" strike="noStrike">
                          <a:solidFill>
                            <a:srgbClr val="000000"/>
                          </a:solidFill>
                          <a:effectLst/>
                          <a:latin typeface="Calibri" panose="020F0502020204030204" pitchFamily="34" charset="0"/>
                        </a:rPr>
                        <a:t>9:45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JMA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dirty="0">
                          <a:solidFill>
                            <a:srgbClr val="000000"/>
                          </a:solidFill>
                          <a:effectLst/>
                          <a:latin typeface="Calibri" panose="020F0502020204030204" pitchFamily="34" charset="0"/>
                        </a:rPr>
                        <a:t>Masaya Takahashi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11d</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6628593"/>
                  </a:ext>
                </a:extLst>
              </a:tr>
              <a:tr h="245842">
                <a:tc>
                  <a:txBody>
                    <a:bodyPr/>
                    <a:lstStyle/>
                    <a:p>
                      <a:pPr algn="r" rtl="0" fontAlgn="b"/>
                      <a:r>
                        <a:rPr lang="en-IT" sz="1100" b="1" i="0" u="none" strike="noStrike">
                          <a:solidFill>
                            <a:srgbClr val="000000"/>
                          </a:solidFill>
                          <a:effectLst/>
                          <a:latin typeface="Calibri" panose="020F0502020204030204" pitchFamily="34" charset="0"/>
                        </a:rPr>
                        <a:t>10:00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CMA GDWG Report - extended talk including CMA Server status</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dirty="0">
                          <a:solidFill>
                            <a:srgbClr val="000000"/>
                          </a:solidFill>
                          <a:effectLst/>
                          <a:latin typeface="Calibri" panose="020F0502020204030204" pitchFamily="34" charset="0"/>
                        </a:rPr>
                        <a:t>Lin Tian (Remote)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 11e</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7387470"/>
                  </a:ext>
                </a:extLst>
              </a:tr>
              <a:tr h="245842">
                <a:tc>
                  <a:txBody>
                    <a:bodyPr/>
                    <a:lstStyle/>
                    <a:p>
                      <a:pPr algn="r" rtl="0" fontAlgn="b"/>
                      <a:r>
                        <a:rPr lang="en-IT" sz="1100" b="1" i="0" u="none" strike="noStrike">
                          <a:solidFill>
                            <a:srgbClr val="000000"/>
                          </a:solidFill>
                          <a:effectLst/>
                          <a:latin typeface="Calibri" panose="020F0502020204030204" pitchFamily="34" charset="0"/>
                        </a:rPr>
                        <a:t>10:30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IMD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Asim Mitra  (he replace  Kamaljit).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11f</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6668465"/>
                  </a:ext>
                </a:extLst>
              </a:tr>
              <a:tr h="245842">
                <a:tc>
                  <a:txBody>
                    <a:bodyPr/>
                    <a:lstStyle/>
                    <a:p>
                      <a:pPr algn="r" rtl="0" fontAlgn="b"/>
                      <a:r>
                        <a:rPr lang="en-IT" sz="1100" b="1" i="0" u="none" strike="noStrike">
                          <a:solidFill>
                            <a:srgbClr val="000000"/>
                          </a:solidFill>
                          <a:effectLst/>
                          <a:latin typeface="Calibri" panose="020F0502020204030204" pitchFamily="34" charset="0"/>
                        </a:rPr>
                        <a:t>10:45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NOAA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Manik Bali.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 11g</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2632926"/>
                  </a:ext>
                </a:extLst>
              </a:tr>
              <a:tr h="245842">
                <a:tc>
                  <a:txBody>
                    <a:bodyPr/>
                    <a:lstStyle/>
                    <a:p>
                      <a:pPr algn="r" rtl="0" fontAlgn="b"/>
                      <a:r>
                        <a:rPr lang="en-IT" sz="1100" b="1" i="0" u="none" strike="noStrike">
                          <a:solidFill>
                            <a:srgbClr val="000000"/>
                          </a:solidFill>
                          <a:effectLst/>
                          <a:latin typeface="Calibri" panose="020F0502020204030204" pitchFamily="34" charset="0"/>
                        </a:rPr>
                        <a:t>11:00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EUMETSAT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Simon Elliott (in person)</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 11h</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6870706"/>
                  </a:ext>
                </a:extLst>
              </a:tr>
              <a:tr h="245842">
                <a:tc>
                  <a:txBody>
                    <a:bodyPr/>
                    <a:lstStyle/>
                    <a:p>
                      <a:pPr algn="r" rtl="0" fontAlgn="b"/>
                      <a:r>
                        <a:rPr lang="en-IT" sz="1100" b="1" i="0" u="none" strike="noStrike">
                          <a:solidFill>
                            <a:srgbClr val="000000"/>
                          </a:solidFill>
                          <a:effectLst/>
                          <a:latin typeface="Calibri" panose="020F0502020204030204" pitchFamily="34" charset="0"/>
                        </a:rPr>
                        <a:t>11:15</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ESA GDWG Report</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Paolo Castracane</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a:solidFill>
                            <a:srgbClr val="000000"/>
                          </a:solidFill>
                          <a:effectLst/>
                          <a:latin typeface="Aptos Narrow" panose="020B0004020202020204" pitchFamily="34" charset="0"/>
                        </a:rPr>
                        <a:t> 11i</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990488"/>
                  </a:ext>
                </a:extLst>
              </a:tr>
              <a:tr h="662553">
                <a:tc>
                  <a:txBody>
                    <a:bodyPr/>
                    <a:lstStyle/>
                    <a:p>
                      <a:pPr algn="r" rtl="0" fontAlgn="b"/>
                      <a:r>
                        <a:rPr lang="en-IT" sz="1100" b="1" i="0" u="none" strike="noStrike">
                          <a:solidFill>
                            <a:srgbClr val="000000"/>
                          </a:solidFill>
                          <a:effectLst/>
                          <a:latin typeface="Calibri" panose="020F0502020204030204" pitchFamily="34" charset="0"/>
                        </a:rPr>
                        <a:t>11:30</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dirty="0">
                          <a:solidFill>
                            <a:srgbClr val="000000"/>
                          </a:solidFill>
                          <a:effectLst/>
                          <a:latin typeface="Calibri" panose="020F0502020204030204" pitchFamily="34" charset="0"/>
                        </a:rPr>
                        <a:t>Topics Discussion: GSICS Data and Product server (current status);</a:t>
                      </a:r>
                      <a:br>
                        <a:rPr lang="en-GB" sz="1300" b="0" i="0" u="none" strike="noStrike" dirty="0">
                          <a:solidFill>
                            <a:srgbClr val="000000"/>
                          </a:solidFill>
                          <a:effectLst/>
                          <a:latin typeface="Calibri" panose="020F0502020204030204" pitchFamily="34" charset="0"/>
                        </a:rPr>
                      </a:br>
                      <a:r>
                        <a:rPr lang="en-GB" sz="1300" b="0" i="0" u="none" strike="noStrike" dirty="0">
                          <a:solidFill>
                            <a:srgbClr val="000000"/>
                          </a:solidFill>
                          <a:effectLst/>
                          <a:latin typeface="Calibri" panose="020F0502020204030204" pitchFamily="34" charset="0"/>
                        </a:rPr>
                        <a:t>Data Conventions and Versioning; SOS Report; Jupiter Notebook in GSICS.</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b"/>
                      <a:r>
                        <a:rPr lang="en-GB" sz="1300" b="0" i="0" u="none" strike="noStrike">
                          <a:solidFill>
                            <a:srgbClr val="000000"/>
                          </a:solidFill>
                          <a:effectLst/>
                          <a:latin typeface="Calibri" panose="020F0502020204030204" pitchFamily="34" charset="0"/>
                        </a:rPr>
                        <a:t>All</a:t>
                      </a:r>
                    </a:p>
                  </a:txBody>
                  <a:tcPr marL="8718" marR="8718" marT="8718" marB="4184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000" b="0" i="0" u="none" strike="noStrike" dirty="0">
                          <a:solidFill>
                            <a:srgbClr val="000000"/>
                          </a:solidFill>
                          <a:effectLst/>
                          <a:latin typeface="Aptos Narrow" panose="020B0004020202020204" pitchFamily="34" charset="0"/>
                        </a:rPr>
                        <a:t> 11j</a:t>
                      </a:r>
                    </a:p>
                  </a:txBody>
                  <a:tcPr marL="8718" marR="8718" marT="8718" marB="4184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754294"/>
                  </a:ext>
                </a:extLst>
              </a:tr>
            </a:tbl>
          </a:graphicData>
        </a:graphic>
      </p:graphicFrame>
      <p:sp>
        <p:nvSpPr>
          <p:cNvPr id="12" name="Title 1">
            <a:extLst>
              <a:ext uri="{FF2B5EF4-FFF2-40B4-BE49-F238E27FC236}">
                <a16:creationId xmlns:a16="http://schemas.microsoft.com/office/drawing/2014/main" id="{F834495A-42FF-D6A9-2B87-3480367C8B86}"/>
              </a:ext>
            </a:extLst>
          </p:cNvPr>
          <p:cNvSpPr txBox="1">
            <a:spLocks/>
          </p:cNvSpPr>
          <p:nvPr/>
        </p:nvSpPr>
        <p:spPr>
          <a:xfrm>
            <a:off x="3653972" y="159066"/>
            <a:ext cx="3964380" cy="66567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sz="2800" b="1" dirty="0">
                <a:solidFill>
                  <a:prstClr val="black"/>
                </a:solidFill>
                <a:latin typeface="Calibri"/>
              </a:rPr>
              <a:t>GDWG Breakout Session</a:t>
            </a:r>
          </a:p>
        </p:txBody>
      </p:sp>
    </p:spTree>
    <p:extLst>
      <p:ext uri="{BB962C8B-B14F-4D97-AF65-F5344CB8AC3E}">
        <p14:creationId xmlns:p14="http://schemas.microsoft.com/office/powerpoint/2010/main" val="255648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D4B0B4-FB8E-B34B-A72D-54218FC178E8}"/>
              </a:ext>
            </a:extLst>
          </p:cNvPr>
          <p:cNvSpPr txBox="1">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spcAft>
                <a:spcPts val="0"/>
              </a:spcAft>
            </a:pPr>
            <a:r>
              <a:rPr lang="en-US" sz="2800" b="1" dirty="0">
                <a:solidFill>
                  <a:prstClr val="black"/>
                </a:solidFill>
                <a:latin typeface="Calibri"/>
              </a:rPr>
              <a:t>GDWG </a:t>
            </a:r>
            <a:r>
              <a:rPr lang="en-US" sz="2800" b="1" dirty="0" err="1">
                <a:solidFill>
                  <a:prstClr val="black"/>
                </a:solidFill>
                <a:latin typeface="Calibri"/>
              </a:rPr>
              <a:t>Additionl</a:t>
            </a:r>
            <a:r>
              <a:rPr lang="en-US" sz="2800" b="1" dirty="0">
                <a:solidFill>
                  <a:prstClr val="black"/>
                </a:solidFill>
                <a:latin typeface="Calibri"/>
              </a:rPr>
              <a:t> Session</a:t>
            </a:r>
          </a:p>
        </p:txBody>
      </p:sp>
      <p:graphicFrame>
        <p:nvGraphicFramePr>
          <p:cNvPr id="5" name="Table 4">
            <a:extLst>
              <a:ext uri="{FF2B5EF4-FFF2-40B4-BE49-F238E27FC236}">
                <a16:creationId xmlns:a16="http://schemas.microsoft.com/office/drawing/2014/main" id="{976C25E3-12C3-BBAE-CF69-48154F4E0363}"/>
              </a:ext>
            </a:extLst>
          </p:cNvPr>
          <p:cNvGraphicFramePr>
            <a:graphicFrameLocks noGrp="1"/>
          </p:cNvGraphicFramePr>
          <p:nvPr>
            <p:extLst>
              <p:ext uri="{D42A27DB-BD31-4B8C-83A1-F6EECF244321}">
                <p14:modId xmlns:p14="http://schemas.microsoft.com/office/powerpoint/2010/main" val="3256526927"/>
              </p:ext>
            </p:extLst>
          </p:nvPr>
        </p:nvGraphicFramePr>
        <p:xfrm>
          <a:off x="2385484" y="2018189"/>
          <a:ext cx="7759700" cy="1556385"/>
        </p:xfrm>
        <a:graphic>
          <a:graphicData uri="http://schemas.openxmlformats.org/drawingml/2006/table">
            <a:tbl>
              <a:tblPr/>
              <a:tblGrid>
                <a:gridCol w="723604">
                  <a:extLst>
                    <a:ext uri="{9D8B030D-6E8A-4147-A177-3AD203B41FA5}">
                      <a16:colId xmlns:a16="http://schemas.microsoft.com/office/drawing/2014/main" val="975863569"/>
                    </a:ext>
                  </a:extLst>
                </a:gridCol>
                <a:gridCol w="4151201">
                  <a:extLst>
                    <a:ext uri="{9D8B030D-6E8A-4147-A177-3AD203B41FA5}">
                      <a16:colId xmlns:a16="http://schemas.microsoft.com/office/drawing/2014/main" val="945653935"/>
                    </a:ext>
                  </a:extLst>
                </a:gridCol>
                <a:gridCol w="1980390">
                  <a:extLst>
                    <a:ext uri="{9D8B030D-6E8A-4147-A177-3AD203B41FA5}">
                      <a16:colId xmlns:a16="http://schemas.microsoft.com/office/drawing/2014/main" val="2720595486"/>
                    </a:ext>
                  </a:extLst>
                </a:gridCol>
                <a:gridCol w="904505">
                  <a:extLst>
                    <a:ext uri="{9D8B030D-6E8A-4147-A177-3AD203B41FA5}">
                      <a16:colId xmlns:a16="http://schemas.microsoft.com/office/drawing/2014/main" val="870852361"/>
                    </a:ext>
                  </a:extLst>
                </a:gridCol>
              </a:tblGrid>
              <a:tr h="228600">
                <a:tc gridSpan="3">
                  <a:txBody>
                    <a:bodyPr/>
                    <a:lstStyle/>
                    <a:p>
                      <a:pPr algn="l" fontAlgn="b"/>
                      <a:r>
                        <a:rPr lang="en-GB" sz="1400" b="1" i="0" u="none" strike="noStrike">
                          <a:solidFill>
                            <a:srgbClr val="000000"/>
                          </a:solidFill>
                          <a:effectLst/>
                          <a:latin typeface="Aira"/>
                        </a:rPr>
                        <a:t>18 March 2025 GDWG  Additional Session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EA72E"/>
                    </a:solidFill>
                  </a:tcPr>
                </a:tc>
                <a:tc hMerge="1">
                  <a:txBody>
                    <a:bodyPr/>
                    <a:lstStyle/>
                    <a:p>
                      <a:endParaRPr lang="en-IT"/>
                    </a:p>
                  </a:txBody>
                  <a:tcPr/>
                </a:tc>
                <a:tc hMerge="1">
                  <a:txBody>
                    <a:bodyPr/>
                    <a:lstStyle/>
                    <a:p>
                      <a:endParaRPr lang="en-IT"/>
                    </a:p>
                  </a:txBody>
                  <a:tcPr/>
                </a:tc>
                <a:tc>
                  <a:txBody>
                    <a:bodyPr/>
                    <a:lstStyle/>
                    <a:p>
                      <a:pPr algn="l" fontAlgn="b"/>
                      <a:endParaRPr lang="en-IT" sz="1400" b="1" i="0" u="none" strike="noStrike">
                        <a:solidFill>
                          <a:srgbClr val="000000"/>
                        </a:solidFill>
                        <a:effectLst/>
                        <a:latin typeface="Aira"/>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2716595268"/>
                  </a:ext>
                </a:extLst>
              </a:tr>
              <a:tr h="381000">
                <a:tc>
                  <a:txBody>
                    <a:bodyPr/>
                    <a:lstStyle/>
                    <a:p>
                      <a:pPr algn="l" fontAlgn="b"/>
                      <a:r>
                        <a:rPr lang="en-GB" sz="1200" b="1" i="0" u="none" strike="noStrike">
                          <a:solidFill>
                            <a:srgbClr val="000000"/>
                          </a:solidFill>
                          <a:effectLst/>
                          <a:latin typeface="Arial" panose="020B0604020202020204" pitchFamily="34" charset="0"/>
                        </a:rPr>
                        <a:t>Time UTC+8</a:t>
                      </a:r>
                    </a:p>
                  </a:txBody>
                  <a:tcPr marL="9525" marR="9525" marT="9525"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D93D9"/>
                    </a:solidFill>
                  </a:tcPr>
                </a:tc>
                <a:tc>
                  <a:txBody>
                    <a:bodyPr/>
                    <a:lstStyle/>
                    <a:p>
                      <a:pPr algn="l" fontAlgn="b"/>
                      <a:r>
                        <a:rPr lang="en-GB" sz="1200" b="1" i="0" u="none" strike="noStrike">
                          <a:solidFill>
                            <a:srgbClr val="000000"/>
                          </a:solidFill>
                          <a:effectLst/>
                          <a:latin typeface="Arial" panose="020B0604020202020204" pitchFamily="34" charset="0"/>
                        </a:rPr>
                        <a:t>Topic</a:t>
                      </a:r>
                    </a:p>
                  </a:txBody>
                  <a:tcPr marL="9525" marR="9525" marT="9525"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GB" sz="1200" b="1" i="0" u="none" strike="noStrike">
                          <a:solidFill>
                            <a:srgbClr val="000000"/>
                          </a:solidFill>
                          <a:effectLst/>
                          <a:latin typeface="Arial" panose="020B0604020202020204" pitchFamily="34" charset="0"/>
                        </a:rPr>
                        <a:t>Presenter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GB" sz="1200" b="1" i="0" u="none" strike="noStrike">
                          <a:solidFill>
                            <a:srgbClr val="000000"/>
                          </a:solidFill>
                          <a:effectLst/>
                          <a:latin typeface="Arial" panose="020B0604020202020204" pitchFamily="34" charset="0"/>
                        </a:rPr>
                        <a:t>Agenda item</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D93D9"/>
                    </a:solidFill>
                  </a:tcPr>
                </a:tc>
                <a:extLst>
                  <a:ext uri="{0D108BD9-81ED-4DB2-BD59-A6C34878D82A}">
                    <a16:rowId xmlns:a16="http://schemas.microsoft.com/office/drawing/2014/main" val="2067366618"/>
                  </a:ext>
                </a:extLst>
              </a:tr>
              <a:tr h="476250">
                <a:tc>
                  <a:txBody>
                    <a:bodyPr/>
                    <a:lstStyle/>
                    <a:p>
                      <a:pPr algn="r" fontAlgn="b"/>
                      <a:r>
                        <a:rPr lang="en-IT" sz="1200" b="1" i="0" u="none" strike="noStrike">
                          <a:solidFill>
                            <a:srgbClr val="000000"/>
                          </a:solidFill>
                          <a:effectLst/>
                          <a:latin typeface="Calibri" panose="020F0502020204030204" pitchFamily="34" charset="0"/>
                        </a:rPr>
                        <a:t>16:00</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Calibri" panose="020F0502020204030204" pitchFamily="34" charset="0"/>
                        </a:rPr>
                        <a:t>GSICS Data and Product Server</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Calibri" panose="020F0502020204030204" pitchFamily="34" charset="0"/>
                        </a:rPr>
                        <a:t>Luca Garegnani   (remotly)</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100" b="0" i="0" u="none" strike="noStrike">
                          <a:solidFill>
                            <a:srgbClr val="000000"/>
                          </a:solidFill>
                          <a:effectLst/>
                          <a:latin typeface="Aptos Narrow" panose="020B0004020202020204" pitchFamily="34" charset="0"/>
                        </a:rPr>
                        <a:t>11k</a:t>
                      </a:r>
                    </a:p>
                  </a:txBody>
                  <a:tcPr marL="9525" marR="9525" marT="9525"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3715599"/>
                  </a:ext>
                </a:extLst>
              </a:tr>
              <a:tr h="390525">
                <a:tc>
                  <a:txBody>
                    <a:bodyPr/>
                    <a:lstStyle/>
                    <a:p>
                      <a:pPr algn="r" fontAlgn="b"/>
                      <a:r>
                        <a:rPr lang="en-IT" sz="1200" b="1" i="0" u="none" strike="noStrike">
                          <a:solidFill>
                            <a:srgbClr val="000000"/>
                          </a:solidFill>
                          <a:effectLst/>
                          <a:latin typeface="Calibri" panose="020F0502020204030204" pitchFamily="34" charset="0"/>
                        </a:rPr>
                        <a:t>16:45</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Calibri" panose="020F0502020204030204" pitchFamily="34" charset="0"/>
                        </a:rPr>
                        <a:t>Discussion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1400" b="0" i="0" u="none" strike="noStrike">
                          <a:solidFill>
                            <a:srgbClr val="000000"/>
                          </a:solidFill>
                          <a:effectLst/>
                          <a:latin typeface="Calibri" panose="020F0502020204030204" pitchFamily="34" charset="0"/>
                        </a:rPr>
                        <a:t>All</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endParaRPr lang="en-IT" sz="1100" b="0" i="0" u="none" strike="noStrike" dirty="0">
                        <a:solidFill>
                          <a:srgbClr val="000000"/>
                        </a:solidFill>
                        <a:effectLst/>
                        <a:latin typeface="Aptos Narrow" panose="020B0004020202020204" pitchFamily="34" charset="0"/>
                      </a:endParaRPr>
                    </a:p>
                  </a:txBody>
                  <a:tcPr marL="9525" marR="9525" marT="9525"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163637"/>
                  </a:ext>
                </a:extLst>
              </a:tr>
            </a:tbl>
          </a:graphicData>
        </a:graphic>
      </p:graphicFrame>
    </p:spTree>
    <p:extLst>
      <p:ext uri="{BB962C8B-B14F-4D97-AF65-F5344CB8AC3E}">
        <p14:creationId xmlns:p14="http://schemas.microsoft.com/office/powerpoint/2010/main" val="65771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2B6C-70B2-D3FA-EA10-1E99244BCF1A}"/>
              </a:ext>
            </a:extLst>
          </p:cNvPr>
          <p:cNvSpPr>
            <a:spLocks noGrp="1"/>
          </p:cNvSpPr>
          <p:nvPr>
            <p:ph type="title"/>
          </p:nvPr>
        </p:nvSpPr>
        <p:spPr/>
        <p:txBody>
          <a:bodyPr/>
          <a:lstStyle/>
          <a:p>
            <a:r>
              <a:rPr lang="en-IT" dirty="0"/>
              <a:t>Outcomes from Breakout Session (summary)</a:t>
            </a:r>
          </a:p>
        </p:txBody>
      </p:sp>
      <p:sp>
        <p:nvSpPr>
          <p:cNvPr id="3" name="Content Placeholder 2">
            <a:extLst>
              <a:ext uri="{FF2B5EF4-FFF2-40B4-BE49-F238E27FC236}">
                <a16:creationId xmlns:a16="http://schemas.microsoft.com/office/drawing/2014/main" id="{2634D8D3-B1BB-784F-DB52-5631F5B322AC}"/>
              </a:ext>
            </a:extLst>
          </p:cNvPr>
          <p:cNvSpPr>
            <a:spLocks noGrp="1"/>
          </p:cNvSpPr>
          <p:nvPr>
            <p:ph idx="1"/>
          </p:nvPr>
        </p:nvSpPr>
        <p:spPr/>
        <p:txBody>
          <a:bodyPr/>
          <a:lstStyle/>
          <a:p>
            <a:endParaRPr lang="en-IT" dirty="0"/>
          </a:p>
        </p:txBody>
      </p:sp>
    </p:spTree>
    <p:extLst>
      <p:ext uri="{BB962C8B-B14F-4D97-AF65-F5344CB8AC3E}">
        <p14:creationId xmlns:p14="http://schemas.microsoft.com/office/powerpoint/2010/main" val="6349040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45143</TotalTime>
  <Words>2046</Words>
  <Application>Microsoft Macintosh PowerPoint</Application>
  <PresentationFormat>Widescreen</PresentationFormat>
  <Paragraphs>349</Paragraphs>
  <Slides>22</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Aira</vt:lpstr>
      <vt:lpstr>Aptos</vt:lpstr>
      <vt:lpstr>Aptos Narrow</vt:lpstr>
      <vt:lpstr>Arial</vt:lpstr>
      <vt:lpstr>Arial Black</vt:lpstr>
      <vt:lpstr>Arial Narrow</vt:lpstr>
      <vt:lpstr>Calibri</vt:lpstr>
      <vt:lpstr>Courier New</vt:lpstr>
      <vt:lpstr>Georgia</vt:lpstr>
      <vt:lpstr>opbold</vt:lpstr>
      <vt:lpstr>Tahoma</vt:lpstr>
      <vt:lpstr>Times New Roman</vt:lpstr>
      <vt:lpstr>Wingdings</vt:lpstr>
      <vt:lpstr>Default Design</vt:lpstr>
      <vt:lpstr>Office Theme</vt:lpstr>
      <vt:lpstr>PowerPoint Presentation</vt:lpstr>
      <vt:lpstr>Table of Contents</vt:lpstr>
      <vt:lpstr>GDWG Overview</vt:lpstr>
      <vt:lpstr>GDWG in the GSICS Framework</vt:lpstr>
      <vt:lpstr>PowerPoint Presentation</vt:lpstr>
      <vt:lpstr>PowerPoint Presentation</vt:lpstr>
      <vt:lpstr>PowerPoint Presentation</vt:lpstr>
      <vt:lpstr>GDWG Additionl Session</vt:lpstr>
      <vt:lpstr>Outcomes from Breakout Session (summary)</vt:lpstr>
      <vt:lpstr>Topics</vt:lpstr>
      <vt:lpstr>GSICS Data and product Service  outcomes from telco 23 Sept. 2024 </vt:lpstr>
      <vt:lpstr>PowerPoint Presentation</vt:lpstr>
      <vt:lpstr>CMA  support to GDWG Activites - Lin Tian </vt:lpstr>
      <vt:lpstr>RICH-CEOS Data Website </vt:lpstr>
      <vt:lpstr>KMA’s GSICS Corrections - Hanbyul Lee </vt:lpstr>
      <vt:lpstr>KMA GPRC web pages</vt:lpstr>
      <vt:lpstr>JMA GDWG Activities - Masaya Takahashi   </vt:lpstr>
      <vt:lpstr>ESA GDWG Activities – Paolo Castracane </vt:lpstr>
      <vt:lpstr>PowerPoint Presentation</vt:lpstr>
      <vt:lpstr>PowerPoint Presentation</vt:lpstr>
      <vt:lpstr>Summary GSICS tools</vt:lpstr>
      <vt:lpstr>New Actions 2025 for GDWG </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Paolo Castracane</cp:lastModifiedBy>
  <cp:revision>981</cp:revision>
  <dcterms:created xsi:type="dcterms:W3CDTF">2004-06-10T15:46:18Z</dcterms:created>
  <dcterms:modified xsi:type="dcterms:W3CDTF">2025-03-16T15:43:43Z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2023-02-14T08:18:58Z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39867e98-4468-4b9f-80fc-bff37aee07ac</vt:lpwstr>
  </property>
  <property fmtid="{D5CDD505-2E9C-101B-9397-08002B2CF9AE}" pid="8" name="MSIP_Label_3976fa30-1907-4356-8241-62ea5e1c0256_ContentBits">
    <vt:lpwstr>0</vt:lpwstr>
  </property>
</Properties>
</file>