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2"/>
  </p:notesMasterIdLst>
  <p:sldIdLst>
    <p:sldId id="256" r:id="rId5"/>
    <p:sldId id="309" r:id="rId6"/>
    <p:sldId id="301" r:id="rId7"/>
    <p:sldId id="1070" r:id="rId8"/>
    <p:sldId id="845" r:id="rId9"/>
    <p:sldId id="1068" r:id="rId10"/>
    <p:sldId id="1073" r:id="rId11"/>
    <p:sldId id="280" r:id="rId12"/>
    <p:sldId id="2147198569" r:id="rId13"/>
    <p:sldId id="2147198570" r:id="rId14"/>
    <p:sldId id="2147198571" r:id="rId15"/>
    <p:sldId id="2147198572" r:id="rId16"/>
    <p:sldId id="2147198573" r:id="rId17"/>
    <p:sldId id="2147198574" r:id="rId18"/>
    <p:sldId id="2147198590" r:id="rId19"/>
    <p:sldId id="2147198589" r:id="rId20"/>
    <p:sldId id="2147198591" r:id="rId21"/>
    <p:sldId id="2147198592" r:id="rId22"/>
    <p:sldId id="2147198575" r:id="rId23"/>
    <p:sldId id="2147198585" r:id="rId24"/>
    <p:sldId id="2147198588" r:id="rId25"/>
    <p:sldId id="2147198576" r:id="rId26"/>
    <p:sldId id="2147198586" r:id="rId27"/>
    <p:sldId id="2147198587" r:id="rId28"/>
    <p:sldId id="2147198579" r:id="rId29"/>
    <p:sldId id="2147198448" r:id="rId30"/>
    <p:sldId id="2147198451" r:id="rId31"/>
    <p:sldId id="2147198452" r:id="rId32"/>
    <p:sldId id="1060" r:id="rId33"/>
    <p:sldId id="307" r:id="rId34"/>
    <p:sldId id="1075" r:id="rId35"/>
    <p:sldId id="2147198455" r:id="rId36"/>
    <p:sldId id="2147198593" r:id="rId37"/>
    <p:sldId id="2147198456" r:id="rId38"/>
    <p:sldId id="261" r:id="rId39"/>
    <p:sldId id="262" r:id="rId40"/>
    <p:sldId id="1072" r:id="rId41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73290" autoAdjust="0"/>
  </p:normalViewPr>
  <p:slideViewPr>
    <p:cSldViewPr snapToGrid="0">
      <p:cViewPr>
        <p:scale>
          <a:sx n="60" d="100"/>
          <a:sy n="60" d="100"/>
        </p:scale>
        <p:origin x="155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kander Benhadj" userId="93e72559-8675-4616-8dec-d384dbfb41a0" providerId="ADAL" clId="{72E17411-561B-419C-B6AB-2F983C12BA22}"/>
    <pc:docChg chg="custSel addSld modSld">
      <pc:chgData name="Iskander Benhadj" userId="93e72559-8675-4616-8dec-d384dbfb41a0" providerId="ADAL" clId="{72E17411-561B-419C-B6AB-2F983C12BA22}" dt="2025-03-13T13:10:56.901" v="541" actId="20577"/>
      <pc:docMkLst>
        <pc:docMk/>
      </pc:docMkLst>
      <pc:sldChg chg="addSp delSp modSp add mod">
        <pc:chgData name="Iskander Benhadj" userId="93e72559-8675-4616-8dec-d384dbfb41a0" providerId="ADAL" clId="{72E17411-561B-419C-B6AB-2F983C12BA22}" dt="2025-03-13T13:10:13.174" v="515" actId="1076"/>
        <pc:sldMkLst>
          <pc:docMk/>
          <pc:sldMk cId="4034498890" sldId="261"/>
        </pc:sldMkLst>
        <pc:spChg chg="mod">
          <ac:chgData name="Iskander Benhadj" userId="93e72559-8675-4616-8dec-d384dbfb41a0" providerId="ADAL" clId="{72E17411-561B-419C-B6AB-2F983C12BA22}" dt="2025-03-13T13:10:13.174" v="515" actId="1076"/>
          <ac:spMkLst>
            <pc:docMk/>
            <pc:sldMk cId="4034498890" sldId="261"/>
            <ac:spMk id="7" creationId="{0FE8A759-0616-0197-E773-824CBCA70CF6}"/>
          </ac:spMkLst>
        </pc:spChg>
        <pc:spChg chg="mod">
          <ac:chgData name="Iskander Benhadj" userId="93e72559-8675-4616-8dec-d384dbfb41a0" providerId="ADAL" clId="{72E17411-561B-419C-B6AB-2F983C12BA22}" dt="2025-03-13T13:09:30.186" v="503" actId="14100"/>
          <ac:spMkLst>
            <pc:docMk/>
            <pc:sldMk cId="4034498890" sldId="261"/>
            <ac:spMk id="8" creationId="{C0D2E53C-0A0C-3B2B-B098-8286101B9E11}"/>
          </ac:spMkLst>
        </pc:spChg>
        <pc:picChg chg="add mod ord">
          <ac:chgData name="Iskander Benhadj" userId="93e72559-8675-4616-8dec-d384dbfb41a0" providerId="ADAL" clId="{72E17411-561B-419C-B6AB-2F983C12BA22}" dt="2025-03-13T13:10:07.360" v="514" actId="167"/>
          <ac:picMkLst>
            <pc:docMk/>
            <pc:sldMk cId="4034498890" sldId="261"/>
            <ac:picMk id="2" creationId="{92658011-8CB3-5A73-D72A-4292D83B109E}"/>
          </ac:picMkLst>
        </pc:picChg>
      </pc:sldChg>
      <pc:sldChg chg="addSp delSp modSp add mod">
        <pc:chgData name="Iskander Benhadj" userId="93e72559-8675-4616-8dec-d384dbfb41a0" providerId="ADAL" clId="{72E17411-561B-419C-B6AB-2F983C12BA22}" dt="2025-03-13T13:10:00.839" v="512" actId="21"/>
        <pc:sldMkLst>
          <pc:docMk/>
          <pc:sldMk cId="1525223306" sldId="262"/>
        </pc:sldMkLst>
        <pc:spChg chg="mod">
          <ac:chgData name="Iskander Benhadj" userId="93e72559-8675-4616-8dec-d384dbfb41a0" providerId="ADAL" clId="{72E17411-561B-419C-B6AB-2F983C12BA22}" dt="2025-03-13T13:09:39.305" v="506" actId="113"/>
          <ac:spMkLst>
            <pc:docMk/>
            <pc:sldMk cId="1525223306" sldId="262"/>
            <ac:spMk id="7" creationId="{9D54E47D-ED72-EF22-9C22-34672AC4CF94}"/>
          </ac:spMkLst>
        </pc:spChg>
      </pc:sldChg>
      <pc:sldChg chg="addSp delSp modSp mod">
        <pc:chgData name="Iskander Benhadj" userId="93e72559-8675-4616-8dec-d384dbfb41a0" providerId="ADAL" clId="{72E17411-561B-419C-B6AB-2F983C12BA22}" dt="2025-03-13T13:10:56.901" v="541" actId="20577"/>
        <pc:sldMkLst>
          <pc:docMk/>
          <pc:sldMk cId="3535396567" sldId="2147198456"/>
        </pc:sldMkLst>
        <pc:spChg chg="add mod">
          <ac:chgData name="Iskander Benhadj" userId="93e72559-8675-4616-8dec-d384dbfb41a0" providerId="ADAL" clId="{72E17411-561B-419C-B6AB-2F983C12BA22}" dt="2025-03-13T13:10:56.901" v="541" actId="20577"/>
          <ac:spMkLst>
            <pc:docMk/>
            <pc:sldMk cId="3535396567" sldId="2147198456"/>
            <ac:spMk id="5" creationId="{B106C3A5-F64E-A7D2-B34C-AD7F7051AB39}"/>
          </ac:spMkLst>
        </pc:spChg>
      </pc:sldChg>
    </pc:docChg>
  </pc:docChgLst>
  <pc:docChgLst>
    <pc:chgData name="Sindy Sterckx" userId="55a4e68b-ad9d-4b9d-9efe-4a6c8ca7b987" providerId="ADAL" clId="{74726E11-A43B-45CF-9BB4-8544EFF3C342}"/>
    <pc:docChg chg="undo custSel addSld delSld modSld sldOrd">
      <pc:chgData name="Sindy Sterckx" userId="55a4e68b-ad9d-4b9d-9efe-4a6c8ca7b987" providerId="ADAL" clId="{74726E11-A43B-45CF-9BB4-8544EFF3C342}" dt="2024-03-08T14:24:41.355" v="2418" actId="1076"/>
      <pc:docMkLst>
        <pc:docMk/>
      </pc:docMkLst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094213275" sldId="256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405306739" sldId="260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349288746" sldId="261"/>
        </pc:sldMkLst>
      </pc:sldChg>
      <pc:sldChg chg="del">
        <pc:chgData name="Sindy Sterckx" userId="55a4e68b-ad9d-4b9d-9efe-4a6c8ca7b987" providerId="ADAL" clId="{74726E11-A43B-45CF-9BB4-8544EFF3C342}" dt="2024-03-08T09:35:12.894" v="850" actId="47"/>
        <pc:sldMkLst>
          <pc:docMk/>
          <pc:sldMk cId="2377147496" sldId="262"/>
        </pc:sldMkLst>
      </pc:sldChg>
      <pc:sldChg chg="addSp modSp mod ord">
        <pc:chgData name="Sindy Sterckx" userId="55a4e68b-ad9d-4b9d-9efe-4a6c8ca7b987" providerId="ADAL" clId="{74726E11-A43B-45CF-9BB4-8544EFF3C342}" dt="2024-03-08T10:59:37.761" v="1877"/>
        <pc:sldMkLst>
          <pc:docMk/>
          <pc:sldMk cId="1274286458" sldId="264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986735756" sldId="265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984734996" sldId="266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983658278" sldId="268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339579333" sldId="269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728024358" sldId="270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697195427" sldId="271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973131799" sldId="272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021525520" sldId="273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202129389" sldId="274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828435704" sldId="275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4250438339" sldId="276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959472058" sldId="277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721857258" sldId="278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590891583" sldId="279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985997534" sldId="280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951928727" sldId="281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625687302" sldId="282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907714767" sldId="283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330493896" sldId="284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896542361" sldId="285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313864936" sldId="286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884797286" sldId="287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408999544" sldId="288"/>
        </pc:sldMkLst>
      </pc:sldChg>
      <pc:sldChg chg="modSp mod ord">
        <pc:chgData name="Sindy Sterckx" userId="55a4e68b-ad9d-4b9d-9efe-4a6c8ca7b987" providerId="ADAL" clId="{74726E11-A43B-45CF-9BB4-8544EFF3C342}" dt="2024-03-08T11:17:20.945" v="2406" actId="20577"/>
        <pc:sldMkLst>
          <pc:docMk/>
          <pc:sldMk cId="3274961544" sldId="289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947577822" sldId="291"/>
        </pc:sldMkLst>
      </pc:sldChg>
      <pc:sldChg chg="addSp delSp modSp mod">
        <pc:chgData name="Sindy Sterckx" userId="55a4e68b-ad9d-4b9d-9efe-4a6c8ca7b987" providerId="ADAL" clId="{74726E11-A43B-45CF-9BB4-8544EFF3C342}" dt="2024-03-08T14:24:41.355" v="2418" actId="1076"/>
        <pc:sldMkLst>
          <pc:docMk/>
          <pc:sldMk cId="585177563" sldId="292"/>
        </pc:sldMkLst>
      </pc:sldChg>
      <pc:sldChg chg="modSp add mod modClrScheme chgLayout">
        <pc:chgData name="Sindy Sterckx" userId="55a4e68b-ad9d-4b9d-9efe-4a6c8ca7b987" providerId="ADAL" clId="{74726E11-A43B-45CF-9BB4-8544EFF3C342}" dt="2024-03-08T10:16:31.341" v="1414" actId="14100"/>
        <pc:sldMkLst>
          <pc:docMk/>
          <pc:sldMk cId="1710214825" sldId="301"/>
        </pc:sldMkLst>
      </pc:sldChg>
      <pc:sldChg chg="addSp delSp modSp add mod modClrScheme chgLayout">
        <pc:chgData name="Sindy Sterckx" userId="55a4e68b-ad9d-4b9d-9efe-4a6c8ca7b987" providerId="ADAL" clId="{74726E11-A43B-45CF-9BB4-8544EFF3C342}" dt="2024-03-08T11:17:58.751" v="2409" actId="1076"/>
        <pc:sldMkLst>
          <pc:docMk/>
          <pc:sldMk cId="1285436381" sldId="307"/>
        </pc:sldMkLst>
      </pc:sldChg>
      <pc:sldChg chg="addSp modSp add mod modClrScheme chgLayout">
        <pc:chgData name="Sindy Sterckx" userId="55a4e68b-ad9d-4b9d-9efe-4a6c8ca7b987" providerId="ADAL" clId="{74726E11-A43B-45CF-9BB4-8544EFF3C342}" dt="2024-03-08T10:15:43.838" v="1406" actId="1076"/>
        <pc:sldMkLst>
          <pc:docMk/>
          <pc:sldMk cId="1192684444" sldId="308"/>
        </pc:sldMkLst>
      </pc:sldChg>
      <pc:sldChg chg="addSp modSp add mod modClrScheme chgLayout">
        <pc:chgData name="Sindy Sterckx" userId="55a4e68b-ad9d-4b9d-9efe-4a6c8ca7b987" providerId="ADAL" clId="{74726E11-A43B-45CF-9BB4-8544EFF3C342}" dt="2024-03-08T10:14:18.095" v="1398" actId="700"/>
        <pc:sldMkLst>
          <pc:docMk/>
          <pc:sldMk cId="353336134" sldId="309"/>
        </pc:sldMkLst>
      </pc:sldChg>
      <pc:sldChg chg="addSp delSp modSp add mod modAnim">
        <pc:chgData name="Sindy Sterckx" userId="55a4e68b-ad9d-4b9d-9efe-4a6c8ca7b987" providerId="ADAL" clId="{74726E11-A43B-45CF-9BB4-8544EFF3C342}" dt="2024-03-08T10:36:48.886" v="1656" actId="1076"/>
        <pc:sldMkLst>
          <pc:docMk/>
          <pc:sldMk cId="1667567889" sldId="845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1436726364" sldId="1045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925552266" sldId="1049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887270843" sldId="1050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2321599887" sldId="1051"/>
        </pc:sldMkLst>
      </pc:sldChg>
      <pc:sldChg chg="del">
        <pc:chgData name="Sindy Sterckx" userId="55a4e68b-ad9d-4b9d-9efe-4a6c8ca7b987" providerId="ADAL" clId="{74726E11-A43B-45CF-9BB4-8544EFF3C342}" dt="2024-03-08T11:14:39.432" v="2322" actId="47"/>
        <pc:sldMkLst>
          <pc:docMk/>
          <pc:sldMk cId="3137187164" sldId="1052"/>
        </pc:sldMkLst>
      </pc:sldChg>
      <pc:sldChg chg="del">
        <pc:chgData name="Sindy Sterckx" userId="55a4e68b-ad9d-4b9d-9efe-4a6c8ca7b987" providerId="ADAL" clId="{74726E11-A43B-45CF-9BB4-8544EFF3C342}" dt="2024-03-08T10:58:58.004" v="1873" actId="47"/>
        <pc:sldMkLst>
          <pc:docMk/>
          <pc:sldMk cId="2419167149" sldId="1054"/>
        </pc:sldMkLst>
      </pc:sldChg>
      <pc:sldChg chg="addSp modSp new mod">
        <pc:chgData name="Sindy Sterckx" userId="55a4e68b-ad9d-4b9d-9efe-4a6c8ca7b987" providerId="ADAL" clId="{74726E11-A43B-45CF-9BB4-8544EFF3C342}" dt="2024-03-08T10:22:31.533" v="1576" actId="1076"/>
        <pc:sldMkLst>
          <pc:docMk/>
          <pc:sldMk cId="1408064207" sldId="1055"/>
        </pc:sldMkLst>
      </pc:sldChg>
      <pc:sldChg chg="addSp delSp modSp new del mod">
        <pc:chgData name="Sindy Sterckx" userId="55a4e68b-ad9d-4b9d-9efe-4a6c8ca7b987" providerId="ADAL" clId="{74726E11-A43B-45CF-9BB4-8544EFF3C342}" dt="2024-03-08T10:16:49.534" v="1415" actId="47"/>
        <pc:sldMkLst>
          <pc:docMk/>
          <pc:sldMk cId="499411131" sldId="1056"/>
        </pc:sldMkLst>
      </pc:sldChg>
      <pc:sldChg chg="addSp delSp modSp new mod">
        <pc:chgData name="Sindy Sterckx" userId="55a4e68b-ad9d-4b9d-9efe-4a6c8ca7b987" providerId="ADAL" clId="{74726E11-A43B-45CF-9BB4-8544EFF3C342}" dt="2024-03-08T11:10:06.696" v="2228" actId="1076"/>
        <pc:sldMkLst>
          <pc:docMk/>
          <pc:sldMk cId="2171134856" sldId="1057"/>
        </pc:sldMkLst>
      </pc:sldChg>
      <pc:sldChg chg="add del">
        <pc:chgData name="Sindy Sterckx" userId="55a4e68b-ad9d-4b9d-9efe-4a6c8ca7b987" providerId="ADAL" clId="{74726E11-A43B-45CF-9BB4-8544EFF3C342}" dt="2024-03-08T11:14:39.432" v="2322" actId="47"/>
        <pc:sldMkLst>
          <pc:docMk/>
          <pc:sldMk cId="325069370" sldId="1058"/>
        </pc:sldMkLst>
      </pc:sldChg>
      <pc:sldChg chg="modSp add mod ord">
        <pc:chgData name="Sindy Sterckx" userId="55a4e68b-ad9d-4b9d-9efe-4a6c8ca7b987" providerId="ADAL" clId="{74726E11-A43B-45CF-9BB4-8544EFF3C342}" dt="2024-03-08T11:11:47.713" v="2300" actId="1076"/>
        <pc:sldMkLst>
          <pc:docMk/>
          <pc:sldMk cId="4046861941" sldId="1059"/>
        </pc:sldMkLst>
      </pc:sldChg>
      <pc:sldChg chg="addSp delSp modSp add mod ord chgLayout">
        <pc:chgData name="Sindy Sterckx" userId="55a4e68b-ad9d-4b9d-9efe-4a6c8ca7b987" providerId="ADAL" clId="{74726E11-A43B-45CF-9BB4-8544EFF3C342}" dt="2024-03-08T11:13:07.357" v="2311"/>
        <pc:sldMkLst>
          <pc:docMk/>
          <pc:sldMk cId="1226274815" sldId="1060"/>
        </pc:sldMkLst>
      </pc:sldChg>
      <pc:sldChg chg="add del">
        <pc:chgData name="Sindy Sterckx" userId="55a4e68b-ad9d-4b9d-9efe-4a6c8ca7b987" providerId="ADAL" clId="{74726E11-A43B-45CF-9BB4-8544EFF3C342}" dt="2024-03-08T11:14:39.432" v="2322" actId="47"/>
        <pc:sldMkLst>
          <pc:docMk/>
          <pc:sldMk cId="931543520" sldId="1061"/>
        </pc:sldMkLst>
      </pc:sldChg>
      <pc:sldChg chg="add del">
        <pc:chgData name="Sindy Sterckx" userId="55a4e68b-ad9d-4b9d-9efe-4a6c8ca7b987" providerId="ADAL" clId="{74726E11-A43B-45CF-9BB4-8544EFF3C342}" dt="2024-03-08T11:14:39.432" v="2322" actId="47"/>
        <pc:sldMkLst>
          <pc:docMk/>
          <pc:sldMk cId="179915246" sldId="1062"/>
        </pc:sldMkLst>
      </pc:sldChg>
      <pc:sldChg chg="modSp add mod ord">
        <pc:chgData name="Sindy Sterckx" userId="55a4e68b-ad9d-4b9d-9efe-4a6c8ca7b987" providerId="ADAL" clId="{74726E11-A43B-45CF-9BB4-8544EFF3C342}" dt="2024-03-08T11:13:10.889" v="2312"/>
        <pc:sldMkLst>
          <pc:docMk/>
          <pc:sldMk cId="923622769" sldId="1063"/>
        </pc:sldMkLst>
      </pc:sldChg>
      <pc:sldChg chg="addSp modSp new del mod">
        <pc:chgData name="Sindy Sterckx" userId="55a4e68b-ad9d-4b9d-9efe-4a6c8ca7b987" providerId="ADAL" clId="{74726E11-A43B-45CF-9BB4-8544EFF3C342}" dt="2024-03-08T10:16:01.753" v="1407" actId="47"/>
        <pc:sldMkLst>
          <pc:docMk/>
          <pc:sldMk cId="1151392290" sldId="1064"/>
        </pc:sldMkLst>
      </pc:sldChg>
      <pc:sldChg chg="addSp modSp new del mod">
        <pc:chgData name="Sindy Sterckx" userId="55a4e68b-ad9d-4b9d-9efe-4a6c8ca7b987" providerId="ADAL" clId="{74726E11-A43B-45CF-9BB4-8544EFF3C342}" dt="2024-03-08T10:14:49.838" v="1400" actId="47"/>
        <pc:sldMkLst>
          <pc:docMk/>
          <pc:sldMk cId="1565528113" sldId="1065"/>
        </pc:sldMkLst>
      </pc:sldChg>
      <pc:sldChg chg="addSp delSp modSp new del mod">
        <pc:chgData name="Sindy Sterckx" userId="55a4e68b-ad9d-4b9d-9efe-4a6c8ca7b987" providerId="ADAL" clId="{74726E11-A43B-45CF-9BB4-8544EFF3C342}" dt="2024-03-08T09:45:41.296" v="932" actId="2696"/>
        <pc:sldMkLst>
          <pc:docMk/>
          <pc:sldMk cId="913761826" sldId="1066"/>
        </pc:sldMkLst>
      </pc:sldChg>
      <pc:sldChg chg="addSp delSp modSp new del mod ord">
        <pc:chgData name="Sindy Sterckx" userId="55a4e68b-ad9d-4b9d-9efe-4a6c8ca7b987" providerId="ADAL" clId="{74726E11-A43B-45CF-9BB4-8544EFF3C342}" dt="2024-03-08T10:21:23.567" v="1568" actId="47"/>
        <pc:sldMkLst>
          <pc:docMk/>
          <pc:sldMk cId="2112120692" sldId="1066"/>
        </pc:sldMkLst>
      </pc:sldChg>
      <pc:sldChg chg="addSp modSp new del mod ord">
        <pc:chgData name="Sindy Sterckx" userId="55a4e68b-ad9d-4b9d-9efe-4a6c8ca7b987" providerId="ADAL" clId="{74726E11-A43B-45CF-9BB4-8544EFF3C342}" dt="2024-03-08T10:47:13.678" v="1761" actId="47"/>
        <pc:sldMkLst>
          <pc:docMk/>
          <pc:sldMk cId="2253638420" sldId="1067"/>
        </pc:sldMkLst>
      </pc:sldChg>
      <pc:sldChg chg="addSp delSp modSp new add del mod ord">
        <pc:chgData name="Sindy Sterckx" userId="55a4e68b-ad9d-4b9d-9efe-4a6c8ca7b987" providerId="ADAL" clId="{74726E11-A43B-45CF-9BB4-8544EFF3C342}" dt="2024-03-08T11:00:29.704" v="1878" actId="1076"/>
        <pc:sldMkLst>
          <pc:docMk/>
          <pc:sldMk cId="1024121811" sldId="1068"/>
        </pc:sldMkLst>
      </pc:sldChg>
      <pc:sldChg chg="addSp modSp new del mod ord">
        <pc:chgData name="Sindy Sterckx" userId="55a4e68b-ad9d-4b9d-9efe-4a6c8ca7b987" providerId="ADAL" clId="{74726E11-A43B-45CF-9BB4-8544EFF3C342}" dt="2024-03-08T10:58:24.934" v="1848" actId="47"/>
        <pc:sldMkLst>
          <pc:docMk/>
          <pc:sldMk cId="2438689151" sldId="1069"/>
        </pc:sldMkLst>
      </pc:sldChg>
      <pc:sldChg chg="addSp modSp new mod ord">
        <pc:chgData name="Sindy Sterckx" userId="55a4e68b-ad9d-4b9d-9efe-4a6c8ca7b987" providerId="ADAL" clId="{74726E11-A43B-45CF-9BB4-8544EFF3C342}" dt="2024-03-08T10:41:27.320" v="1737" actId="1076"/>
        <pc:sldMkLst>
          <pc:docMk/>
          <pc:sldMk cId="3469360937" sldId="1070"/>
        </pc:sldMkLst>
      </pc:sldChg>
      <pc:sldChg chg="modSp new add del mod">
        <pc:chgData name="Sindy Sterckx" userId="55a4e68b-ad9d-4b9d-9efe-4a6c8ca7b987" providerId="ADAL" clId="{74726E11-A43B-45CF-9BB4-8544EFF3C342}" dt="2024-03-08T10:47:46.457" v="1766" actId="47"/>
        <pc:sldMkLst>
          <pc:docMk/>
          <pc:sldMk cId="1321543321" sldId="1071"/>
        </pc:sldMkLst>
      </pc:sldChg>
      <pc:sldChg chg="addSp delSp modSp new del mod">
        <pc:chgData name="Sindy Sterckx" userId="55a4e68b-ad9d-4b9d-9efe-4a6c8ca7b987" providerId="ADAL" clId="{74726E11-A43B-45CF-9BB4-8544EFF3C342}" dt="2024-03-08T10:09:55.699" v="1378" actId="2696"/>
        <pc:sldMkLst>
          <pc:docMk/>
          <pc:sldMk cId="2692346894" sldId="1072"/>
        </pc:sldMkLst>
      </pc:sldChg>
      <pc:sldChg chg="addSp modSp new del mod">
        <pc:chgData name="Sindy Sterckx" userId="55a4e68b-ad9d-4b9d-9efe-4a6c8ca7b987" providerId="ADAL" clId="{74726E11-A43B-45CF-9BB4-8544EFF3C342}" dt="2024-03-08T10:14:23.571" v="1399" actId="47"/>
        <pc:sldMkLst>
          <pc:docMk/>
          <pc:sldMk cId="2871382241" sldId="1072"/>
        </pc:sldMkLst>
      </pc:sldChg>
      <pc:sldChg chg="modSp add mod ord modClrScheme chgLayout">
        <pc:chgData name="Sindy Sterckx" userId="55a4e68b-ad9d-4b9d-9efe-4a6c8ca7b987" providerId="ADAL" clId="{74726E11-A43B-45CF-9BB4-8544EFF3C342}" dt="2024-03-08T11:12:38.523" v="2308"/>
        <pc:sldMkLst>
          <pc:docMk/>
          <pc:sldMk cId="3912113365" sldId="1072"/>
        </pc:sldMkLst>
      </pc:sldChg>
      <pc:sldChg chg="addSp delSp modSp add mod">
        <pc:chgData name="Sindy Sterckx" userId="55a4e68b-ad9d-4b9d-9efe-4a6c8ca7b987" providerId="ADAL" clId="{74726E11-A43B-45CF-9BB4-8544EFF3C342}" dt="2024-03-08T10:57:31.298" v="1847" actId="1076"/>
        <pc:sldMkLst>
          <pc:docMk/>
          <pc:sldMk cId="2214720727" sldId="1073"/>
        </pc:sldMkLst>
      </pc:sldChg>
      <pc:sldChg chg="addSp modSp add mod chgLayout">
        <pc:chgData name="Sindy Sterckx" userId="55a4e68b-ad9d-4b9d-9efe-4a6c8ca7b987" providerId="ADAL" clId="{74726E11-A43B-45CF-9BB4-8544EFF3C342}" dt="2024-03-08T11:16:14.476" v="2329"/>
        <pc:sldMkLst>
          <pc:docMk/>
          <pc:sldMk cId="57877755" sldId="1074"/>
        </pc:sldMkLst>
      </pc:sldChg>
      <pc:sldMasterChg chg="delSldLayout">
        <pc:chgData name="Sindy Sterckx" userId="55a4e68b-ad9d-4b9d-9efe-4a6c8ca7b987" providerId="ADAL" clId="{74726E11-A43B-45CF-9BB4-8544EFF3C342}" dt="2024-03-08T10:58:58.004" v="1873" actId="47"/>
        <pc:sldMasterMkLst>
          <pc:docMk/>
          <pc:sldMasterMk cId="3765819751" sldId="2147483648"/>
        </pc:sldMasterMkLst>
        <pc:sldLayoutChg chg="del">
          <pc:chgData name="Sindy Sterckx" userId="55a4e68b-ad9d-4b9d-9efe-4a6c8ca7b987" providerId="ADAL" clId="{74726E11-A43B-45CF-9BB4-8544EFF3C342}" dt="2024-03-08T10:58:58.004" v="1873" actId="47"/>
          <pc:sldLayoutMkLst>
            <pc:docMk/>
            <pc:sldMasterMk cId="3765819751" sldId="2147483648"/>
            <pc:sldLayoutMk cId="1354201087" sldId="2147483661"/>
          </pc:sldLayoutMkLst>
        </pc:sldLayoutChg>
      </pc:sldMasterChg>
    </pc:docChg>
  </pc:docChgLst>
  <pc:docChgLst>
    <pc:chgData name="Sindy Sterckx" userId="55a4e68b-ad9d-4b9d-9efe-4a6c8ca7b987" providerId="ADAL" clId="{F60927E8-38BD-4EFE-BC21-FE92032C533C}"/>
    <pc:docChg chg="undo custSel addSld delSld modSld sldOrd modMainMaster">
      <pc:chgData name="Sindy Sterckx" userId="55a4e68b-ad9d-4b9d-9efe-4a6c8ca7b987" providerId="ADAL" clId="{F60927E8-38BD-4EFE-BC21-FE92032C533C}" dt="2025-03-15T11:49:26.780" v="3702" actId="6549"/>
      <pc:docMkLst>
        <pc:docMk/>
      </pc:docMkLst>
      <pc:sldChg chg="addSp modSp mod">
        <pc:chgData name="Sindy Sterckx" userId="55a4e68b-ad9d-4b9d-9efe-4a6c8ca7b987" providerId="ADAL" clId="{F60927E8-38BD-4EFE-BC21-FE92032C533C}" dt="2025-03-13T08:00:21.590" v="1241" actId="113"/>
        <pc:sldMkLst>
          <pc:docMk/>
          <pc:sldMk cId="2419167149" sldId="256"/>
        </pc:sldMkLst>
        <pc:spChg chg="mod">
          <ac:chgData name="Sindy Sterckx" userId="55a4e68b-ad9d-4b9d-9efe-4a6c8ca7b987" providerId="ADAL" clId="{F60927E8-38BD-4EFE-BC21-FE92032C533C}" dt="2025-03-05T08:25:49.059" v="183" actId="14100"/>
          <ac:spMkLst>
            <pc:docMk/>
            <pc:sldMk cId="2419167149" sldId="256"/>
            <ac:spMk id="2" creationId="{00000000-0000-0000-0000-000000000000}"/>
          </ac:spMkLst>
        </pc:spChg>
        <pc:spChg chg="add mod">
          <ac:chgData name="Sindy Sterckx" userId="55a4e68b-ad9d-4b9d-9efe-4a6c8ca7b987" providerId="ADAL" clId="{F60927E8-38BD-4EFE-BC21-FE92032C533C}" dt="2025-03-13T08:00:21.590" v="1241" actId="113"/>
          <ac:spMkLst>
            <pc:docMk/>
            <pc:sldMk cId="2419167149" sldId="256"/>
            <ac:spMk id="3" creationId="{CA747EC7-267D-F32E-DC35-D3D7CA042115}"/>
          </ac:spMkLst>
        </pc:spChg>
        <pc:spChg chg="mod">
          <ac:chgData name="Sindy Sterckx" userId="55a4e68b-ad9d-4b9d-9efe-4a6c8ca7b987" providerId="ADAL" clId="{F60927E8-38BD-4EFE-BC21-FE92032C533C}" dt="2025-03-05T08:23:33.648" v="1" actId="20577"/>
          <ac:spMkLst>
            <pc:docMk/>
            <pc:sldMk cId="2419167149" sldId="256"/>
            <ac:spMk id="4" creationId="{00000000-0000-0000-0000-000000000000}"/>
          </ac:spMkLst>
        </pc:spChg>
      </pc:sldChg>
      <pc:sldChg chg="modNotesTx">
        <pc:chgData name="Sindy Sterckx" userId="55a4e68b-ad9d-4b9d-9efe-4a6c8ca7b987" providerId="ADAL" clId="{F60927E8-38BD-4EFE-BC21-FE92032C533C}" dt="2025-03-13T14:40:12.901" v="1635" actId="20577"/>
        <pc:sldMkLst>
          <pc:docMk/>
          <pc:sldMk cId="4034498890" sldId="261"/>
        </pc:sldMkLst>
      </pc:sldChg>
      <pc:sldChg chg="modNotesTx">
        <pc:chgData name="Sindy Sterckx" userId="55a4e68b-ad9d-4b9d-9efe-4a6c8ca7b987" providerId="ADAL" clId="{F60927E8-38BD-4EFE-BC21-FE92032C533C}" dt="2025-03-13T14:39:59.850" v="1629" actId="20577"/>
        <pc:sldMkLst>
          <pc:docMk/>
          <pc:sldMk cId="1525223306" sldId="262"/>
        </pc:sldMkLst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1274286458" sldId="264"/>
        </pc:sldMkLst>
      </pc:sldChg>
      <pc:sldChg chg="addSp modSp add mod modClrScheme chgLayout">
        <pc:chgData name="Sindy Sterckx" userId="55a4e68b-ad9d-4b9d-9efe-4a6c8ca7b987" providerId="ADAL" clId="{F60927E8-38BD-4EFE-BC21-FE92032C533C}" dt="2025-03-12T13:24:54.200" v="933" actId="14100"/>
        <pc:sldMkLst>
          <pc:docMk/>
          <pc:sldMk cId="4269620137" sldId="280"/>
        </pc:sldMkLst>
        <pc:spChg chg="mod ord">
          <ac:chgData name="Sindy Sterckx" userId="55a4e68b-ad9d-4b9d-9efe-4a6c8ca7b987" providerId="ADAL" clId="{F60927E8-38BD-4EFE-BC21-FE92032C533C}" dt="2025-03-05T08:49:33.556" v="436" actId="108"/>
          <ac:spMkLst>
            <pc:docMk/>
            <pc:sldMk cId="4269620137" sldId="280"/>
            <ac:spMk id="2" creationId="{DCC12708-32DC-1683-899F-4A4E12A80B2C}"/>
          </ac:spMkLst>
        </pc:spChg>
        <pc:spChg chg="mod ord">
          <ac:chgData name="Sindy Sterckx" userId="55a4e68b-ad9d-4b9d-9efe-4a6c8ca7b987" providerId="ADAL" clId="{F60927E8-38BD-4EFE-BC21-FE92032C533C}" dt="2025-03-05T08:42:35.179" v="315" actId="700"/>
          <ac:spMkLst>
            <pc:docMk/>
            <pc:sldMk cId="4269620137" sldId="280"/>
            <ac:spMk id="5" creationId="{C41D88E6-760A-3B5E-C2F0-F57063C5465C}"/>
          </ac:spMkLst>
        </pc:spChg>
        <pc:spChg chg="mod ord">
          <ac:chgData name="Sindy Sterckx" userId="55a4e68b-ad9d-4b9d-9efe-4a6c8ca7b987" providerId="ADAL" clId="{F60927E8-38BD-4EFE-BC21-FE92032C533C}" dt="2025-03-05T08:42:35.179" v="315" actId="700"/>
          <ac:spMkLst>
            <pc:docMk/>
            <pc:sldMk cId="4269620137" sldId="280"/>
            <ac:spMk id="6" creationId="{05AC6A85-C603-2A15-0F06-538C227D2B07}"/>
          </ac:spMkLst>
        </pc:spChg>
        <pc:spChg chg="mod ord">
          <ac:chgData name="Sindy Sterckx" userId="55a4e68b-ad9d-4b9d-9efe-4a6c8ca7b987" providerId="ADAL" clId="{F60927E8-38BD-4EFE-BC21-FE92032C533C}" dt="2025-03-12T13:03:09.036" v="850" actId="27636"/>
          <ac:spMkLst>
            <pc:docMk/>
            <pc:sldMk cId="4269620137" sldId="280"/>
            <ac:spMk id="9" creationId="{B873591F-2A84-0904-BB5A-A80182262742}"/>
          </ac:spMkLst>
        </pc:spChg>
        <pc:picChg chg="add mod">
          <ac:chgData name="Sindy Sterckx" userId="55a4e68b-ad9d-4b9d-9efe-4a6c8ca7b987" providerId="ADAL" clId="{F60927E8-38BD-4EFE-BC21-FE92032C533C}" dt="2025-03-12T13:24:54.200" v="933" actId="14100"/>
          <ac:picMkLst>
            <pc:docMk/>
            <pc:sldMk cId="4269620137" sldId="280"/>
            <ac:picMk id="3" creationId="{72AFA9FA-0B90-05A6-9884-F2A45BBC4905}"/>
          </ac:picMkLst>
        </pc:picChg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3274961544" sldId="289"/>
        </pc:sldMkLst>
      </pc:sldChg>
      <pc:sldChg chg="modSp mod">
        <pc:chgData name="Sindy Sterckx" userId="55a4e68b-ad9d-4b9d-9efe-4a6c8ca7b987" providerId="ADAL" clId="{F60927E8-38BD-4EFE-BC21-FE92032C533C}" dt="2025-03-13T15:54:42.410" v="1790" actId="113"/>
        <pc:sldMkLst>
          <pc:docMk/>
          <pc:sldMk cId="1710214825" sldId="301"/>
        </pc:sldMkLst>
        <pc:spChg chg="mod">
          <ac:chgData name="Sindy Sterckx" userId="55a4e68b-ad9d-4b9d-9efe-4a6c8ca7b987" providerId="ADAL" clId="{F60927E8-38BD-4EFE-BC21-FE92032C533C}" dt="2025-03-13T15:54:42.410" v="1790" actId="113"/>
          <ac:spMkLst>
            <pc:docMk/>
            <pc:sldMk cId="1710214825" sldId="301"/>
            <ac:spMk id="3" creationId="{6766502B-92CA-BDAD-0771-A00EB2C9B929}"/>
          </ac:spMkLst>
        </pc:spChg>
      </pc:sldChg>
      <pc:sldChg chg="delSp modSp mod ord">
        <pc:chgData name="Sindy Sterckx" userId="55a4e68b-ad9d-4b9d-9efe-4a6c8ca7b987" providerId="ADAL" clId="{F60927E8-38BD-4EFE-BC21-FE92032C533C}" dt="2025-03-05T08:50:07.342" v="443" actId="1076"/>
        <pc:sldMkLst>
          <pc:docMk/>
          <pc:sldMk cId="1285436381" sldId="307"/>
        </pc:sldMkLst>
        <pc:picChg chg="mod">
          <ac:chgData name="Sindy Sterckx" userId="55a4e68b-ad9d-4b9d-9efe-4a6c8ca7b987" providerId="ADAL" clId="{F60927E8-38BD-4EFE-BC21-FE92032C533C}" dt="2025-03-05T08:50:06.215" v="442" actId="1076"/>
          <ac:picMkLst>
            <pc:docMk/>
            <pc:sldMk cId="1285436381" sldId="307"/>
            <ac:picMk id="11" creationId="{D5BB5140-0EEF-5AD2-4608-903594AF0B0D}"/>
          </ac:picMkLst>
        </pc:picChg>
        <pc:picChg chg="mod">
          <ac:chgData name="Sindy Sterckx" userId="55a4e68b-ad9d-4b9d-9efe-4a6c8ca7b987" providerId="ADAL" clId="{F60927E8-38BD-4EFE-BC21-FE92032C533C}" dt="2025-03-05T08:50:07.342" v="443" actId="1076"/>
          <ac:picMkLst>
            <pc:docMk/>
            <pc:sldMk cId="1285436381" sldId="307"/>
            <ac:picMk id="12" creationId="{1D8DB1F9-9B09-5BF1-4E6F-ABBAE560095B}"/>
          </ac:picMkLst>
        </pc:picChg>
      </pc:sldChg>
      <pc:sldChg chg="del mod modShow">
        <pc:chgData name="Sindy Sterckx" userId="55a4e68b-ad9d-4b9d-9efe-4a6c8ca7b987" providerId="ADAL" clId="{F60927E8-38BD-4EFE-BC21-FE92032C533C}" dt="2025-03-12T13:00:32.762" v="788" actId="2696"/>
        <pc:sldMkLst>
          <pc:docMk/>
          <pc:sldMk cId="1192684444" sldId="308"/>
        </pc:sldMkLst>
      </pc:sldChg>
      <pc:sldChg chg="modSp mod">
        <pc:chgData name="Sindy Sterckx" userId="55a4e68b-ad9d-4b9d-9efe-4a6c8ca7b987" providerId="ADAL" clId="{F60927E8-38BD-4EFE-BC21-FE92032C533C}" dt="2025-03-05T08:39:51.842" v="300" actId="1076"/>
        <pc:sldMkLst>
          <pc:docMk/>
          <pc:sldMk cId="1667567889" sldId="845"/>
        </pc:sldMkLst>
        <pc:picChg chg="mod">
          <ac:chgData name="Sindy Sterckx" userId="55a4e68b-ad9d-4b9d-9efe-4a6c8ca7b987" providerId="ADAL" clId="{F60927E8-38BD-4EFE-BC21-FE92032C533C}" dt="2025-03-05T08:39:51.842" v="300" actId="1076"/>
          <ac:picMkLst>
            <pc:docMk/>
            <pc:sldMk cId="1667567889" sldId="845"/>
            <ac:picMk id="6" creationId="{007D254D-7E36-46EC-866F-6C32ACC01B19}"/>
          </ac:picMkLst>
        </pc:picChg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1408064207" sldId="1055"/>
        </pc:sldMkLst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2171134856" sldId="1057"/>
        </pc:sldMkLst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4046861941" sldId="1059"/>
        </pc:sldMkLst>
      </pc:sldChg>
      <pc:sldChg chg="delSp modSp add del mod">
        <pc:chgData name="Sindy Sterckx" userId="55a4e68b-ad9d-4b9d-9efe-4a6c8ca7b987" providerId="ADAL" clId="{F60927E8-38BD-4EFE-BC21-FE92032C533C}" dt="2025-03-12T13:51:46.678" v="1083" actId="1076"/>
        <pc:sldMkLst>
          <pc:docMk/>
          <pc:sldMk cId="1226274815" sldId="1060"/>
        </pc:sldMkLst>
        <pc:spChg chg="mod">
          <ac:chgData name="Sindy Sterckx" userId="55a4e68b-ad9d-4b9d-9efe-4a6c8ca7b987" providerId="ADAL" clId="{F60927E8-38BD-4EFE-BC21-FE92032C533C}" dt="2025-03-12T13:51:25.470" v="1074"/>
          <ac:spMkLst>
            <pc:docMk/>
            <pc:sldMk cId="1226274815" sldId="1060"/>
            <ac:spMk id="4" creationId="{384BC183-5935-60C5-6731-19656480B965}"/>
          </ac:spMkLst>
        </pc:spChg>
        <pc:spChg chg="mod">
          <ac:chgData name="Sindy Sterckx" userId="55a4e68b-ad9d-4b9d-9efe-4a6c8ca7b987" providerId="ADAL" clId="{F60927E8-38BD-4EFE-BC21-FE92032C533C}" dt="2025-03-12T13:51:41.701" v="1082" actId="1076"/>
          <ac:spMkLst>
            <pc:docMk/>
            <pc:sldMk cId="1226274815" sldId="1060"/>
            <ac:spMk id="6" creationId="{9B745752-AAC0-2B65-8E97-9B0F217ADC89}"/>
          </ac:spMkLst>
        </pc:spChg>
        <pc:spChg chg="mod">
          <ac:chgData name="Sindy Sterckx" userId="55a4e68b-ad9d-4b9d-9efe-4a6c8ca7b987" providerId="ADAL" clId="{F60927E8-38BD-4EFE-BC21-FE92032C533C}" dt="2025-03-12T13:51:46.678" v="1083" actId="1076"/>
          <ac:spMkLst>
            <pc:docMk/>
            <pc:sldMk cId="1226274815" sldId="1060"/>
            <ac:spMk id="7" creationId="{C342170B-6AEB-7D37-D63F-22F41715120B}"/>
          </ac:spMkLst>
        </pc:spChg>
        <pc:picChg chg="mod">
          <ac:chgData name="Sindy Sterckx" userId="55a4e68b-ad9d-4b9d-9efe-4a6c8ca7b987" providerId="ADAL" clId="{F60927E8-38BD-4EFE-BC21-FE92032C533C}" dt="2025-03-12T13:51:37.841" v="1080" actId="1076"/>
          <ac:picMkLst>
            <pc:docMk/>
            <pc:sldMk cId="1226274815" sldId="1060"/>
            <ac:picMk id="5" creationId="{08104A9D-2DF3-9538-2477-697CDA02D322}"/>
          </ac:picMkLst>
        </pc:picChg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923622769" sldId="1063"/>
        </pc:sldMkLst>
      </pc:sldChg>
      <pc:sldChg chg="modSp mod">
        <pc:chgData name="Sindy Sterckx" userId="55a4e68b-ad9d-4b9d-9efe-4a6c8ca7b987" providerId="ADAL" clId="{F60927E8-38BD-4EFE-BC21-FE92032C533C}" dt="2025-03-15T10:55:06.919" v="3697" actId="20577"/>
        <pc:sldMkLst>
          <pc:docMk/>
          <pc:sldMk cId="1024121811" sldId="1068"/>
        </pc:sldMkLst>
        <pc:spChg chg="mod">
          <ac:chgData name="Sindy Sterckx" userId="55a4e68b-ad9d-4b9d-9efe-4a6c8ca7b987" providerId="ADAL" clId="{F60927E8-38BD-4EFE-BC21-FE92032C533C}" dt="2025-03-14T13:06:25.228" v="2780" actId="20577"/>
          <ac:spMkLst>
            <pc:docMk/>
            <pc:sldMk cId="1024121811" sldId="1068"/>
            <ac:spMk id="2" creationId="{510E45BC-EC0E-802B-6FE4-AE21E12E478D}"/>
          </ac:spMkLst>
        </pc:spChg>
        <pc:spChg chg="mod">
          <ac:chgData name="Sindy Sterckx" userId="55a4e68b-ad9d-4b9d-9efe-4a6c8ca7b987" providerId="ADAL" clId="{F60927E8-38BD-4EFE-BC21-FE92032C533C}" dt="2025-03-15T10:55:06.919" v="3697" actId="20577"/>
          <ac:spMkLst>
            <pc:docMk/>
            <pc:sldMk cId="1024121811" sldId="1068"/>
            <ac:spMk id="3" creationId="{B3165BC5-B79D-D9B2-C867-18251979EBE9}"/>
          </ac:spMkLst>
        </pc:spChg>
      </pc:sldChg>
      <pc:sldChg chg="modSp add del mod">
        <pc:chgData name="Sindy Sterckx" userId="55a4e68b-ad9d-4b9d-9efe-4a6c8ca7b987" providerId="ADAL" clId="{F60927E8-38BD-4EFE-BC21-FE92032C533C}" dt="2025-03-14T13:49:21.651" v="3693" actId="6549"/>
        <pc:sldMkLst>
          <pc:docMk/>
          <pc:sldMk cId="3912113365" sldId="1072"/>
        </pc:sldMkLst>
        <pc:spChg chg="mod">
          <ac:chgData name="Sindy Sterckx" userId="55a4e68b-ad9d-4b9d-9efe-4a6c8ca7b987" providerId="ADAL" clId="{F60927E8-38BD-4EFE-BC21-FE92032C533C}" dt="2025-03-14T13:39:57.877" v="3139" actId="6549"/>
          <ac:spMkLst>
            <pc:docMk/>
            <pc:sldMk cId="3912113365" sldId="1072"/>
            <ac:spMk id="2" creationId="{00000000-0000-0000-0000-000000000000}"/>
          </ac:spMkLst>
        </pc:spChg>
        <pc:spChg chg="mod">
          <ac:chgData name="Sindy Sterckx" userId="55a4e68b-ad9d-4b9d-9efe-4a6c8ca7b987" providerId="ADAL" clId="{F60927E8-38BD-4EFE-BC21-FE92032C533C}" dt="2025-03-14T13:49:21.651" v="3693" actId="6549"/>
          <ac:spMkLst>
            <pc:docMk/>
            <pc:sldMk cId="3912113365" sldId="1072"/>
            <ac:spMk id="3" creationId="{00000000-0000-0000-0000-000000000000}"/>
          </ac:spMkLst>
        </pc:spChg>
      </pc:sldChg>
      <pc:sldChg chg="delSp modSp mod">
        <pc:chgData name="Sindy Sterckx" userId="55a4e68b-ad9d-4b9d-9efe-4a6c8ca7b987" providerId="ADAL" clId="{F60927E8-38BD-4EFE-BC21-FE92032C533C}" dt="2025-03-05T08:41:55.070" v="312" actId="1076"/>
        <pc:sldMkLst>
          <pc:docMk/>
          <pc:sldMk cId="2214720727" sldId="1073"/>
        </pc:sldMkLst>
        <pc:spChg chg="mod">
          <ac:chgData name="Sindy Sterckx" userId="55a4e68b-ad9d-4b9d-9efe-4a6c8ca7b987" providerId="ADAL" clId="{F60927E8-38BD-4EFE-BC21-FE92032C533C}" dt="2025-03-05T08:41:51.671" v="311"/>
          <ac:spMkLst>
            <pc:docMk/>
            <pc:sldMk cId="2214720727" sldId="1073"/>
            <ac:spMk id="2" creationId="{510E45BC-EC0E-802B-6FE4-AE21E12E478D}"/>
          </ac:spMkLst>
        </pc:spChg>
        <pc:picChg chg="mod modCrop">
          <ac:chgData name="Sindy Sterckx" userId="55a4e68b-ad9d-4b9d-9efe-4a6c8ca7b987" providerId="ADAL" clId="{F60927E8-38BD-4EFE-BC21-FE92032C533C}" dt="2025-03-05T08:41:55.070" v="312" actId="1076"/>
          <ac:picMkLst>
            <pc:docMk/>
            <pc:sldMk cId="2214720727" sldId="1073"/>
            <ac:picMk id="8" creationId="{B2771274-3127-6EBA-5945-D407E8B5092F}"/>
          </ac:picMkLst>
        </pc:picChg>
      </pc:sldChg>
      <pc:sldChg chg="del">
        <pc:chgData name="Sindy Sterckx" userId="55a4e68b-ad9d-4b9d-9efe-4a6c8ca7b987" providerId="ADAL" clId="{F60927E8-38BD-4EFE-BC21-FE92032C533C}" dt="2025-03-05T08:47:02.219" v="431" actId="47"/>
        <pc:sldMkLst>
          <pc:docMk/>
          <pc:sldMk cId="57877755" sldId="1074"/>
        </pc:sldMkLst>
      </pc:sldChg>
      <pc:sldChg chg="addSp modSp new mod">
        <pc:chgData name="Sindy Sterckx" userId="55a4e68b-ad9d-4b9d-9efe-4a6c8ca7b987" providerId="ADAL" clId="{F60927E8-38BD-4EFE-BC21-FE92032C533C}" dt="2025-03-14T13:29:41.266" v="2876" actId="1036"/>
        <pc:sldMkLst>
          <pc:docMk/>
          <pc:sldMk cId="1836096812" sldId="1075"/>
        </pc:sldMkLst>
        <pc:spChg chg="mod">
          <ac:chgData name="Sindy Sterckx" userId="55a4e68b-ad9d-4b9d-9efe-4a6c8ca7b987" providerId="ADAL" clId="{F60927E8-38BD-4EFE-BC21-FE92032C533C}" dt="2025-03-14T13:10:52.471" v="2816" actId="20577"/>
          <ac:spMkLst>
            <pc:docMk/>
            <pc:sldMk cId="1836096812" sldId="1075"/>
            <ac:spMk id="2" creationId="{20A818DF-8829-F83C-3322-416FEA67EBCC}"/>
          </ac:spMkLst>
        </pc:spChg>
        <pc:spChg chg="add mod">
          <ac:chgData name="Sindy Sterckx" userId="55a4e68b-ad9d-4b9d-9efe-4a6c8ca7b987" providerId="ADAL" clId="{F60927E8-38BD-4EFE-BC21-FE92032C533C}" dt="2025-03-14T13:11:55.324" v="2825" actId="14100"/>
          <ac:spMkLst>
            <pc:docMk/>
            <pc:sldMk cId="1836096812" sldId="1075"/>
            <ac:spMk id="6" creationId="{128AAE15-2171-3E73-574F-A4E3BE3206E5}"/>
          </ac:spMkLst>
        </pc:spChg>
        <pc:picChg chg="add mod">
          <ac:chgData name="Sindy Sterckx" userId="55a4e68b-ad9d-4b9d-9efe-4a6c8ca7b987" providerId="ADAL" clId="{F60927E8-38BD-4EFE-BC21-FE92032C533C}" dt="2025-03-14T13:29:41.266" v="2876" actId="1036"/>
          <ac:picMkLst>
            <pc:docMk/>
            <pc:sldMk cId="1836096812" sldId="1075"/>
            <ac:picMk id="4" creationId="{DA19C7FB-DA28-51C9-E878-B5BA10FF4DEE}"/>
          </ac:picMkLst>
        </pc:picChg>
        <pc:picChg chg="add mod">
          <ac:chgData name="Sindy Sterckx" userId="55a4e68b-ad9d-4b9d-9efe-4a6c8ca7b987" providerId="ADAL" clId="{F60927E8-38BD-4EFE-BC21-FE92032C533C}" dt="2025-03-14T13:10:47.086" v="2814" actId="1076"/>
          <ac:picMkLst>
            <pc:docMk/>
            <pc:sldMk cId="1836096812" sldId="1075"/>
            <ac:picMk id="5" creationId="{5CBD541E-9A20-F223-8F85-419EFA19B46F}"/>
          </ac:picMkLst>
        </pc:picChg>
      </pc:sldChg>
      <pc:sldChg chg="addSp delSp modSp add del mod modClrScheme chgLayout">
        <pc:chgData name="Sindy Sterckx" userId="55a4e68b-ad9d-4b9d-9efe-4a6c8ca7b987" providerId="ADAL" clId="{F60927E8-38BD-4EFE-BC21-FE92032C533C}" dt="2025-03-12T13:21:42.898" v="917" actId="47"/>
        <pc:sldMkLst>
          <pc:docMk/>
          <pc:sldMk cId="3090131898" sldId="2147198442"/>
        </pc:sldMkLst>
      </pc:sldChg>
      <pc:sldChg chg="addSp delSp modSp add mod modClrScheme chgLayout">
        <pc:chgData name="Sindy Sterckx" userId="55a4e68b-ad9d-4b9d-9efe-4a6c8ca7b987" providerId="ADAL" clId="{F60927E8-38BD-4EFE-BC21-FE92032C533C}" dt="2025-03-13T15:53:18.571" v="1785" actId="1076"/>
        <pc:sldMkLst>
          <pc:docMk/>
          <pc:sldMk cId="1799367284" sldId="2147198448"/>
        </pc:sldMkLst>
        <pc:spChg chg="mod">
          <ac:chgData name="Sindy Sterckx" userId="55a4e68b-ad9d-4b9d-9efe-4a6c8ca7b987" providerId="ADAL" clId="{F60927E8-38BD-4EFE-BC21-FE92032C533C}" dt="2025-03-13T15:53:18.571" v="1785" actId="1076"/>
          <ac:spMkLst>
            <pc:docMk/>
            <pc:sldMk cId="1799367284" sldId="2147198448"/>
            <ac:spMk id="5" creationId="{9380E7B6-9990-18C8-614F-3D809EC44072}"/>
          </ac:spMkLst>
        </pc:spChg>
        <pc:spChg chg="add mod ord">
          <ac:chgData name="Sindy Sterckx" userId="55a4e68b-ad9d-4b9d-9efe-4a6c8ca7b987" providerId="ADAL" clId="{F60927E8-38BD-4EFE-BC21-FE92032C533C}" dt="2025-03-12T13:49:22.024" v="1058" actId="20577"/>
          <ac:spMkLst>
            <pc:docMk/>
            <pc:sldMk cId="1799367284" sldId="2147198448"/>
            <ac:spMk id="8" creationId="{80DAFEFA-1BB0-2DF3-7272-7879DC39E68B}"/>
          </ac:spMkLst>
        </pc:spChg>
        <pc:spChg chg="add mod ord">
          <ac:chgData name="Sindy Sterckx" userId="55a4e68b-ad9d-4b9d-9efe-4a6c8ca7b987" providerId="ADAL" clId="{F60927E8-38BD-4EFE-BC21-FE92032C533C}" dt="2025-03-05T08:40:12.336" v="301" actId="700"/>
          <ac:spMkLst>
            <pc:docMk/>
            <pc:sldMk cId="1799367284" sldId="2147198448"/>
            <ac:spMk id="9" creationId="{9C1FD0CB-A3DB-149D-9AB9-216BD1B81CEE}"/>
          </ac:spMkLst>
        </pc:spChg>
        <pc:grpChg chg="mod">
          <ac:chgData name="Sindy Sterckx" userId="55a4e68b-ad9d-4b9d-9efe-4a6c8ca7b987" providerId="ADAL" clId="{F60927E8-38BD-4EFE-BC21-FE92032C533C}" dt="2025-03-13T15:53:09.824" v="1784" actId="1076"/>
          <ac:grpSpMkLst>
            <pc:docMk/>
            <pc:sldMk cId="1799367284" sldId="2147198448"/>
            <ac:grpSpMk id="6" creationId="{CAB7D292-4362-999C-EA1A-7F883A464D6F}"/>
          </ac:grpSpMkLst>
        </pc:grpChg>
        <pc:picChg chg="mod">
          <ac:chgData name="Sindy Sterckx" userId="55a4e68b-ad9d-4b9d-9efe-4a6c8ca7b987" providerId="ADAL" clId="{F60927E8-38BD-4EFE-BC21-FE92032C533C}" dt="2025-03-13T15:53:09.824" v="1784" actId="1076"/>
          <ac:picMkLst>
            <pc:docMk/>
            <pc:sldMk cId="1799367284" sldId="2147198448"/>
            <ac:picMk id="2049" creationId="{1C5075B3-F808-125D-1126-C569AD7F4240}"/>
          </ac:picMkLst>
        </pc:picChg>
        <pc:picChg chg="mod">
          <ac:chgData name="Sindy Sterckx" userId="55a4e68b-ad9d-4b9d-9efe-4a6c8ca7b987" providerId="ADAL" clId="{F60927E8-38BD-4EFE-BC21-FE92032C533C}" dt="2025-03-13T15:53:09.824" v="1784" actId="1076"/>
          <ac:picMkLst>
            <pc:docMk/>
            <pc:sldMk cId="1799367284" sldId="2147198448"/>
            <ac:picMk id="2050" creationId="{846152DA-CE07-FE1A-08D1-8EC87966880B}"/>
          </ac:picMkLst>
        </pc:picChg>
        <pc:picChg chg="mod">
          <ac:chgData name="Sindy Sterckx" userId="55a4e68b-ad9d-4b9d-9efe-4a6c8ca7b987" providerId="ADAL" clId="{F60927E8-38BD-4EFE-BC21-FE92032C533C}" dt="2025-03-13T15:53:09.824" v="1784" actId="1076"/>
          <ac:picMkLst>
            <pc:docMk/>
            <pc:sldMk cId="1799367284" sldId="2147198448"/>
            <ac:picMk id="2051" creationId="{A541E551-5A1F-7C52-B722-40A46B0D839D}"/>
          </ac:picMkLst>
        </pc:picChg>
        <pc:picChg chg="mod">
          <ac:chgData name="Sindy Sterckx" userId="55a4e68b-ad9d-4b9d-9efe-4a6c8ca7b987" providerId="ADAL" clId="{F60927E8-38BD-4EFE-BC21-FE92032C533C}" dt="2025-03-13T15:53:09.824" v="1784" actId="1076"/>
          <ac:picMkLst>
            <pc:docMk/>
            <pc:sldMk cId="1799367284" sldId="2147198448"/>
            <ac:picMk id="2052" creationId="{1FC5CED3-3299-6A11-D78A-EC7B1AA4F63A}"/>
          </ac:picMkLst>
        </pc:picChg>
      </pc:sldChg>
      <pc:sldChg chg="add del">
        <pc:chgData name="Sindy Sterckx" userId="55a4e68b-ad9d-4b9d-9efe-4a6c8ca7b987" providerId="ADAL" clId="{F60927E8-38BD-4EFE-BC21-FE92032C533C}" dt="2025-03-05T08:36:58.672" v="273" actId="2696"/>
        <pc:sldMkLst>
          <pc:docMk/>
          <pc:sldMk cId="2244381736" sldId="2147198448"/>
        </pc:sldMkLst>
      </pc:sldChg>
      <pc:sldChg chg="add del">
        <pc:chgData name="Sindy Sterckx" userId="55a4e68b-ad9d-4b9d-9efe-4a6c8ca7b987" providerId="ADAL" clId="{F60927E8-38BD-4EFE-BC21-FE92032C533C}" dt="2025-03-05T08:36:58.672" v="273" actId="2696"/>
        <pc:sldMkLst>
          <pc:docMk/>
          <pc:sldMk cId="1651988987" sldId="2147198451"/>
        </pc:sldMkLst>
      </pc:sldChg>
      <pc:sldChg chg="addSp modSp add mod modClrScheme chgLayout">
        <pc:chgData name="Sindy Sterckx" userId="55a4e68b-ad9d-4b9d-9efe-4a6c8ca7b987" providerId="ADAL" clId="{F60927E8-38BD-4EFE-BC21-FE92032C533C}" dt="2025-03-13T15:53:43.526" v="1789" actId="1076"/>
        <pc:sldMkLst>
          <pc:docMk/>
          <pc:sldMk cId="2521007938" sldId="2147198451"/>
        </pc:sldMkLst>
        <pc:spChg chg="mod ord">
          <ac:chgData name="Sindy Sterckx" userId="55a4e68b-ad9d-4b9d-9efe-4a6c8ca7b987" providerId="ADAL" clId="{F60927E8-38BD-4EFE-BC21-FE92032C533C}" dt="2025-03-13T15:53:33.775" v="1787" actId="1076"/>
          <ac:spMkLst>
            <pc:docMk/>
            <pc:sldMk cId="2521007938" sldId="2147198451"/>
            <ac:spMk id="2" creationId="{899894C1-2B2B-C324-A4A2-4793E8C0691A}"/>
          </ac:spMkLst>
        </pc:spChg>
        <pc:spChg chg="add mod ord">
          <ac:chgData name="Sindy Sterckx" userId="55a4e68b-ad9d-4b9d-9efe-4a6c8ca7b987" providerId="ADAL" clId="{F60927E8-38BD-4EFE-BC21-FE92032C533C}" dt="2025-03-12T13:49:31.627" v="1059"/>
          <ac:spMkLst>
            <pc:docMk/>
            <pc:sldMk cId="2521007938" sldId="2147198451"/>
            <ac:spMk id="4" creationId="{E9C74927-0D70-8A09-89B7-67F42CA4D454}"/>
          </ac:spMkLst>
        </pc:spChg>
        <pc:picChg chg="mod">
          <ac:chgData name="Sindy Sterckx" userId="55a4e68b-ad9d-4b9d-9efe-4a6c8ca7b987" providerId="ADAL" clId="{F60927E8-38BD-4EFE-BC21-FE92032C533C}" dt="2025-03-13T15:53:43.526" v="1789" actId="1076"/>
          <ac:picMkLst>
            <pc:docMk/>
            <pc:sldMk cId="2521007938" sldId="2147198451"/>
            <ac:picMk id="16" creationId="{8A3E5354-1915-5F6E-89AE-EFCB0B940C87}"/>
          </ac:picMkLst>
        </pc:picChg>
      </pc:sldChg>
      <pc:sldChg chg="add del">
        <pc:chgData name="Sindy Sterckx" userId="55a4e68b-ad9d-4b9d-9efe-4a6c8ca7b987" providerId="ADAL" clId="{F60927E8-38BD-4EFE-BC21-FE92032C533C}" dt="2025-03-05T08:36:58.672" v="273" actId="2696"/>
        <pc:sldMkLst>
          <pc:docMk/>
          <pc:sldMk cId="96991606" sldId="2147198452"/>
        </pc:sldMkLst>
      </pc:sldChg>
      <pc:sldChg chg="addSp delSp modSp add mod modClrScheme chgLayout">
        <pc:chgData name="Sindy Sterckx" userId="55a4e68b-ad9d-4b9d-9efe-4a6c8ca7b987" providerId="ADAL" clId="{F60927E8-38BD-4EFE-BC21-FE92032C533C}" dt="2025-03-12T13:49:52.540" v="1063"/>
        <pc:sldMkLst>
          <pc:docMk/>
          <pc:sldMk cId="1435098741" sldId="2147198452"/>
        </pc:sldMkLst>
        <pc:spChg chg="add mod">
          <ac:chgData name="Sindy Sterckx" userId="55a4e68b-ad9d-4b9d-9efe-4a6c8ca7b987" providerId="ADAL" clId="{F60927E8-38BD-4EFE-BC21-FE92032C533C}" dt="2025-03-12T13:49:41.672" v="1060" actId="21"/>
          <ac:spMkLst>
            <pc:docMk/>
            <pc:sldMk cId="1435098741" sldId="2147198452"/>
            <ac:spMk id="7" creationId="{761AE057-E7B7-53BB-CC51-63BBE3352F1B}"/>
          </ac:spMkLst>
        </pc:spChg>
        <pc:spChg chg="add mod">
          <ac:chgData name="Sindy Sterckx" userId="55a4e68b-ad9d-4b9d-9efe-4a6c8ca7b987" providerId="ADAL" clId="{F60927E8-38BD-4EFE-BC21-FE92032C533C}" dt="2025-03-12T13:49:52.540" v="1063"/>
          <ac:spMkLst>
            <pc:docMk/>
            <pc:sldMk cId="1435098741" sldId="2147198452"/>
            <ac:spMk id="8" creationId="{66B5F93C-9CA2-4753-732C-56EB30866F88}"/>
          </ac:spMkLst>
        </pc:spChg>
      </pc:sldChg>
      <pc:sldChg chg="modSp add del mod modClrScheme chgLayout">
        <pc:chgData name="Sindy Sterckx" userId="55a4e68b-ad9d-4b9d-9efe-4a6c8ca7b987" providerId="ADAL" clId="{F60927E8-38BD-4EFE-BC21-FE92032C533C}" dt="2025-03-12T13:03:23.986" v="855" actId="47"/>
        <pc:sldMkLst>
          <pc:docMk/>
          <pc:sldMk cId="3090568204" sldId="2147198453"/>
        </pc:sldMkLst>
      </pc:sldChg>
      <pc:sldChg chg="addSp delSp modSp new del mod modTransition modClrScheme chgLayout">
        <pc:chgData name="Sindy Sterckx" userId="55a4e68b-ad9d-4b9d-9efe-4a6c8ca7b987" providerId="ADAL" clId="{F60927E8-38BD-4EFE-BC21-FE92032C533C}" dt="2025-03-12T13:49:03.563" v="1024" actId="47"/>
        <pc:sldMkLst>
          <pc:docMk/>
          <pc:sldMk cId="209921342" sldId="2147198454"/>
        </pc:sldMkLst>
      </pc:sldChg>
      <pc:sldChg chg="addSp delSp modSp new mod modAnim">
        <pc:chgData name="Sindy Sterckx" userId="55a4e68b-ad9d-4b9d-9efe-4a6c8ca7b987" providerId="ADAL" clId="{F60927E8-38BD-4EFE-BC21-FE92032C533C}" dt="2025-03-15T11:49:26.780" v="3702" actId="6549"/>
        <pc:sldMkLst>
          <pc:docMk/>
          <pc:sldMk cId="3988132978" sldId="2147198455"/>
        </pc:sldMkLst>
        <pc:spChg chg="mod">
          <ac:chgData name="Sindy Sterckx" userId="55a4e68b-ad9d-4b9d-9efe-4a6c8ca7b987" providerId="ADAL" clId="{F60927E8-38BD-4EFE-BC21-FE92032C533C}" dt="2025-03-15T11:49:26.780" v="3702" actId="6549"/>
          <ac:spMkLst>
            <pc:docMk/>
            <pc:sldMk cId="3988132978" sldId="2147198455"/>
            <ac:spMk id="2" creationId="{B8CC0987-5011-FBD2-80C6-5A73060683DD}"/>
          </ac:spMkLst>
        </pc:spChg>
        <pc:spChg chg="del mod">
          <ac:chgData name="Sindy Sterckx" userId="55a4e68b-ad9d-4b9d-9efe-4a6c8ca7b987" providerId="ADAL" clId="{F60927E8-38BD-4EFE-BC21-FE92032C533C}" dt="2025-03-14T12:57:47.266" v="2659" actId="21"/>
          <ac:spMkLst>
            <pc:docMk/>
            <pc:sldMk cId="3988132978" sldId="2147198455"/>
            <ac:spMk id="3" creationId="{3E72A9E2-C586-D3E7-3426-387FAFE75106}"/>
          </ac:spMkLst>
        </pc:spChg>
        <pc:spChg chg="add del mod">
          <ac:chgData name="Sindy Sterckx" userId="55a4e68b-ad9d-4b9d-9efe-4a6c8ca7b987" providerId="ADAL" clId="{F60927E8-38BD-4EFE-BC21-FE92032C533C}" dt="2025-03-14T12:57:51.900" v="2660" actId="21"/>
          <ac:spMkLst>
            <pc:docMk/>
            <pc:sldMk cId="3988132978" sldId="2147198455"/>
            <ac:spMk id="5" creationId="{7D8982FA-BDE6-23ED-9DB3-91197E53BBC0}"/>
          </ac:spMkLst>
        </pc:spChg>
        <pc:spChg chg="add del mod">
          <ac:chgData name="Sindy Sterckx" userId="55a4e68b-ad9d-4b9d-9efe-4a6c8ca7b987" providerId="ADAL" clId="{F60927E8-38BD-4EFE-BC21-FE92032C533C}" dt="2025-03-14T13:12:57.175" v="2839" actId="21"/>
          <ac:spMkLst>
            <pc:docMk/>
            <pc:sldMk cId="3988132978" sldId="2147198455"/>
            <ac:spMk id="10" creationId="{CECAA31B-24CA-7F84-A9F9-0AB4B5B54259}"/>
          </ac:spMkLst>
        </pc:spChg>
        <pc:spChg chg="add mod">
          <ac:chgData name="Sindy Sterckx" userId="55a4e68b-ad9d-4b9d-9efe-4a6c8ca7b987" providerId="ADAL" clId="{F60927E8-38BD-4EFE-BC21-FE92032C533C}" dt="2025-03-14T13:03:28.387" v="2728" actId="14100"/>
          <ac:spMkLst>
            <pc:docMk/>
            <pc:sldMk cId="3988132978" sldId="2147198455"/>
            <ac:spMk id="11" creationId="{695537D5-1C54-C5DD-DC5F-5ABFC46FA0A9}"/>
          </ac:spMkLst>
        </pc:spChg>
        <pc:spChg chg="add mod">
          <ac:chgData name="Sindy Sterckx" userId="55a4e68b-ad9d-4b9d-9efe-4a6c8ca7b987" providerId="ADAL" clId="{F60927E8-38BD-4EFE-BC21-FE92032C533C}" dt="2025-03-14T13:13:48.250" v="2844" actId="1076"/>
          <ac:spMkLst>
            <pc:docMk/>
            <pc:sldMk cId="3988132978" sldId="2147198455"/>
            <ac:spMk id="12" creationId="{89150FBF-8D52-2D21-3C97-FB934D9BFCFC}"/>
          </ac:spMkLst>
        </pc:spChg>
        <pc:spChg chg="add mod">
          <ac:chgData name="Sindy Sterckx" userId="55a4e68b-ad9d-4b9d-9efe-4a6c8ca7b987" providerId="ADAL" clId="{F60927E8-38BD-4EFE-BC21-FE92032C533C}" dt="2025-03-14T13:13:34.298" v="2842" actId="1076"/>
          <ac:spMkLst>
            <pc:docMk/>
            <pc:sldMk cId="3988132978" sldId="2147198455"/>
            <ac:spMk id="13" creationId="{0CCCE5D5-B0C1-AAC3-43BC-AA16AAA0DB86}"/>
          </ac:spMkLst>
        </pc:spChg>
        <pc:picChg chg="add mod">
          <ac:chgData name="Sindy Sterckx" userId="55a4e68b-ad9d-4b9d-9efe-4a6c8ca7b987" providerId="ADAL" clId="{F60927E8-38BD-4EFE-BC21-FE92032C533C}" dt="2025-03-14T13:13:52.376" v="2846" actId="1076"/>
          <ac:picMkLst>
            <pc:docMk/>
            <pc:sldMk cId="3988132978" sldId="2147198455"/>
            <ac:picMk id="7" creationId="{51711C80-F539-3E8F-B405-10F2FFB4F855}"/>
          </ac:picMkLst>
        </pc:picChg>
        <pc:picChg chg="add mod">
          <ac:chgData name="Sindy Sterckx" userId="55a4e68b-ad9d-4b9d-9efe-4a6c8ca7b987" providerId="ADAL" clId="{F60927E8-38BD-4EFE-BC21-FE92032C533C}" dt="2025-03-14T13:13:53.664" v="2847" actId="1076"/>
          <ac:picMkLst>
            <pc:docMk/>
            <pc:sldMk cId="3988132978" sldId="2147198455"/>
            <ac:picMk id="9" creationId="{9F5286C3-3276-40A0-DA01-DB15409824BF}"/>
          </ac:picMkLst>
        </pc:picChg>
      </pc:sldChg>
      <pc:sldChg chg="modSp new mod modNotesTx">
        <pc:chgData name="Sindy Sterckx" userId="55a4e68b-ad9d-4b9d-9efe-4a6c8ca7b987" providerId="ADAL" clId="{F60927E8-38BD-4EFE-BC21-FE92032C533C}" dt="2025-03-13T14:42:03.947" v="1759" actId="5793"/>
        <pc:sldMkLst>
          <pc:docMk/>
          <pc:sldMk cId="3535396567" sldId="2147198456"/>
        </pc:sldMkLst>
        <pc:spChg chg="mod">
          <ac:chgData name="Sindy Sterckx" userId="55a4e68b-ad9d-4b9d-9efe-4a6c8ca7b987" providerId="ADAL" clId="{F60927E8-38BD-4EFE-BC21-FE92032C533C}" dt="2025-03-13T13:11:45.773" v="1483" actId="20577"/>
          <ac:spMkLst>
            <pc:docMk/>
            <pc:sldMk cId="3535396567" sldId="2147198456"/>
            <ac:spMk id="2" creationId="{8E19D06E-ED25-CB0F-2D49-6B0D5487E1F6}"/>
          </ac:spMkLst>
        </pc:spChg>
      </pc:sldChg>
      <pc:sldChg chg="addSp delSp modSp new del mod">
        <pc:chgData name="Sindy Sterckx" userId="55a4e68b-ad9d-4b9d-9efe-4a6c8ca7b987" providerId="ADAL" clId="{F60927E8-38BD-4EFE-BC21-FE92032C533C}" dt="2025-03-12T13:49:03.563" v="1024" actId="47"/>
        <pc:sldMkLst>
          <pc:docMk/>
          <pc:sldMk cId="4293635544" sldId="2147198457"/>
        </pc:sldMkLst>
      </pc:sldChg>
      <pc:sldChg chg="addSp modSp new del">
        <pc:chgData name="Sindy Sterckx" userId="55a4e68b-ad9d-4b9d-9efe-4a6c8ca7b987" providerId="ADAL" clId="{F60927E8-38BD-4EFE-BC21-FE92032C533C}" dt="2025-03-12T13:49:03.563" v="1024" actId="47"/>
        <pc:sldMkLst>
          <pc:docMk/>
          <pc:sldMk cId="2044016954" sldId="2147198458"/>
        </pc:sldMkLst>
      </pc:sldChg>
      <pc:sldChg chg="addSp modSp new del mod">
        <pc:chgData name="Sindy Sterckx" userId="55a4e68b-ad9d-4b9d-9efe-4a6c8ca7b987" providerId="ADAL" clId="{F60927E8-38BD-4EFE-BC21-FE92032C533C}" dt="2025-03-12T13:49:03.563" v="1024" actId="47"/>
        <pc:sldMkLst>
          <pc:docMk/>
          <pc:sldMk cId="4133308050" sldId="2147198459"/>
        </pc:sldMkLst>
      </pc:sldChg>
      <pc:sldChg chg="addSp delSp modSp new del mod">
        <pc:chgData name="Sindy Sterckx" userId="55a4e68b-ad9d-4b9d-9efe-4a6c8ca7b987" providerId="ADAL" clId="{F60927E8-38BD-4EFE-BC21-FE92032C533C}" dt="2025-03-12T13:21:53.763" v="918" actId="2696"/>
        <pc:sldMkLst>
          <pc:docMk/>
          <pc:sldMk cId="79405627" sldId="2147198460"/>
        </pc:sldMkLst>
      </pc:sldChg>
      <pc:sldChg chg="delSp add del mod">
        <pc:chgData name="Sindy Sterckx" userId="55a4e68b-ad9d-4b9d-9efe-4a6c8ca7b987" providerId="ADAL" clId="{F60927E8-38BD-4EFE-BC21-FE92032C533C}" dt="2025-03-12T13:30:43.198" v="1005" actId="47"/>
        <pc:sldMkLst>
          <pc:docMk/>
          <pc:sldMk cId="514990283" sldId="2147198460"/>
        </pc:sldMkLst>
      </pc:sldChg>
      <pc:sldChg chg="add del">
        <pc:chgData name="Sindy Sterckx" userId="55a4e68b-ad9d-4b9d-9efe-4a6c8ca7b987" providerId="ADAL" clId="{F60927E8-38BD-4EFE-BC21-FE92032C533C}" dt="2025-03-12T13:22:04.804" v="920" actId="2696"/>
        <pc:sldMkLst>
          <pc:docMk/>
          <pc:sldMk cId="3290735077" sldId="2147198460"/>
        </pc:sldMkLst>
      </pc:sldChg>
      <pc:sldChg chg="modSp new del mod">
        <pc:chgData name="Sindy Sterckx" userId="55a4e68b-ad9d-4b9d-9efe-4a6c8ca7b987" providerId="ADAL" clId="{F60927E8-38BD-4EFE-BC21-FE92032C533C}" dt="2025-03-12T13:49:03.563" v="1024" actId="47"/>
        <pc:sldMkLst>
          <pc:docMk/>
          <pc:sldMk cId="1664880734" sldId="2147198461"/>
        </pc:sldMkLst>
      </pc:sldChg>
      <pc:sldChg chg="add del">
        <pc:chgData name="Sindy Sterckx" userId="55a4e68b-ad9d-4b9d-9efe-4a6c8ca7b987" providerId="ADAL" clId="{F60927E8-38BD-4EFE-BC21-FE92032C533C}" dt="2025-03-13T07:53:26.072" v="1236" actId="47"/>
        <pc:sldMkLst>
          <pc:docMk/>
          <pc:sldMk cId="3449309318" sldId="2147198557"/>
        </pc:sldMkLst>
      </pc:sldChg>
      <pc:sldChg chg="addSp modSp add del mod modClrScheme chgLayout">
        <pc:chgData name="Sindy Sterckx" userId="55a4e68b-ad9d-4b9d-9efe-4a6c8ca7b987" providerId="ADAL" clId="{F60927E8-38BD-4EFE-BC21-FE92032C533C}" dt="2025-03-12T13:14:11.992" v="858" actId="47"/>
        <pc:sldMkLst>
          <pc:docMk/>
          <pc:sldMk cId="2006965693" sldId="2147198568"/>
        </pc:sldMkLst>
      </pc:sldChg>
      <pc:sldChg chg="addSp modSp add mod modClrScheme modShow chgLayout">
        <pc:chgData name="Sindy Sterckx" userId="55a4e68b-ad9d-4b9d-9efe-4a6c8ca7b987" providerId="ADAL" clId="{F60927E8-38BD-4EFE-BC21-FE92032C533C}" dt="2025-03-14T13:28:23.776" v="2858" actId="729"/>
        <pc:sldMkLst>
          <pc:docMk/>
          <pc:sldMk cId="4198106275" sldId="2147198569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4198106275" sldId="2147198569"/>
            <ac:spMk id="2" creationId="{C5F11385-8A22-F6F8-28A6-347E251FDEAA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4198106275" sldId="2147198569"/>
            <ac:spMk id="3" creationId="{6CBFCA3E-4D4E-E596-7D95-20576C08EEA6}"/>
          </ac:spMkLst>
        </pc:spChg>
        <pc:picChg chg="add mod">
          <ac:chgData name="Sindy Sterckx" userId="55a4e68b-ad9d-4b9d-9efe-4a6c8ca7b987" providerId="ADAL" clId="{F60927E8-38BD-4EFE-BC21-FE92032C533C}" dt="2025-03-12T13:18:03.299" v="910" actId="1076"/>
          <ac:picMkLst>
            <pc:docMk/>
            <pc:sldMk cId="4198106275" sldId="2147198569"/>
            <ac:picMk id="6" creationId="{1E3040EE-BDF4-8EAD-FC7D-C13A3A4EA93B}"/>
          </ac:picMkLst>
        </pc:picChg>
      </pc:sldChg>
      <pc:sldChg chg="addSp modSp add mod modClrScheme modShow chgLayout">
        <pc:chgData name="Sindy Sterckx" userId="55a4e68b-ad9d-4b9d-9efe-4a6c8ca7b987" providerId="ADAL" clId="{F60927E8-38BD-4EFE-BC21-FE92032C533C}" dt="2025-03-14T13:28:26.566" v="2859" actId="729"/>
        <pc:sldMkLst>
          <pc:docMk/>
          <pc:sldMk cId="3985016712" sldId="2147198570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3985016712" sldId="2147198570"/>
            <ac:spMk id="2" creationId="{15FAA892-A0DB-4787-EBDF-3F5733434BD7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3985016712" sldId="2147198570"/>
            <ac:spMk id="4" creationId="{EF4883C3-3220-ACBF-793F-F6075FD4651C}"/>
          </ac:spMkLst>
        </pc:spChg>
        <pc:spChg chg="add mod">
          <ac:chgData name="Sindy Sterckx" userId="55a4e68b-ad9d-4b9d-9efe-4a6c8ca7b987" providerId="ADAL" clId="{F60927E8-38BD-4EFE-BC21-FE92032C533C}" dt="2025-03-12T13:18:31.694" v="913"/>
          <ac:spMkLst>
            <pc:docMk/>
            <pc:sldMk cId="3985016712" sldId="2147198570"/>
            <ac:spMk id="6" creationId="{FEBA559B-B1E7-2CB1-06FD-CB823173FCC6}"/>
          </ac:spMkLst>
        </pc:spChg>
        <pc:picChg chg="add mod">
          <ac:chgData name="Sindy Sterckx" userId="55a4e68b-ad9d-4b9d-9efe-4a6c8ca7b987" providerId="ADAL" clId="{F60927E8-38BD-4EFE-BC21-FE92032C533C}" dt="2025-03-12T13:18:18.172" v="911"/>
          <ac:picMkLst>
            <pc:docMk/>
            <pc:sldMk cId="3985016712" sldId="2147198570"/>
            <ac:picMk id="5" creationId="{9223E7B0-95E9-6491-5625-3BAE33EE6A47}"/>
          </ac:picMkLst>
        </pc:picChg>
      </pc:sldChg>
      <pc:sldChg chg="addSp modSp add mod modClrScheme chgLayout">
        <pc:chgData name="Sindy Sterckx" userId="55a4e68b-ad9d-4b9d-9efe-4a6c8ca7b987" providerId="ADAL" clId="{F60927E8-38BD-4EFE-BC21-FE92032C533C}" dt="2025-03-12T13:18:41.799" v="914"/>
        <pc:sldMkLst>
          <pc:docMk/>
          <pc:sldMk cId="3201759886" sldId="2147198571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3201759886" sldId="2147198571"/>
            <ac:spMk id="2" creationId="{CA15864A-2B40-7C92-5C9B-763E057B5DE9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3201759886" sldId="2147198571"/>
            <ac:spMk id="4" creationId="{EE5A8DB0-D9F1-9E44-6A6C-E207CC9A7AD2}"/>
          </ac:spMkLst>
        </pc:spChg>
        <pc:spChg chg="add mod">
          <ac:chgData name="Sindy Sterckx" userId="55a4e68b-ad9d-4b9d-9efe-4a6c8ca7b987" providerId="ADAL" clId="{F60927E8-38BD-4EFE-BC21-FE92032C533C}" dt="2025-03-12T13:18:41.799" v="914"/>
          <ac:spMkLst>
            <pc:docMk/>
            <pc:sldMk cId="3201759886" sldId="2147198571"/>
            <ac:spMk id="6" creationId="{F98F008F-E68D-2EA5-7683-7C4EF7F35C30}"/>
          </ac:spMkLst>
        </pc:spChg>
        <pc:picChg chg="add mod">
          <ac:chgData name="Sindy Sterckx" userId="55a4e68b-ad9d-4b9d-9efe-4a6c8ca7b987" providerId="ADAL" clId="{F60927E8-38BD-4EFE-BC21-FE92032C533C}" dt="2025-03-12T13:18:20.824" v="912"/>
          <ac:picMkLst>
            <pc:docMk/>
            <pc:sldMk cId="3201759886" sldId="2147198571"/>
            <ac:picMk id="5" creationId="{CE7975F5-940E-6B41-454C-A7F8B4BF6D69}"/>
          </ac:picMkLst>
        </pc:picChg>
      </pc:sldChg>
      <pc:sldChg chg="addSp delSp modSp add mod modClrScheme modShow chgLayout">
        <pc:chgData name="Sindy Sterckx" userId="55a4e68b-ad9d-4b9d-9efe-4a6c8ca7b987" providerId="ADAL" clId="{F60927E8-38BD-4EFE-BC21-FE92032C533C}" dt="2025-03-14T12:56:18.012" v="2657" actId="729"/>
        <pc:sldMkLst>
          <pc:docMk/>
          <pc:sldMk cId="4029423596" sldId="2147198572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4029423596" sldId="2147198572"/>
            <ac:spMk id="2" creationId="{E44F7B6D-9478-5670-9345-1A434301D663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4029423596" sldId="2147198572"/>
            <ac:spMk id="4" creationId="{024430DB-E5D7-223C-8CDB-F4DAAEF31C29}"/>
          </ac:spMkLst>
        </pc:spChg>
        <pc:spChg chg="add mod">
          <ac:chgData name="Sindy Sterckx" userId="55a4e68b-ad9d-4b9d-9efe-4a6c8ca7b987" providerId="ADAL" clId="{F60927E8-38BD-4EFE-BC21-FE92032C533C}" dt="2025-03-12T13:15:04.728" v="867" actId="1076"/>
          <ac:spMkLst>
            <pc:docMk/>
            <pc:sldMk cId="4029423596" sldId="2147198572"/>
            <ac:spMk id="6" creationId="{94E02DB4-6272-F80D-3F96-3ABC75232753}"/>
          </ac:spMkLst>
        </pc:spChg>
        <pc:picChg chg="add mod">
          <ac:chgData name="Sindy Sterckx" userId="55a4e68b-ad9d-4b9d-9efe-4a6c8ca7b987" providerId="ADAL" clId="{F60927E8-38BD-4EFE-BC21-FE92032C533C}" dt="2025-03-12T13:15:00.773" v="866" actId="1076"/>
          <ac:picMkLst>
            <pc:docMk/>
            <pc:sldMk cId="4029423596" sldId="2147198572"/>
            <ac:picMk id="5" creationId="{74532046-3084-29D2-6400-222B66823FAC}"/>
          </ac:picMkLst>
        </pc:picChg>
      </pc:sldChg>
      <pc:sldChg chg="addSp delSp modSp add mod modClrScheme modShow chgLayout">
        <pc:chgData name="Sindy Sterckx" userId="55a4e68b-ad9d-4b9d-9efe-4a6c8ca7b987" providerId="ADAL" clId="{F60927E8-38BD-4EFE-BC21-FE92032C533C}" dt="2025-03-14T12:56:22.446" v="2658" actId="729"/>
        <pc:sldMkLst>
          <pc:docMk/>
          <pc:sldMk cId="1605915373" sldId="2147198573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1605915373" sldId="2147198573"/>
            <ac:spMk id="2" creationId="{95821A1A-2E27-64C5-5A1F-812236E2850E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1605915373" sldId="2147198573"/>
            <ac:spMk id="4" creationId="{B6AA698D-4AB3-2531-AC05-8CF36731FCD5}"/>
          </ac:spMkLst>
        </pc:spChg>
        <pc:spChg chg="add mod">
          <ac:chgData name="Sindy Sterckx" userId="55a4e68b-ad9d-4b9d-9efe-4a6c8ca7b987" providerId="ADAL" clId="{F60927E8-38BD-4EFE-BC21-FE92032C533C}" dt="2025-03-12T13:16:23.274" v="870"/>
          <ac:spMkLst>
            <pc:docMk/>
            <pc:sldMk cId="1605915373" sldId="2147198573"/>
            <ac:spMk id="6" creationId="{D2BE764C-4A32-E43A-F181-822DEE796554}"/>
          </ac:spMkLst>
        </pc:spChg>
        <pc:spChg chg="add mod">
          <ac:chgData name="Sindy Sterckx" userId="55a4e68b-ad9d-4b9d-9efe-4a6c8ca7b987" providerId="ADAL" clId="{F60927E8-38BD-4EFE-BC21-FE92032C533C}" dt="2025-03-12T13:16:54.538" v="895" actId="122"/>
          <ac:spMkLst>
            <pc:docMk/>
            <pc:sldMk cId="1605915373" sldId="2147198573"/>
            <ac:spMk id="7" creationId="{8BEFED75-3431-BDA5-8BCA-2C312EA0313E}"/>
          </ac:spMkLst>
        </pc:spChg>
        <pc:picChg chg="add mod">
          <ac:chgData name="Sindy Sterckx" userId="55a4e68b-ad9d-4b9d-9efe-4a6c8ca7b987" providerId="ADAL" clId="{F60927E8-38BD-4EFE-BC21-FE92032C533C}" dt="2025-03-12T13:16:23.274" v="870"/>
          <ac:picMkLst>
            <pc:docMk/>
            <pc:sldMk cId="1605915373" sldId="2147198573"/>
            <ac:picMk id="5" creationId="{D63FAA2A-7189-DA06-F9DC-3E13CE761667}"/>
          </ac:picMkLst>
        </pc:picChg>
        <pc:picChg chg="add mod">
          <ac:chgData name="Sindy Sterckx" userId="55a4e68b-ad9d-4b9d-9efe-4a6c8ca7b987" providerId="ADAL" clId="{F60927E8-38BD-4EFE-BC21-FE92032C533C}" dt="2025-03-12T13:23:34.328" v="924" actId="962"/>
          <ac:picMkLst>
            <pc:docMk/>
            <pc:sldMk cId="1605915373" sldId="2147198573"/>
            <ac:picMk id="9" creationId="{0F8A41F4-0209-1C21-9E80-3C0F841B6D1F}"/>
          </ac:picMkLst>
        </pc:picChg>
      </pc:sldChg>
      <pc:sldChg chg="addSp delSp modSp add mod modClrScheme chgLayout">
        <pc:chgData name="Sindy Sterckx" userId="55a4e68b-ad9d-4b9d-9efe-4a6c8ca7b987" providerId="ADAL" clId="{F60927E8-38BD-4EFE-BC21-FE92032C533C}" dt="2025-03-12T13:23:47.669" v="927" actId="962"/>
        <pc:sldMkLst>
          <pc:docMk/>
          <pc:sldMk cId="529553342" sldId="2147198574"/>
        </pc:sldMkLst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529553342" sldId="2147198574"/>
            <ac:spMk id="2" creationId="{41483B4C-A0D1-C41C-EC36-DA2993A9D95F}"/>
          </ac:spMkLst>
        </pc:spChg>
        <pc:spChg chg="add mod ord">
          <ac:chgData name="Sindy Sterckx" userId="55a4e68b-ad9d-4b9d-9efe-4a6c8ca7b987" providerId="ADAL" clId="{F60927E8-38BD-4EFE-BC21-FE92032C533C}" dt="2025-03-12T13:14:02.692" v="857" actId="700"/>
          <ac:spMkLst>
            <pc:docMk/>
            <pc:sldMk cId="529553342" sldId="2147198574"/>
            <ac:spMk id="4" creationId="{776E2B9B-0F7D-6AB7-46B8-DBE1655C31D0}"/>
          </ac:spMkLst>
        </pc:spChg>
        <pc:spChg chg="add mod">
          <ac:chgData name="Sindy Sterckx" userId="55a4e68b-ad9d-4b9d-9efe-4a6c8ca7b987" providerId="ADAL" clId="{F60927E8-38BD-4EFE-BC21-FE92032C533C}" dt="2025-03-12T13:16:25.850" v="871"/>
          <ac:spMkLst>
            <pc:docMk/>
            <pc:sldMk cId="529553342" sldId="2147198574"/>
            <ac:spMk id="6" creationId="{475DCCD1-DB95-76B1-8C0D-99A64702CB75}"/>
          </ac:spMkLst>
        </pc:spChg>
        <pc:spChg chg="add mod">
          <ac:chgData name="Sindy Sterckx" userId="55a4e68b-ad9d-4b9d-9efe-4a6c8ca7b987" providerId="ADAL" clId="{F60927E8-38BD-4EFE-BC21-FE92032C533C}" dt="2025-03-12T13:17:10.254" v="906" actId="20577"/>
          <ac:spMkLst>
            <pc:docMk/>
            <pc:sldMk cId="529553342" sldId="2147198574"/>
            <ac:spMk id="7" creationId="{52661D52-3059-FC3F-28D9-E0A5053B2B03}"/>
          </ac:spMkLst>
        </pc:spChg>
        <pc:picChg chg="add mod">
          <ac:chgData name="Sindy Sterckx" userId="55a4e68b-ad9d-4b9d-9efe-4a6c8ca7b987" providerId="ADAL" clId="{F60927E8-38BD-4EFE-BC21-FE92032C533C}" dt="2025-03-12T13:16:25.850" v="871"/>
          <ac:picMkLst>
            <pc:docMk/>
            <pc:sldMk cId="529553342" sldId="2147198574"/>
            <ac:picMk id="5" creationId="{642A3B37-A998-80BC-1190-83F785C1BC9F}"/>
          </ac:picMkLst>
        </pc:picChg>
        <pc:picChg chg="add mod">
          <ac:chgData name="Sindy Sterckx" userId="55a4e68b-ad9d-4b9d-9efe-4a6c8ca7b987" providerId="ADAL" clId="{F60927E8-38BD-4EFE-BC21-FE92032C533C}" dt="2025-03-12T13:23:47.669" v="927" actId="962"/>
          <ac:picMkLst>
            <pc:docMk/>
            <pc:sldMk cId="529553342" sldId="2147198574"/>
            <ac:picMk id="9" creationId="{1CFBC9AA-8D08-29F1-9230-933A2CEE466C}"/>
          </ac:picMkLst>
        </pc:picChg>
      </pc:sldChg>
      <pc:sldChg chg="addSp delSp modSp add mod modClrScheme modShow chgLayout">
        <pc:chgData name="Sindy Sterckx" userId="55a4e68b-ad9d-4b9d-9efe-4a6c8ca7b987" providerId="ADAL" clId="{F60927E8-38BD-4EFE-BC21-FE92032C533C}" dt="2025-03-14T13:16:20.211" v="2849" actId="729"/>
        <pc:sldMkLst>
          <pc:docMk/>
          <pc:sldMk cId="4076634975" sldId="2147198575"/>
        </pc:sldMkLst>
        <pc:picChg chg="mod">
          <ac:chgData name="Sindy Sterckx" userId="55a4e68b-ad9d-4b9d-9efe-4a6c8ca7b987" providerId="ADAL" clId="{F60927E8-38BD-4EFE-BC21-FE92032C533C}" dt="2025-03-12T13:33:52.907" v="1008" actId="1076"/>
          <ac:picMkLst>
            <pc:docMk/>
            <pc:sldMk cId="4076634975" sldId="2147198575"/>
            <ac:picMk id="3" creationId="{1D556F2A-7B0D-256F-A8D5-FDD5FF3F8A15}"/>
          </ac:picMkLst>
        </pc:picChg>
        <pc:picChg chg="add mod">
          <ac:chgData name="Sindy Sterckx" userId="55a4e68b-ad9d-4b9d-9efe-4a6c8ca7b987" providerId="ADAL" clId="{F60927E8-38BD-4EFE-BC21-FE92032C533C}" dt="2025-03-12T13:36:40.468" v="1023" actId="14100"/>
          <ac:picMkLst>
            <pc:docMk/>
            <pc:sldMk cId="4076634975" sldId="2147198575"/>
            <ac:picMk id="6" creationId="{686ACB17-DFF5-D1EC-9F66-EDB3717C6A5F}"/>
          </ac:picMkLst>
        </pc:picChg>
      </pc:sldChg>
      <pc:sldChg chg="addSp delSp modSp add mod modClrScheme modShow chgLayout">
        <pc:chgData name="Sindy Sterckx" userId="55a4e68b-ad9d-4b9d-9efe-4a6c8ca7b987" providerId="ADAL" clId="{F60927E8-38BD-4EFE-BC21-FE92032C533C}" dt="2025-03-14T13:17:33.872" v="2854" actId="729"/>
        <pc:sldMkLst>
          <pc:docMk/>
          <pc:sldMk cId="4173609930" sldId="2147198576"/>
        </pc:sldMkLst>
        <pc:spChg chg="add mod">
          <ac:chgData name="Sindy Sterckx" userId="55a4e68b-ad9d-4b9d-9efe-4a6c8ca7b987" providerId="ADAL" clId="{F60927E8-38BD-4EFE-BC21-FE92032C533C}" dt="2025-03-12T13:35:31.733" v="1015" actId="1076"/>
          <ac:spMkLst>
            <pc:docMk/>
            <pc:sldMk cId="4173609930" sldId="2147198576"/>
            <ac:spMk id="6" creationId="{4C165018-4AB9-EEBD-45D3-CDBDBDD63D8A}"/>
          </ac:spMkLst>
        </pc:spChg>
        <pc:picChg chg="mod">
          <ac:chgData name="Sindy Sterckx" userId="55a4e68b-ad9d-4b9d-9efe-4a6c8ca7b987" providerId="ADAL" clId="{F60927E8-38BD-4EFE-BC21-FE92032C533C}" dt="2025-03-12T13:33:56.667" v="1009" actId="1076"/>
          <ac:picMkLst>
            <pc:docMk/>
            <pc:sldMk cId="4173609930" sldId="2147198576"/>
            <ac:picMk id="3" creationId="{D923497B-C28F-B44A-E704-23D598379A0C}"/>
          </ac:picMkLst>
        </pc:picChg>
        <pc:picChg chg="add mod">
          <ac:chgData name="Sindy Sterckx" userId="55a4e68b-ad9d-4b9d-9efe-4a6c8ca7b987" providerId="ADAL" clId="{F60927E8-38BD-4EFE-BC21-FE92032C533C}" dt="2025-03-12T13:35:27.121" v="1014" actId="14100"/>
          <ac:picMkLst>
            <pc:docMk/>
            <pc:sldMk cId="4173609930" sldId="2147198576"/>
            <ac:picMk id="5" creationId="{7E05D611-4854-C313-94B7-95514532B6EF}"/>
          </ac:picMkLst>
        </pc:picChg>
      </pc:sldChg>
      <pc:sldChg chg="addSp modSp add del mod modClrScheme chgLayout">
        <pc:chgData name="Sindy Sterckx" userId="55a4e68b-ad9d-4b9d-9efe-4a6c8ca7b987" providerId="ADAL" clId="{F60927E8-38BD-4EFE-BC21-FE92032C533C}" dt="2025-03-12T14:09:39.183" v="1149" actId="47"/>
        <pc:sldMkLst>
          <pc:docMk/>
          <pc:sldMk cId="1623162943" sldId="2147198577"/>
        </pc:sldMkLst>
      </pc:sldChg>
      <pc:sldChg chg="delSp modSp add del mod">
        <pc:chgData name="Sindy Sterckx" userId="55a4e68b-ad9d-4b9d-9efe-4a6c8ca7b987" providerId="ADAL" clId="{F60927E8-38BD-4EFE-BC21-FE92032C533C}" dt="2025-03-13T15:14:14.098" v="1762" actId="47"/>
        <pc:sldMkLst>
          <pc:docMk/>
          <pc:sldMk cId="1403824343" sldId="2147198578"/>
        </pc:sldMkLst>
      </pc:sldChg>
      <pc:sldChg chg="addSp modSp add del mod modClrScheme chgLayout">
        <pc:chgData name="Sindy Sterckx" userId="55a4e68b-ad9d-4b9d-9efe-4a6c8ca7b987" providerId="ADAL" clId="{F60927E8-38BD-4EFE-BC21-FE92032C533C}" dt="2025-03-12T13:24:13.035" v="928" actId="2696"/>
        <pc:sldMkLst>
          <pc:docMk/>
          <pc:sldMk cId="1448521485" sldId="2147198578"/>
        </pc:sldMkLst>
      </pc:sldChg>
      <pc:sldChg chg="addSp delSp modSp add mod ord">
        <pc:chgData name="Sindy Sterckx" userId="55a4e68b-ad9d-4b9d-9efe-4a6c8ca7b987" providerId="ADAL" clId="{F60927E8-38BD-4EFE-BC21-FE92032C533C}" dt="2025-03-15T11:24:48.269" v="3701" actId="1076"/>
        <pc:sldMkLst>
          <pc:docMk/>
          <pc:sldMk cId="654248804" sldId="2147198579"/>
        </pc:sldMkLst>
        <pc:spChg chg="add mod">
          <ac:chgData name="Sindy Sterckx" userId="55a4e68b-ad9d-4b9d-9efe-4a6c8ca7b987" providerId="ADAL" clId="{F60927E8-38BD-4EFE-BC21-FE92032C533C}" dt="2025-03-12T13:30:32.957" v="1004" actId="14100"/>
          <ac:spMkLst>
            <pc:docMk/>
            <pc:sldMk cId="654248804" sldId="2147198579"/>
            <ac:spMk id="2" creationId="{F0A56E0A-C9A5-DE62-8958-85B6DE86E20E}"/>
          </ac:spMkLst>
        </pc:spChg>
        <pc:spChg chg="add mod">
          <ac:chgData name="Sindy Sterckx" userId="55a4e68b-ad9d-4b9d-9efe-4a6c8ca7b987" providerId="ADAL" clId="{F60927E8-38BD-4EFE-BC21-FE92032C533C}" dt="2025-03-15T11:24:48.269" v="3701" actId="1076"/>
          <ac:spMkLst>
            <pc:docMk/>
            <pc:sldMk cId="654248804" sldId="2147198579"/>
            <ac:spMk id="5" creationId="{21BE1C79-92B3-2BBB-3A84-F5D504F258A0}"/>
          </ac:spMkLst>
        </pc:spChg>
        <pc:picChg chg="mod modCrop">
          <ac:chgData name="Sindy Sterckx" userId="55a4e68b-ad9d-4b9d-9efe-4a6c8ca7b987" providerId="ADAL" clId="{F60927E8-38BD-4EFE-BC21-FE92032C533C}" dt="2025-03-13T10:29:26.742" v="1477" actId="1076"/>
          <ac:picMkLst>
            <pc:docMk/>
            <pc:sldMk cId="654248804" sldId="2147198579"/>
            <ac:picMk id="3" creationId="{57493E19-8204-3385-C785-BA74982C1A50}"/>
          </ac:picMkLst>
        </pc:picChg>
        <pc:picChg chg="add mod">
          <ac:chgData name="Sindy Sterckx" userId="55a4e68b-ad9d-4b9d-9efe-4a6c8ca7b987" providerId="ADAL" clId="{F60927E8-38BD-4EFE-BC21-FE92032C533C}" dt="2025-03-13T09:16:38.612" v="1244" actId="1076"/>
          <ac:picMkLst>
            <pc:docMk/>
            <pc:sldMk cId="654248804" sldId="2147198579"/>
            <ac:picMk id="4" creationId="{2BEFF5F3-6F25-8393-322E-DB8196F52ECB}"/>
          </ac:picMkLst>
        </pc:picChg>
      </pc:sldChg>
      <pc:sldChg chg="modSp new del mod">
        <pc:chgData name="Sindy Sterckx" userId="55a4e68b-ad9d-4b9d-9efe-4a6c8ca7b987" providerId="ADAL" clId="{F60927E8-38BD-4EFE-BC21-FE92032C533C}" dt="2025-03-13T09:19:38.032" v="1341" actId="47"/>
        <pc:sldMkLst>
          <pc:docMk/>
          <pc:sldMk cId="3072758142" sldId="2147198580"/>
        </pc:sldMkLst>
      </pc:sldChg>
      <pc:sldChg chg="modSp add del mod">
        <pc:chgData name="Sindy Sterckx" userId="55a4e68b-ad9d-4b9d-9efe-4a6c8ca7b987" providerId="ADAL" clId="{F60927E8-38BD-4EFE-BC21-FE92032C533C}" dt="2025-03-14T13:39:38.678" v="3061" actId="2696"/>
        <pc:sldMkLst>
          <pc:docMk/>
          <pc:sldMk cId="733937410" sldId="2147198581"/>
        </pc:sldMkLst>
        <pc:spChg chg="mod">
          <ac:chgData name="Sindy Sterckx" userId="55a4e68b-ad9d-4b9d-9efe-4a6c8ca7b987" providerId="ADAL" clId="{F60927E8-38BD-4EFE-BC21-FE92032C533C}" dt="2025-03-14T13:29:24.839" v="2874" actId="20577"/>
          <ac:spMkLst>
            <pc:docMk/>
            <pc:sldMk cId="733937410" sldId="2147198581"/>
            <ac:spMk id="2" creationId="{2432F22C-BD9C-923C-263C-C8F63FFFF57C}"/>
          </ac:spMkLst>
        </pc:spChg>
      </pc:sldChg>
      <pc:sldChg chg="addSp modSp new del mod ord">
        <pc:chgData name="Sindy Sterckx" userId="55a4e68b-ad9d-4b9d-9efe-4a6c8ca7b987" providerId="ADAL" clId="{F60927E8-38BD-4EFE-BC21-FE92032C533C}" dt="2025-03-13T16:19:18.067" v="1878" actId="2696"/>
        <pc:sldMkLst>
          <pc:docMk/>
          <pc:sldMk cId="824331583" sldId="2147198581"/>
        </pc:sldMkLst>
      </pc:sldChg>
      <pc:sldChg chg="addSp modSp new del mod">
        <pc:chgData name="Sindy Sterckx" userId="55a4e68b-ad9d-4b9d-9efe-4a6c8ca7b987" providerId="ADAL" clId="{F60927E8-38BD-4EFE-BC21-FE92032C533C}" dt="2025-03-12T16:23:06.787" v="1175" actId="47"/>
        <pc:sldMkLst>
          <pc:docMk/>
          <pc:sldMk cId="215211936" sldId="2147198582"/>
        </pc:sldMkLst>
      </pc:sldChg>
      <pc:sldChg chg="addSp delSp modSp new del mod">
        <pc:chgData name="Sindy Sterckx" userId="55a4e68b-ad9d-4b9d-9efe-4a6c8ca7b987" providerId="ADAL" clId="{F60927E8-38BD-4EFE-BC21-FE92032C533C}" dt="2025-03-13T10:25:01.643" v="1435" actId="47"/>
        <pc:sldMkLst>
          <pc:docMk/>
          <pc:sldMk cId="346909187" sldId="2147198582"/>
        </pc:sldMkLst>
      </pc:sldChg>
      <pc:sldChg chg="addSp delSp modSp new del mod">
        <pc:chgData name="Sindy Sterckx" userId="55a4e68b-ad9d-4b9d-9efe-4a6c8ca7b987" providerId="ADAL" clId="{F60927E8-38BD-4EFE-BC21-FE92032C533C}" dt="2025-03-13T09:39:35.710" v="1366" actId="47"/>
        <pc:sldMkLst>
          <pc:docMk/>
          <pc:sldMk cId="2972794195" sldId="2147198583"/>
        </pc:sldMkLst>
      </pc:sldChg>
      <pc:sldChg chg="modSp new del mod">
        <pc:chgData name="Sindy Sterckx" userId="55a4e68b-ad9d-4b9d-9efe-4a6c8ca7b987" providerId="ADAL" clId="{F60927E8-38BD-4EFE-BC21-FE92032C533C}" dt="2025-03-14T13:29:17.732" v="2860" actId="2696"/>
        <pc:sldMkLst>
          <pc:docMk/>
          <pc:sldMk cId="1808187475" sldId="2147198584"/>
        </pc:sldMkLst>
      </pc:sldChg>
      <pc:sldChg chg="addSp delSp modSp new mod modShow">
        <pc:chgData name="Sindy Sterckx" userId="55a4e68b-ad9d-4b9d-9efe-4a6c8ca7b987" providerId="ADAL" clId="{F60927E8-38BD-4EFE-BC21-FE92032C533C}" dt="2025-03-14T13:16:22.403" v="2850" actId="729"/>
        <pc:sldMkLst>
          <pc:docMk/>
          <pc:sldMk cId="4027270756" sldId="2147198585"/>
        </pc:sldMkLst>
        <pc:picChg chg="add mod">
          <ac:chgData name="Sindy Sterckx" userId="55a4e68b-ad9d-4b9d-9efe-4a6c8ca7b987" providerId="ADAL" clId="{F60927E8-38BD-4EFE-BC21-FE92032C533C}" dt="2025-03-13T09:39:00.844" v="1365" actId="1038"/>
          <ac:picMkLst>
            <pc:docMk/>
            <pc:sldMk cId="4027270756" sldId="2147198585"/>
            <ac:picMk id="5" creationId="{8E47DAA1-A0FA-471D-7F30-A1EFF3239D07}"/>
          </ac:picMkLst>
        </pc:picChg>
        <pc:picChg chg="add mod">
          <ac:chgData name="Sindy Sterckx" userId="55a4e68b-ad9d-4b9d-9efe-4a6c8ca7b987" providerId="ADAL" clId="{F60927E8-38BD-4EFE-BC21-FE92032C533C}" dt="2025-03-13T09:43:41.865" v="1408"/>
          <ac:picMkLst>
            <pc:docMk/>
            <pc:sldMk cId="4027270756" sldId="2147198585"/>
            <ac:picMk id="6" creationId="{24438DBA-FBA7-FD07-95B1-B7FCE8FFDFE2}"/>
          </ac:picMkLst>
        </pc:picChg>
      </pc:sldChg>
      <pc:sldChg chg="addSp modSp new mod ord modShow">
        <pc:chgData name="Sindy Sterckx" userId="55a4e68b-ad9d-4b9d-9efe-4a6c8ca7b987" providerId="ADAL" clId="{F60927E8-38BD-4EFE-BC21-FE92032C533C}" dt="2025-03-14T13:17:39.381" v="2855" actId="729"/>
        <pc:sldMkLst>
          <pc:docMk/>
          <pc:sldMk cId="2342466277" sldId="2147198586"/>
        </pc:sldMkLst>
        <pc:picChg chg="add mod">
          <ac:chgData name="Sindy Sterckx" userId="55a4e68b-ad9d-4b9d-9efe-4a6c8ca7b987" providerId="ADAL" clId="{F60927E8-38BD-4EFE-BC21-FE92032C533C}" dt="2025-03-13T09:40:03.958" v="1407" actId="1038"/>
          <ac:picMkLst>
            <pc:docMk/>
            <pc:sldMk cId="2342466277" sldId="2147198586"/>
            <ac:picMk id="5" creationId="{28AA9D8C-DAC7-C1CB-5EA5-38641CEBF611}"/>
          </ac:picMkLst>
        </pc:picChg>
      </pc:sldChg>
      <pc:sldChg chg="addSp modSp new mod">
        <pc:chgData name="Sindy Sterckx" userId="55a4e68b-ad9d-4b9d-9efe-4a6c8ca7b987" providerId="ADAL" clId="{F60927E8-38BD-4EFE-BC21-FE92032C533C}" dt="2025-03-14T13:17:24.817" v="2853" actId="1076"/>
        <pc:sldMkLst>
          <pc:docMk/>
          <pc:sldMk cId="2019837674" sldId="2147198587"/>
        </pc:sldMkLst>
        <pc:picChg chg="add mod">
          <ac:chgData name="Sindy Sterckx" userId="55a4e68b-ad9d-4b9d-9efe-4a6c8ca7b987" providerId="ADAL" clId="{F60927E8-38BD-4EFE-BC21-FE92032C533C}" dt="2025-03-14T13:17:24.817" v="2853" actId="1076"/>
          <ac:picMkLst>
            <pc:docMk/>
            <pc:sldMk cId="2019837674" sldId="2147198587"/>
            <ac:picMk id="4" creationId="{167C0C60-1B3B-21B9-15BE-4C10C81563F9}"/>
          </ac:picMkLst>
        </pc:picChg>
        <pc:picChg chg="add mod">
          <ac:chgData name="Sindy Sterckx" userId="55a4e68b-ad9d-4b9d-9efe-4a6c8ca7b987" providerId="ADAL" clId="{F60927E8-38BD-4EFE-BC21-FE92032C533C}" dt="2025-03-13T10:27:22.294" v="1471" actId="1038"/>
          <ac:picMkLst>
            <pc:docMk/>
            <pc:sldMk cId="2019837674" sldId="2147198587"/>
            <ac:picMk id="5" creationId="{0BD46BAF-72F8-B386-18B0-F1836DDC350C}"/>
          </ac:picMkLst>
        </pc:picChg>
      </pc:sldChg>
      <pc:sldChg chg="addSp modSp new mod modShow">
        <pc:chgData name="Sindy Sterckx" userId="55a4e68b-ad9d-4b9d-9efe-4a6c8ca7b987" providerId="ADAL" clId="{F60927E8-38BD-4EFE-BC21-FE92032C533C}" dt="2025-03-14T13:16:24.272" v="2851" actId="729"/>
        <pc:sldMkLst>
          <pc:docMk/>
          <pc:sldMk cId="1399229265" sldId="2147198588"/>
        </pc:sldMkLst>
        <pc:picChg chg="add mod">
          <ac:chgData name="Sindy Sterckx" userId="55a4e68b-ad9d-4b9d-9efe-4a6c8ca7b987" providerId="ADAL" clId="{F60927E8-38BD-4EFE-BC21-FE92032C533C}" dt="2025-03-13T10:23:29.569" v="1429" actId="1076"/>
          <ac:picMkLst>
            <pc:docMk/>
            <pc:sldMk cId="1399229265" sldId="2147198588"/>
            <ac:picMk id="5" creationId="{1F82D9D9-4CA6-EEC7-E56B-21A6323B4D57}"/>
          </ac:picMkLst>
        </pc:picChg>
      </pc:sldChg>
      <pc:sldChg chg="addSp delSp modSp new mod">
        <pc:chgData name="Sindy Sterckx" userId="55a4e68b-ad9d-4b9d-9efe-4a6c8ca7b987" providerId="ADAL" clId="{F60927E8-38BD-4EFE-BC21-FE92032C533C}" dt="2025-03-13T15:51:52.940" v="1779" actId="21"/>
        <pc:sldMkLst>
          <pc:docMk/>
          <pc:sldMk cId="4097097065" sldId="2147198589"/>
        </pc:sldMkLst>
        <pc:picChg chg="add mod">
          <ac:chgData name="Sindy Sterckx" userId="55a4e68b-ad9d-4b9d-9efe-4a6c8ca7b987" providerId="ADAL" clId="{F60927E8-38BD-4EFE-BC21-FE92032C533C}" dt="2025-03-13T13:58:14.038" v="1486" actId="1076"/>
          <ac:picMkLst>
            <pc:docMk/>
            <pc:sldMk cId="4097097065" sldId="2147198589"/>
            <ac:picMk id="4" creationId="{415BA80F-DD79-8F52-E2F7-BB58F35370D1}"/>
          </ac:picMkLst>
        </pc:picChg>
      </pc:sldChg>
      <pc:sldChg chg="addSp delSp new">
        <pc:chgData name="Sindy Sterckx" userId="55a4e68b-ad9d-4b9d-9efe-4a6c8ca7b987" providerId="ADAL" clId="{F60927E8-38BD-4EFE-BC21-FE92032C533C}" dt="2025-03-13T15:36:20.194" v="1768"/>
        <pc:sldMkLst>
          <pc:docMk/>
          <pc:sldMk cId="4142114996" sldId="2147198590"/>
        </pc:sldMkLst>
        <pc:picChg chg="add">
          <ac:chgData name="Sindy Sterckx" userId="55a4e68b-ad9d-4b9d-9efe-4a6c8ca7b987" providerId="ADAL" clId="{F60927E8-38BD-4EFE-BC21-FE92032C533C}" dt="2025-03-13T15:36:20.194" v="1768"/>
          <ac:picMkLst>
            <pc:docMk/>
            <pc:sldMk cId="4142114996" sldId="2147198590"/>
            <ac:picMk id="1032" creationId="{5A065EC4-79A1-ED53-1144-C5B6B321933E}"/>
          </ac:picMkLst>
        </pc:picChg>
      </pc:sldChg>
      <pc:sldChg chg="modSp add mod">
        <pc:chgData name="Sindy Sterckx" userId="55a4e68b-ad9d-4b9d-9efe-4a6c8ca7b987" providerId="ADAL" clId="{F60927E8-38BD-4EFE-BC21-FE92032C533C}" dt="2025-03-13T15:51:41.465" v="1777" actId="1076"/>
        <pc:sldMkLst>
          <pc:docMk/>
          <pc:sldMk cId="3958624888" sldId="2147198591"/>
        </pc:sldMkLst>
        <pc:graphicFrameChg chg="mod modGraphic">
          <ac:chgData name="Sindy Sterckx" userId="55a4e68b-ad9d-4b9d-9efe-4a6c8ca7b987" providerId="ADAL" clId="{F60927E8-38BD-4EFE-BC21-FE92032C533C}" dt="2025-03-13T15:51:41.465" v="1777" actId="1076"/>
          <ac:graphicFrameMkLst>
            <pc:docMk/>
            <pc:sldMk cId="3958624888" sldId="2147198591"/>
            <ac:graphicFrameMk id="5" creationId="{49E59310-12A3-E43C-616F-60BB4E49DCCB}"/>
          </ac:graphicFrameMkLst>
        </pc:graphicFrameChg>
      </pc:sldChg>
      <pc:sldChg chg="addSp modSp new mod modShow">
        <pc:chgData name="Sindy Sterckx" userId="55a4e68b-ad9d-4b9d-9efe-4a6c8ca7b987" providerId="ADAL" clId="{F60927E8-38BD-4EFE-BC21-FE92032C533C}" dt="2025-03-14T13:15:38.393" v="2848" actId="729"/>
        <pc:sldMkLst>
          <pc:docMk/>
          <pc:sldMk cId="3349075876" sldId="2147198592"/>
        </pc:sldMkLst>
        <pc:spChg chg="mod">
          <ac:chgData name="Sindy Sterckx" userId="55a4e68b-ad9d-4b9d-9efe-4a6c8ca7b987" providerId="ADAL" clId="{F60927E8-38BD-4EFE-BC21-FE92032C533C}" dt="2025-03-13T16:07:03.387" v="1836" actId="20577"/>
          <ac:spMkLst>
            <pc:docMk/>
            <pc:sldMk cId="3349075876" sldId="2147198592"/>
            <ac:spMk id="2" creationId="{0A29C468-E849-15BD-DFDA-DDB36E57EBA6}"/>
          </ac:spMkLst>
        </pc:spChg>
        <pc:spChg chg="add mod">
          <ac:chgData name="Sindy Sterckx" userId="55a4e68b-ad9d-4b9d-9efe-4a6c8ca7b987" providerId="ADAL" clId="{F60927E8-38BD-4EFE-BC21-FE92032C533C}" dt="2025-03-14T13:08:58.192" v="2784" actId="1076"/>
          <ac:spMkLst>
            <pc:docMk/>
            <pc:sldMk cId="3349075876" sldId="2147198592"/>
            <ac:spMk id="5" creationId="{31195AB3-E9C3-CE68-410A-E9858289DF99}"/>
          </ac:spMkLst>
        </pc:spChg>
        <pc:picChg chg="add mod">
          <ac:chgData name="Sindy Sterckx" userId="55a4e68b-ad9d-4b9d-9efe-4a6c8ca7b987" providerId="ADAL" clId="{F60927E8-38BD-4EFE-BC21-FE92032C533C}" dt="2025-03-14T13:08:55.033" v="2783" actId="1076"/>
          <ac:picMkLst>
            <pc:docMk/>
            <pc:sldMk cId="3349075876" sldId="2147198592"/>
            <ac:picMk id="4" creationId="{C74064D7-8D5A-EA43-B8DC-BA0282E31E69}"/>
          </ac:picMkLst>
        </pc:picChg>
      </pc:sldChg>
      <pc:sldChg chg="addSp delSp modSp new mod">
        <pc:chgData name="Sindy Sterckx" userId="55a4e68b-ad9d-4b9d-9efe-4a6c8ca7b987" providerId="ADAL" clId="{F60927E8-38BD-4EFE-BC21-FE92032C533C}" dt="2025-03-14T13:13:10.947" v="2840" actId="1076"/>
        <pc:sldMkLst>
          <pc:docMk/>
          <pc:sldMk cId="192877202" sldId="2147198593"/>
        </pc:sldMkLst>
        <pc:spChg chg="mod">
          <ac:chgData name="Sindy Sterckx" userId="55a4e68b-ad9d-4b9d-9efe-4a6c8ca7b987" providerId="ADAL" clId="{F60927E8-38BD-4EFE-BC21-FE92032C533C}" dt="2025-03-14T13:02:08.024" v="2711"/>
          <ac:spMkLst>
            <pc:docMk/>
            <pc:sldMk cId="192877202" sldId="2147198593"/>
            <ac:spMk id="2" creationId="{F58D6BB9-7564-9CBE-D0B5-AB16EEFBF411}"/>
          </ac:spMkLst>
        </pc:spChg>
        <pc:spChg chg="del">
          <ac:chgData name="Sindy Sterckx" userId="55a4e68b-ad9d-4b9d-9efe-4a6c8ca7b987" providerId="ADAL" clId="{F60927E8-38BD-4EFE-BC21-FE92032C533C}" dt="2025-03-14T13:01:50.558" v="2707"/>
          <ac:spMkLst>
            <pc:docMk/>
            <pc:sldMk cId="192877202" sldId="2147198593"/>
            <ac:spMk id="3" creationId="{AC74A823-0C95-EDD6-58E3-D2AF4DA2689E}"/>
          </ac:spMkLst>
        </pc:spChg>
        <pc:spChg chg="add mod">
          <ac:chgData name="Sindy Sterckx" userId="55a4e68b-ad9d-4b9d-9efe-4a6c8ca7b987" providerId="ADAL" clId="{F60927E8-38BD-4EFE-BC21-FE92032C533C}" dt="2025-03-14T13:13:10.947" v="2840" actId="1076"/>
          <ac:spMkLst>
            <pc:docMk/>
            <pc:sldMk cId="192877202" sldId="2147198593"/>
            <ac:spMk id="4" creationId="{ACDE4B68-D792-08E5-5022-0318343E0640}"/>
          </ac:spMkLst>
        </pc:spChg>
      </pc:sldChg>
      <pc:sldMasterChg chg="delSldLayout modSldLayout">
        <pc:chgData name="Sindy Sterckx" userId="55a4e68b-ad9d-4b9d-9efe-4a6c8ca7b987" providerId="ADAL" clId="{F60927E8-38BD-4EFE-BC21-FE92032C533C}" dt="2025-03-13T07:53:26.072" v="1236" actId="47"/>
        <pc:sldMasterMkLst>
          <pc:docMk/>
          <pc:sldMasterMk cId="3765819751" sldId="2147483648"/>
        </pc:sldMasterMkLst>
        <pc:sldLayoutChg chg="addSp delSp modSp mod">
          <pc:chgData name="Sindy Sterckx" userId="55a4e68b-ad9d-4b9d-9efe-4a6c8ca7b987" providerId="ADAL" clId="{F60927E8-38BD-4EFE-BC21-FE92032C533C}" dt="2025-03-05T08:39:38.978" v="298" actId="1035"/>
          <pc:sldLayoutMkLst>
            <pc:docMk/>
            <pc:sldMasterMk cId="3765819751" sldId="2147483648"/>
            <pc:sldLayoutMk cId="1830368150" sldId="2147483660"/>
          </pc:sldLayoutMkLst>
          <pc:picChg chg="add mod modCrop">
            <ac:chgData name="Sindy Sterckx" userId="55a4e68b-ad9d-4b9d-9efe-4a6c8ca7b987" providerId="ADAL" clId="{F60927E8-38BD-4EFE-BC21-FE92032C533C}" dt="2025-03-05T08:39:38.978" v="298" actId="1035"/>
            <ac:picMkLst>
              <pc:docMk/>
              <pc:sldMasterMk cId="3765819751" sldId="2147483648"/>
              <pc:sldLayoutMk cId="1830368150" sldId="2147483660"/>
              <ac:picMk id="2" creationId="{007F180E-DB54-82E8-580E-DB265F7EF486}"/>
            </ac:picMkLst>
          </pc:picChg>
          <pc:picChg chg="add mod">
            <ac:chgData name="Sindy Sterckx" userId="55a4e68b-ad9d-4b9d-9efe-4a6c8ca7b987" providerId="ADAL" clId="{F60927E8-38BD-4EFE-BC21-FE92032C533C}" dt="2025-03-05T08:39:12.547" v="287" actId="1036"/>
            <ac:picMkLst>
              <pc:docMk/>
              <pc:sldMasterMk cId="3765819751" sldId="2147483648"/>
              <pc:sldLayoutMk cId="1830368150" sldId="2147483660"/>
              <ac:picMk id="3" creationId="{77207E33-AD7D-1B30-CD01-BED9022EC885}"/>
            </ac:picMkLst>
          </pc:picChg>
        </pc:sldLayoutChg>
        <pc:sldLayoutChg chg="addSp delSp modSp mod">
          <pc:chgData name="Sindy Sterckx" userId="55a4e68b-ad9d-4b9d-9efe-4a6c8ca7b987" providerId="ADAL" clId="{F60927E8-38BD-4EFE-BC21-FE92032C533C}" dt="2025-03-05T08:28:13.369" v="263" actId="478"/>
          <pc:sldLayoutMkLst>
            <pc:docMk/>
            <pc:sldMasterMk cId="3765819751" sldId="2147483648"/>
            <pc:sldLayoutMk cId="4260088856" sldId="2147483661"/>
          </pc:sldLayoutMkLst>
          <pc:spChg chg="add del mod">
            <ac:chgData name="Sindy Sterckx" userId="55a4e68b-ad9d-4b9d-9efe-4a6c8ca7b987" providerId="ADAL" clId="{F60927E8-38BD-4EFE-BC21-FE92032C533C}" dt="2025-03-05T08:27:42.610" v="261" actId="14100"/>
            <ac:spMkLst>
              <pc:docMk/>
              <pc:sldMasterMk cId="3765819751" sldId="2147483648"/>
              <pc:sldLayoutMk cId="4260088856" sldId="2147483661"/>
              <ac:spMk id="5" creationId="{00000000-0000-0000-0000-000000000000}"/>
            </ac:spMkLst>
          </pc:spChg>
          <pc:spChg chg="mod">
            <ac:chgData name="Sindy Sterckx" userId="55a4e68b-ad9d-4b9d-9efe-4a6c8ca7b987" providerId="ADAL" clId="{F60927E8-38BD-4EFE-BC21-FE92032C533C}" dt="2025-03-05T08:28:10.063" v="262" actId="14100"/>
            <ac:spMkLst>
              <pc:docMk/>
              <pc:sldMasterMk cId="3765819751" sldId="2147483648"/>
              <pc:sldLayoutMk cId="4260088856" sldId="2147483661"/>
              <ac:spMk id="8" creationId="{00000000-0000-0000-0000-000000000000}"/>
            </ac:spMkLst>
          </pc:spChg>
        </pc:sldLayoutChg>
        <pc:sldLayoutChg chg="del">
          <pc:chgData name="Sindy Sterckx" userId="55a4e68b-ad9d-4b9d-9efe-4a6c8ca7b987" providerId="ADAL" clId="{F60927E8-38BD-4EFE-BC21-FE92032C533C}" dt="2025-03-13T07:53:26.072" v="1236" actId="47"/>
          <pc:sldLayoutMkLst>
            <pc:docMk/>
            <pc:sldMasterMk cId="3765819751" sldId="2147483648"/>
            <pc:sldLayoutMk cId="3004847242" sldId="2147483662"/>
          </pc:sldLayoutMkLst>
        </pc:sldLayoutChg>
      </pc:sldMasterChg>
    </pc:docChg>
  </pc:docChgLst>
  <pc:docChgLst>
    <pc:chgData name="Sindy Sterckx" userId="55a4e68b-ad9d-4b9d-9efe-4a6c8ca7b987" providerId="ADAL" clId="{3DE3195A-6B0B-4564-97C3-CB4AF32F9B6D}"/>
    <pc:docChg chg="undo custSel addSld delSld modSld">
      <pc:chgData name="Sindy Sterckx" userId="55a4e68b-ad9d-4b9d-9efe-4a6c8ca7b987" providerId="ADAL" clId="{3DE3195A-6B0B-4564-97C3-CB4AF32F9B6D}" dt="2024-03-12T15:15:53.431" v="123" actId="47"/>
      <pc:docMkLst>
        <pc:docMk/>
      </pc:docMkLst>
      <pc:sldChg chg="addSp delSp modSp add mod">
        <pc:chgData name="Sindy Sterckx" userId="55a4e68b-ad9d-4b9d-9efe-4a6c8ca7b987" providerId="ADAL" clId="{3DE3195A-6B0B-4564-97C3-CB4AF32F9B6D}" dt="2024-03-12T15:15:42.394" v="121" actId="1035"/>
        <pc:sldMkLst>
          <pc:docMk/>
          <pc:sldMk cId="2419167149" sldId="256"/>
        </pc:sldMkLst>
      </pc:sldChg>
      <pc:sldChg chg="del">
        <pc:chgData name="Sindy Sterckx" userId="55a4e68b-ad9d-4b9d-9efe-4a6c8ca7b987" providerId="ADAL" clId="{3DE3195A-6B0B-4564-97C3-CB4AF32F9B6D}" dt="2024-03-12T15:15:52.821" v="122" actId="47"/>
        <pc:sldMkLst>
          <pc:docMk/>
          <pc:sldMk cId="585177563" sldId="292"/>
        </pc:sldMkLst>
      </pc:sldChg>
      <pc:sldChg chg="new del">
        <pc:chgData name="Sindy Sterckx" userId="55a4e68b-ad9d-4b9d-9efe-4a6c8ca7b987" providerId="ADAL" clId="{3DE3195A-6B0B-4564-97C3-CB4AF32F9B6D}" dt="2024-03-12T15:15:53.431" v="123" actId="47"/>
        <pc:sldMkLst>
          <pc:docMk/>
          <pc:sldMk cId="3489520070" sldId="10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F728B-75A0-4353-8FED-377DA8A1CDE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B25FC-2652-43D1-9455-BF555E1AD26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2549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2842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18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69504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26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9175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27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85384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32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51888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GCPs for checking, DEM used in projection , to be checked if geometric harmonization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34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95466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 in timing , bad line period, satellite </a:t>
            </a:r>
            <a:r>
              <a:rPr lang="en-US" dirty="0" err="1"/>
              <a:t>shrinked</a:t>
            </a:r>
            <a:r>
              <a:rPr lang="en-US" dirty="0"/>
              <a:t> in along track (C3S)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35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90502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Correct </a:t>
            </a:r>
            <a:r>
              <a:rPr lang="en-US" dirty="0" err="1"/>
              <a:t>tilme</a:t>
            </a:r>
            <a:r>
              <a:rPr lang="en-US" dirty="0"/>
              <a:t> period, recover the segments 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BB25FC-2652-43D1-9455-BF555E1AD264}" type="slidenum">
              <a:rPr lang="en-BE" smtClean="0"/>
              <a:t>36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15923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A8797-3315-6CF2-E8CA-31F5599BD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7A2A0-FE78-95D5-A3D0-DBBEF7B81B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6E0B-E526-6151-D0A2-3265707EF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BC227-E01B-E080-811E-42A592B4A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F4413-41B6-0896-3AAD-0D5ED76F8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0580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5C6C-4483-28F4-49B7-BD43F4422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96FB8-AF87-2167-ACDD-B5F1A0B077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3999D-2D6C-3D34-84CC-C8623A360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3B1B21-A79A-1B40-25E4-2A06D60E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F7B9D-F9C8-4E13-CE23-86C3B530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245938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DF1741-C6A3-31E7-386F-F1B8BF25A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F8B40-685B-1786-9861-F5E0E5AEE2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B81C7-4E02-0A03-3014-3FC820FAA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04DEE-AC62-3549-E247-7EFB46E59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8580-C993-972A-383E-6E7CD22E5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166217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5" y="6183504"/>
            <a:ext cx="1490821" cy="4959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6" y="24508"/>
            <a:ext cx="1200000" cy="1200000"/>
          </a:xfrm>
          <a:prstGeom prst="rect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1433096" y="-12591"/>
            <a:ext cx="10758904" cy="1447099"/>
          </a:xfrm>
        </p:spPr>
        <p:txBody>
          <a:bodyPr/>
          <a:lstStyle>
            <a:lvl1pPr>
              <a:defRPr b="1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Insert TITLE</a:t>
            </a:r>
            <a:endParaRPr lang="nl-BE"/>
          </a:p>
        </p:txBody>
      </p:sp>
      <p:sp>
        <p:nvSpPr>
          <p:cNvPr id="25" name="Rectangle 24"/>
          <p:cNvSpPr/>
          <p:nvPr userDrawn="1"/>
        </p:nvSpPr>
        <p:spPr>
          <a:xfrm>
            <a:off x="-6904" y="-5492"/>
            <a:ext cx="1440000" cy="1440000"/>
          </a:xfrm>
          <a:prstGeom prst="rect">
            <a:avLst/>
          </a:prstGeom>
          <a:solidFill>
            <a:srgbClr val="67AF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>
              <a:solidFill>
                <a:srgbClr val="67AF3E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6" y="138508"/>
            <a:ext cx="1152000" cy="1152000"/>
          </a:xfrm>
          <a:prstGeom prst="rect">
            <a:avLst/>
          </a:prstGeom>
        </p:spPr>
      </p:pic>
      <p:sp>
        <p:nvSpPr>
          <p:cNvPr id="27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1487488" y="1796820"/>
            <a:ext cx="9697077" cy="4128459"/>
          </a:xfrm>
        </p:spPr>
        <p:txBody>
          <a:bodyPr/>
          <a:lstStyle>
            <a:lvl1pPr marL="457178" indent="-457178">
              <a:buFont typeface="Arial" panose="020B0604020202020204" pitchFamily="34" charset="0"/>
              <a:buChar char="•"/>
              <a:defRPr>
                <a:latin typeface="+mn-lt"/>
              </a:defRPr>
            </a:lvl1pPr>
            <a:lvl2pPr marL="990550" indent="-380981">
              <a:buFont typeface="Arial" panose="020B0604020202020204" pitchFamily="34" charset="0"/>
              <a:buChar char="•"/>
              <a:defRPr sz="2400" i="0">
                <a:effectLst/>
                <a:latin typeface="+mn-lt"/>
              </a:defRPr>
            </a:lvl2pPr>
            <a:lvl3pPr marL="1523925" indent="-304784">
              <a:buFont typeface="Arial" panose="020B0604020202020204" pitchFamily="34" charset="0"/>
              <a:buChar char="•"/>
              <a:defRPr sz="1867" u="none"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 marL="1828709" indent="0">
              <a:buFont typeface="Arial" panose="020B0604020202020204" pitchFamily="34" charset="0"/>
              <a:buNone/>
              <a:defRPr sz="1867" i="1">
                <a:solidFill>
                  <a:srgbClr val="67AF3E"/>
                </a:solidFill>
                <a:effectLst/>
                <a:latin typeface="+mn-lt"/>
              </a:defRPr>
            </a:lvl4pPr>
            <a:lvl5pPr marL="2743062" indent="-304784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7F180E-DB54-82E8-580E-DB265F7EF4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0486" b="27423"/>
          <a:stretch/>
        </p:blipFill>
        <p:spPr>
          <a:xfrm>
            <a:off x="5076486" y="6025896"/>
            <a:ext cx="1804621" cy="7040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07E33-AD7D-1B30-CD01-BED9022EC88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560622" y="6247512"/>
            <a:ext cx="2541770" cy="48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36715" y="1777376"/>
            <a:ext cx="11478597" cy="398461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4559829" y="2731677"/>
            <a:ext cx="7776864" cy="2304256"/>
          </a:xfrm>
          <a:prstGeom prst="rect">
            <a:avLst/>
          </a:prstGeom>
          <a:solidFill>
            <a:srgbClr val="67AF3E"/>
          </a:solidFill>
          <a:ln>
            <a:solidFill>
              <a:srgbClr val="67AF3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9685" y="836712"/>
            <a:ext cx="2404321" cy="80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51" y="2948949"/>
            <a:ext cx="7200800" cy="1120132"/>
          </a:xfrm>
        </p:spPr>
        <p:txBody>
          <a:bodyPr anchor="b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40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60016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2pPr>
            <a:lvl3pPr marL="2209745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3pPr>
            <a:lvl4pPr marL="281933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4pPr>
            <a:lvl5pPr marL="3428914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751851" y="4437112"/>
            <a:ext cx="6336704" cy="528059"/>
          </a:xfrm>
        </p:spPr>
        <p:txBody>
          <a:bodyPr anchor="t">
            <a:noAutofit/>
          </a:bodyPr>
          <a:lstStyle>
            <a:lvl1pPr marL="0" indent="0" algn="l">
              <a:buClr>
                <a:srgbClr val="67AF3E"/>
              </a:buClr>
              <a:buFont typeface="+mj-lt"/>
              <a:buNone/>
              <a:defRPr sz="2667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160016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2pPr>
            <a:lvl3pPr marL="2209745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3pPr>
            <a:lvl4pPr marL="281933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4pPr>
            <a:lvl5pPr marL="3428914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805179" y="5925277"/>
            <a:ext cx="6336704" cy="528059"/>
          </a:xfrm>
        </p:spPr>
        <p:txBody>
          <a:bodyPr anchor="t">
            <a:noAutofit/>
          </a:bodyPr>
          <a:lstStyle>
            <a:lvl1pPr marL="0" indent="0" algn="r">
              <a:buClr>
                <a:srgbClr val="67AF3E"/>
              </a:buClr>
              <a:buFont typeface="+mj-lt"/>
              <a:buNone/>
              <a:defRPr sz="1867" b="1" i="0" baseline="0">
                <a:solidFill>
                  <a:srgbClr val="67AF3E"/>
                </a:solidFill>
                <a:latin typeface="Century Gothic" panose="020B0502020202020204" pitchFamily="34" charset="0"/>
              </a:defRPr>
            </a:lvl1pPr>
            <a:lvl2pPr marL="160016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2pPr>
            <a:lvl3pPr marL="2209745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3pPr>
            <a:lvl4pPr marL="2819330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4pPr>
            <a:lvl5pPr marL="3428914" indent="-990575">
              <a:buFont typeface="+mj-lt"/>
              <a:buAutoNum type="arabicPeriod"/>
              <a:defRPr sz="5333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CLICK TO ADD EVENT / MEETING</a:t>
            </a:r>
          </a:p>
        </p:txBody>
      </p:sp>
    </p:spTree>
    <p:extLst>
      <p:ext uri="{BB962C8B-B14F-4D97-AF65-F5344CB8AC3E}">
        <p14:creationId xmlns:p14="http://schemas.microsoft.com/office/powerpoint/2010/main" val="42600888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24/03/2025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831640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FEF3D-661C-2950-EAFE-FF952FB6D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591C4-9894-AD88-4251-524FFD449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AFFF8E-4AF1-E2A9-3152-A6608E971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1A95E-A421-5530-65FD-F41E51B27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2EAD8-B617-93DE-75C3-16E9C4A7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64984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71761-1BB9-0F28-7098-24846F0F1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5F66E-30BF-5A5E-3F72-0EA77952F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2BAB8-F52B-96BF-8C97-4D686FA7A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FD66A-276D-8E0D-295B-2786B0DD6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63248-8D91-3E1C-6F7D-608A109A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86454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63B0-19E2-E794-976C-4B75B8E1C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C1D9E-E395-4DAA-C8BB-1110B889C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D334D6-8E57-73EF-B042-8D8F5690D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CB1167-D140-79B3-E1AE-E7AF4A7A7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B122E-4454-6352-661A-7E161562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69B2D-072B-0720-8E6C-0E23CBF1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4663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4F17C-1887-36AD-2033-3D48E16FA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D96D9-BEA9-125C-83FE-58D87B0DC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832B4-78AA-0DBA-0927-C48910430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D043A-71EA-89DF-013F-D9B6E53C47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FDA44D-4FC8-C59D-5E06-EE871C2AD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3746AF-37EF-A338-0ABF-1479B653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15F22-D439-01DD-0AA6-F2AE5B0D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8542D6-5A2C-F586-BDB1-6EC66C591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37524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CC94-EA47-71F6-E2EE-4BDAF5BC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228EB-1250-D0E4-298F-6097B103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B102B9-80A1-2B5C-04C2-2CCB8F297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6E088-8195-05DB-F4ED-EA72333C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6397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38872A-C421-566F-E0B4-ADD5921A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CE72B-F9D8-EEB8-59B4-93DBF80EB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B97A0-58C4-DDAC-681C-0A794246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2287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DE2D-68C4-9F12-0634-3F45A57A0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ACD0A-2BDC-3F01-50C2-1FDC926E5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487D-419B-33B4-8CF0-4026C87B4D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A1416C-4F85-D2C9-6F3A-A47C4B94B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13BA66-79A5-1EAD-4C02-DC958205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FC79B-F4F3-FC81-65E1-0E843409C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871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6546A-23CB-8D59-D3B0-C9A55237F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85A5F-A2CA-3654-99F8-3658D389F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64BF7-3474-83DE-6577-21CA2201C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5949D0-3E2C-C3D4-8F64-DD8FDA8F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D1737-371C-7ED8-A669-511DC453B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A10E0-8A61-41EB-47B9-2E8E1A03C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2661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1D0179-52B9-5FA6-855B-1A66DCCA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58337-E68D-C379-CEAA-68C6387FE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43994-9FA7-AC91-7145-8554F4BE90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DC9B7-148B-452A-AC68-52BA13BE973E}" type="datetimeFigureOut">
              <a:rPr lang="en-BE" smtClean="0"/>
              <a:t>03/24/2025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008D9-D051-D89A-6552-30DDC0B149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27F323-AB33-EA79-E66B-5364E665D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BA55E-2A40-4867-9AAF-2DB475C2174E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765819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4751851" y="2948948"/>
            <a:ext cx="7584843" cy="1063795"/>
          </a:xfrm>
        </p:spPr>
        <p:txBody>
          <a:bodyPr/>
          <a:lstStyle/>
          <a:p>
            <a:r>
              <a:rPr lang="en-US" sz="2400" dirty="0"/>
              <a:t>Harmonization of SPOT-VGT1, SPOT-VGT2, and PROBA-V Time Series, Including Per-Pixel Uncertainty: Status of the FDR4VGT Project</a:t>
            </a:r>
            <a:endParaRPr lang="nl-BE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BE" dirty="0"/>
              <a:t>GSICS </a:t>
            </a:r>
            <a:r>
              <a:rPr lang="nl-BE" dirty="0" err="1"/>
              <a:t>Annual</a:t>
            </a:r>
            <a:r>
              <a:rPr lang="nl-BE" dirty="0"/>
              <a:t> Conference, 2025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CF9CA-9EE3-D4BE-3166-A6D32FB2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1083"/>
            <a:ext cx="1804621" cy="11339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D6DE21-3C10-41AE-7FD6-E5B0842F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68" y="804067"/>
            <a:ext cx="2541770" cy="487986"/>
          </a:xfrm>
          <a:prstGeom prst="rect">
            <a:avLst/>
          </a:prstGeom>
        </p:spPr>
      </p:pic>
      <p:pic>
        <p:nvPicPr>
          <p:cNvPr id="7" name="Picture 6" descr="Blue letters on a white background&#10;&#10;Description automatically generated">
            <a:extLst>
              <a:ext uri="{FF2B5EF4-FFF2-40B4-BE49-F238E27FC236}">
                <a16:creationId xmlns:a16="http://schemas.microsoft.com/office/drawing/2014/main" id="{2051A1E3-931F-30F9-6AFC-8020FDF182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380" y="805096"/>
            <a:ext cx="1588158" cy="485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1BB9F7-2FD9-F4C9-2B6F-E7F0AA628F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14" y="965712"/>
            <a:ext cx="2388095" cy="164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747EC7-267D-F32E-DC35-D3D7CA042115}"/>
              </a:ext>
            </a:extLst>
          </p:cNvPr>
          <p:cNvSpPr txBox="1"/>
          <p:nvPr/>
        </p:nvSpPr>
        <p:spPr>
          <a:xfrm>
            <a:off x="4811328" y="4045680"/>
            <a:ext cx="7525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Sindy Sterckx, Iskander Benhadj, Tom Van Roey, Joram Agten (VITO)</a:t>
            </a:r>
          </a:p>
          <a:p>
            <a:r>
              <a:rPr lang="nl-BE" dirty="0">
                <a:solidFill>
                  <a:schemeClr val="bg1"/>
                </a:solidFill>
              </a:rPr>
              <a:t>Marta Luffarelli, Yves Govaerts, Nicolas Misk (Rayference)</a:t>
            </a:r>
          </a:p>
          <a:p>
            <a:r>
              <a:rPr lang="nl-BE" dirty="0">
                <a:solidFill>
                  <a:schemeClr val="bg1"/>
                </a:solidFill>
              </a:rPr>
              <a:t>Fabrizio Niro, Roberto Biasutti (ESA)</a:t>
            </a:r>
          </a:p>
          <a:p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4191671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CBA9A6DF-79C4-7B20-E4F1-927EBCF0E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FAA892-A0DB-4787-EBDF-3F573343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883C3-3220-ACBF-793F-F6075FD46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23E7B0-95E9-6491-5625-3BAE33EE6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03" y="2456960"/>
            <a:ext cx="1949142" cy="1944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BA559B-B1E7-2CB1-06FD-CB823173FCC6}"/>
              </a:ext>
            </a:extLst>
          </p:cNvPr>
          <p:cNvSpPr txBox="1"/>
          <p:nvPr/>
        </p:nvSpPr>
        <p:spPr>
          <a:xfrm>
            <a:off x="350982" y="4572000"/>
            <a:ext cx="1256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CLOUD SCREENING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9850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E29C44F3-14B3-77E9-31B0-7E932CB87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15864A-2B40-7C92-5C9B-763E057B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A8DB0-D9F1-9E44-6A6C-E207CC9A7A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975F5-940E-6B41-454C-A7F8B4BF6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03" y="2456960"/>
            <a:ext cx="1949142" cy="1944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8F008F-E68D-2EA5-7683-7C4EF7F35C30}"/>
              </a:ext>
            </a:extLst>
          </p:cNvPr>
          <p:cNvSpPr txBox="1"/>
          <p:nvPr/>
        </p:nvSpPr>
        <p:spPr>
          <a:xfrm>
            <a:off x="379362" y="4544291"/>
            <a:ext cx="1256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CLOUD SCREENING+</a:t>
            </a:r>
          </a:p>
          <a:p>
            <a:pPr algn="ctr"/>
            <a:r>
              <a:rPr lang="en-US" dirty="0"/>
              <a:t>OUTLIER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017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1A5D5126-37FE-A924-3538-57ADE5D69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F7B6D-9478-5670-9345-1A434301D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430DB-E5D7-223C-8CDB-F4DAAEF31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32046-3084-29D2-6400-222B66823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01" y="2419927"/>
            <a:ext cx="1861128" cy="1854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E02DB4-6272-F80D-3F96-3ABC75232753}"/>
              </a:ext>
            </a:extLst>
          </p:cNvPr>
          <p:cNvSpPr txBox="1"/>
          <p:nvPr/>
        </p:nvSpPr>
        <p:spPr>
          <a:xfrm>
            <a:off x="647969" y="3856778"/>
            <a:ext cx="10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Libya-4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4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1A1A-2E27-64C5-5A1F-812236E2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AA698D-4AB3-2531-AC05-8CF36731FC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3FAA2A-7189-DA06-F9DC-3E13CE761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" y="2419927"/>
            <a:ext cx="1861128" cy="1854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BE764C-4A32-E43A-F181-822DEE796554}"/>
              </a:ext>
            </a:extLst>
          </p:cNvPr>
          <p:cNvSpPr txBox="1"/>
          <p:nvPr/>
        </p:nvSpPr>
        <p:spPr>
          <a:xfrm>
            <a:off x="647969" y="3856778"/>
            <a:ext cx="10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Libya-4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EFED75-3431-BDA5-8BCA-2C312EA0313E}"/>
              </a:ext>
            </a:extLst>
          </p:cNvPr>
          <p:cNvSpPr txBox="1"/>
          <p:nvPr/>
        </p:nvSpPr>
        <p:spPr>
          <a:xfrm>
            <a:off x="350982" y="4572000"/>
            <a:ext cx="1256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CLOUD SCREENING</a:t>
            </a:r>
            <a:endParaRPr lang="en-BE" dirty="0"/>
          </a:p>
        </p:txBody>
      </p:sp>
      <p:pic>
        <p:nvPicPr>
          <p:cNvPr id="9" name="Picture 8" descr="A group of graphs with different colored dots&#10;&#10;AI-generated content may be incorrect.">
            <a:extLst>
              <a:ext uri="{FF2B5EF4-FFF2-40B4-BE49-F238E27FC236}">
                <a16:creationId xmlns:a16="http://schemas.microsoft.com/office/drawing/2014/main" id="{0F8A41F4-0209-1C21-9E80-3C0F841B6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1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83B4C-A0D1-C41C-EC36-DA2993A9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E2B9B-0F7D-6AB7-46B8-DBE1655C31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2A3B37-A998-80BC-1190-83F785C1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01" y="2419927"/>
            <a:ext cx="1861128" cy="1854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5DCCD1-DB95-76B1-8C0D-99A64702CB75}"/>
              </a:ext>
            </a:extLst>
          </p:cNvPr>
          <p:cNvSpPr txBox="1"/>
          <p:nvPr/>
        </p:nvSpPr>
        <p:spPr>
          <a:xfrm>
            <a:off x="647969" y="3856778"/>
            <a:ext cx="1059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Libya-4</a:t>
            </a:r>
            <a:endParaRPr lang="en-BE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61D52-3059-FC3F-28D9-E0A5053B2B03}"/>
              </a:ext>
            </a:extLst>
          </p:cNvPr>
          <p:cNvSpPr txBox="1"/>
          <p:nvPr/>
        </p:nvSpPr>
        <p:spPr>
          <a:xfrm>
            <a:off x="379362" y="4544291"/>
            <a:ext cx="1256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VISUAL CLOUD SCREENING+</a:t>
            </a:r>
          </a:p>
          <a:p>
            <a:pPr algn="ctr"/>
            <a:r>
              <a:rPr lang="en-US" dirty="0"/>
              <a:t>OUTLIER</a:t>
            </a:r>
            <a:endParaRPr lang="en-BE" dirty="0"/>
          </a:p>
        </p:txBody>
      </p:sp>
      <p:pic>
        <p:nvPicPr>
          <p:cNvPr id="9" name="Picture 8" descr="A group of graphs showing different colors&#10;&#10;AI-generated content may be incorrect.">
            <a:extLst>
              <a:ext uri="{FF2B5EF4-FFF2-40B4-BE49-F238E27FC236}">
                <a16:creationId xmlns:a16="http://schemas.microsoft.com/office/drawing/2014/main" id="{1CFBC9AA-8D08-29F1-9230-933A2CEE4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8F43-D5EB-9D26-1EFD-A0E0DD3AE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455A1-48E3-DA69-7C6D-69E75A5F5C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5A065EC4-79A1-ED53-1144-C5B6B3219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0"/>
            <a:ext cx="6851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1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CABB-B75C-1F3E-74E3-6FE924744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B6992-4C89-4423-403A-A5757C3E14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5BA80F-DD79-8F52-E2F7-BB58F3537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61" y="0"/>
            <a:ext cx="684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9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35922-9727-C959-437E-550CFC75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1671-37F7-4098-B38C-72CC8733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046C5-389F-8F48-6903-A786C55C09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9C3A9-D825-17CA-A2EA-B548672D3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61" y="0"/>
            <a:ext cx="6840696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9E59310-12A3-E43C-616F-60BB4E49D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0057908"/>
              </p:ext>
            </p:extLst>
          </p:nvPr>
        </p:nvGraphicFramePr>
        <p:xfrm>
          <a:off x="2809876" y="2343150"/>
          <a:ext cx="6572248" cy="2171700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64734">
                  <a:extLst>
                    <a:ext uri="{9D8B030D-6E8A-4147-A177-3AD203B41FA5}">
                      <a16:colId xmlns:a16="http://schemas.microsoft.com/office/drawing/2014/main" val="3831410124"/>
                    </a:ext>
                  </a:extLst>
                </a:gridCol>
                <a:gridCol w="1627988">
                  <a:extLst>
                    <a:ext uri="{9D8B030D-6E8A-4147-A177-3AD203B41FA5}">
                      <a16:colId xmlns:a16="http://schemas.microsoft.com/office/drawing/2014/main" val="3677575291"/>
                    </a:ext>
                  </a:extLst>
                </a:gridCol>
                <a:gridCol w="1989763">
                  <a:extLst>
                    <a:ext uri="{9D8B030D-6E8A-4147-A177-3AD203B41FA5}">
                      <a16:colId xmlns:a16="http://schemas.microsoft.com/office/drawing/2014/main" val="1316694058"/>
                    </a:ext>
                  </a:extLst>
                </a:gridCol>
                <a:gridCol w="1989763">
                  <a:extLst>
                    <a:ext uri="{9D8B030D-6E8A-4147-A177-3AD203B41FA5}">
                      <a16:colId xmlns:a16="http://schemas.microsoft.com/office/drawing/2014/main" val="3183821228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 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 dirty="0">
                          <a:effectLst/>
                        </a:rPr>
                        <a:t>PROBA-V</a:t>
                      </a:r>
                      <a:endParaRPr lang="nl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SPOT-VGT1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SPOT-VGT2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33732549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BLUE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0.984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0.965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>
                          <a:effectLst/>
                        </a:rPr>
                        <a:t>0.953</a:t>
                      </a:r>
                      <a:endParaRPr lang="en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7901993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RED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>
                          <a:effectLst/>
                        </a:rPr>
                        <a:t>0.976</a:t>
                      </a:r>
                      <a:endParaRPr lang="en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0.949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>
                          <a:effectLst/>
                        </a:rPr>
                        <a:t>0.949</a:t>
                      </a:r>
                      <a:endParaRPr lang="en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4675425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NIR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>
                          <a:effectLst/>
                        </a:rPr>
                        <a:t>0.980</a:t>
                      </a:r>
                      <a:endParaRPr lang="en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0.951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0.949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9682288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algn="ctr" fontAlgn="b"/>
                      <a:r>
                        <a:rPr lang="nl-BE" sz="2800" u="none" strike="noStrike">
                          <a:effectLst/>
                        </a:rPr>
                        <a:t>SWIR</a:t>
                      </a:r>
                      <a:endParaRPr lang="nl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>
                          <a:effectLst/>
                        </a:rPr>
                        <a:t>0.985</a:t>
                      </a:r>
                      <a:endParaRPr lang="en-BE" sz="2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0.965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BE" sz="2800" u="none" strike="noStrike" dirty="0">
                          <a:effectLst/>
                        </a:rPr>
                        <a:t>0.967</a:t>
                      </a:r>
                      <a:endParaRPr lang="en-BE" sz="2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918158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62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C468-E849-15BD-DFDA-DDB36E57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“remaining” trend ?  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EECF3-A749-BCD8-969B-D9821FC34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064D7-8D5A-EA43-B8DC-BA0282E31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570" y="1638789"/>
            <a:ext cx="7415901" cy="44445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195AB3-E9C3-CE68-410A-E9858289DF99}"/>
              </a:ext>
            </a:extLst>
          </p:cNvPr>
          <p:cNvSpPr txBox="1"/>
          <p:nvPr/>
        </p:nvSpPr>
        <p:spPr>
          <a:xfrm>
            <a:off x="1216859" y="2832100"/>
            <a:ext cx="1997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Absolute Calibration Parameter</a:t>
            </a:r>
          </a:p>
          <a:p>
            <a:pPr algn="ctr"/>
            <a:r>
              <a:rPr lang="en-US" b="1" dirty="0"/>
              <a:t>Trending Model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/>
              <a:t>L=~DN/A</a:t>
            </a:r>
          </a:p>
          <a:p>
            <a:pPr algn="ctr"/>
            <a:endParaRPr lang="en-US" b="1" dirty="0"/>
          </a:p>
          <a:p>
            <a:pPr algn="ctr"/>
            <a:endParaRPr lang="en-BE" b="1" dirty="0"/>
          </a:p>
        </p:txBody>
      </p:sp>
    </p:spTree>
    <p:extLst>
      <p:ext uri="{BB962C8B-B14F-4D97-AF65-F5344CB8AC3E}">
        <p14:creationId xmlns:p14="http://schemas.microsoft.com/office/powerpoint/2010/main" val="334907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D556F2A-7B0D-256F-A8D5-FDD5FF3F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ACB17-DFF5-D1EC-9F66-EDB3717C6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81477"/>
            <a:ext cx="1219200" cy="12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3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SPOT-VGT1, VGT-2, PROBA-V time series</a:t>
            </a:r>
            <a:br>
              <a:rPr lang="en-US" dirty="0"/>
            </a:br>
            <a:r>
              <a:rPr lang="en-US" sz="2400" dirty="0"/>
              <a:t>Bridging the gap to S-3 for Land 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6359E-3081-A66A-53AD-B36701D7BE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ProbaV_Auto3C.jpe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22" y="3583925"/>
            <a:ext cx="2478597" cy="1862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867" y="1953951"/>
            <a:ext cx="8738731" cy="15477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entagon 7">
            <a:extLst>
              <a:ext uri="{FF2B5EF4-FFF2-40B4-BE49-F238E27FC236}">
                <a16:creationId xmlns:a16="http://schemas.microsoft.com/office/drawing/2014/main" id="{B2E85CA3-63E9-CFDE-B26D-22BDF0A50A7F}"/>
              </a:ext>
            </a:extLst>
          </p:cNvPr>
          <p:cNvSpPr/>
          <p:nvPr/>
        </p:nvSpPr>
        <p:spPr>
          <a:xfrm>
            <a:off x="7318874" y="1567617"/>
            <a:ext cx="2941189" cy="304065"/>
          </a:xfrm>
          <a:prstGeom prst="homePlate">
            <a:avLst/>
          </a:prstGeom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333" dirty="0"/>
              <a:t>Sentinel-3A</a:t>
            </a:r>
          </a:p>
        </p:txBody>
      </p:sp>
      <p:sp>
        <p:nvSpPr>
          <p:cNvPr id="9" name="Pentagon 8">
            <a:extLst>
              <a:ext uri="{FF2B5EF4-FFF2-40B4-BE49-F238E27FC236}">
                <a16:creationId xmlns:a16="http://schemas.microsoft.com/office/drawing/2014/main" id="{344A400F-E73B-C5B8-92D0-A192CCD19D02}"/>
              </a:ext>
            </a:extLst>
          </p:cNvPr>
          <p:cNvSpPr/>
          <p:nvPr/>
        </p:nvSpPr>
        <p:spPr>
          <a:xfrm>
            <a:off x="8152626" y="1181520"/>
            <a:ext cx="2167684" cy="304065"/>
          </a:xfrm>
          <a:prstGeom prst="homePlate">
            <a:avLst/>
          </a:prstGeom>
          <a:ln w="9525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333" dirty="0"/>
              <a:t>Sentinel-3B</a:t>
            </a:r>
          </a:p>
        </p:txBody>
      </p:sp>
      <p:pic>
        <p:nvPicPr>
          <p:cNvPr id="14" name="Picture 13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1159B7C1-7567-60D3-C705-CB132B013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3" y="2876819"/>
            <a:ext cx="1808607" cy="1201971"/>
          </a:xfrm>
          <a:prstGeom prst="rect">
            <a:avLst/>
          </a:prstGeom>
        </p:spPr>
      </p:pic>
      <p:pic>
        <p:nvPicPr>
          <p:cNvPr id="16" name="Picture 15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3A1920B9-3289-8528-C5F7-B0F5EEEFE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44" y="3176688"/>
            <a:ext cx="1992323" cy="2198424"/>
          </a:xfrm>
          <a:prstGeom prst="rect">
            <a:avLst/>
          </a:prstGeom>
        </p:spPr>
      </p:pic>
      <p:pic>
        <p:nvPicPr>
          <p:cNvPr id="19" name="Picture 18" descr="Logo&#10;&#10;Description automatically generated with medium confidence">
            <a:extLst>
              <a:ext uri="{FF2B5EF4-FFF2-40B4-BE49-F238E27FC236}">
                <a16:creationId xmlns:a16="http://schemas.microsoft.com/office/drawing/2014/main" id="{801618FE-B801-106C-5359-53861367CE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4" y="4356699"/>
            <a:ext cx="1619945" cy="485983"/>
          </a:xfrm>
          <a:prstGeom prst="rect">
            <a:avLst/>
          </a:prstGeom>
        </p:spPr>
      </p:pic>
      <p:pic>
        <p:nvPicPr>
          <p:cNvPr id="20" name="Image 6">
            <a:extLst>
              <a:ext uri="{FF2B5EF4-FFF2-40B4-BE49-F238E27FC236}">
                <a16:creationId xmlns:a16="http://schemas.microsoft.com/office/drawing/2014/main" id="{8FC3A02D-29F5-73C1-6037-366950C3AA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22" y="5528225"/>
            <a:ext cx="1270439" cy="354257"/>
          </a:xfrm>
          <a:prstGeom prst="rect">
            <a:avLst/>
          </a:prstGeom>
        </p:spPr>
      </p:pic>
      <p:pic>
        <p:nvPicPr>
          <p:cNvPr id="24" name="Picture 23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2EEE9E73-3FD8-6962-04F9-5837F6BC8E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16" y="2804641"/>
            <a:ext cx="2842195" cy="1058100"/>
          </a:xfrm>
          <a:prstGeom prst="rect">
            <a:avLst/>
          </a:prstGeom>
        </p:spPr>
      </p:pic>
      <p:pic>
        <p:nvPicPr>
          <p:cNvPr id="26" name="Picture 25" descr="Chart, histogram&#10;&#10;Description automatically generated">
            <a:extLst>
              <a:ext uri="{FF2B5EF4-FFF2-40B4-BE49-F238E27FC236}">
                <a16:creationId xmlns:a16="http://schemas.microsoft.com/office/drawing/2014/main" id="{6BB942C7-90B2-8809-55D2-D2E3786F45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586" y="4137075"/>
            <a:ext cx="3059460" cy="20961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97B146-B990-7678-737B-CD5D13A69DC8}"/>
              </a:ext>
            </a:extLst>
          </p:cNvPr>
          <p:cNvSpPr txBox="1"/>
          <p:nvPr/>
        </p:nvSpPr>
        <p:spPr>
          <a:xfrm>
            <a:off x="8948529" y="2439078"/>
            <a:ext cx="2397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Global near-daily coverage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3B6D6D6-FE9B-3887-0185-DE5DD0F2D2C9}"/>
              </a:ext>
            </a:extLst>
          </p:cNvPr>
          <p:cNvSpPr txBox="1"/>
          <p:nvPr/>
        </p:nvSpPr>
        <p:spPr>
          <a:xfrm>
            <a:off x="8894583" y="3894932"/>
            <a:ext cx="2447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Blue, Red, NIR, SWIR bands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E36080-48B3-F5A8-DAB1-C5B1B37F5D1B}"/>
              </a:ext>
            </a:extLst>
          </p:cNvPr>
          <p:cNvSpPr/>
          <p:nvPr/>
        </p:nvSpPr>
        <p:spPr>
          <a:xfrm>
            <a:off x="209798" y="1953714"/>
            <a:ext cx="11856252" cy="4279543"/>
          </a:xfrm>
          <a:prstGeom prst="rect">
            <a:avLst/>
          </a:prstGeom>
          <a:noFill/>
          <a:ln>
            <a:solidFill>
              <a:srgbClr val="00854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2400"/>
          </a:p>
        </p:txBody>
      </p:sp>
    </p:spTree>
    <p:extLst>
      <p:ext uri="{BB962C8B-B14F-4D97-AF65-F5344CB8AC3E}">
        <p14:creationId xmlns:p14="http://schemas.microsoft.com/office/powerpoint/2010/main" val="3533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17277-CB26-C923-87CF-8D607867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803BCF-7A12-DBB5-E258-C862265564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8E47DAA1-A0FA-471D-7F30-A1EFF3239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61" y="0"/>
            <a:ext cx="109728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438DBA-FBA7-FD07-95B1-B7FCE8FFD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81477"/>
            <a:ext cx="1219200" cy="12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2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A535C-F69E-8606-CDD8-0CAB05074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22D90-A255-648E-82D1-B1553F77B3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1F82D9D9-4CA6-EEC7-E56B-21A6323B4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10836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ed lines&#10;&#10;AI-generated content may be incorrect.">
            <a:extLst>
              <a:ext uri="{FF2B5EF4-FFF2-40B4-BE49-F238E27FC236}">
                <a16:creationId xmlns:a16="http://schemas.microsoft.com/office/drawing/2014/main" id="{D923497B-C28F-B44A-E704-23D598379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10972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05D611-4854-C313-94B7-95514532B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92" y="2825534"/>
            <a:ext cx="1307654" cy="13031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65018-4AB9-EEBD-45D3-CDBDBDD63D8A}"/>
              </a:ext>
            </a:extLst>
          </p:cNvPr>
          <p:cNvSpPr txBox="1"/>
          <p:nvPr/>
        </p:nvSpPr>
        <p:spPr>
          <a:xfrm>
            <a:off x="311273" y="3682806"/>
            <a:ext cx="108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Libya-4</a:t>
            </a:r>
            <a:endParaRPr lang="en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0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5C497-AA60-7FC3-7F21-8CF2DA7D4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210F8-AB52-AFF6-54F7-321B2A1595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group of colored lines&#10;&#10;AI-generated content may be incorrect.">
            <a:extLst>
              <a:ext uri="{FF2B5EF4-FFF2-40B4-BE49-F238E27FC236}">
                <a16:creationId xmlns:a16="http://schemas.microsoft.com/office/drawing/2014/main" id="{28AA9D8C-DAC7-C1CB-5EA5-38641CEBF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958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6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C99EC-2AEE-E63F-C937-BCD5944C2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66ACA-8643-BC8B-6AC3-7707AC806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Picture 4" descr="A group of colorful lines&#10;&#10;AI-generated content may be incorrect.">
            <a:extLst>
              <a:ext uri="{FF2B5EF4-FFF2-40B4-BE49-F238E27FC236}">
                <a16:creationId xmlns:a16="http://schemas.microsoft.com/office/drawing/2014/main" id="{0BD46BAF-72F8-B386-18B0-F1836DDC3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0" y="0"/>
            <a:ext cx="109728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7C0C60-1B3B-21B9-15BE-4C10C8156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74" y="2779719"/>
            <a:ext cx="1310754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1C24A-7E37-0C53-2437-9C22DE64E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ed lines&#10;&#10;AI-generated content may be incorrect.">
            <a:extLst>
              <a:ext uri="{FF2B5EF4-FFF2-40B4-BE49-F238E27FC236}">
                <a16:creationId xmlns:a16="http://schemas.microsoft.com/office/drawing/2014/main" id="{57493E19-8204-3385-C785-BA74982C1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737"/>
          <a:stretch/>
        </p:blipFill>
        <p:spPr>
          <a:xfrm>
            <a:off x="1457036" y="0"/>
            <a:ext cx="2881745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FF5F3-6F25-8393-322E-DB8196F52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781" y="111990"/>
            <a:ext cx="6634020" cy="6634020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0A56E0A-C9A5-DE62-8958-85B6DE86E20E}"/>
              </a:ext>
            </a:extLst>
          </p:cNvPr>
          <p:cNvSpPr/>
          <p:nvPr/>
        </p:nvSpPr>
        <p:spPr>
          <a:xfrm rot="18972327">
            <a:off x="9558597" y="4572408"/>
            <a:ext cx="1353964" cy="3085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1BE1C79-92B3-2BBB-3A84-F5D504F258A0}"/>
              </a:ext>
            </a:extLst>
          </p:cNvPr>
          <p:cNvSpPr/>
          <p:nvPr/>
        </p:nvSpPr>
        <p:spPr>
          <a:xfrm rot="1147334">
            <a:off x="3475980" y="1678889"/>
            <a:ext cx="906844" cy="3085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5424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0DAFEFA-1BB0-2DF3-7272-7879DC39E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Harmonization Solar irradiance</a:t>
            </a:r>
            <a:endParaRPr lang="en-B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1FD0CB-A3DB-149D-9AB9-216BD1B81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AB7D292-4362-999C-EA1A-7F883A464D6F}"/>
              </a:ext>
            </a:extLst>
          </p:cNvPr>
          <p:cNvGrpSpPr/>
          <p:nvPr/>
        </p:nvGrpSpPr>
        <p:grpSpPr>
          <a:xfrm>
            <a:off x="4202308" y="1215972"/>
            <a:ext cx="7929995" cy="4918713"/>
            <a:chOff x="2637372" y="1065720"/>
            <a:chExt cx="7897280" cy="5764124"/>
          </a:xfrm>
        </p:grpSpPr>
        <p:pic>
          <p:nvPicPr>
            <p:cNvPr id="2052" name="Picture 1">
              <a:extLst>
                <a:ext uri="{FF2B5EF4-FFF2-40B4-BE49-F238E27FC236}">
                  <a16:creationId xmlns:a16="http://schemas.microsoft.com/office/drawing/2014/main" id="{1FC5CED3-3299-6A11-D78A-EC7B1AA4F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372" y="1065720"/>
              <a:ext cx="3896778" cy="2830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2">
              <a:extLst>
                <a:ext uri="{FF2B5EF4-FFF2-40B4-BE49-F238E27FC236}">
                  <a16:creationId xmlns:a16="http://schemas.microsoft.com/office/drawing/2014/main" id="{A541E551-5A1F-7C52-B722-40A46B0D8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874" y="1065720"/>
              <a:ext cx="3896778" cy="2830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4">
              <a:extLst>
                <a:ext uri="{FF2B5EF4-FFF2-40B4-BE49-F238E27FC236}">
                  <a16:creationId xmlns:a16="http://schemas.microsoft.com/office/drawing/2014/main" id="{846152DA-CE07-FE1A-08D1-8EC879668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7372" y="3999224"/>
              <a:ext cx="3896778" cy="2830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9" name="Picture 8">
              <a:extLst>
                <a:ext uri="{FF2B5EF4-FFF2-40B4-BE49-F238E27FC236}">
                  <a16:creationId xmlns:a16="http://schemas.microsoft.com/office/drawing/2014/main" id="{1C5075B3-F808-125D-1126-C569AD7F42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7874" y="3999224"/>
              <a:ext cx="3896778" cy="2830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5">
            <a:extLst>
              <a:ext uri="{FF2B5EF4-FFF2-40B4-BE49-F238E27FC236}">
                <a16:creationId xmlns:a16="http://schemas.microsoft.com/office/drawing/2014/main" id="{E4CAC5EA-2C9F-777E-E0AB-C6CFA3B1E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60AD4FDC-3FC7-BFBF-834A-786DC9ACA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387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BCD6EBD4-39EA-B1BC-6701-2C043B0178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81661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B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0E7B6-9990-18C8-614F-3D809EC44072}"/>
              </a:ext>
            </a:extLst>
          </p:cNvPr>
          <p:cNvSpPr txBox="1"/>
          <p:nvPr/>
        </p:nvSpPr>
        <p:spPr>
          <a:xfrm>
            <a:off x="262872" y="2252678"/>
            <a:ext cx="58006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rPr>
              <a:t>Thuillier</a:t>
            </a:r>
            <a:r>
              <a:rPr lang="en-US" sz="3600" b="1" dirty="0">
                <a:solidFill>
                  <a:schemeClr val="accent1">
                    <a:lumMod val="50000"/>
                    <a:lumOff val="50000"/>
                  </a:schemeClr>
                </a:solidFill>
                <a:latin typeface="+mj-lt"/>
              </a:rPr>
              <a:t>, et al, 2003</a:t>
            </a:r>
            <a:endParaRPr lang="en-US" sz="36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3600" b="1" dirty="0"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b="1" dirty="0" err="1">
                <a:solidFill>
                  <a:srgbClr val="FF8F45"/>
                </a:solidFill>
                <a:effectLst/>
                <a:latin typeface="+mj-lt"/>
                <a:ea typeface="Times New Roman" panose="02020603050405020304" pitchFamily="18" charset="0"/>
              </a:rPr>
              <a:t>Wehrli</a:t>
            </a:r>
            <a:r>
              <a:rPr lang="en-GB" sz="3600" b="1" dirty="0">
                <a:solidFill>
                  <a:srgbClr val="FF8F45"/>
                </a:solidFill>
                <a:effectLst/>
                <a:latin typeface="+mj-lt"/>
                <a:ea typeface="Times New Roman" panose="02020603050405020304" pitchFamily="18" charset="0"/>
              </a:rPr>
              <a:t> , 1985</a:t>
            </a:r>
            <a:endParaRPr lang="en-GB" sz="3600" b="1" dirty="0">
              <a:solidFill>
                <a:srgbClr val="222222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3600" b="1" dirty="0">
              <a:solidFill>
                <a:srgbClr val="222222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36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T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SIS-1</a:t>
            </a:r>
            <a:endParaRPr lang="en-BE" sz="3600" b="1" dirty="0">
              <a:solidFill>
                <a:schemeClr val="accent5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936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C74927-0D70-8A09-89B7-67F42CA4D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Harmonization Solar irradiance</a:t>
            </a:r>
            <a:endParaRPr lang="en-BE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899894C1-2B2B-C324-A4A2-4793E8C069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558" y="1567858"/>
            <a:ext cx="9697077" cy="4128459"/>
          </a:xfrm>
        </p:spPr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Integrated solar irradiance for VGT-1 &amp; VGT-2 </a:t>
            </a:r>
            <a:endParaRPr lang="en-B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A3E5354-1915-5F6E-89AE-EFCB0B940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4" y="2014655"/>
            <a:ext cx="7309968" cy="1951135"/>
          </a:xfrm>
          <a:prstGeom prst="rect">
            <a:avLst/>
          </a:prstGeom>
        </p:spPr>
      </p:pic>
      <p:sp>
        <p:nvSpPr>
          <p:cNvPr id="3" name="Subtitle 1">
            <a:extLst>
              <a:ext uri="{FF2B5EF4-FFF2-40B4-BE49-F238E27FC236}">
                <a16:creationId xmlns:a16="http://schemas.microsoft.com/office/drawing/2014/main" id="{ED5D165C-3F67-2366-2E24-936AF4C94906}"/>
              </a:ext>
            </a:extLst>
          </p:cNvPr>
          <p:cNvSpPr txBox="1">
            <a:spLocks/>
          </p:cNvSpPr>
          <p:nvPr/>
        </p:nvSpPr>
        <p:spPr>
          <a:xfrm>
            <a:off x="1073268" y="3603841"/>
            <a:ext cx="9752881" cy="58255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latin typeface="Calibri" panose="020F0502020204030204" pitchFamily="34" charset="0"/>
                <a:ea typeface="Times New Roman" panose="02020603050405020304" pitchFamily="18" charset="0"/>
              </a:rPr>
              <a:t>Integrated solar irradiance for PROBA-V</a:t>
            </a:r>
            <a:endParaRPr lang="en-B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520647-7B4B-922F-1A27-57463F553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68" y="4319748"/>
            <a:ext cx="8889838" cy="19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0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6C2000-4C26-73F8-E633-368B3B3E8C15}"/>
                  </a:ext>
                </a:extLst>
              </p:cNvPr>
              <p:cNvSpPr txBox="1"/>
              <p:nvPr/>
            </p:nvSpPr>
            <p:spPr>
              <a:xfrm>
                <a:off x="5419725" y="1758970"/>
                <a:ext cx="6096000" cy="38779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826135" indent="-285750" algn="just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Only TOA reflectance </a:t>
                </a:r>
                <a14:m>
                  <m:oMath xmlns:m="http://schemas.openxmlformats.org/officeDocument/2006/math">
                    <m:r>
                      <a:rPr lang="en-GB" sz="180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(</m:t>
                    </m:r>
                    <m:sSub>
                      <m:sSubPr>
                        <m:ctrlPr>
                          <a:rPr lang="en-BE" sz="1800" i="1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1800" i="1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𝜌</m:t>
                        </m:r>
                      </m:e>
                      <m:sub>
                        <m:r>
                          <a:rPr lang="en-GB" sz="1800" i="1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𝑇𝑂𝐴</m:t>
                        </m:r>
                      </m:sub>
                    </m:sSub>
                    <m:d>
                      <m:dPr>
                        <m:ctrlPr>
                          <a:rPr lang="en-BE" sz="1800" i="1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1800" i="1">
                            <a:solidFill>
                              <a:srgbClr val="222222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Calibri" panose="020F0502020204030204" pitchFamily="34" charset="0"/>
                          </a:rPr>
                          <m:t>𝑘</m:t>
                        </m:r>
                      </m:e>
                    </m:d>
                    <m:r>
                      <a:rPr lang="en-GB" sz="1800">
                        <a:solidFill>
                          <a:srgbClr val="222222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libri" panose="020F0502020204030204" pitchFamily="34" charset="0"/>
                      </a:rPr>
                      <m:t>)</m:t>
                    </m:r>
                  </m:oMath>
                </a14:m>
                <a:r>
                  <a:rPr lang="en-GB" sz="180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 data are delivered to the user community.</a:t>
                </a:r>
                <a:endParaRPr lang="en-BE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826135" indent="-285750" algn="just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Given this equation, with all other values remaining the same, a change in the solar irradiance will result in a corresponding change in the TOA reflectance.</a:t>
                </a:r>
              </a:p>
              <a:p>
                <a:pPr marL="826135" indent="-285750" algn="just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 sz="1800" b="1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Therefore, any change in the solar irradiance should be matched by a similar change in the absolute calibration</a:t>
                </a:r>
                <a:r>
                  <a:rPr lang="en-GB" sz="1800" dirty="0">
                    <a:solidFill>
                      <a:srgbClr val="FF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. </a:t>
                </a:r>
              </a:p>
              <a:p>
                <a:pPr marL="826135" indent="-285750" algn="just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GB" sz="1800" dirty="0">
                    <a:solidFill>
                      <a:srgbClr val="222222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</a:rPr>
                  <a:t>By updating the solar irradiance, the absolute calibration coefficient and the TOA radiance is affected, but the final TOA reflectance remains unchanged.</a:t>
                </a:r>
                <a:endParaRPr lang="en-BE" sz="1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46C2000-4C26-73F8-E633-368B3B3E8C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725" y="1758970"/>
                <a:ext cx="6096000" cy="3877985"/>
              </a:xfrm>
              <a:prstGeom prst="rect">
                <a:avLst/>
              </a:prstGeom>
              <a:blipFill>
                <a:blip r:embed="rId2"/>
                <a:stretch>
                  <a:fillRect t="-943" r="-900" b="-1572"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D6D66DF-A8E6-43CD-4543-0B7E7A72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99" y="2482795"/>
            <a:ext cx="5009776" cy="172402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1AE057-E7B7-53BB-CC51-63BBE3352F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8" name="Subtitle 1">
            <a:extLst>
              <a:ext uri="{FF2B5EF4-FFF2-40B4-BE49-F238E27FC236}">
                <a16:creationId xmlns:a16="http://schemas.microsoft.com/office/drawing/2014/main" id="{66B5F93C-9CA2-4753-732C-56EB30866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13" y="-12700"/>
            <a:ext cx="10758487" cy="1447800"/>
          </a:xfrm>
        </p:spPr>
        <p:txBody>
          <a:bodyPr/>
          <a:lstStyle/>
          <a:p>
            <a:r>
              <a:rPr lang="en-US" dirty="0"/>
              <a:t>Harmonization Solar irradiance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350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04A9D-2DF3-9538-2477-697CDA02D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376" y="1533135"/>
            <a:ext cx="8290606" cy="4312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45752-AAC0-2B65-8E97-9B0F217ADC89}"/>
              </a:ext>
            </a:extLst>
          </p:cNvPr>
          <p:cNvSpPr txBox="1"/>
          <p:nvPr/>
        </p:nvSpPr>
        <p:spPr>
          <a:xfrm>
            <a:off x="6892636" y="5594372"/>
            <a:ext cx="117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 at all important</a:t>
            </a:r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2170B-6AEB-7D37-D63F-22F41715120B}"/>
              </a:ext>
            </a:extLst>
          </p:cNvPr>
          <p:cNvSpPr txBox="1"/>
          <p:nvPr/>
        </p:nvSpPr>
        <p:spPr>
          <a:xfrm>
            <a:off x="9756305" y="5594371"/>
            <a:ext cx="1170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Absolutely required</a:t>
            </a:r>
            <a:endParaRPr lang="en-B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84BC183-5935-60C5-6731-19656480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FDR4VGT: Pixel level -u</a:t>
            </a:r>
            <a:r>
              <a:rPr lang="en-IT" dirty="0"/>
              <a:t>ncertainty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2262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33D93-220F-0250-F26E-80A7215F1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FDR4VGT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6502B-92CA-BDAD-0771-A00EB2C9B9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100" y="1796820"/>
            <a:ext cx="10384465" cy="4128459"/>
          </a:xfrm>
        </p:spPr>
        <p:txBody>
          <a:bodyPr>
            <a:normAutofit fontScale="92500" lnSpcReduction="10000"/>
          </a:bodyPr>
          <a:lstStyle/>
          <a:p>
            <a:pPr marL="380990" indent="-380990"/>
            <a:r>
              <a:rPr lang="en-GB" dirty="0"/>
              <a:t>Ensuring long-term data </a:t>
            </a:r>
            <a:r>
              <a:rPr lang="en-GB" b="1" dirty="0"/>
              <a:t>preservation</a:t>
            </a:r>
            <a:r>
              <a:rPr lang="en-GB" dirty="0"/>
              <a:t> and </a:t>
            </a:r>
            <a:r>
              <a:rPr lang="en-GB" b="1" dirty="0"/>
              <a:t>valorisation</a:t>
            </a:r>
            <a:r>
              <a:rPr lang="en-GB" dirty="0"/>
              <a:t> of SPOT-VGT1, SPOT-VGT-2 and PROBA-V data archives;</a:t>
            </a:r>
          </a:p>
          <a:p>
            <a:pPr marL="380990" indent="-380990"/>
            <a:r>
              <a:rPr lang="en-GB" dirty="0"/>
              <a:t>Improving </a:t>
            </a:r>
            <a:r>
              <a:rPr lang="en-GB" b="1" dirty="0"/>
              <a:t>consistency</a:t>
            </a:r>
            <a:r>
              <a:rPr lang="en-GB" dirty="0"/>
              <a:t>, by fully characterising the radiometric, geometric and spectral differences across sensors;</a:t>
            </a:r>
          </a:p>
          <a:p>
            <a:pPr marL="380990" indent="-380990"/>
            <a:r>
              <a:rPr lang="en-GB" dirty="0"/>
              <a:t>Enhancing </a:t>
            </a:r>
            <a:r>
              <a:rPr lang="en-GB" b="1" dirty="0"/>
              <a:t>harmonisation</a:t>
            </a:r>
            <a:r>
              <a:rPr lang="en-GB" dirty="0"/>
              <a:t> and </a:t>
            </a:r>
            <a:r>
              <a:rPr lang="en-GB" b="1" dirty="0"/>
              <a:t>temporal</a:t>
            </a:r>
            <a:r>
              <a:rPr lang="en-GB" dirty="0"/>
              <a:t> </a:t>
            </a:r>
            <a:r>
              <a:rPr lang="en-GB" b="1" dirty="0"/>
              <a:t>stability</a:t>
            </a:r>
            <a:r>
              <a:rPr lang="en-GB" dirty="0"/>
              <a:t> by quantifying and correcting inter-sensors biases and sensor-induced spurious drifts;</a:t>
            </a:r>
          </a:p>
          <a:p>
            <a:pPr marL="380990" indent="-380990"/>
            <a:r>
              <a:rPr lang="en-GB" dirty="0"/>
              <a:t>Providing </a:t>
            </a:r>
            <a:r>
              <a:rPr lang="en-GB" b="1" dirty="0"/>
              <a:t>uncertainty estimates </a:t>
            </a:r>
            <a:r>
              <a:rPr lang="en-GB" dirty="0"/>
              <a:t>at pixel level, ensuring </a:t>
            </a:r>
            <a:r>
              <a:rPr lang="en-GB" b="1" dirty="0"/>
              <a:t>traceability</a:t>
            </a:r>
            <a:r>
              <a:rPr lang="en-GB" dirty="0"/>
              <a:t> along the full processing chain, starting from raw data;</a:t>
            </a:r>
          </a:p>
          <a:p>
            <a:pPr marL="380990" indent="-380990"/>
            <a:r>
              <a:rPr lang="en-GB" dirty="0"/>
              <a:t>Generating a temporally stable and </a:t>
            </a:r>
            <a:r>
              <a:rPr lang="en-GB" b="1" dirty="0"/>
              <a:t>harmonised data record </a:t>
            </a:r>
            <a:r>
              <a:rPr lang="en-GB" dirty="0"/>
              <a:t>of reflectances at </a:t>
            </a:r>
            <a:r>
              <a:rPr lang="en-GB" b="1" dirty="0"/>
              <a:t>TOA</a:t>
            </a:r>
            <a:r>
              <a:rPr lang="en-GB" dirty="0"/>
              <a:t> and </a:t>
            </a:r>
            <a:r>
              <a:rPr lang="en-GB" b="1" dirty="0"/>
              <a:t>TOC</a:t>
            </a:r>
            <a:r>
              <a:rPr lang="en-GB" dirty="0"/>
              <a:t> level to be used as input for climate studies.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71021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58978-A233-8ECF-C63C-5234F66DD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FDR4VGT: Pixel level -u</a:t>
            </a:r>
            <a:r>
              <a:rPr lang="en-IT" dirty="0"/>
              <a:t>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47286-9148-5604-284C-CB6BDCC278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5839" y="1733796"/>
            <a:ext cx="11332516" cy="4128459"/>
          </a:xfrm>
        </p:spPr>
        <p:txBody>
          <a:bodyPr/>
          <a:lstStyle/>
          <a:p>
            <a:pPr marL="380990" indent="-380990"/>
            <a:r>
              <a:rPr lang="en-US" b="1" dirty="0"/>
              <a:t>FDR4VGT Requirement</a:t>
            </a:r>
            <a:r>
              <a:rPr lang="en-GB" dirty="0"/>
              <a:t> : </a:t>
            </a:r>
            <a:r>
              <a:rPr lang="en-US" dirty="0"/>
              <a:t>Providing uncertainty estimates at pixel level, ensuring traceability along the full processing chain, starting from raw data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AC915-AF87-621E-A122-1B6751AF8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3356" y="3798025"/>
            <a:ext cx="1747544" cy="4781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E0AD4F-C4F4-E97A-B516-21006B6ACBCD}"/>
              </a:ext>
            </a:extLst>
          </p:cNvPr>
          <p:cNvSpPr txBox="1"/>
          <p:nvPr/>
        </p:nvSpPr>
        <p:spPr>
          <a:xfrm>
            <a:off x="3635116" y="5978876"/>
            <a:ext cx="2271132" cy="287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1219170" hangingPunct="0"/>
            <a:r>
              <a:rPr lang="en-IT" sz="1067" i="1" dirty="0">
                <a:solidFill>
                  <a:srgbClr val="003249"/>
                </a:solidFill>
                <a:latin typeface="Arial"/>
                <a:ea typeface="Arial"/>
                <a:cs typeface="Arial"/>
                <a:sym typeface="Arial"/>
              </a:rPr>
              <a:t>Mittaz et al. 2019</a:t>
            </a:r>
          </a:p>
        </p:txBody>
      </p:sp>
      <p:pic>
        <p:nvPicPr>
          <p:cNvPr id="11" name="Content Placeholder 5" descr="Table&#10;&#10;Description automatically generated">
            <a:extLst>
              <a:ext uri="{FF2B5EF4-FFF2-40B4-BE49-F238E27FC236}">
                <a16:creationId xmlns:a16="http://schemas.microsoft.com/office/drawing/2014/main" id="{D5BB5140-0EEF-5AD2-4608-903594AF0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76653" y="2828257"/>
            <a:ext cx="3784401" cy="325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8DB1F9-9B09-5BF1-4E6F-ABBAE5600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440" y="2963470"/>
            <a:ext cx="5825213" cy="2468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615E88-8991-F0EF-ECED-6EFE48376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728" y="5198838"/>
            <a:ext cx="1078929" cy="583683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99973695-0155-A1A5-E149-AADD629240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981" y="4457096"/>
            <a:ext cx="1282425" cy="7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818DF-8829-F83C-3322-416FEA67E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Model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015EA-FBAD-45EB-6EFC-32DB924483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9C7FB-DA28-51C9-E878-B5BA10FF4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6" y="1647832"/>
            <a:ext cx="12144364" cy="4630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D541E-9A20-F223-8F85-419EFA19B4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15"/>
          <a:stretch/>
        </p:blipFill>
        <p:spPr>
          <a:xfrm>
            <a:off x="652939" y="4536320"/>
            <a:ext cx="3649071" cy="699247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128AAE15-2171-3E73-574F-A4E3BE3206E5}"/>
              </a:ext>
            </a:extLst>
          </p:cNvPr>
          <p:cNvSpPr txBox="1"/>
          <p:nvPr/>
        </p:nvSpPr>
        <p:spPr>
          <a:xfrm>
            <a:off x="5923280" y="1080084"/>
            <a:ext cx="581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PROBA-V </a:t>
            </a:r>
            <a:r>
              <a:rPr lang="fr-FR" sz="2400" b="1" dirty="0" err="1"/>
              <a:t>uncertainty</a:t>
            </a:r>
            <a:r>
              <a:rPr lang="fr-FR" sz="2400" b="1" dirty="0"/>
              <a:t> </a:t>
            </a:r>
            <a:r>
              <a:rPr lang="fr-FR" sz="2400" b="1" dirty="0" err="1"/>
              <a:t>diagram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8360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C0987-5011-FBD2-80C6-5A730606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FDR4VGT: Pixel level-u</a:t>
            </a:r>
            <a:r>
              <a:rPr lang="en-IT" dirty="0"/>
              <a:t>ncertainty</a:t>
            </a:r>
            <a:endParaRPr lang="en-BE" dirty="0"/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51711C80-F539-3E8F-B405-10F2FFB4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13" y="2225494"/>
            <a:ext cx="4494458" cy="3505234"/>
          </a:xfrm>
          <a:prstGeom prst="rect">
            <a:avLst/>
          </a:prstGeom>
        </p:spPr>
      </p:pic>
      <p:pic>
        <p:nvPicPr>
          <p:cNvPr id="9" name="Picture 8" descr="A close-up of a map&#10;&#10;AI-generated content may be incorrect.">
            <a:extLst>
              <a:ext uri="{FF2B5EF4-FFF2-40B4-BE49-F238E27FC236}">
                <a16:creationId xmlns:a16="http://schemas.microsoft.com/office/drawing/2014/main" id="{9F5286C3-3276-40A0-DA01-DB1540982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48" y="2238665"/>
            <a:ext cx="4380952" cy="3492063"/>
          </a:xfrm>
          <a:prstGeom prst="rect">
            <a:avLst/>
          </a:prstGeom>
        </p:spPr>
      </p:pic>
      <p:sp>
        <p:nvSpPr>
          <p:cNvPr id="12" name="ZoneTexte 18">
            <a:extLst>
              <a:ext uri="{FF2B5EF4-FFF2-40B4-BE49-F238E27FC236}">
                <a16:creationId xmlns:a16="http://schemas.microsoft.com/office/drawing/2014/main" id="{89150FBF-8D52-2D21-3C97-FB934D9BFCFC}"/>
              </a:ext>
            </a:extLst>
          </p:cNvPr>
          <p:cNvSpPr txBox="1"/>
          <p:nvPr/>
        </p:nvSpPr>
        <p:spPr>
          <a:xfrm>
            <a:off x="4988871" y="1702274"/>
            <a:ext cx="5972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TOA </a:t>
            </a:r>
            <a:r>
              <a:rPr lang="fr-FR" sz="2800" dirty="0" err="1"/>
              <a:t>reflectance</a:t>
            </a:r>
            <a:r>
              <a:rPr lang="fr-FR" sz="2800" dirty="0"/>
              <a:t> relative </a:t>
            </a:r>
            <a:r>
              <a:rPr lang="fr-FR" sz="2800" dirty="0" err="1"/>
              <a:t>uncertainty</a:t>
            </a:r>
            <a:r>
              <a:rPr lang="fr-FR" sz="2800" dirty="0"/>
              <a:t> (%)</a:t>
            </a:r>
          </a:p>
        </p:txBody>
      </p:sp>
      <p:sp>
        <p:nvSpPr>
          <p:cNvPr id="13" name="ZoneTexte 18">
            <a:extLst>
              <a:ext uri="{FF2B5EF4-FFF2-40B4-BE49-F238E27FC236}">
                <a16:creationId xmlns:a16="http://schemas.microsoft.com/office/drawing/2014/main" id="{0CCCE5D5-B0C1-AAC3-43BC-AA16AAA0DB86}"/>
              </a:ext>
            </a:extLst>
          </p:cNvPr>
          <p:cNvSpPr txBox="1"/>
          <p:nvPr/>
        </p:nvSpPr>
        <p:spPr>
          <a:xfrm>
            <a:off x="1281719" y="1702274"/>
            <a:ext cx="2495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TOA </a:t>
            </a:r>
            <a:r>
              <a:rPr lang="fr-FR" sz="2800" dirty="0" err="1"/>
              <a:t>reflectance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9881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6BB9-7564-9CBE-D0B5-AB16EEFB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FDR4VGT: Pixel level -u</a:t>
            </a:r>
            <a:r>
              <a:rPr lang="en-IT" dirty="0"/>
              <a:t>ncertainty</a:t>
            </a:r>
            <a:endParaRPr lang="en-BE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CDE4B68-D792-08E5-5022-0318343E0640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06388" y="1555047"/>
            <a:ext cx="10361612" cy="40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1" fontAlgn="base">
              <a:spcAft>
                <a:spcPct val="0"/>
              </a:spcAft>
              <a:buClrTx/>
              <a:buSzTx/>
              <a:tabLst/>
            </a:pPr>
            <a:endParaRPr lang="en-BE" altLang="en-BE" sz="2800" dirty="0"/>
          </a:p>
          <a:p>
            <a:pPr marR="0" lvl="1" fontAlgn="base">
              <a:spcAft>
                <a:spcPts val="600"/>
              </a:spcAft>
              <a:buClrTx/>
              <a:buSzTx/>
              <a:tabLst/>
            </a:pPr>
            <a:r>
              <a:rPr lang="en-BE" altLang="en-BE" sz="2800" dirty="0"/>
              <a:t>The resulting uncertainty products benefit from the recent standardization efforts of the data format of these 3 sensors.</a:t>
            </a:r>
          </a:p>
          <a:p>
            <a:pPr marR="0" lvl="1" fontAlgn="base">
              <a:spcAft>
                <a:spcPts val="600"/>
              </a:spcAft>
              <a:buClrTx/>
              <a:buSzTx/>
              <a:tabLst/>
            </a:pPr>
            <a:r>
              <a:rPr lang="en-BE" altLang="en-BE" sz="2800" dirty="0"/>
              <a:t>Alongside the uncertainty products, Digital Effect Tables (</a:t>
            </a:r>
            <a:r>
              <a:rPr lang="en-BE" altLang="en-BE" sz="2800" dirty="0" err="1"/>
              <a:t>DETs</a:t>
            </a:r>
            <a:r>
              <a:rPr lang="en-BE" altLang="en-BE" sz="2800" dirty="0"/>
              <a:t>) are provided, describing the magnitude different sources of uncertainty.</a:t>
            </a:r>
          </a:p>
          <a:p>
            <a:pPr marR="0" lvl="1" fontAlgn="base">
              <a:spcAft>
                <a:spcPts val="600"/>
              </a:spcAft>
              <a:buClrTx/>
              <a:buSzTx/>
              <a:tabLst/>
            </a:pPr>
            <a:r>
              <a:rPr lang="en-BE" altLang="en-BE" sz="2800" dirty="0"/>
              <a:t>Uncertainty information is provided in 3 distinct components: random, structured and systematic. 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BE" altLang="en-BE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7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9D06E-ED25-CB0F-2D49-6B0D5487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harmonization 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6C3A5-F64E-A7D2-B34C-AD7F7051AB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0930" y="1796820"/>
            <a:ext cx="10717306" cy="4128459"/>
          </a:xfrm>
        </p:spPr>
        <p:txBody>
          <a:bodyPr>
            <a:normAutofit/>
          </a:bodyPr>
          <a:lstStyle/>
          <a:p>
            <a:r>
              <a:rPr lang="en-US" b="1" dirty="0"/>
              <a:t>DEM </a:t>
            </a:r>
            <a:r>
              <a:rPr lang="en-US" b="1" dirty="0" err="1"/>
              <a:t>Harmonisation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Use of Copernicus DEM for both missions</a:t>
            </a:r>
          </a:p>
          <a:p>
            <a:r>
              <a:rPr lang="en-US" b="1" dirty="0"/>
              <a:t>Common Database of Ground Control Points (GCPs)</a:t>
            </a:r>
          </a:p>
          <a:p>
            <a:pPr lvl="1"/>
            <a:r>
              <a:rPr lang="en-US" dirty="0"/>
              <a:t>Use of Sentinel 2 Global Cloud free Imagery</a:t>
            </a:r>
          </a:p>
          <a:p>
            <a:r>
              <a:rPr lang="en-US" b="1" dirty="0" err="1"/>
              <a:t>Harmonisation</a:t>
            </a:r>
            <a:r>
              <a:rPr lang="en-US" b="1" dirty="0"/>
              <a:t> of the geometric Calibration parameters (ICPs) files</a:t>
            </a:r>
          </a:p>
          <a:p>
            <a:pPr lvl="1"/>
            <a:r>
              <a:rPr lang="en-US" dirty="0"/>
              <a:t>Use the same format and correction parameters</a:t>
            </a:r>
          </a:p>
          <a:p>
            <a:r>
              <a:rPr lang="en-US" b="1" dirty="0"/>
              <a:t>Geometric Calibration </a:t>
            </a:r>
            <a:r>
              <a:rPr lang="en-US" b="1" dirty="0" err="1"/>
              <a:t>harmonisation</a:t>
            </a:r>
            <a:endParaRPr lang="en-US" b="1" dirty="0"/>
          </a:p>
          <a:p>
            <a:pPr lvl="1"/>
            <a:r>
              <a:rPr lang="en-US" dirty="0"/>
              <a:t>Use of common geometric calibration approach based  on bundle adjustment</a:t>
            </a:r>
            <a:endParaRPr lang="en-BE" dirty="0"/>
          </a:p>
          <a:p>
            <a:pPr lvl="1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5353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658011-8CB3-5A73-D72A-4292D83B1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25" y="40262"/>
            <a:ext cx="7219958" cy="681773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0FE8A759-0616-0197-E773-824CBCA70CF6}"/>
              </a:ext>
            </a:extLst>
          </p:cNvPr>
          <p:cNvSpPr/>
          <p:nvPr/>
        </p:nvSpPr>
        <p:spPr>
          <a:xfrm>
            <a:off x="5322573" y="4342327"/>
            <a:ext cx="2687392" cy="25156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en-BE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D2E53C-0A0C-3B2B-B098-8286101B9E11}"/>
              </a:ext>
            </a:extLst>
          </p:cNvPr>
          <p:cNvSpPr txBox="1"/>
          <p:nvPr/>
        </p:nvSpPr>
        <p:spPr>
          <a:xfrm>
            <a:off x="35858" y="1223682"/>
            <a:ext cx="3680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>
                <a:solidFill>
                  <a:schemeClr val="accent1"/>
                </a:solidFill>
              </a:rPr>
              <a:t>Segment </a:t>
            </a:r>
            <a:r>
              <a:rPr lang="it-IT" b="1">
                <a:solidFill>
                  <a:schemeClr val="accent1"/>
                </a:solidFill>
              </a:rPr>
              <a:t>V119990408196</a:t>
            </a:r>
          </a:p>
          <a:p>
            <a:pPr algn="l">
              <a:spcBef>
                <a:spcPts val="600"/>
              </a:spcBef>
            </a:pPr>
            <a:endParaRPr lang="it-IT" b="1">
              <a:solidFill>
                <a:schemeClr val="accent1"/>
              </a:solidFill>
            </a:endParaRPr>
          </a:p>
          <a:p>
            <a:pPr algn="l">
              <a:spcBef>
                <a:spcPts val="600"/>
              </a:spcBef>
            </a:pPr>
            <a:r>
              <a:rPr lang="it-IT" b="1">
                <a:solidFill>
                  <a:schemeClr val="accent1"/>
                </a:solidFill>
              </a:rPr>
              <a:t>Geometric shift in the C3 SPOT-VGT</a:t>
            </a:r>
            <a:endParaRPr lang="en-BE" b="1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98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E121D11-AE87-0B33-52DF-EDFE1EA5B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425" y="0"/>
            <a:ext cx="724957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54E47D-ED72-EF22-9C22-34672AC4CF94}"/>
              </a:ext>
            </a:extLst>
          </p:cNvPr>
          <p:cNvSpPr txBox="1"/>
          <p:nvPr/>
        </p:nvSpPr>
        <p:spPr>
          <a:xfrm>
            <a:off x="313765" y="1770529"/>
            <a:ext cx="409529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>
                <a:solidFill>
                  <a:schemeClr val="accent1"/>
                </a:solidFill>
              </a:rPr>
              <a:t>Segment </a:t>
            </a:r>
            <a:r>
              <a:rPr lang="it-IT" b="1">
                <a:solidFill>
                  <a:schemeClr val="accent1"/>
                </a:solidFill>
              </a:rPr>
              <a:t>V119990408196</a:t>
            </a:r>
          </a:p>
          <a:p>
            <a:pPr algn="l">
              <a:spcBef>
                <a:spcPts val="600"/>
              </a:spcBef>
            </a:pPr>
            <a:endParaRPr lang="it-IT" b="1">
              <a:solidFill>
                <a:schemeClr val="accent1"/>
              </a:solidFill>
            </a:endParaRPr>
          </a:p>
          <a:p>
            <a:pPr algn="l">
              <a:spcBef>
                <a:spcPts val="600"/>
              </a:spcBef>
            </a:pPr>
            <a:r>
              <a:rPr lang="it-IT" b="1">
                <a:solidFill>
                  <a:schemeClr val="accent1"/>
                </a:solidFill>
              </a:rPr>
              <a:t>Geometric shift  removed using the new geoemtric calibration</a:t>
            </a:r>
            <a:endParaRPr lang="en-BE" b="1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223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80814" y="1790700"/>
            <a:ext cx="11230372" cy="4148138"/>
          </a:xfrm>
        </p:spPr>
        <p:txBody>
          <a:bodyPr>
            <a:normAutofit fontScale="85000" lnSpcReduction="20000"/>
          </a:bodyPr>
          <a:lstStyle/>
          <a:p>
            <a:pPr marL="380990" indent="-3809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/>
              <a:t>Phase 1 (2024-26) : Algorithm development </a:t>
            </a:r>
          </a:p>
          <a:p>
            <a:pPr marL="533372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BE" dirty="0"/>
              <a:t>✅ </a:t>
            </a:r>
            <a:r>
              <a:rPr lang="nl-BE" sz="3000" dirty="0" err="1"/>
              <a:t>Radiometric</a:t>
            </a:r>
            <a:r>
              <a:rPr lang="nl-BE" sz="3000" dirty="0"/>
              <a:t> </a:t>
            </a:r>
            <a:r>
              <a:rPr lang="nl-BE" sz="3000" dirty="0" err="1"/>
              <a:t>Harmonization</a:t>
            </a:r>
            <a:r>
              <a:rPr lang="nl-BE" sz="3000" dirty="0"/>
              <a:t>: </a:t>
            </a:r>
            <a:r>
              <a:rPr lang="nl-BE" sz="3000" dirty="0" err="1"/>
              <a:t>Inter</a:t>
            </a:r>
            <a:r>
              <a:rPr lang="nl-BE" sz="3000" dirty="0"/>
              <a:t>-sensor </a:t>
            </a:r>
            <a:r>
              <a:rPr lang="nl-BE" sz="3000" dirty="0" err="1"/>
              <a:t>biases</a:t>
            </a:r>
            <a:r>
              <a:rPr lang="nl-BE" sz="3000" dirty="0"/>
              <a:t> </a:t>
            </a:r>
            <a:r>
              <a:rPr lang="nl-BE" sz="3000" dirty="0" err="1"/>
              <a:t>quantified</a:t>
            </a:r>
            <a:r>
              <a:rPr lang="nl-BE" sz="3000" dirty="0"/>
              <a:t> </a:t>
            </a:r>
            <a:br>
              <a:rPr lang="nl-BE" dirty="0"/>
            </a:br>
            <a:r>
              <a:rPr lang="en-BE" dirty="0"/>
              <a:t>✅ </a:t>
            </a:r>
            <a:r>
              <a:rPr lang="nl-BE" sz="3000" dirty="0" err="1"/>
              <a:t>Geometric</a:t>
            </a:r>
            <a:r>
              <a:rPr lang="nl-BE" sz="3000" dirty="0"/>
              <a:t> </a:t>
            </a:r>
            <a:r>
              <a:rPr lang="nl-BE" sz="3000" dirty="0" err="1"/>
              <a:t>Harmonization</a:t>
            </a:r>
            <a:br>
              <a:rPr lang="nl-BE" dirty="0"/>
            </a:br>
            <a:r>
              <a:rPr lang="en-BE" dirty="0"/>
              <a:t>✅ </a:t>
            </a:r>
            <a:r>
              <a:rPr lang="nl-BE" sz="3100" dirty="0"/>
              <a:t>L1 pixel-level </a:t>
            </a:r>
            <a:r>
              <a:rPr lang="nl-BE" sz="3100" dirty="0" err="1"/>
              <a:t>Uncertainty</a:t>
            </a:r>
            <a:r>
              <a:rPr lang="nl-BE" sz="3100" dirty="0"/>
              <a:t> </a:t>
            </a:r>
            <a:br>
              <a:rPr lang="nl-BE" dirty="0"/>
            </a:br>
            <a:r>
              <a:rPr lang="en-BE" dirty="0"/>
              <a:t>🔄 </a:t>
            </a:r>
            <a:r>
              <a:rPr lang="nl-BE" sz="3000" dirty="0"/>
              <a:t>Consistent Cloud </a:t>
            </a:r>
            <a:r>
              <a:rPr lang="nl-BE" sz="3000" dirty="0" err="1"/>
              <a:t>Masking</a:t>
            </a:r>
            <a:r>
              <a:rPr lang="nl-BE" sz="3000" dirty="0"/>
              <a:t> (University of Valencia)</a:t>
            </a:r>
            <a:br>
              <a:rPr lang="nl-BE" dirty="0"/>
            </a:br>
            <a:r>
              <a:rPr lang="en-BE" dirty="0"/>
              <a:t>🔄 </a:t>
            </a:r>
            <a:r>
              <a:rPr lang="en-US" sz="3100" dirty="0"/>
              <a:t>Consistence A/C and </a:t>
            </a:r>
            <a:r>
              <a:rPr lang="nl-BE" sz="3100" dirty="0" err="1"/>
              <a:t>Uncertainty</a:t>
            </a:r>
            <a:r>
              <a:rPr lang="nl-BE" sz="3100" dirty="0"/>
              <a:t> </a:t>
            </a:r>
            <a:r>
              <a:rPr lang="nl-BE" sz="3100" dirty="0" err="1"/>
              <a:t>Propagation</a:t>
            </a:r>
            <a:r>
              <a:rPr lang="nl-BE" sz="3100" dirty="0"/>
              <a:t> </a:t>
            </a:r>
            <a:r>
              <a:rPr lang="nl-BE" sz="3100" dirty="0" err="1"/>
              <a:t>to</a:t>
            </a:r>
            <a:r>
              <a:rPr lang="nl-BE" sz="3100" dirty="0"/>
              <a:t> L2 (</a:t>
            </a:r>
            <a:r>
              <a:rPr lang="nl-BE" sz="3100" dirty="0" err="1"/>
              <a:t>Hygeos</a:t>
            </a:r>
            <a:r>
              <a:rPr lang="nl-BE" sz="3100" dirty="0"/>
              <a:t>)</a:t>
            </a:r>
            <a:endParaRPr lang="en-US" sz="3100" dirty="0"/>
          </a:p>
          <a:p>
            <a:pPr marL="380990" indent="-38099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000" b="1" dirty="0"/>
              <a:t>Phase 2 (2026-28): Integration and reprocessing 20+ years archive.</a:t>
            </a:r>
          </a:p>
          <a:p>
            <a:pPr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391D-57FA-3063-37F0-BE060E0A8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SPOT-VGT Calibration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F547E7-A584-1C72-BF17-8177892CA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152" y="1794208"/>
            <a:ext cx="9697077" cy="4128459"/>
          </a:xfrm>
        </p:spPr>
        <p:txBody>
          <a:bodyPr/>
          <a:lstStyle/>
          <a:p>
            <a:r>
              <a:rPr lang="fr-FR" dirty="0"/>
              <a:t>Image </a:t>
            </a:r>
            <a:r>
              <a:rPr lang="fr-FR" dirty="0" err="1"/>
              <a:t>Quality</a:t>
            </a:r>
            <a:r>
              <a:rPr lang="fr-FR" dirty="0"/>
              <a:t> Centre (QIV) at CNES</a:t>
            </a:r>
          </a:p>
          <a:p>
            <a:r>
              <a:rPr lang="fr-FR" dirty="0" err="1"/>
              <a:t>Processing</a:t>
            </a:r>
            <a:r>
              <a:rPr lang="fr-FR" dirty="0"/>
              <a:t>, </a:t>
            </a:r>
            <a:r>
              <a:rPr lang="fr-FR" dirty="0" err="1"/>
              <a:t>Archiving</a:t>
            </a:r>
            <a:r>
              <a:rPr lang="fr-FR" dirty="0"/>
              <a:t> &amp; Distribution at VITO</a:t>
            </a:r>
            <a:endParaRPr lang="en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DF4BB1-57EE-916B-1610-70D3DA75C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8025" y="95741"/>
            <a:ext cx="5047558" cy="33709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9487E-6EED-CA47-150E-F9608D411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053" y="5229218"/>
            <a:ext cx="5416972" cy="1632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4366C4-7E62-E7DF-945D-0168B78C5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5" y="3117756"/>
            <a:ext cx="5722829" cy="3164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897D0-374F-6416-6B8E-EAA532B67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044" y="3295643"/>
            <a:ext cx="2362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C13B9-AA5C-4F90-B6F2-9D6AA217E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95" y="-12591"/>
            <a:ext cx="10957443" cy="1447099"/>
          </a:xfrm>
        </p:spPr>
        <p:txBody>
          <a:bodyPr/>
          <a:lstStyle/>
          <a:p>
            <a:r>
              <a:rPr lang="en-US" dirty="0"/>
              <a:t>PROBA-V Calibration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F6E572-2F94-4F6C-9A97-FA3144D65C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7565" y="1400070"/>
            <a:ext cx="10957443" cy="4128459"/>
          </a:xfrm>
        </p:spPr>
        <p:txBody>
          <a:bodyPr/>
          <a:lstStyle/>
          <a:p>
            <a:r>
              <a:rPr lang="en-US" dirty="0"/>
              <a:t>Imaging Quality Center (IQC) at </a:t>
            </a:r>
            <a:r>
              <a:rPr lang="en-US" b="1" dirty="0"/>
              <a:t>VITO </a:t>
            </a:r>
          </a:p>
          <a:p>
            <a:r>
              <a:rPr lang="en-US" dirty="0"/>
              <a:t>IQC is in charge of the assessment of the PROBA-V performance, the analysis of the image quality, and calibration after launch.</a:t>
            </a:r>
            <a:endParaRPr lang="en-B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D254D-7E36-46EC-866F-6C32ACC0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359" y="3201653"/>
            <a:ext cx="3833309" cy="304589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B3E27F-19FD-4B16-AD87-1EA09E464A1D}"/>
              </a:ext>
            </a:extLst>
          </p:cNvPr>
          <p:cNvSpPr/>
          <p:nvPr/>
        </p:nvSpPr>
        <p:spPr>
          <a:xfrm>
            <a:off x="191047" y="3508123"/>
            <a:ext cx="2139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34A3DC"/>
              </a:buClr>
              <a:defRPr/>
            </a:pPr>
            <a:r>
              <a:rPr lang="nl-BE" b="1" kern="0" dirty="0">
                <a:solidFill>
                  <a:srgbClr val="00B0F0"/>
                </a:solidFill>
              </a:rPr>
              <a:t>OSCAR</a:t>
            </a:r>
            <a:r>
              <a:rPr lang="nl-BE" kern="0" dirty="0"/>
              <a:t>* (Optical </a:t>
            </a:r>
            <a:r>
              <a:rPr lang="en-BE" kern="0" dirty="0"/>
              <a:t>Sensor Calibration with simulated Radiances</a:t>
            </a:r>
            <a:r>
              <a:rPr lang="nl-BE" kern="0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EF13E4-5514-45E6-8D28-35BB334BBC69}"/>
              </a:ext>
            </a:extLst>
          </p:cNvPr>
          <p:cNvSpPr/>
          <p:nvPr/>
        </p:nvSpPr>
        <p:spPr>
          <a:xfrm>
            <a:off x="7440318" y="5491379"/>
            <a:ext cx="407807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1600" dirty="0"/>
              <a:t>*Sterckx </a:t>
            </a:r>
            <a:r>
              <a:rPr lang="en-GB" sz="1600" i="1" dirty="0"/>
              <a:t>et al. </a:t>
            </a:r>
            <a:r>
              <a:rPr lang="en-GB" sz="1600" dirty="0"/>
              <a:t>IJRS, 2014; Sterckx </a:t>
            </a:r>
            <a:r>
              <a:rPr lang="en-GB" sz="1600" i="1" dirty="0"/>
              <a:t>et al. </a:t>
            </a:r>
            <a:r>
              <a:rPr lang="en-GB" sz="1600" dirty="0"/>
              <a:t>, TGARS, 2013; </a:t>
            </a:r>
            <a:r>
              <a:rPr lang="en-GB" sz="1600" dirty="0" err="1"/>
              <a:t>Govaerts</a:t>
            </a:r>
            <a:r>
              <a:rPr lang="en-GB" sz="1600" dirty="0"/>
              <a:t> </a:t>
            </a:r>
            <a:r>
              <a:rPr lang="en-GB" sz="1600" i="1" dirty="0"/>
              <a:t>et al</a:t>
            </a:r>
            <a:r>
              <a:rPr lang="en-GB" sz="1600" dirty="0"/>
              <a:t>., RSL, 2013; Sterckx et al., RS, 2016 </a:t>
            </a:r>
            <a:endParaRPr lang="nl-BE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D1C4CE-7C9F-4C1F-B7E3-3BE49BEC72F4}"/>
              </a:ext>
            </a:extLst>
          </p:cNvPr>
          <p:cNvSpPr/>
          <p:nvPr/>
        </p:nvSpPr>
        <p:spPr>
          <a:xfrm>
            <a:off x="2831737" y="2822935"/>
            <a:ext cx="2524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Radriometric</a:t>
            </a:r>
            <a:r>
              <a:rPr lang="en-US" b="1" dirty="0">
                <a:solidFill>
                  <a:schemeClr val="accent6"/>
                </a:solidFill>
              </a:rPr>
              <a:t> Calibration</a:t>
            </a:r>
            <a:endParaRPr lang="en-BE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EDC09-44FA-5B63-8F13-924764EBA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286" y="3201653"/>
            <a:ext cx="3407959" cy="1950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B32580-A00E-123F-B660-03A02F110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64" y="148861"/>
            <a:ext cx="332870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56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45BC-EC0E-802B-6FE4-AE21E12E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974" y="0"/>
            <a:ext cx="10758904" cy="1447099"/>
          </a:xfrm>
        </p:spPr>
        <p:txBody>
          <a:bodyPr/>
          <a:lstStyle/>
          <a:p>
            <a:r>
              <a:rPr lang="en-US" dirty="0"/>
              <a:t>FDR4VGT : Radiometric </a:t>
            </a:r>
            <a:r>
              <a:rPr lang="en-US" dirty="0" err="1"/>
              <a:t>harmonisation</a:t>
            </a:r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65BC5-B79D-D9B2-C867-18251979EB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0804" y="1904926"/>
            <a:ext cx="11334282" cy="4128459"/>
          </a:xfrm>
        </p:spPr>
        <p:txBody>
          <a:bodyPr>
            <a:normAutofit/>
          </a:bodyPr>
          <a:lstStyle/>
          <a:p>
            <a:r>
              <a:rPr lang="en-US" b="1" dirty="0"/>
              <a:t>Objective</a:t>
            </a:r>
            <a:r>
              <a:rPr lang="en-US" dirty="0"/>
              <a:t>: Secure radiometric consistency between VGT-1, VGT-2 and PROBA-V for the generation of higher level thematic data record. </a:t>
            </a:r>
          </a:p>
          <a:p>
            <a:r>
              <a:rPr lang="en-US" b="1" dirty="0" err="1"/>
              <a:t>Harmonisation</a:t>
            </a:r>
            <a:r>
              <a:rPr lang="en-US" dirty="0"/>
              <a:t>: All the calibrations of the sensors have been made consistent with (a) </a:t>
            </a:r>
            <a:r>
              <a:rPr lang="en-US" b="1" dirty="0"/>
              <a:t>reference</a:t>
            </a:r>
            <a:r>
              <a:rPr lang="en-US" dirty="0"/>
              <a:t> dataset(s) which can be </a:t>
            </a:r>
            <a:r>
              <a:rPr lang="en-US" b="1" dirty="0"/>
              <a:t>traced back to known (SI-traceable) reference sources</a:t>
            </a:r>
            <a:r>
              <a:rPr lang="en-US" dirty="0"/>
              <a:t>. </a:t>
            </a:r>
          </a:p>
          <a:p>
            <a:r>
              <a:rPr lang="en-US" dirty="0"/>
              <a:t>Each sensor is calibrated to the reference, maintaining its features such that the calibration radiances represent the unique nature of each sensor. Following FIDUCEO, we apply </a:t>
            </a:r>
            <a:r>
              <a:rPr lang="en-US" dirty="0" err="1"/>
              <a:t>Harmonisation</a:t>
            </a:r>
            <a:r>
              <a:rPr lang="en-US" dirty="0"/>
              <a:t>.  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0241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E45BC-EC0E-802B-6FE4-AE21E12E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Rayference Radiometric Calibration Reference (RRCR)</a:t>
            </a:r>
            <a:endParaRPr lang="en-B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9E367-644F-9BDC-BB6F-302E82C6A2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71274-3127-6EBA-5945-D407E8B50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74"/>
          <a:stretch/>
        </p:blipFill>
        <p:spPr>
          <a:xfrm>
            <a:off x="883614" y="1543515"/>
            <a:ext cx="10424772" cy="463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2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12708-32DC-1683-899F-4A4E12A8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Rayference Radiometric Calibration Reference (RRCR)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73591F-2A84-0904-BB5A-A801822627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580" y="1831199"/>
            <a:ext cx="6391129" cy="4128459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RPV model for surface BRF at 1 nm spectral resolution;</a:t>
            </a:r>
          </a:p>
          <a:p>
            <a:r>
              <a:rPr lang="en-GB" dirty="0"/>
              <a:t>CAMS data for the atmospheric profile;</a:t>
            </a:r>
          </a:p>
          <a:p>
            <a:r>
              <a:rPr lang="en-GB" dirty="0"/>
              <a:t>CAMS data for aerosol optical thickness;</a:t>
            </a:r>
          </a:p>
          <a:p>
            <a:r>
              <a:rPr lang="en-GB" dirty="0"/>
              <a:t>Aerosol model based on various sources of information;</a:t>
            </a:r>
          </a:p>
          <a:p>
            <a:r>
              <a:rPr lang="en-GB" dirty="0"/>
              <a:t>Aerosol exponential profile;</a:t>
            </a:r>
          </a:p>
          <a:p>
            <a:r>
              <a:rPr lang="en-GB" dirty="0"/>
              <a:t>Spherical Earth;</a:t>
            </a:r>
          </a:p>
          <a:p>
            <a:r>
              <a:rPr lang="en-GB" dirty="0"/>
              <a:t>TOA simulation performed with </a:t>
            </a:r>
            <a:r>
              <a:rPr lang="en-GB" b="1" dirty="0"/>
              <a:t>Eradiate</a:t>
            </a:r>
            <a:r>
              <a:rPr lang="en-GB" dirty="0"/>
              <a:t> at 1 nm spectral resolution;</a:t>
            </a:r>
          </a:p>
          <a:p>
            <a:r>
              <a:rPr lang="en-GB" dirty="0"/>
              <a:t>Illumination and viewing geometries from the simulated observation.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D88E6-760A-3B5E-C2F0-F57063C5465C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04/02/2025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6A85-C603-2A15-0F06-538C227D2B0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FDR4VGT MTR - Rayference, Brussels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AFA9FA-0B90-05A6-9884-F2A45BBC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36" y="746250"/>
            <a:ext cx="4627419" cy="55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graphs with different colored lines&#10;&#10;AI-generated content may be incorrect.">
            <a:extLst>
              <a:ext uri="{FF2B5EF4-FFF2-40B4-BE49-F238E27FC236}">
                <a16:creationId xmlns:a16="http://schemas.microsoft.com/office/drawing/2014/main" id="{0367EC22-75F7-D63A-63C6-CFA9F1B1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82295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F11385-8A22-F6F8-28A6-347E251FD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FCA3E-4D4E-E596-7D95-20576C08EE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040EE-BDF4-8EAD-FC7D-C13A3A4EA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803" y="2456960"/>
            <a:ext cx="1949142" cy="194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0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516417A74A6643BEF8E1B5D597D9A6" ma:contentTypeVersion="14" ma:contentTypeDescription="Create a new document." ma:contentTypeScope="" ma:versionID="49a1becc9b13515b00733f7c25ff3a93">
  <xsd:schema xmlns:xsd="http://www.w3.org/2001/XMLSchema" xmlns:xs="http://www.w3.org/2001/XMLSchema" xmlns:p="http://schemas.microsoft.com/office/2006/metadata/properties" xmlns:ns2="b55490bc-f863-47a5-9845-db6f770cabde" xmlns:ns3="2aa7e2d6-3fc4-4f67-a7d4-588a56cd094e" targetNamespace="http://schemas.microsoft.com/office/2006/metadata/properties" ma:root="true" ma:fieldsID="b0d2421a2ef9b3c77f578ba82c129384" ns2:_="" ns3:_="">
    <xsd:import namespace="b55490bc-f863-47a5-9845-db6f770cabde"/>
    <xsd:import namespace="2aa7e2d6-3fc4-4f67-a7d4-588a56cd094e"/>
    <xsd:element name="properties">
      <xsd:complexType>
        <xsd:sequence>
          <xsd:element name="documentManagement">
            <xsd:complexType>
              <xsd:all>
                <xsd:element ref="ns2:VITODocumentType" minOccurs="0"/>
                <xsd:element ref="ns2:VITOTeam" minOccurs="0"/>
                <xsd:element ref="ns2:VITOOpportunity" minOccurs="0"/>
                <xsd:element ref="ns2:VITOProject" minOccurs="0"/>
                <xsd:element ref="ns2:VITOContactCompany" minOccurs="0"/>
                <xsd:element ref="ns2:VITOUnit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490bc-f863-47a5-9845-db6f770cabde" elementFormDefault="qualified">
    <xsd:import namespace="http://schemas.microsoft.com/office/2006/documentManagement/types"/>
    <xsd:import namespace="http://schemas.microsoft.com/office/infopath/2007/PartnerControls"/>
    <xsd:element name="VITODocumentType" ma:index="8" nillable="true" ma:displayName="Document Type" ma:default="" ma:internalName="VITODocumentType">
      <xsd:simpleType>
        <xsd:union memberTypes="dms:Text">
          <xsd:simpleType>
            <xsd:restriction base="dms:Choice"/>
          </xsd:simpleType>
        </xsd:union>
      </xsd:simpleType>
    </xsd:element>
    <xsd:element name="VITOTeam" ma:index="9" nillable="true" ma:displayName="Team" ma:default="Contractadministratie" ma:internalName="VITOTeam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VITOOpportunity" ma:index="10" nillable="true" ma:displayName="Opportunity" ma:default="" ma:internalName="VITOOpportunity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VITOProject" ma:index="11" nillable="true" ma:displayName="Project" ma:default="" ma:internalName="VITOProjec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VITOContactCompany" ma:index="12" nillable="true" ma:displayName="Contact Company" ma:default="" ma:internalName="VITOContactCompany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VITOUnit" ma:index="13" nillable="true" ma:displayName="Unit" ma:default="" ma:internalName="VITOUnit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/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TaxCatchAll" ma:index="20" nillable="true" ma:displayName="Taxonomy Catch All Column" ma:hidden="true" ma:list="{89083f91-61db-40df-a030-544614877d99}" ma:internalName="TaxCatchAll" ma:showField="CatchAllData" ma:web="b55490bc-f863-47a5-9845-db6f770cab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a7e2d6-3fc4-4f67-a7d4-588a56cd09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c20e29d-4d9b-411e-9260-307e9281c9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4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ITOTeam xmlns="b55490bc-f863-47a5-9845-db6f770cabde">
      <Value>Contractadministratie</Value>
    </VITOTeam>
    <VITODocumentType xmlns="b55490bc-f863-47a5-9845-db6f770cabde" xsi:nil="true"/>
    <VITOOpportunity xmlns="b55490bc-f863-47a5-9845-db6f770cabde" xsi:nil="true"/>
    <VITOProject xmlns="b55490bc-f863-47a5-9845-db6f770cabde" xsi:nil="true"/>
    <VITOUnit xmlns="b55490bc-f863-47a5-9845-db6f770cabde" xsi:nil="true"/>
    <VITOContactCompany xmlns="b55490bc-f863-47a5-9845-db6f770cabde" xsi:nil="true"/>
    <TaxCatchAll xmlns="b55490bc-f863-47a5-9845-db6f770cabde" xsi:nil="true"/>
    <lcf76f155ced4ddcb4097134ff3c332f xmlns="2aa7e2d6-3fc4-4f67-a7d4-588a56cd094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BD898D-5F66-42F2-A77D-7D78AF945A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278ED4-1E2F-4E99-8B30-F95CDE952965}">
  <ds:schemaRefs>
    <ds:schemaRef ds:uri="2aa7e2d6-3fc4-4f67-a7d4-588a56cd094e"/>
    <ds:schemaRef ds:uri="b55490bc-f863-47a5-9845-db6f770cab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6014E4A-811C-45E5-945B-135D646BE5EF}">
  <ds:schemaRefs>
    <ds:schemaRef ds:uri="2aa7e2d6-3fc4-4f67-a7d4-588a56cd094e"/>
    <ds:schemaRef ds:uri="b55490bc-f863-47a5-9845-db6f770cabd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2436</TotalTime>
  <Words>940</Words>
  <Application>Microsoft Office PowerPoint</Application>
  <PresentationFormat>Widescreen</PresentationFormat>
  <Paragraphs>136</Paragraphs>
  <Slides>37</Slides>
  <Notes>8</Notes>
  <HiddenSlides>8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PowerPoint Presentation</vt:lpstr>
      <vt:lpstr>SPOT-VGT1, VGT-2, PROBA-V time series Bridging the gap to S-3 for Land applications</vt:lpstr>
      <vt:lpstr>FDR4VGT Objectives</vt:lpstr>
      <vt:lpstr>SPOT-VGT Calibration</vt:lpstr>
      <vt:lpstr>PROBA-V Calibration</vt:lpstr>
      <vt:lpstr>FDR4VGT : Radiometric harmonisation</vt:lpstr>
      <vt:lpstr>Rayference Radiometric Calibration Reference (RRCR)</vt:lpstr>
      <vt:lpstr>Rayference Radiometric Calibration Reference (RRCR)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“remaining” trend 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Harmonization Solar irradiance</vt:lpstr>
      <vt:lpstr>Harmonization Solar irradiance</vt:lpstr>
      <vt:lpstr>Harmonization Solar irradiance</vt:lpstr>
      <vt:lpstr>FDR4VGT: Pixel level -uncertainty</vt:lpstr>
      <vt:lpstr>FDR4VGT: Pixel level -uncertainty</vt:lpstr>
      <vt:lpstr>Uncertainty Model</vt:lpstr>
      <vt:lpstr>FDR4VGT: Pixel level-uncertainty</vt:lpstr>
      <vt:lpstr>FDR4VGT: Pixel level -uncertainty</vt:lpstr>
      <vt:lpstr>Geometric harmonization </vt:lpstr>
      <vt:lpstr>PowerPoint Presentation</vt:lpstr>
      <vt:lpstr>PowerPoint Presentation</vt:lpstr>
      <vt:lpstr>Conclusion and 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</dc:title>
  <dc:creator>Sindy Sterckx</dc:creator>
  <cp:lastModifiedBy>Sindy Sterckx</cp:lastModifiedBy>
  <cp:revision>6</cp:revision>
  <dcterms:created xsi:type="dcterms:W3CDTF">2024-02-23T12:59:04Z</dcterms:created>
  <dcterms:modified xsi:type="dcterms:W3CDTF">2025-03-24T16:31:15Z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0x0101001C516417A74A6643BEF8E1B5D597D9A6</vt:lpwstr>
  </property>
  <property fmtid="{D5CDD505-2E9C-101B-9397-08002B2CF9AE}" pid="3" name="MediaServiceImageTags">
    <vt:lpwstr/>
  </property>
</Properties>
</file>