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4"/>
    <p:sldMasterId id="2147483811" r:id="rId5"/>
  </p:sldMasterIdLst>
  <p:notesMasterIdLst>
    <p:notesMasterId r:id="rId17"/>
  </p:notesMasterIdLst>
  <p:sldIdLst>
    <p:sldId id="256" r:id="rId6"/>
    <p:sldId id="257" r:id="rId7"/>
    <p:sldId id="258" r:id="rId8"/>
    <p:sldId id="262" r:id="rId9"/>
    <p:sldId id="259" r:id="rId10"/>
    <p:sldId id="261" r:id="rId11"/>
    <p:sldId id="265" r:id="rId12"/>
    <p:sldId id="266" r:id="rId13"/>
    <p:sldId id="263" r:id="rId14"/>
    <p:sldId id="267" r:id="rId15"/>
    <p:sldId id="260" r:id="rId1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000000"/>
    <a:srgbClr val="FF7C80"/>
    <a:srgbClr val="D9C08F"/>
    <a:srgbClr val="4F81BD"/>
    <a:srgbClr val="21FF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A1FDA6-3882-46C2-8CCC-CF63EC1BF56D}" v="268" dt="2025-03-14T10:14:08.215"/>
    <p1510:client id="{FF8E4090-E940-4588-BC6D-D17C421997F3}" v="284" dt="2025-03-14T03:38:39.630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030" autoAdjust="0"/>
  </p:normalViewPr>
  <p:slideViewPr>
    <p:cSldViewPr>
      <p:cViewPr varScale="1">
        <p:scale>
          <a:sx n="89" d="100"/>
          <a:sy n="89" d="100"/>
        </p:scale>
        <p:origin x="14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小屋松 進" userId="924c2c4c-314a-44c2-aa05-902dd0c0b60d" providerId="ADAL" clId="{1CA1FDA6-3882-46C2-8CCC-CF63EC1BF56D}"/>
    <pc:docChg chg="undo custSel mod addSld modSld">
      <pc:chgData name="小屋松 進" userId="924c2c4c-314a-44c2-aa05-902dd0c0b60d" providerId="ADAL" clId="{1CA1FDA6-3882-46C2-8CCC-CF63EC1BF56D}" dt="2025-03-14T10:14:08.215" v="1189"/>
      <pc:docMkLst>
        <pc:docMk/>
      </pc:docMkLst>
      <pc:sldChg chg="modSp mod">
        <pc:chgData name="小屋松 進" userId="924c2c4c-314a-44c2-aa05-902dd0c0b60d" providerId="ADAL" clId="{1CA1FDA6-3882-46C2-8CCC-CF63EC1BF56D}" dt="2025-03-14T04:46:27.419" v="39" actId="1038"/>
        <pc:sldMkLst>
          <pc:docMk/>
          <pc:sldMk cId="2252466933" sldId="256"/>
        </pc:sldMkLst>
        <pc:picChg chg="mod">
          <ac:chgData name="小屋松 進" userId="924c2c4c-314a-44c2-aa05-902dd0c0b60d" providerId="ADAL" clId="{1CA1FDA6-3882-46C2-8CCC-CF63EC1BF56D}" dt="2025-03-14T04:46:27.419" v="39" actId="1038"/>
          <ac:picMkLst>
            <pc:docMk/>
            <pc:sldMk cId="2252466933" sldId="256"/>
            <ac:picMk id="16" creationId="{7F3E1AE1-99CD-4582-5ADA-37D01F13A7EC}"/>
          </ac:picMkLst>
        </pc:picChg>
      </pc:sldChg>
      <pc:sldChg chg="addSp delSp modSp mod modNotesTx">
        <pc:chgData name="小屋松 進" userId="924c2c4c-314a-44c2-aa05-902dd0c0b60d" providerId="ADAL" clId="{1CA1FDA6-3882-46C2-8CCC-CF63EC1BF56D}" dt="2025-03-14T06:47:38.033" v="952" actId="20577"/>
        <pc:sldMkLst>
          <pc:docMk/>
          <pc:sldMk cId="4070375284" sldId="257"/>
        </pc:sldMkLst>
        <pc:spChg chg="mod">
          <ac:chgData name="小屋松 進" userId="924c2c4c-314a-44c2-aa05-902dd0c0b60d" providerId="ADAL" clId="{1CA1FDA6-3882-46C2-8CCC-CF63EC1BF56D}" dt="2025-03-14T06:47:38.033" v="952" actId="20577"/>
          <ac:spMkLst>
            <pc:docMk/>
            <pc:sldMk cId="4070375284" sldId="257"/>
            <ac:spMk id="3" creationId="{92F25B08-A32D-E0C4-A364-072D51734C64}"/>
          </ac:spMkLst>
        </pc:spChg>
        <pc:spChg chg="add del mod">
          <ac:chgData name="小屋松 進" userId="924c2c4c-314a-44c2-aa05-902dd0c0b60d" providerId="ADAL" clId="{1CA1FDA6-3882-46C2-8CCC-CF63EC1BF56D}" dt="2025-03-14T05:21:22.546" v="559" actId="478"/>
          <ac:spMkLst>
            <pc:docMk/>
            <pc:sldMk cId="4070375284" sldId="257"/>
            <ac:spMk id="8" creationId="{13C1BB72-7635-D581-6A71-97244C8AF833}"/>
          </ac:spMkLst>
        </pc:spChg>
      </pc:sldChg>
      <pc:sldChg chg="modSp mod">
        <pc:chgData name="小屋松 進" userId="924c2c4c-314a-44c2-aa05-902dd0c0b60d" providerId="ADAL" clId="{1CA1FDA6-3882-46C2-8CCC-CF63EC1BF56D}" dt="2025-03-14T04:33:24.376" v="28" actId="20577"/>
        <pc:sldMkLst>
          <pc:docMk/>
          <pc:sldMk cId="3205723557" sldId="259"/>
        </pc:sldMkLst>
        <pc:spChg chg="mod">
          <ac:chgData name="小屋松 進" userId="924c2c4c-314a-44c2-aa05-902dd0c0b60d" providerId="ADAL" clId="{1CA1FDA6-3882-46C2-8CCC-CF63EC1BF56D}" dt="2025-03-14T04:33:24.376" v="28" actId="20577"/>
          <ac:spMkLst>
            <pc:docMk/>
            <pc:sldMk cId="3205723557" sldId="259"/>
            <ac:spMk id="3" creationId="{F370BFCB-AD77-288A-5D8A-168C3F339849}"/>
          </ac:spMkLst>
        </pc:spChg>
      </pc:sldChg>
      <pc:sldChg chg="modSp mod">
        <pc:chgData name="小屋松 進" userId="924c2c4c-314a-44c2-aa05-902dd0c0b60d" providerId="ADAL" clId="{1CA1FDA6-3882-46C2-8CCC-CF63EC1BF56D}" dt="2025-03-14T06:53:54.531" v="966" actId="20577"/>
        <pc:sldMkLst>
          <pc:docMk/>
          <pc:sldMk cId="2188007403" sldId="260"/>
        </pc:sldMkLst>
        <pc:spChg chg="mod">
          <ac:chgData name="小屋松 進" userId="924c2c4c-314a-44c2-aa05-902dd0c0b60d" providerId="ADAL" clId="{1CA1FDA6-3882-46C2-8CCC-CF63EC1BF56D}" dt="2025-03-14T06:53:54.531" v="966" actId="20577"/>
          <ac:spMkLst>
            <pc:docMk/>
            <pc:sldMk cId="2188007403" sldId="260"/>
            <ac:spMk id="3" creationId="{92D01E83-40B7-9424-EF65-290A9AC48387}"/>
          </ac:spMkLst>
        </pc:spChg>
      </pc:sldChg>
      <pc:sldChg chg="addSp delSp modSp mod">
        <pc:chgData name="小屋松 進" userId="924c2c4c-314a-44c2-aa05-902dd0c0b60d" providerId="ADAL" clId="{1CA1FDA6-3882-46C2-8CCC-CF63EC1BF56D}" dt="2025-03-14T06:48:48.313" v="954" actId="20577"/>
        <pc:sldMkLst>
          <pc:docMk/>
          <pc:sldMk cId="2595901894" sldId="261"/>
        </pc:sldMkLst>
        <pc:spChg chg="mod">
          <ac:chgData name="小屋松 進" userId="924c2c4c-314a-44c2-aa05-902dd0c0b60d" providerId="ADAL" clId="{1CA1FDA6-3882-46C2-8CCC-CF63EC1BF56D}" dt="2025-03-14T06:48:48.313" v="954" actId="20577"/>
          <ac:spMkLst>
            <pc:docMk/>
            <pc:sldMk cId="2595901894" sldId="261"/>
            <ac:spMk id="3" creationId="{322A7FAC-315E-26E1-C8E4-433630F0A8C8}"/>
          </ac:spMkLst>
        </pc:spChg>
        <pc:spChg chg="mod">
          <ac:chgData name="小屋松 進" userId="924c2c4c-314a-44c2-aa05-902dd0c0b60d" providerId="ADAL" clId="{1CA1FDA6-3882-46C2-8CCC-CF63EC1BF56D}" dt="2025-03-14T05:08:42.308" v="485" actId="1038"/>
          <ac:spMkLst>
            <pc:docMk/>
            <pc:sldMk cId="2595901894" sldId="261"/>
            <ac:spMk id="13" creationId="{A17082DE-0276-80CF-58EB-0ABF035A8151}"/>
          </ac:spMkLst>
        </pc:spChg>
        <pc:spChg chg="mod">
          <ac:chgData name="小屋松 進" userId="924c2c4c-314a-44c2-aa05-902dd0c0b60d" providerId="ADAL" clId="{1CA1FDA6-3882-46C2-8CCC-CF63EC1BF56D}" dt="2025-03-14T05:10:28.401" v="533" actId="1037"/>
          <ac:spMkLst>
            <pc:docMk/>
            <pc:sldMk cId="2595901894" sldId="261"/>
            <ac:spMk id="15" creationId="{92B38E7C-ABC8-1791-DECD-FD37F31A1CA4}"/>
          </ac:spMkLst>
        </pc:spChg>
        <pc:spChg chg="mod">
          <ac:chgData name="小屋松 進" userId="924c2c4c-314a-44c2-aa05-902dd0c0b60d" providerId="ADAL" clId="{1CA1FDA6-3882-46C2-8CCC-CF63EC1BF56D}" dt="2025-03-14T05:08:20.650" v="469" actId="1038"/>
          <ac:spMkLst>
            <pc:docMk/>
            <pc:sldMk cId="2595901894" sldId="261"/>
            <ac:spMk id="17" creationId="{FCC6959A-4ECD-DC57-FAF7-915A03D8A1BB}"/>
          </ac:spMkLst>
        </pc:spChg>
        <pc:spChg chg="mod">
          <ac:chgData name="小屋松 進" userId="924c2c4c-314a-44c2-aa05-902dd0c0b60d" providerId="ADAL" clId="{1CA1FDA6-3882-46C2-8CCC-CF63EC1BF56D}" dt="2025-03-14T05:08:33.832" v="477" actId="1038"/>
          <ac:spMkLst>
            <pc:docMk/>
            <pc:sldMk cId="2595901894" sldId="261"/>
            <ac:spMk id="22" creationId="{EAF5F65A-FBDE-15F7-55DC-7E0D1E29C8BA}"/>
          </ac:spMkLst>
        </pc:spChg>
        <pc:spChg chg="mod">
          <ac:chgData name="小屋松 進" userId="924c2c4c-314a-44c2-aa05-902dd0c0b60d" providerId="ADAL" clId="{1CA1FDA6-3882-46C2-8CCC-CF63EC1BF56D}" dt="2025-03-14T05:08:38.098" v="479" actId="1038"/>
          <ac:spMkLst>
            <pc:docMk/>
            <pc:sldMk cId="2595901894" sldId="261"/>
            <ac:spMk id="23" creationId="{B3946BD9-D5BB-FB67-629F-41C90ED36F91}"/>
          </ac:spMkLst>
        </pc:spChg>
        <pc:spChg chg="del mod">
          <ac:chgData name="小屋松 進" userId="924c2c4c-314a-44c2-aa05-902dd0c0b60d" providerId="ADAL" clId="{1CA1FDA6-3882-46C2-8CCC-CF63EC1BF56D}" dt="2025-03-14T05:06:45.818" v="436" actId="478"/>
          <ac:spMkLst>
            <pc:docMk/>
            <pc:sldMk cId="2595901894" sldId="261"/>
            <ac:spMk id="25" creationId="{D9B2AC43-7D6A-1BE7-7654-2B98477379EC}"/>
          </ac:spMkLst>
        </pc:spChg>
        <pc:grpChg chg="add mod">
          <ac:chgData name="小屋松 進" userId="924c2c4c-314a-44c2-aa05-902dd0c0b60d" providerId="ADAL" clId="{1CA1FDA6-3882-46C2-8CCC-CF63EC1BF56D}" dt="2025-03-14T05:10:40.667" v="534" actId="164"/>
          <ac:grpSpMkLst>
            <pc:docMk/>
            <pc:sldMk cId="2595901894" sldId="261"/>
            <ac:grpSpMk id="7" creationId="{1FE10600-9B95-DB86-C981-9BC0C8E0FA6C}"/>
          </ac:grpSpMkLst>
        </pc:grpChg>
        <pc:picChg chg="add mod">
          <ac:chgData name="小屋松 進" userId="924c2c4c-314a-44c2-aa05-902dd0c0b60d" providerId="ADAL" clId="{1CA1FDA6-3882-46C2-8CCC-CF63EC1BF56D}" dt="2025-03-14T05:14:47.986" v="550" actId="1037"/>
          <ac:picMkLst>
            <pc:docMk/>
            <pc:sldMk cId="2595901894" sldId="261"/>
            <ac:picMk id="9" creationId="{3EFE9753-9BDD-3D19-7654-8F503B244421}"/>
          </ac:picMkLst>
        </pc:picChg>
        <pc:picChg chg="mod">
          <ac:chgData name="小屋松 進" userId="924c2c4c-314a-44c2-aa05-902dd0c0b60d" providerId="ADAL" clId="{1CA1FDA6-3882-46C2-8CCC-CF63EC1BF56D}" dt="2025-03-14T05:10:40.667" v="534" actId="164"/>
          <ac:picMkLst>
            <pc:docMk/>
            <pc:sldMk cId="2595901894" sldId="261"/>
            <ac:picMk id="10" creationId="{84769D67-58A8-3A57-880F-79A061AD816C}"/>
          </ac:picMkLst>
        </pc:picChg>
        <pc:picChg chg="mod">
          <ac:chgData name="小屋松 進" userId="924c2c4c-314a-44c2-aa05-902dd0c0b60d" providerId="ADAL" clId="{1CA1FDA6-3882-46C2-8CCC-CF63EC1BF56D}" dt="2025-03-14T05:10:40.667" v="534" actId="164"/>
          <ac:picMkLst>
            <pc:docMk/>
            <pc:sldMk cId="2595901894" sldId="261"/>
            <ac:picMk id="11" creationId="{C228F8CA-52AA-08C0-C33D-4B7A18B39065}"/>
          </ac:picMkLst>
        </pc:picChg>
        <pc:picChg chg="mod">
          <ac:chgData name="小屋松 進" userId="924c2c4c-314a-44c2-aa05-902dd0c0b60d" providerId="ADAL" clId="{1CA1FDA6-3882-46C2-8CCC-CF63EC1BF56D}" dt="2025-03-14T05:10:40.667" v="534" actId="164"/>
          <ac:picMkLst>
            <pc:docMk/>
            <pc:sldMk cId="2595901894" sldId="261"/>
            <ac:picMk id="12" creationId="{BE8FF285-9FAB-EBD6-4F5C-64271073D1AD}"/>
          </ac:picMkLst>
        </pc:picChg>
        <pc:picChg chg="mod">
          <ac:chgData name="小屋松 進" userId="924c2c4c-314a-44c2-aa05-902dd0c0b60d" providerId="ADAL" clId="{1CA1FDA6-3882-46C2-8CCC-CF63EC1BF56D}" dt="2025-03-14T05:10:40.667" v="534" actId="164"/>
          <ac:picMkLst>
            <pc:docMk/>
            <pc:sldMk cId="2595901894" sldId="261"/>
            <ac:picMk id="16" creationId="{55A38CF6-413E-60B1-1938-940818F36B80}"/>
          </ac:picMkLst>
        </pc:picChg>
        <pc:picChg chg="mod">
          <ac:chgData name="小屋松 進" userId="924c2c4c-314a-44c2-aa05-902dd0c0b60d" providerId="ADAL" clId="{1CA1FDA6-3882-46C2-8CCC-CF63EC1BF56D}" dt="2025-03-14T05:10:40.667" v="534" actId="164"/>
          <ac:picMkLst>
            <pc:docMk/>
            <pc:sldMk cId="2595901894" sldId="261"/>
            <ac:picMk id="18" creationId="{873409F4-EF09-D2A3-2D01-7748A4C2CEC8}"/>
          </ac:picMkLst>
        </pc:picChg>
        <pc:picChg chg="mod">
          <ac:chgData name="小屋松 進" userId="924c2c4c-314a-44c2-aa05-902dd0c0b60d" providerId="ADAL" clId="{1CA1FDA6-3882-46C2-8CCC-CF63EC1BF56D}" dt="2025-03-14T05:10:40.667" v="534" actId="164"/>
          <ac:picMkLst>
            <pc:docMk/>
            <pc:sldMk cId="2595901894" sldId="261"/>
            <ac:picMk id="27" creationId="{17BA1450-F526-3BC8-F177-8CBE1DBFA7AA}"/>
          </ac:picMkLst>
        </pc:picChg>
      </pc:sldChg>
      <pc:sldChg chg="addSp delSp modSp mod">
        <pc:chgData name="小屋松 進" userId="924c2c4c-314a-44c2-aa05-902dd0c0b60d" providerId="ADAL" clId="{1CA1FDA6-3882-46C2-8CCC-CF63EC1BF56D}" dt="2025-03-14T10:14:01.350" v="1187" actId="20577"/>
        <pc:sldMkLst>
          <pc:docMk/>
          <pc:sldMk cId="3744440583" sldId="263"/>
        </pc:sldMkLst>
        <pc:spChg chg="mod">
          <ac:chgData name="小屋松 進" userId="924c2c4c-314a-44c2-aa05-902dd0c0b60d" providerId="ADAL" clId="{1CA1FDA6-3882-46C2-8CCC-CF63EC1BF56D}" dt="2025-03-14T10:12:14.061" v="1126" actId="20577"/>
          <ac:spMkLst>
            <pc:docMk/>
            <pc:sldMk cId="3744440583" sldId="263"/>
            <ac:spMk id="2" creationId="{200A63C9-70EE-F053-3E7E-5B4E21038A86}"/>
          </ac:spMkLst>
        </pc:spChg>
        <pc:spChg chg="del">
          <ac:chgData name="小屋松 進" userId="924c2c4c-314a-44c2-aa05-902dd0c0b60d" providerId="ADAL" clId="{1CA1FDA6-3882-46C2-8CCC-CF63EC1BF56D}" dt="2025-03-14T10:07:44.243" v="970"/>
          <ac:spMkLst>
            <pc:docMk/>
            <pc:sldMk cId="3744440583" sldId="263"/>
            <ac:spMk id="3" creationId="{0ABF3951-1ED1-D960-6FBC-2B39BDDBCF01}"/>
          </ac:spMkLst>
        </pc:spChg>
        <pc:spChg chg="add del mod">
          <ac:chgData name="小屋松 進" userId="924c2c4c-314a-44c2-aa05-902dd0c0b60d" providerId="ADAL" clId="{1CA1FDA6-3882-46C2-8CCC-CF63EC1BF56D}" dt="2025-03-14T10:09:20.581" v="977"/>
          <ac:spMkLst>
            <pc:docMk/>
            <pc:sldMk cId="3744440583" sldId="263"/>
            <ac:spMk id="11" creationId="{4F96F7C9-4FF1-B999-F111-F2981EFC32C9}"/>
          </ac:spMkLst>
        </pc:spChg>
        <pc:spChg chg="del">
          <ac:chgData name="小屋松 進" userId="924c2c4c-314a-44c2-aa05-902dd0c0b60d" providerId="ADAL" clId="{1CA1FDA6-3882-46C2-8CCC-CF63EC1BF56D}" dt="2025-03-14T10:06:26.471" v="969" actId="478"/>
          <ac:spMkLst>
            <pc:docMk/>
            <pc:sldMk cId="3744440583" sldId="263"/>
            <ac:spMk id="13" creationId="{F6B279B1-F41C-01ED-F7C9-9616D22EF5B5}"/>
          </ac:spMkLst>
        </pc:spChg>
        <pc:spChg chg="add del mod">
          <ac:chgData name="小屋松 進" userId="924c2c4c-314a-44c2-aa05-902dd0c0b60d" providerId="ADAL" clId="{1CA1FDA6-3882-46C2-8CCC-CF63EC1BF56D}" dt="2025-03-14T10:10:38.256" v="989" actId="478"/>
          <ac:spMkLst>
            <pc:docMk/>
            <pc:sldMk cId="3744440583" sldId="263"/>
            <ac:spMk id="16" creationId="{87FF416A-C620-63CE-94C1-42A98116A6A2}"/>
          </ac:spMkLst>
        </pc:spChg>
        <pc:spChg chg="add mod">
          <ac:chgData name="小屋松 進" userId="924c2c4c-314a-44c2-aa05-902dd0c0b60d" providerId="ADAL" clId="{1CA1FDA6-3882-46C2-8CCC-CF63EC1BF56D}" dt="2025-03-14T10:14:01.350" v="1187" actId="20577"/>
          <ac:spMkLst>
            <pc:docMk/>
            <pc:sldMk cId="3744440583" sldId="263"/>
            <ac:spMk id="17" creationId="{FDA34A6D-C678-C27A-2012-B644AF1498D0}"/>
          </ac:spMkLst>
        </pc:spChg>
        <pc:picChg chg="del">
          <ac:chgData name="小屋松 進" userId="924c2c4c-314a-44c2-aa05-902dd0c0b60d" providerId="ADAL" clId="{1CA1FDA6-3882-46C2-8CCC-CF63EC1BF56D}" dt="2025-03-14T10:06:24.137" v="968" actId="478"/>
          <ac:picMkLst>
            <pc:docMk/>
            <pc:sldMk cId="3744440583" sldId="263"/>
            <ac:picMk id="8" creationId="{2D10EAA4-924D-46FE-F3E4-21B07A4D6D78}"/>
          </ac:picMkLst>
        </pc:picChg>
        <pc:picChg chg="add del mod">
          <ac:chgData name="小屋松 進" userId="924c2c4c-314a-44c2-aa05-902dd0c0b60d" providerId="ADAL" clId="{1CA1FDA6-3882-46C2-8CCC-CF63EC1BF56D}" dt="2025-03-14T10:09:15.231" v="976" actId="478"/>
          <ac:picMkLst>
            <pc:docMk/>
            <pc:sldMk cId="3744440583" sldId="263"/>
            <ac:picMk id="9" creationId="{92556BF9-06AD-8CE5-3332-27A906AB1E76}"/>
          </ac:picMkLst>
        </pc:picChg>
        <pc:picChg chg="del">
          <ac:chgData name="小屋松 進" userId="924c2c4c-314a-44c2-aa05-902dd0c0b60d" providerId="ADAL" clId="{1CA1FDA6-3882-46C2-8CCC-CF63EC1BF56D}" dt="2025-03-14T10:06:23.470" v="967" actId="478"/>
          <ac:picMkLst>
            <pc:docMk/>
            <pc:sldMk cId="3744440583" sldId="263"/>
            <ac:picMk id="12" creationId="{3D3E7678-4FF4-5421-654D-E410A8248E21}"/>
          </ac:picMkLst>
        </pc:picChg>
        <pc:picChg chg="add mod">
          <ac:chgData name="小屋松 進" userId="924c2c4c-314a-44c2-aa05-902dd0c0b60d" providerId="ADAL" clId="{1CA1FDA6-3882-46C2-8CCC-CF63EC1BF56D}" dt="2025-03-14T10:09:22.866" v="980" actId="14100"/>
          <ac:picMkLst>
            <pc:docMk/>
            <pc:sldMk cId="3744440583" sldId="263"/>
            <ac:picMk id="15" creationId="{6C3D733B-4BF1-F80A-28D4-0BCADDA8A124}"/>
          </ac:picMkLst>
        </pc:picChg>
      </pc:sldChg>
      <pc:sldChg chg="modSp mod">
        <pc:chgData name="小屋松 進" userId="924c2c4c-314a-44c2-aa05-902dd0c0b60d" providerId="ADAL" clId="{1CA1FDA6-3882-46C2-8CCC-CF63EC1BF56D}" dt="2025-03-14T10:11:00.971" v="1021" actId="20577"/>
        <pc:sldMkLst>
          <pc:docMk/>
          <pc:sldMk cId="1832608298" sldId="265"/>
        </pc:sldMkLst>
        <pc:spChg chg="mod">
          <ac:chgData name="小屋松 進" userId="924c2c4c-314a-44c2-aa05-902dd0c0b60d" providerId="ADAL" clId="{1CA1FDA6-3882-46C2-8CCC-CF63EC1BF56D}" dt="2025-03-14T10:11:00.971" v="1021" actId="20577"/>
          <ac:spMkLst>
            <pc:docMk/>
            <pc:sldMk cId="1832608298" sldId="265"/>
            <ac:spMk id="2" creationId="{740E7682-6F35-A0DF-807B-3B0840F4C5D6}"/>
          </ac:spMkLst>
        </pc:spChg>
        <pc:spChg chg="mod">
          <ac:chgData name="小屋松 進" userId="924c2c4c-314a-44c2-aa05-902dd0c0b60d" providerId="ADAL" clId="{1CA1FDA6-3882-46C2-8CCC-CF63EC1BF56D}" dt="2025-03-14T05:44:02.170" v="758" actId="1038"/>
          <ac:spMkLst>
            <pc:docMk/>
            <pc:sldMk cId="1832608298" sldId="265"/>
            <ac:spMk id="33" creationId="{34FF318F-1AEE-BD93-05C6-30E5F4FE70B9}"/>
          </ac:spMkLst>
        </pc:spChg>
        <pc:spChg chg="mod">
          <ac:chgData name="小屋松 進" userId="924c2c4c-314a-44c2-aa05-902dd0c0b60d" providerId="ADAL" clId="{1CA1FDA6-3882-46C2-8CCC-CF63EC1BF56D}" dt="2025-03-14T05:44:02.170" v="758" actId="1038"/>
          <ac:spMkLst>
            <pc:docMk/>
            <pc:sldMk cId="1832608298" sldId="265"/>
            <ac:spMk id="35" creationId="{2D4A64CD-26EF-F687-4F1F-E8D207EF1DF0}"/>
          </ac:spMkLst>
        </pc:spChg>
        <pc:spChg chg="mod">
          <ac:chgData name="小屋松 進" userId="924c2c4c-314a-44c2-aa05-902dd0c0b60d" providerId="ADAL" clId="{1CA1FDA6-3882-46C2-8CCC-CF63EC1BF56D}" dt="2025-03-14T05:44:02.170" v="758" actId="1038"/>
          <ac:spMkLst>
            <pc:docMk/>
            <pc:sldMk cId="1832608298" sldId="265"/>
            <ac:spMk id="36" creationId="{B289ACAD-12B7-0C98-9CCE-7924D35CE0AE}"/>
          </ac:spMkLst>
        </pc:spChg>
        <pc:spChg chg="mod">
          <ac:chgData name="小屋松 進" userId="924c2c4c-314a-44c2-aa05-902dd0c0b60d" providerId="ADAL" clId="{1CA1FDA6-3882-46C2-8CCC-CF63EC1BF56D}" dt="2025-03-14T05:44:02.170" v="758" actId="1038"/>
          <ac:spMkLst>
            <pc:docMk/>
            <pc:sldMk cId="1832608298" sldId="265"/>
            <ac:spMk id="41" creationId="{71E8C07E-1B5A-6337-0830-60748837013E}"/>
          </ac:spMkLst>
        </pc:spChg>
        <pc:grpChg chg="mod">
          <ac:chgData name="小屋松 進" userId="924c2c4c-314a-44c2-aa05-902dd0c0b60d" providerId="ADAL" clId="{1CA1FDA6-3882-46C2-8CCC-CF63EC1BF56D}" dt="2025-03-14T05:44:02.170" v="758" actId="1038"/>
          <ac:grpSpMkLst>
            <pc:docMk/>
            <pc:sldMk cId="1832608298" sldId="265"/>
            <ac:grpSpMk id="32" creationId="{5E3BEECE-5857-EFAA-4184-276315B8187B}"/>
          </ac:grpSpMkLst>
        </pc:grpChg>
        <pc:picChg chg="mod">
          <ac:chgData name="小屋松 進" userId="924c2c4c-314a-44c2-aa05-902dd0c0b60d" providerId="ADAL" clId="{1CA1FDA6-3882-46C2-8CCC-CF63EC1BF56D}" dt="2025-03-14T05:44:02.170" v="758" actId="1038"/>
          <ac:picMkLst>
            <pc:docMk/>
            <pc:sldMk cId="1832608298" sldId="265"/>
            <ac:picMk id="16" creationId="{9289DF8E-68AA-54B1-7B07-8937A78AF98F}"/>
          </ac:picMkLst>
        </pc:picChg>
        <pc:picChg chg="mod">
          <ac:chgData name="小屋松 進" userId="924c2c4c-314a-44c2-aa05-902dd0c0b60d" providerId="ADAL" clId="{1CA1FDA6-3882-46C2-8CCC-CF63EC1BF56D}" dt="2025-03-14T05:44:02.170" v="758" actId="1038"/>
          <ac:picMkLst>
            <pc:docMk/>
            <pc:sldMk cId="1832608298" sldId="265"/>
            <ac:picMk id="27" creationId="{AD4A9A10-8157-19CE-DD32-70F15F15D1E2}"/>
          </ac:picMkLst>
        </pc:picChg>
        <pc:picChg chg="mod">
          <ac:chgData name="小屋松 進" userId="924c2c4c-314a-44c2-aa05-902dd0c0b60d" providerId="ADAL" clId="{1CA1FDA6-3882-46C2-8CCC-CF63EC1BF56D}" dt="2025-03-14T05:44:02.170" v="758" actId="1038"/>
          <ac:picMkLst>
            <pc:docMk/>
            <pc:sldMk cId="1832608298" sldId="265"/>
            <ac:picMk id="29" creationId="{A2C66A58-A477-0D56-C005-EA7E2BF3CDD8}"/>
          </ac:picMkLst>
        </pc:picChg>
        <pc:picChg chg="mod">
          <ac:chgData name="小屋松 進" userId="924c2c4c-314a-44c2-aa05-902dd0c0b60d" providerId="ADAL" clId="{1CA1FDA6-3882-46C2-8CCC-CF63EC1BF56D}" dt="2025-03-14T05:44:18.752" v="769" actId="1035"/>
          <ac:picMkLst>
            <pc:docMk/>
            <pc:sldMk cId="1832608298" sldId="265"/>
            <ac:picMk id="31" creationId="{D83E3B92-5385-1BA7-AB6B-821845D62A25}"/>
          </ac:picMkLst>
        </pc:picChg>
        <pc:picChg chg="mod">
          <ac:chgData name="小屋松 進" userId="924c2c4c-314a-44c2-aa05-902dd0c0b60d" providerId="ADAL" clId="{1CA1FDA6-3882-46C2-8CCC-CF63EC1BF56D}" dt="2025-03-14T05:44:02.170" v="758" actId="1038"/>
          <ac:picMkLst>
            <pc:docMk/>
            <pc:sldMk cId="1832608298" sldId="265"/>
            <ac:picMk id="40" creationId="{08285EB8-A00B-07C8-7FB1-C8CC5BF4E093}"/>
          </ac:picMkLst>
        </pc:picChg>
      </pc:sldChg>
      <pc:sldChg chg="modSp mod">
        <pc:chgData name="小屋松 進" userId="924c2c4c-314a-44c2-aa05-902dd0c0b60d" providerId="ADAL" clId="{1CA1FDA6-3882-46C2-8CCC-CF63EC1BF56D}" dt="2025-03-14T05:43:50.971" v="751" actId="1038"/>
        <pc:sldMkLst>
          <pc:docMk/>
          <pc:sldMk cId="3913728157" sldId="266"/>
        </pc:sldMkLst>
        <pc:spChg chg="mod">
          <ac:chgData name="小屋松 進" userId="924c2c4c-314a-44c2-aa05-902dd0c0b60d" providerId="ADAL" clId="{1CA1FDA6-3882-46C2-8CCC-CF63EC1BF56D}" dt="2025-03-14T05:43:50.971" v="751" actId="1038"/>
          <ac:spMkLst>
            <pc:docMk/>
            <pc:sldMk cId="3913728157" sldId="266"/>
            <ac:spMk id="19" creationId="{2B7F8EBA-CEC6-0614-5076-CA2332EC28EA}"/>
          </ac:spMkLst>
        </pc:spChg>
        <pc:spChg chg="mod">
          <ac:chgData name="小屋松 進" userId="924c2c4c-314a-44c2-aa05-902dd0c0b60d" providerId="ADAL" clId="{1CA1FDA6-3882-46C2-8CCC-CF63EC1BF56D}" dt="2025-03-14T05:43:50.971" v="751" actId="1038"/>
          <ac:spMkLst>
            <pc:docMk/>
            <pc:sldMk cId="3913728157" sldId="266"/>
            <ac:spMk id="21" creationId="{C4BAA88B-3E4B-E3C2-5D88-1233A63484EC}"/>
          </ac:spMkLst>
        </pc:spChg>
        <pc:spChg chg="mod">
          <ac:chgData name="小屋松 進" userId="924c2c4c-314a-44c2-aa05-902dd0c0b60d" providerId="ADAL" clId="{1CA1FDA6-3882-46C2-8CCC-CF63EC1BF56D}" dt="2025-03-14T05:43:50.971" v="751" actId="1038"/>
          <ac:spMkLst>
            <pc:docMk/>
            <pc:sldMk cId="3913728157" sldId="266"/>
            <ac:spMk id="24" creationId="{62168146-F7CD-FE3F-5841-0C20A96F1E95}"/>
          </ac:spMkLst>
        </pc:spChg>
        <pc:spChg chg="mod">
          <ac:chgData name="小屋松 進" userId="924c2c4c-314a-44c2-aa05-902dd0c0b60d" providerId="ADAL" clId="{1CA1FDA6-3882-46C2-8CCC-CF63EC1BF56D}" dt="2025-03-14T05:43:50.971" v="751" actId="1038"/>
          <ac:spMkLst>
            <pc:docMk/>
            <pc:sldMk cId="3913728157" sldId="266"/>
            <ac:spMk id="25" creationId="{94D6DA7E-9D74-42DF-A0D3-E3BB434E64BD}"/>
          </ac:spMkLst>
        </pc:spChg>
        <pc:grpChg chg="mod">
          <ac:chgData name="小屋松 進" userId="924c2c4c-314a-44c2-aa05-902dd0c0b60d" providerId="ADAL" clId="{1CA1FDA6-3882-46C2-8CCC-CF63EC1BF56D}" dt="2025-03-14T05:43:50.971" v="751" actId="1038"/>
          <ac:grpSpMkLst>
            <pc:docMk/>
            <pc:sldMk cId="3913728157" sldId="266"/>
            <ac:grpSpMk id="18" creationId="{CB54CA4E-F205-44FC-1CF1-471D0850DE6A}"/>
          </ac:grpSpMkLst>
        </pc:grpChg>
        <pc:picChg chg="mod">
          <ac:chgData name="小屋松 進" userId="924c2c4c-314a-44c2-aa05-902dd0c0b60d" providerId="ADAL" clId="{1CA1FDA6-3882-46C2-8CCC-CF63EC1BF56D}" dt="2025-03-14T05:43:50.971" v="751" actId="1038"/>
          <ac:picMkLst>
            <pc:docMk/>
            <pc:sldMk cId="3913728157" sldId="266"/>
            <ac:picMk id="8" creationId="{84856935-D70F-3184-853E-3473971C8C54}"/>
          </ac:picMkLst>
        </pc:picChg>
        <pc:picChg chg="mod">
          <ac:chgData name="小屋松 進" userId="924c2c4c-314a-44c2-aa05-902dd0c0b60d" providerId="ADAL" clId="{1CA1FDA6-3882-46C2-8CCC-CF63EC1BF56D}" dt="2025-03-14T05:43:50.971" v="751" actId="1038"/>
          <ac:picMkLst>
            <pc:docMk/>
            <pc:sldMk cId="3913728157" sldId="266"/>
            <ac:picMk id="10" creationId="{D16A3F4B-0091-D69C-8F0E-FA5DABD11D32}"/>
          </ac:picMkLst>
        </pc:picChg>
        <pc:picChg chg="mod">
          <ac:chgData name="小屋松 進" userId="924c2c4c-314a-44c2-aa05-902dd0c0b60d" providerId="ADAL" clId="{1CA1FDA6-3882-46C2-8CCC-CF63EC1BF56D}" dt="2025-03-14T05:43:50.971" v="751" actId="1038"/>
          <ac:picMkLst>
            <pc:docMk/>
            <pc:sldMk cId="3913728157" sldId="266"/>
            <ac:picMk id="12" creationId="{DE34D07E-B279-C18C-9FC7-95BD6984FB47}"/>
          </ac:picMkLst>
        </pc:picChg>
        <pc:picChg chg="mod">
          <ac:chgData name="小屋松 進" userId="924c2c4c-314a-44c2-aa05-902dd0c0b60d" providerId="ADAL" clId="{1CA1FDA6-3882-46C2-8CCC-CF63EC1BF56D}" dt="2025-03-14T05:43:50.971" v="751" actId="1038"/>
          <ac:picMkLst>
            <pc:docMk/>
            <pc:sldMk cId="3913728157" sldId="266"/>
            <ac:picMk id="23" creationId="{A64CFF3A-59FD-CE62-648E-86501EE06C75}"/>
          </ac:picMkLst>
        </pc:picChg>
      </pc:sldChg>
      <pc:sldChg chg="addSp delSp modSp add mod">
        <pc:chgData name="小屋松 進" userId="924c2c4c-314a-44c2-aa05-902dd0c0b60d" providerId="ADAL" clId="{1CA1FDA6-3882-46C2-8CCC-CF63EC1BF56D}" dt="2025-03-14T10:14:08.215" v="1189"/>
        <pc:sldMkLst>
          <pc:docMk/>
          <pc:sldMk cId="1909054201" sldId="267"/>
        </pc:sldMkLst>
        <pc:spChg chg="mod">
          <ac:chgData name="小屋松 進" userId="924c2c4c-314a-44c2-aa05-902dd0c0b60d" providerId="ADAL" clId="{1CA1FDA6-3882-46C2-8CCC-CF63EC1BF56D}" dt="2025-03-14T10:12:25.343" v="1142" actId="20577"/>
          <ac:spMkLst>
            <pc:docMk/>
            <pc:sldMk cId="1909054201" sldId="267"/>
            <ac:spMk id="2" creationId="{09A7F895-F348-DEE6-CD24-D2DF97ABA83A}"/>
          </ac:spMkLst>
        </pc:spChg>
        <pc:spChg chg="add del mod">
          <ac:chgData name="小屋松 進" userId="924c2c4c-314a-44c2-aa05-902dd0c0b60d" providerId="ADAL" clId="{1CA1FDA6-3882-46C2-8CCC-CF63EC1BF56D}" dt="2025-03-14T10:09:31.296" v="983"/>
          <ac:spMkLst>
            <pc:docMk/>
            <pc:sldMk cId="1909054201" sldId="267"/>
            <ac:spMk id="7" creationId="{FB9175B5-4AA7-C951-D081-583E21AB5EEE}"/>
          </ac:spMkLst>
        </pc:spChg>
        <pc:spChg chg="add del mod">
          <ac:chgData name="小屋松 進" userId="924c2c4c-314a-44c2-aa05-902dd0c0b60d" providerId="ADAL" clId="{1CA1FDA6-3882-46C2-8CCC-CF63EC1BF56D}" dt="2025-03-14T10:14:07.697" v="1188" actId="478"/>
          <ac:spMkLst>
            <pc:docMk/>
            <pc:sldMk cId="1909054201" sldId="267"/>
            <ac:spMk id="10" creationId="{8E45DDB5-49FA-BEF1-6454-E98E73C55C5E}"/>
          </ac:spMkLst>
        </pc:spChg>
        <pc:spChg chg="add mod">
          <ac:chgData name="小屋松 進" userId="924c2c4c-314a-44c2-aa05-902dd0c0b60d" providerId="ADAL" clId="{1CA1FDA6-3882-46C2-8CCC-CF63EC1BF56D}" dt="2025-03-14T10:14:08.215" v="1189"/>
          <ac:spMkLst>
            <pc:docMk/>
            <pc:sldMk cId="1909054201" sldId="267"/>
            <ac:spMk id="11" creationId="{25633198-7AEA-2A18-1A81-C9E22F39FBCA}"/>
          </ac:spMkLst>
        </pc:spChg>
        <pc:picChg chg="add mod">
          <ac:chgData name="小屋松 進" userId="924c2c4c-314a-44c2-aa05-902dd0c0b60d" providerId="ADAL" clId="{1CA1FDA6-3882-46C2-8CCC-CF63EC1BF56D}" dt="2025-03-14T10:09:32.644" v="986" actId="14100"/>
          <ac:picMkLst>
            <pc:docMk/>
            <pc:sldMk cId="1909054201" sldId="267"/>
            <ac:picMk id="9" creationId="{D4AE5660-ABB5-BDB5-261B-E06E5635BE9C}"/>
          </ac:picMkLst>
        </pc:picChg>
        <pc:picChg chg="del">
          <ac:chgData name="小屋松 進" userId="924c2c4c-314a-44c2-aa05-902dd0c0b60d" providerId="ADAL" clId="{1CA1FDA6-3882-46C2-8CCC-CF63EC1BF56D}" dt="2025-03-14T10:09:27.981" v="982" actId="478"/>
          <ac:picMkLst>
            <pc:docMk/>
            <pc:sldMk cId="1909054201" sldId="267"/>
            <ac:picMk id="15" creationId="{C531E52A-A3B3-1122-C082-25A13B9CE6E3}"/>
          </ac:picMkLst>
        </pc:picChg>
      </pc:sldChg>
    </pc:docChg>
  </pc:docChgLst>
  <pc:docChgLst>
    <pc:chgData name="小屋松 進" userId="924c2c4c-314a-44c2-aa05-902dd0c0b60d" providerId="ADAL" clId="{FF8E4090-E940-4588-BC6D-D17C421997F3}"/>
    <pc:docChg chg="undo custSel addSld delSld modSld">
      <pc:chgData name="小屋松 進" userId="924c2c4c-314a-44c2-aa05-902dd0c0b60d" providerId="ADAL" clId="{FF8E4090-E940-4588-BC6D-D17C421997F3}" dt="2025-03-14T03:39:03.778" v="3306" actId="1037"/>
      <pc:docMkLst>
        <pc:docMk/>
      </pc:docMkLst>
      <pc:sldChg chg="addSp delSp modSp mod">
        <pc:chgData name="小屋松 進" userId="924c2c4c-314a-44c2-aa05-902dd0c0b60d" providerId="ADAL" clId="{FF8E4090-E940-4588-BC6D-D17C421997F3}" dt="2025-03-12T23:59:37.262" v="928" actId="1076"/>
        <pc:sldMkLst>
          <pc:docMk/>
          <pc:sldMk cId="2252466933" sldId="256"/>
        </pc:sldMkLst>
        <pc:spChg chg="mod">
          <ac:chgData name="小屋松 進" userId="924c2c4c-314a-44c2-aa05-902dd0c0b60d" providerId="ADAL" clId="{FF8E4090-E940-4588-BC6D-D17C421997F3}" dt="2025-03-12T03:41:41.261" v="602" actId="20577"/>
          <ac:spMkLst>
            <pc:docMk/>
            <pc:sldMk cId="2252466933" sldId="256"/>
            <ac:spMk id="2" creationId="{2AE9EC20-5A2E-A2ED-74FF-2151616D2F27}"/>
          </ac:spMkLst>
        </pc:spChg>
        <pc:spChg chg="mod">
          <ac:chgData name="小屋松 進" userId="924c2c4c-314a-44c2-aa05-902dd0c0b60d" providerId="ADAL" clId="{FF8E4090-E940-4588-BC6D-D17C421997F3}" dt="2025-03-12T03:40:35.901" v="591" actId="20577"/>
          <ac:spMkLst>
            <pc:docMk/>
            <pc:sldMk cId="2252466933" sldId="256"/>
            <ac:spMk id="3" creationId="{6144873D-A60B-067F-E03A-CFA5012EB6A5}"/>
          </ac:spMkLst>
        </pc:spChg>
        <pc:picChg chg="add mod">
          <ac:chgData name="小屋松 進" userId="924c2c4c-314a-44c2-aa05-902dd0c0b60d" providerId="ADAL" clId="{FF8E4090-E940-4588-BC6D-D17C421997F3}" dt="2025-03-12T23:33:41.070" v="914" actId="12788"/>
          <ac:picMkLst>
            <pc:docMk/>
            <pc:sldMk cId="2252466933" sldId="256"/>
            <ac:picMk id="10" creationId="{B19B79C6-A2FD-8373-D1F1-D5255E8B6CEF}"/>
          </ac:picMkLst>
        </pc:picChg>
        <pc:picChg chg="add del mod ord">
          <ac:chgData name="小屋松 進" userId="924c2c4c-314a-44c2-aa05-902dd0c0b60d" providerId="ADAL" clId="{FF8E4090-E940-4588-BC6D-D17C421997F3}" dt="2025-03-12T23:59:32.296" v="927" actId="1038"/>
          <ac:picMkLst>
            <pc:docMk/>
            <pc:sldMk cId="2252466933" sldId="256"/>
            <ac:picMk id="14" creationId="{409DB023-3B0E-8843-47B9-7667915B4BB6}"/>
          </ac:picMkLst>
        </pc:picChg>
        <pc:picChg chg="add mod">
          <ac:chgData name="小屋松 進" userId="924c2c4c-314a-44c2-aa05-902dd0c0b60d" providerId="ADAL" clId="{FF8E4090-E940-4588-BC6D-D17C421997F3}" dt="2025-03-12T23:59:37.262" v="928" actId="1076"/>
          <ac:picMkLst>
            <pc:docMk/>
            <pc:sldMk cId="2252466933" sldId="256"/>
            <ac:picMk id="16" creationId="{7F3E1AE1-99CD-4582-5ADA-37D01F13A7EC}"/>
          </ac:picMkLst>
        </pc:picChg>
      </pc:sldChg>
      <pc:sldChg chg="modSp mod">
        <pc:chgData name="小屋松 進" userId="924c2c4c-314a-44c2-aa05-902dd0c0b60d" providerId="ADAL" clId="{FF8E4090-E940-4588-BC6D-D17C421997F3}" dt="2025-03-12T03:43:28.147" v="629" actId="20577"/>
        <pc:sldMkLst>
          <pc:docMk/>
          <pc:sldMk cId="4070375284" sldId="257"/>
        </pc:sldMkLst>
        <pc:spChg chg="mod">
          <ac:chgData name="小屋松 進" userId="924c2c4c-314a-44c2-aa05-902dd0c0b60d" providerId="ADAL" clId="{FF8E4090-E940-4588-BC6D-D17C421997F3}" dt="2025-03-12T03:43:28.147" v="629" actId="20577"/>
          <ac:spMkLst>
            <pc:docMk/>
            <pc:sldMk cId="4070375284" sldId="257"/>
            <ac:spMk id="3" creationId="{92F25B08-A32D-E0C4-A364-072D51734C64}"/>
          </ac:spMkLst>
        </pc:spChg>
      </pc:sldChg>
      <pc:sldChg chg="modSp mod">
        <pc:chgData name="小屋松 進" userId="924c2c4c-314a-44c2-aa05-902dd0c0b60d" providerId="ADAL" clId="{FF8E4090-E940-4588-BC6D-D17C421997F3}" dt="2025-03-12T07:30:41.877" v="718" actId="20577"/>
        <pc:sldMkLst>
          <pc:docMk/>
          <pc:sldMk cId="2919250150" sldId="258"/>
        </pc:sldMkLst>
        <pc:spChg chg="mod">
          <ac:chgData name="小屋松 進" userId="924c2c4c-314a-44c2-aa05-902dd0c0b60d" providerId="ADAL" clId="{FF8E4090-E940-4588-BC6D-D17C421997F3}" dt="2025-03-12T07:30:41.877" v="718" actId="20577"/>
          <ac:spMkLst>
            <pc:docMk/>
            <pc:sldMk cId="2919250150" sldId="258"/>
            <ac:spMk id="3" creationId="{49BBEC2F-39ED-5922-ACF3-E2CFFC02FB1E}"/>
          </ac:spMkLst>
        </pc:spChg>
      </pc:sldChg>
      <pc:sldChg chg="modSp mod">
        <pc:chgData name="小屋松 進" userId="924c2c4c-314a-44c2-aa05-902dd0c0b60d" providerId="ADAL" clId="{FF8E4090-E940-4588-BC6D-D17C421997F3}" dt="2025-03-12T07:29:34.369" v="692" actId="20577"/>
        <pc:sldMkLst>
          <pc:docMk/>
          <pc:sldMk cId="3205723557" sldId="259"/>
        </pc:sldMkLst>
        <pc:spChg chg="mod">
          <ac:chgData name="小屋松 進" userId="924c2c4c-314a-44c2-aa05-902dd0c0b60d" providerId="ADAL" clId="{FF8E4090-E940-4588-BC6D-D17C421997F3}" dt="2025-03-12T07:29:34.369" v="692" actId="20577"/>
          <ac:spMkLst>
            <pc:docMk/>
            <pc:sldMk cId="3205723557" sldId="259"/>
            <ac:spMk id="3" creationId="{F370BFCB-AD77-288A-5D8A-168C3F339849}"/>
          </ac:spMkLst>
        </pc:spChg>
      </pc:sldChg>
      <pc:sldChg chg="addSp modSp mod">
        <pc:chgData name="小屋松 進" userId="924c2c4c-314a-44c2-aa05-902dd0c0b60d" providerId="ADAL" clId="{FF8E4090-E940-4588-BC6D-D17C421997F3}" dt="2025-03-14T03:36:05.133" v="3180"/>
        <pc:sldMkLst>
          <pc:docMk/>
          <pc:sldMk cId="2188007403" sldId="260"/>
        </pc:sldMkLst>
        <pc:spChg chg="mod">
          <ac:chgData name="小屋松 進" userId="924c2c4c-314a-44c2-aa05-902dd0c0b60d" providerId="ADAL" clId="{FF8E4090-E940-4588-BC6D-D17C421997F3}" dt="2025-03-14T03:36:05.133" v="3180"/>
          <ac:spMkLst>
            <pc:docMk/>
            <pc:sldMk cId="2188007403" sldId="260"/>
            <ac:spMk id="3" creationId="{92D01E83-40B7-9424-EF65-290A9AC48387}"/>
          </ac:spMkLst>
        </pc:spChg>
        <pc:spChg chg="add">
          <ac:chgData name="小屋松 進" userId="924c2c4c-314a-44c2-aa05-902dd0c0b60d" providerId="ADAL" clId="{FF8E4090-E940-4588-BC6D-D17C421997F3}" dt="2025-03-14T03:07:44.625" v="2832"/>
          <ac:spMkLst>
            <pc:docMk/>
            <pc:sldMk cId="2188007403" sldId="260"/>
            <ac:spMk id="7" creationId="{DF6F2B70-2243-BD91-BA60-D047838D9D4D}"/>
          </ac:spMkLst>
        </pc:spChg>
        <pc:spChg chg="add">
          <ac:chgData name="小屋松 進" userId="924c2c4c-314a-44c2-aa05-902dd0c0b60d" providerId="ADAL" clId="{FF8E4090-E940-4588-BC6D-D17C421997F3}" dt="2025-03-14T03:07:46.973" v="2833"/>
          <ac:spMkLst>
            <pc:docMk/>
            <pc:sldMk cId="2188007403" sldId="260"/>
            <ac:spMk id="8" creationId="{7CC29993-3D2F-A62D-D37E-6CC51D069D03}"/>
          </ac:spMkLst>
        </pc:spChg>
        <pc:spChg chg="add">
          <ac:chgData name="小屋松 進" userId="924c2c4c-314a-44c2-aa05-902dd0c0b60d" providerId="ADAL" clId="{FF8E4090-E940-4588-BC6D-D17C421997F3}" dt="2025-03-14T03:35:58.715" v="3178"/>
          <ac:spMkLst>
            <pc:docMk/>
            <pc:sldMk cId="2188007403" sldId="260"/>
            <ac:spMk id="9" creationId="{EAFA7C7B-6B68-3B2D-720E-BCDD01E6EF34}"/>
          </ac:spMkLst>
        </pc:spChg>
      </pc:sldChg>
      <pc:sldChg chg="addSp delSp modSp new mod">
        <pc:chgData name="小屋松 進" userId="924c2c4c-314a-44c2-aa05-902dd0c0b60d" providerId="ADAL" clId="{FF8E4090-E940-4588-BC6D-D17C421997F3}" dt="2025-03-14T03:16:50.307" v="2870" actId="1076"/>
        <pc:sldMkLst>
          <pc:docMk/>
          <pc:sldMk cId="2595901894" sldId="261"/>
        </pc:sldMkLst>
        <pc:spChg chg="mod">
          <ac:chgData name="小屋松 進" userId="924c2c4c-314a-44c2-aa05-902dd0c0b60d" providerId="ADAL" clId="{FF8E4090-E940-4588-BC6D-D17C421997F3}" dt="2025-03-13T10:03:25.572" v="1149" actId="20577"/>
          <ac:spMkLst>
            <pc:docMk/>
            <pc:sldMk cId="2595901894" sldId="261"/>
            <ac:spMk id="2" creationId="{3ACA42DA-406B-F510-9E78-34A9688B46E4}"/>
          </ac:spMkLst>
        </pc:spChg>
        <pc:spChg chg="mod">
          <ac:chgData name="小屋松 進" userId="924c2c4c-314a-44c2-aa05-902dd0c0b60d" providerId="ADAL" clId="{FF8E4090-E940-4588-BC6D-D17C421997F3}" dt="2025-03-13T09:48:50.179" v="982" actId="20577"/>
          <ac:spMkLst>
            <pc:docMk/>
            <pc:sldMk cId="2595901894" sldId="261"/>
            <ac:spMk id="3" creationId="{322A7FAC-315E-26E1-C8E4-433630F0A8C8}"/>
          </ac:spMkLst>
        </pc:spChg>
        <pc:spChg chg="add mod">
          <ac:chgData name="小屋松 進" userId="924c2c4c-314a-44c2-aa05-902dd0c0b60d" providerId="ADAL" clId="{FF8E4090-E940-4588-BC6D-D17C421997F3}" dt="2025-03-14T02:13:19.010" v="1967" actId="1076"/>
          <ac:spMkLst>
            <pc:docMk/>
            <pc:sldMk cId="2595901894" sldId="261"/>
            <ac:spMk id="13" creationId="{A17082DE-0276-80CF-58EB-0ABF035A8151}"/>
          </ac:spMkLst>
        </pc:spChg>
        <pc:spChg chg="add mod">
          <ac:chgData name="小屋松 進" userId="924c2c4c-314a-44c2-aa05-902dd0c0b60d" providerId="ADAL" clId="{FF8E4090-E940-4588-BC6D-D17C421997F3}" dt="2025-03-14T02:13:28.975" v="1972" actId="1076"/>
          <ac:spMkLst>
            <pc:docMk/>
            <pc:sldMk cId="2595901894" sldId="261"/>
            <ac:spMk id="15" creationId="{92B38E7C-ABC8-1791-DECD-FD37F31A1CA4}"/>
          </ac:spMkLst>
        </pc:spChg>
        <pc:spChg chg="add mod">
          <ac:chgData name="小屋松 進" userId="924c2c4c-314a-44c2-aa05-902dd0c0b60d" providerId="ADAL" clId="{FF8E4090-E940-4588-BC6D-D17C421997F3}" dt="2025-03-14T02:13:35.475" v="1981" actId="20577"/>
          <ac:spMkLst>
            <pc:docMk/>
            <pc:sldMk cId="2595901894" sldId="261"/>
            <ac:spMk id="17" creationId="{FCC6959A-4ECD-DC57-FAF7-915A03D8A1BB}"/>
          </ac:spMkLst>
        </pc:spChg>
        <pc:spChg chg="add mod">
          <ac:chgData name="小屋松 進" userId="924c2c4c-314a-44c2-aa05-902dd0c0b60d" providerId="ADAL" clId="{FF8E4090-E940-4588-BC6D-D17C421997F3}" dt="2025-03-14T02:13:08.130" v="1965" actId="113"/>
          <ac:spMkLst>
            <pc:docMk/>
            <pc:sldMk cId="2595901894" sldId="261"/>
            <ac:spMk id="22" creationId="{EAF5F65A-FBDE-15F7-55DC-7E0D1E29C8BA}"/>
          </ac:spMkLst>
        </pc:spChg>
        <pc:spChg chg="add mod">
          <ac:chgData name="小屋松 進" userId="924c2c4c-314a-44c2-aa05-902dd0c0b60d" providerId="ADAL" clId="{FF8E4090-E940-4588-BC6D-D17C421997F3}" dt="2025-03-14T02:13:10.944" v="1966" actId="113"/>
          <ac:spMkLst>
            <pc:docMk/>
            <pc:sldMk cId="2595901894" sldId="261"/>
            <ac:spMk id="23" creationId="{B3946BD9-D5BB-FB67-629F-41C90ED36F91}"/>
          </ac:spMkLst>
        </pc:spChg>
        <pc:spChg chg="add del mod">
          <ac:chgData name="小屋松 進" userId="924c2c4c-314a-44c2-aa05-902dd0c0b60d" providerId="ADAL" clId="{FF8E4090-E940-4588-BC6D-D17C421997F3}" dt="2025-03-14T02:11:51.338" v="1890" actId="478"/>
          <ac:spMkLst>
            <pc:docMk/>
            <pc:sldMk cId="2595901894" sldId="261"/>
            <ac:spMk id="24" creationId="{5D5A2400-146E-5920-CECE-AB736433E5BF}"/>
          </ac:spMkLst>
        </pc:spChg>
        <pc:spChg chg="add mod">
          <ac:chgData name="小屋松 進" userId="924c2c4c-314a-44c2-aa05-902dd0c0b60d" providerId="ADAL" clId="{FF8E4090-E940-4588-BC6D-D17C421997F3}" dt="2025-03-14T02:40:27.527" v="2243" actId="1076"/>
          <ac:spMkLst>
            <pc:docMk/>
            <pc:sldMk cId="2595901894" sldId="261"/>
            <ac:spMk id="25" creationId="{D9B2AC43-7D6A-1BE7-7654-2B98477379EC}"/>
          </ac:spMkLst>
        </pc:spChg>
        <pc:picChg chg="add mod">
          <ac:chgData name="小屋松 進" userId="924c2c4c-314a-44c2-aa05-902dd0c0b60d" providerId="ADAL" clId="{FF8E4090-E940-4588-BC6D-D17C421997F3}" dt="2025-03-13T09:46:56.977" v="933" actId="1076"/>
          <ac:picMkLst>
            <pc:docMk/>
            <pc:sldMk cId="2595901894" sldId="261"/>
            <ac:picMk id="8" creationId="{1FDB7079-F682-09D7-015F-4122B6128372}"/>
          </ac:picMkLst>
        </pc:picChg>
        <pc:picChg chg="add del mod">
          <ac:chgData name="小屋松 進" userId="924c2c4c-314a-44c2-aa05-902dd0c0b60d" providerId="ADAL" clId="{FF8E4090-E940-4588-BC6D-D17C421997F3}" dt="2025-03-14T02:11:48.180" v="1888" actId="478"/>
          <ac:picMkLst>
            <pc:docMk/>
            <pc:sldMk cId="2595901894" sldId="261"/>
            <ac:picMk id="8" creationId="{C7183262-C1E5-A0A0-1762-B021A4B41879}"/>
          </ac:picMkLst>
        </pc:picChg>
        <pc:picChg chg="add mod">
          <ac:chgData name="小屋松 進" userId="924c2c4c-314a-44c2-aa05-902dd0c0b60d" providerId="ADAL" clId="{FF8E4090-E940-4588-BC6D-D17C421997F3}" dt="2025-03-14T02:12:40.575" v="1904" actId="1037"/>
          <ac:picMkLst>
            <pc:docMk/>
            <pc:sldMk cId="2595901894" sldId="261"/>
            <ac:picMk id="10" creationId="{84769D67-58A8-3A57-880F-79A061AD816C}"/>
          </ac:picMkLst>
        </pc:picChg>
        <pc:picChg chg="add mod">
          <ac:chgData name="小屋松 進" userId="924c2c4c-314a-44c2-aa05-902dd0c0b60d" providerId="ADAL" clId="{FF8E4090-E940-4588-BC6D-D17C421997F3}" dt="2025-03-14T02:12:48.997" v="1915" actId="1037"/>
          <ac:picMkLst>
            <pc:docMk/>
            <pc:sldMk cId="2595901894" sldId="261"/>
            <ac:picMk id="11" creationId="{C228F8CA-52AA-08C0-C33D-4B7A18B39065}"/>
          </ac:picMkLst>
        </pc:picChg>
        <pc:picChg chg="add mod">
          <ac:chgData name="小屋松 進" userId="924c2c4c-314a-44c2-aa05-902dd0c0b60d" providerId="ADAL" clId="{FF8E4090-E940-4588-BC6D-D17C421997F3}" dt="2025-03-14T02:12:45.331" v="1908" actId="1037"/>
          <ac:picMkLst>
            <pc:docMk/>
            <pc:sldMk cId="2595901894" sldId="261"/>
            <ac:picMk id="12" creationId="{BE8FF285-9FAB-EBD6-4F5C-64271073D1AD}"/>
          </ac:picMkLst>
        </pc:picChg>
        <pc:picChg chg="add del mod">
          <ac:chgData name="小屋松 進" userId="924c2c4c-314a-44c2-aa05-902dd0c0b60d" providerId="ADAL" clId="{FF8E4090-E940-4588-BC6D-D17C421997F3}" dt="2025-03-14T02:16:38.935" v="1992" actId="478"/>
          <ac:picMkLst>
            <pc:docMk/>
            <pc:sldMk cId="2595901894" sldId="261"/>
            <ac:picMk id="14" creationId="{ED371C79-1395-7229-B0BD-ED315792A6E9}"/>
          </ac:picMkLst>
        </pc:picChg>
        <pc:picChg chg="add mod">
          <ac:chgData name="小屋松 進" userId="924c2c4c-314a-44c2-aa05-902dd0c0b60d" providerId="ADAL" clId="{FF8E4090-E940-4588-BC6D-D17C421997F3}" dt="2025-03-14T02:12:45.331" v="1908" actId="1037"/>
          <ac:picMkLst>
            <pc:docMk/>
            <pc:sldMk cId="2595901894" sldId="261"/>
            <ac:picMk id="16" creationId="{55A38CF6-413E-60B1-1938-940818F36B80}"/>
          </ac:picMkLst>
        </pc:picChg>
        <pc:picChg chg="add mod">
          <ac:chgData name="小屋松 進" userId="924c2c4c-314a-44c2-aa05-902dd0c0b60d" providerId="ADAL" clId="{FF8E4090-E940-4588-BC6D-D17C421997F3}" dt="2025-03-14T02:12:40.575" v="1904" actId="1037"/>
          <ac:picMkLst>
            <pc:docMk/>
            <pc:sldMk cId="2595901894" sldId="261"/>
            <ac:picMk id="18" creationId="{873409F4-EF09-D2A3-2D01-7748A4C2CEC8}"/>
          </ac:picMkLst>
        </pc:picChg>
        <pc:picChg chg="add del mod">
          <ac:chgData name="小屋松 進" userId="924c2c4c-314a-44c2-aa05-902dd0c0b60d" providerId="ADAL" clId="{FF8E4090-E940-4588-BC6D-D17C421997F3}" dt="2025-03-14T02:11:49.774" v="1889" actId="478"/>
          <ac:picMkLst>
            <pc:docMk/>
            <pc:sldMk cId="2595901894" sldId="261"/>
            <ac:picMk id="20" creationId="{1B389A24-1A97-2F0E-78F6-B02891B33B9D}"/>
          </ac:picMkLst>
        </pc:picChg>
        <pc:picChg chg="add del mod">
          <ac:chgData name="小屋松 進" userId="924c2c4c-314a-44c2-aa05-902dd0c0b60d" providerId="ADAL" clId="{FF8E4090-E940-4588-BC6D-D17C421997F3}" dt="2025-03-14T03:16:38.758" v="2869" actId="478"/>
          <ac:picMkLst>
            <pc:docMk/>
            <pc:sldMk cId="2595901894" sldId="261"/>
            <ac:picMk id="21" creationId="{C02AA210-F773-1A9D-4735-B79879AC0D3A}"/>
          </ac:picMkLst>
        </pc:picChg>
        <pc:picChg chg="add mod">
          <ac:chgData name="小屋松 進" userId="924c2c4c-314a-44c2-aa05-902dd0c0b60d" providerId="ADAL" clId="{FF8E4090-E940-4588-BC6D-D17C421997F3}" dt="2025-03-14T03:16:50.307" v="2870" actId="1076"/>
          <ac:picMkLst>
            <pc:docMk/>
            <pc:sldMk cId="2595901894" sldId="261"/>
            <ac:picMk id="27" creationId="{17BA1450-F526-3BC8-F177-8CBE1DBFA7AA}"/>
          </ac:picMkLst>
        </pc:picChg>
        <pc:picChg chg="add del mod">
          <ac:chgData name="小屋松 進" userId="924c2c4c-314a-44c2-aa05-902dd0c0b60d" providerId="ADAL" clId="{FF8E4090-E940-4588-BC6D-D17C421997F3}" dt="2025-03-14T03:16:28.545" v="2860" actId="478"/>
          <ac:picMkLst>
            <pc:docMk/>
            <pc:sldMk cId="2595901894" sldId="261"/>
            <ac:picMk id="29" creationId="{0006B424-BBC9-307F-C898-D4C7B4DA687A}"/>
          </ac:picMkLst>
        </pc:picChg>
      </pc:sldChg>
      <pc:sldChg chg="addSp modSp new mod">
        <pc:chgData name="小屋松 進" userId="924c2c4c-314a-44c2-aa05-902dd0c0b60d" providerId="ADAL" clId="{FF8E4090-E940-4588-BC6D-D17C421997F3}" dt="2025-03-12T00:56:15.677" v="187" actId="1076"/>
        <pc:sldMkLst>
          <pc:docMk/>
          <pc:sldMk cId="3227646336" sldId="262"/>
        </pc:sldMkLst>
        <pc:spChg chg="mod">
          <ac:chgData name="小屋松 進" userId="924c2c4c-314a-44c2-aa05-902dd0c0b60d" providerId="ADAL" clId="{FF8E4090-E940-4588-BC6D-D17C421997F3}" dt="2025-03-12T00:53:47.017" v="100" actId="20577"/>
          <ac:spMkLst>
            <pc:docMk/>
            <pc:sldMk cId="3227646336" sldId="262"/>
            <ac:spMk id="2" creationId="{3FA0B833-D16B-0AC7-5948-830CF66C026E}"/>
          </ac:spMkLst>
        </pc:spChg>
        <pc:spChg chg="add mod">
          <ac:chgData name="小屋松 進" userId="924c2c4c-314a-44c2-aa05-902dd0c0b60d" providerId="ADAL" clId="{FF8E4090-E940-4588-BC6D-D17C421997F3}" dt="2025-03-12T00:56:15.677" v="187" actId="1076"/>
          <ac:spMkLst>
            <pc:docMk/>
            <pc:sldMk cId="3227646336" sldId="262"/>
            <ac:spMk id="9" creationId="{CD2E0A21-B441-F4C7-7005-27C009A83AC2}"/>
          </ac:spMkLst>
        </pc:spChg>
        <pc:picChg chg="add mod">
          <ac:chgData name="小屋松 進" userId="924c2c4c-314a-44c2-aa05-902dd0c0b60d" providerId="ADAL" clId="{FF8E4090-E940-4588-BC6D-D17C421997F3}" dt="2025-03-12T00:55:12.783" v="116" actId="1076"/>
          <ac:picMkLst>
            <pc:docMk/>
            <pc:sldMk cId="3227646336" sldId="262"/>
            <ac:picMk id="7" creationId="{CEC7E338-9E1F-BF21-4EBB-9D6742657A67}"/>
          </ac:picMkLst>
        </pc:picChg>
      </pc:sldChg>
      <pc:sldChg chg="addSp delSp modSp new mod">
        <pc:chgData name="小屋松 進" userId="924c2c4c-314a-44c2-aa05-902dd0c0b60d" providerId="ADAL" clId="{FF8E4090-E940-4588-BC6D-D17C421997F3}" dt="2025-03-14T03:39:03.778" v="3306" actId="1037"/>
        <pc:sldMkLst>
          <pc:docMk/>
          <pc:sldMk cId="3744440583" sldId="263"/>
        </pc:sldMkLst>
        <pc:spChg chg="mod">
          <ac:chgData name="小屋松 進" userId="924c2c4c-314a-44c2-aa05-902dd0c0b60d" providerId="ADAL" clId="{FF8E4090-E940-4588-BC6D-D17C421997F3}" dt="2025-03-12T03:44:52.170" v="647" actId="20577"/>
          <ac:spMkLst>
            <pc:docMk/>
            <pc:sldMk cId="3744440583" sldId="263"/>
            <ac:spMk id="2" creationId="{200A63C9-70EE-F053-3E7E-5B4E21038A86}"/>
          </ac:spMkLst>
        </pc:spChg>
        <pc:spChg chg="mod">
          <ac:chgData name="小屋松 進" userId="924c2c4c-314a-44c2-aa05-902dd0c0b60d" providerId="ADAL" clId="{FF8E4090-E940-4588-BC6D-D17C421997F3}" dt="2025-03-14T03:38:29.680" v="3204" actId="20577"/>
          <ac:spMkLst>
            <pc:docMk/>
            <pc:sldMk cId="3744440583" sldId="263"/>
            <ac:spMk id="3" creationId="{0ABF3951-1ED1-D960-6FBC-2B39BDDBCF01}"/>
          </ac:spMkLst>
        </pc:spChg>
        <pc:spChg chg="add mod">
          <ac:chgData name="小屋松 進" userId="924c2c4c-314a-44c2-aa05-902dd0c0b60d" providerId="ADAL" clId="{FF8E4090-E940-4588-BC6D-D17C421997F3}" dt="2025-03-14T03:39:03.778" v="3306" actId="1037"/>
          <ac:spMkLst>
            <pc:docMk/>
            <pc:sldMk cId="3744440583" sldId="263"/>
            <ac:spMk id="13" creationId="{F6B279B1-F41C-01ED-F7C9-9616D22EF5B5}"/>
          </ac:spMkLst>
        </pc:spChg>
        <pc:picChg chg="add mod">
          <ac:chgData name="小屋松 進" userId="924c2c4c-314a-44c2-aa05-902dd0c0b60d" providerId="ADAL" clId="{FF8E4090-E940-4588-BC6D-D17C421997F3}" dt="2025-03-14T03:38:15.248" v="3193" actId="1076"/>
          <ac:picMkLst>
            <pc:docMk/>
            <pc:sldMk cId="3744440583" sldId="263"/>
            <ac:picMk id="8" creationId="{2D10EAA4-924D-46FE-F3E4-21B07A4D6D78}"/>
          </ac:picMkLst>
        </pc:picChg>
        <pc:picChg chg="add del mod">
          <ac:chgData name="小屋松 進" userId="924c2c4c-314a-44c2-aa05-902dd0c0b60d" providerId="ADAL" clId="{FF8E4090-E940-4588-BC6D-D17C421997F3}" dt="2025-03-14T03:38:11.017" v="3184" actId="478"/>
          <ac:picMkLst>
            <pc:docMk/>
            <pc:sldMk cId="3744440583" sldId="263"/>
            <ac:picMk id="10" creationId="{D92F2E81-0B45-54A7-D103-1C0A8EEE0248}"/>
          </ac:picMkLst>
        </pc:picChg>
        <pc:picChg chg="add mod">
          <ac:chgData name="小屋松 進" userId="924c2c4c-314a-44c2-aa05-902dd0c0b60d" providerId="ADAL" clId="{FF8E4090-E940-4588-BC6D-D17C421997F3}" dt="2025-03-14T03:38:27.651" v="3203" actId="1076"/>
          <ac:picMkLst>
            <pc:docMk/>
            <pc:sldMk cId="3744440583" sldId="263"/>
            <ac:picMk id="12" creationId="{3D3E7678-4FF4-5421-654D-E410A8248E21}"/>
          </ac:picMkLst>
        </pc:picChg>
      </pc:sldChg>
      <pc:sldChg chg="modSp new del mod modShow">
        <pc:chgData name="小屋松 進" userId="924c2c4c-314a-44c2-aa05-902dd0c0b60d" providerId="ADAL" clId="{FF8E4090-E940-4588-BC6D-D17C421997F3}" dt="2025-03-14T03:10:38.812" v="2856" actId="47"/>
        <pc:sldMkLst>
          <pc:docMk/>
          <pc:sldMk cId="1525547699" sldId="264"/>
        </pc:sldMkLst>
      </pc:sldChg>
      <pc:sldChg chg="addSp delSp modSp new mod">
        <pc:chgData name="小屋松 進" userId="924c2c4c-314a-44c2-aa05-902dd0c0b60d" providerId="ADAL" clId="{FF8E4090-E940-4588-BC6D-D17C421997F3}" dt="2025-03-14T03:33:36.957" v="3152" actId="20577"/>
        <pc:sldMkLst>
          <pc:docMk/>
          <pc:sldMk cId="1832608298" sldId="265"/>
        </pc:sldMkLst>
        <pc:spChg chg="mod">
          <ac:chgData name="小屋松 進" userId="924c2c4c-314a-44c2-aa05-902dd0c0b60d" providerId="ADAL" clId="{FF8E4090-E940-4588-BC6D-D17C421997F3}" dt="2025-03-13T10:05:42.940" v="1263" actId="20577"/>
          <ac:spMkLst>
            <pc:docMk/>
            <pc:sldMk cId="1832608298" sldId="265"/>
            <ac:spMk id="2" creationId="{740E7682-6F35-A0DF-807B-3B0840F4C5D6}"/>
          </ac:spMkLst>
        </pc:spChg>
        <pc:spChg chg="add del mod">
          <ac:chgData name="小屋松 進" userId="924c2c4c-314a-44c2-aa05-902dd0c0b60d" providerId="ADAL" clId="{FF8E4090-E940-4588-BC6D-D17C421997F3}" dt="2025-03-14T03:18:33.512" v="2892" actId="20577"/>
          <ac:spMkLst>
            <pc:docMk/>
            <pc:sldMk cId="1832608298" sldId="265"/>
            <ac:spMk id="3" creationId="{302BA748-CADA-6548-AF68-E2FBC9A0BF04}"/>
          </ac:spMkLst>
        </pc:spChg>
        <pc:spChg chg="add mod">
          <ac:chgData name="小屋松 進" userId="924c2c4c-314a-44c2-aa05-902dd0c0b60d" providerId="ADAL" clId="{FF8E4090-E940-4588-BC6D-D17C421997F3}" dt="2025-03-14T03:31:19.117" v="3017" actId="1076"/>
          <ac:spMkLst>
            <pc:docMk/>
            <pc:sldMk cId="1832608298" sldId="265"/>
            <ac:spMk id="33" creationId="{34FF318F-1AEE-BD93-05C6-30E5F4FE70B9}"/>
          </ac:spMkLst>
        </pc:spChg>
        <pc:spChg chg="add mod">
          <ac:chgData name="小屋松 進" userId="924c2c4c-314a-44c2-aa05-902dd0c0b60d" providerId="ADAL" clId="{FF8E4090-E940-4588-BC6D-D17C421997F3}" dt="2025-03-14T02:44:23.930" v="2400" actId="20577"/>
          <ac:spMkLst>
            <pc:docMk/>
            <pc:sldMk cId="1832608298" sldId="265"/>
            <ac:spMk id="35" creationId="{2D4A64CD-26EF-F687-4F1F-E8D207EF1DF0}"/>
          </ac:spMkLst>
        </pc:spChg>
        <pc:spChg chg="add mod">
          <ac:chgData name="小屋松 進" userId="924c2c4c-314a-44c2-aa05-902dd0c0b60d" providerId="ADAL" clId="{FF8E4090-E940-4588-BC6D-D17C421997F3}" dt="2025-03-14T02:44:48.126" v="2422" actId="1037"/>
          <ac:spMkLst>
            <pc:docMk/>
            <pc:sldMk cId="1832608298" sldId="265"/>
            <ac:spMk id="36" creationId="{B289ACAD-12B7-0C98-9CCE-7924D35CE0AE}"/>
          </ac:spMkLst>
        </pc:spChg>
        <pc:spChg chg="add mod">
          <ac:chgData name="小屋松 進" userId="924c2c4c-314a-44c2-aa05-902dd0c0b60d" providerId="ADAL" clId="{FF8E4090-E940-4588-BC6D-D17C421997F3}" dt="2025-03-14T03:33:36.957" v="3152" actId="20577"/>
          <ac:spMkLst>
            <pc:docMk/>
            <pc:sldMk cId="1832608298" sldId="265"/>
            <ac:spMk id="41" creationId="{71E8C07E-1B5A-6337-0830-60748837013E}"/>
          </ac:spMkLst>
        </pc:spChg>
        <pc:grpChg chg="add del mod">
          <ac:chgData name="小屋松 進" userId="924c2c4c-314a-44c2-aa05-902dd0c0b60d" providerId="ADAL" clId="{FF8E4090-E940-4588-BC6D-D17C421997F3}" dt="2025-03-14T02:33:37.960" v="2053" actId="478"/>
          <ac:grpSpMkLst>
            <pc:docMk/>
            <pc:sldMk cId="1832608298" sldId="265"/>
            <ac:grpSpMk id="25" creationId="{FA957C40-B580-D253-87BB-DA885ABD3FC9}"/>
          </ac:grpSpMkLst>
        </pc:grpChg>
        <pc:grpChg chg="add mod">
          <ac:chgData name="小屋松 進" userId="924c2c4c-314a-44c2-aa05-902dd0c0b60d" providerId="ADAL" clId="{FF8E4090-E940-4588-BC6D-D17C421997F3}" dt="2025-03-14T02:54:48.436" v="2476" actId="1076"/>
          <ac:grpSpMkLst>
            <pc:docMk/>
            <pc:sldMk cId="1832608298" sldId="265"/>
            <ac:grpSpMk id="32" creationId="{5E3BEECE-5857-EFAA-4184-276315B8187B}"/>
          </ac:grpSpMkLst>
        </pc:grpChg>
        <pc:picChg chg="add mod">
          <ac:chgData name="小屋松 進" userId="924c2c4c-314a-44c2-aa05-902dd0c0b60d" providerId="ADAL" clId="{FF8E4090-E940-4588-BC6D-D17C421997F3}" dt="2025-03-14T02:04:02.578" v="1783"/>
          <ac:picMkLst>
            <pc:docMk/>
            <pc:sldMk cId="1832608298" sldId="265"/>
            <ac:picMk id="8" creationId="{49AF35EF-A8A5-751E-E0D0-A389442EEB48}"/>
          </ac:picMkLst>
        </pc:picChg>
        <pc:picChg chg="add mod">
          <ac:chgData name="小屋松 進" userId="924c2c4c-314a-44c2-aa05-902dd0c0b60d" providerId="ADAL" clId="{FF8E4090-E940-4588-BC6D-D17C421997F3}" dt="2025-03-13T10:08:05.505" v="1265"/>
          <ac:picMkLst>
            <pc:docMk/>
            <pc:sldMk cId="1832608298" sldId="265"/>
            <ac:picMk id="8" creationId="{4A99D5B0-3802-E023-0BD2-0EAE478841AB}"/>
          </ac:picMkLst>
        </pc:picChg>
        <pc:picChg chg="add mod">
          <ac:chgData name="小屋松 進" userId="924c2c4c-314a-44c2-aa05-902dd0c0b60d" providerId="ADAL" clId="{FF8E4090-E940-4588-BC6D-D17C421997F3}" dt="2025-03-13T10:08:05.505" v="1265"/>
          <ac:picMkLst>
            <pc:docMk/>
            <pc:sldMk cId="1832608298" sldId="265"/>
            <ac:picMk id="10" creationId="{0177AA43-E6AE-B407-4F8B-35C586DE7AB7}"/>
          </ac:picMkLst>
        </pc:picChg>
        <pc:picChg chg="add mod">
          <ac:chgData name="小屋松 進" userId="924c2c4c-314a-44c2-aa05-902dd0c0b60d" providerId="ADAL" clId="{FF8E4090-E940-4588-BC6D-D17C421997F3}" dt="2025-03-14T02:04:01.778" v="1782" actId="1076"/>
          <ac:picMkLst>
            <pc:docMk/>
            <pc:sldMk cId="1832608298" sldId="265"/>
            <ac:picMk id="10" creationId="{BB36ECE8-895A-A6F6-9F64-8ABCB5F6F1DA}"/>
          </ac:picMkLst>
        </pc:picChg>
        <pc:picChg chg="add del mod">
          <ac:chgData name="小屋松 進" userId="924c2c4c-314a-44c2-aa05-902dd0c0b60d" providerId="ADAL" clId="{FF8E4090-E940-4588-BC6D-D17C421997F3}" dt="2025-03-14T02:04:11.477" v="1789" actId="478"/>
          <ac:picMkLst>
            <pc:docMk/>
            <pc:sldMk cId="1832608298" sldId="265"/>
            <ac:picMk id="12" creationId="{404B15B8-02E8-CD17-23B8-B4E9CAD09EFD}"/>
          </ac:picMkLst>
        </pc:picChg>
        <pc:picChg chg="add del mod">
          <ac:chgData name="小屋松 進" userId="924c2c4c-314a-44c2-aa05-902dd0c0b60d" providerId="ADAL" clId="{FF8E4090-E940-4588-BC6D-D17C421997F3}" dt="2025-03-13T10:12:17.759" v="1356" actId="478"/>
          <ac:picMkLst>
            <pc:docMk/>
            <pc:sldMk cId="1832608298" sldId="265"/>
            <ac:picMk id="12" creationId="{62BF04C9-4E66-9EB0-5BA4-0E64F1D924C3}"/>
          </ac:picMkLst>
        </pc:picChg>
        <pc:picChg chg="add del mod">
          <ac:chgData name="小屋松 進" userId="924c2c4c-314a-44c2-aa05-902dd0c0b60d" providerId="ADAL" clId="{FF8E4090-E940-4588-BC6D-D17C421997F3}" dt="2025-03-13T10:08:10.865" v="1267" actId="478"/>
          <ac:picMkLst>
            <pc:docMk/>
            <pc:sldMk cId="1832608298" sldId="265"/>
            <ac:picMk id="14" creationId="{0ADD5791-C373-5BE8-C1CE-4C3D6122723B}"/>
          </ac:picMkLst>
        </pc:picChg>
        <pc:picChg chg="add del mod">
          <ac:chgData name="小屋松 進" userId="924c2c4c-314a-44c2-aa05-902dd0c0b60d" providerId="ADAL" clId="{FF8E4090-E940-4588-BC6D-D17C421997F3}" dt="2025-03-14T02:04:10.410" v="1788" actId="478"/>
          <ac:picMkLst>
            <pc:docMk/>
            <pc:sldMk cId="1832608298" sldId="265"/>
            <ac:picMk id="14" creationId="{B1F15D30-F434-D550-A08A-7B65C59EC553}"/>
          </ac:picMkLst>
        </pc:picChg>
        <pc:picChg chg="add del mod">
          <ac:chgData name="小屋松 進" userId="924c2c4c-314a-44c2-aa05-902dd0c0b60d" providerId="ADAL" clId="{FF8E4090-E940-4588-BC6D-D17C421997F3}" dt="2025-03-13T10:13:47.596" v="1377" actId="478"/>
          <ac:picMkLst>
            <pc:docMk/>
            <pc:sldMk cId="1832608298" sldId="265"/>
            <ac:picMk id="16" creationId="{0FFF698E-B4D5-BC11-BF80-29DE0C736CDC}"/>
          </ac:picMkLst>
        </pc:picChg>
        <pc:picChg chg="add mod">
          <ac:chgData name="小屋松 進" userId="924c2c4c-314a-44c2-aa05-902dd0c0b60d" providerId="ADAL" clId="{FF8E4090-E940-4588-BC6D-D17C421997F3}" dt="2025-03-14T02:43:33.354" v="2341" actId="1038"/>
          <ac:picMkLst>
            <pc:docMk/>
            <pc:sldMk cId="1832608298" sldId="265"/>
            <ac:picMk id="16" creationId="{9289DF8E-68AA-54B1-7B07-8937A78AF98F}"/>
          </ac:picMkLst>
        </pc:picChg>
        <pc:picChg chg="add del mod">
          <ac:chgData name="小屋松 進" userId="924c2c4c-314a-44c2-aa05-902dd0c0b60d" providerId="ADAL" clId="{FF8E4090-E940-4588-BC6D-D17C421997F3}" dt="2025-03-14T02:06:38.643" v="1811" actId="478"/>
          <ac:picMkLst>
            <pc:docMk/>
            <pc:sldMk cId="1832608298" sldId="265"/>
            <ac:picMk id="18" creationId="{9CF04E65-A0C2-FA08-5A7E-38BD3AB9E18A}"/>
          </ac:picMkLst>
        </pc:picChg>
        <pc:picChg chg="add del mod">
          <ac:chgData name="小屋松 進" userId="924c2c4c-314a-44c2-aa05-902dd0c0b60d" providerId="ADAL" clId="{FF8E4090-E940-4588-BC6D-D17C421997F3}" dt="2025-03-13T10:12:22.689" v="1359" actId="478"/>
          <ac:picMkLst>
            <pc:docMk/>
            <pc:sldMk cId="1832608298" sldId="265"/>
            <ac:picMk id="18" creationId="{CE5E558E-B2E3-679F-1387-48417C8B3E6F}"/>
          </ac:picMkLst>
        </pc:picChg>
        <pc:picChg chg="add del mod">
          <ac:chgData name="小屋松 進" userId="924c2c4c-314a-44c2-aa05-902dd0c0b60d" providerId="ADAL" clId="{FF8E4090-E940-4588-BC6D-D17C421997F3}" dt="2025-03-14T02:03:53.549" v="1779" actId="478"/>
          <ac:picMkLst>
            <pc:docMk/>
            <pc:sldMk cId="1832608298" sldId="265"/>
            <ac:picMk id="20" creationId="{6969CB4E-4D27-68A5-9944-0B76A443D4FA}"/>
          </ac:picMkLst>
        </pc:picChg>
        <pc:picChg chg="add mod topLvl">
          <ac:chgData name="小屋松 進" userId="924c2c4c-314a-44c2-aa05-902dd0c0b60d" providerId="ADAL" clId="{FF8E4090-E940-4588-BC6D-D17C421997F3}" dt="2025-03-14T02:42:24.630" v="2307" actId="29295"/>
          <ac:picMkLst>
            <pc:docMk/>
            <pc:sldMk cId="1832608298" sldId="265"/>
            <ac:picMk id="21" creationId="{3FF8145D-C96C-6444-6D10-E745BBDBDEEA}"/>
          </ac:picMkLst>
        </pc:picChg>
        <pc:picChg chg="add del mod">
          <ac:chgData name="小屋松 進" userId="924c2c4c-314a-44c2-aa05-902dd0c0b60d" providerId="ADAL" clId="{FF8E4090-E940-4588-BC6D-D17C421997F3}" dt="2025-03-13T10:14:28.640" v="1383" actId="478"/>
          <ac:picMkLst>
            <pc:docMk/>
            <pc:sldMk cId="1832608298" sldId="265"/>
            <ac:picMk id="22" creationId="{62055032-380A-71D7-9285-05FB9A412327}"/>
          </ac:picMkLst>
        </pc:picChg>
        <pc:picChg chg="add del mod topLvl">
          <ac:chgData name="小屋松 進" userId="924c2c4c-314a-44c2-aa05-902dd0c0b60d" providerId="ADAL" clId="{FF8E4090-E940-4588-BC6D-D17C421997F3}" dt="2025-03-14T02:33:37.960" v="2053" actId="478"/>
          <ac:picMkLst>
            <pc:docMk/>
            <pc:sldMk cId="1832608298" sldId="265"/>
            <ac:picMk id="23" creationId="{827FF0B4-DB24-30BD-7603-84576AB68C8F}"/>
          </ac:picMkLst>
        </pc:picChg>
        <pc:picChg chg="add del mod">
          <ac:chgData name="小屋松 進" userId="924c2c4c-314a-44c2-aa05-902dd0c0b60d" providerId="ADAL" clId="{FF8E4090-E940-4588-BC6D-D17C421997F3}" dt="2025-03-14T03:17:48.467" v="2881" actId="478"/>
          <ac:picMkLst>
            <pc:docMk/>
            <pc:sldMk cId="1832608298" sldId="265"/>
            <ac:picMk id="24" creationId="{BE3F12E6-36B3-A1EE-36BB-FF2E720CC1B4}"/>
          </ac:picMkLst>
        </pc:picChg>
        <pc:picChg chg="add mod">
          <ac:chgData name="小屋松 進" userId="924c2c4c-314a-44c2-aa05-902dd0c0b60d" providerId="ADAL" clId="{FF8E4090-E940-4588-BC6D-D17C421997F3}" dt="2025-03-14T02:34:31.421" v="2088" actId="1038"/>
          <ac:picMkLst>
            <pc:docMk/>
            <pc:sldMk cId="1832608298" sldId="265"/>
            <ac:picMk id="27" creationId="{AD4A9A10-8157-19CE-DD32-70F15F15D1E2}"/>
          </ac:picMkLst>
        </pc:picChg>
        <pc:picChg chg="add mod">
          <ac:chgData name="小屋松 進" userId="924c2c4c-314a-44c2-aa05-902dd0c0b60d" providerId="ADAL" clId="{FF8E4090-E940-4588-BC6D-D17C421997F3}" dt="2025-03-14T02:50:37.585" v="2450" actId="1036"/>
          <ac:picMkLst>
            <pc:docMk/>
            <pc:sldMk cId="1832608298" sldId="265"/>
            <ac:picMk id="29" creationId="{A2C66A58-A477-0D56-C005-EA7E2BF3CDD8}"/>
          </ac:picMkLst>
        </pc:picChg>
        <pc:picChg chg="add mod">
          <ac:chgData name="小屋松 進" userId="924c2c4c-314a-44c2-aa05-902dd0c0b60d" providerId="ADAL" clId="{FF8E4090-E940-4588-BC6D-D17C421997F3}" dt="2025-03-14T02:42:53.483" v="2339" actId="1037"/>
          <ac:picMkLst>
            <pc:docMk/>
            <pc:sldMk cId="1832608298" sldId="265"/>
            <ac:picMk id="31" creationId="{D83E3B92-5385-1BA7-AB6B-821845D62A25}"/>
          </ac:picMkLst>
        </pc:picChg>
        <pc:picChg chg="add mod">
          <ac:chgData name="小屋松 進" userId="924c2c4c-314a-44c2-aa05-902dd0c0b60d" providerId="ADAL" clId="{FF8E4090-E940-4588-BC6D-D17C421997F3}" dt="2025-03-14T03:17:34.269" v="2872"/>
          <ac:picMkLst>
            <pc:docMk/>
            <pc:sldMk cId="1832608298" sldId="265"/>
            <ac:picMk id="38" creationId="{E969F06A-287F-A6BC-30A6-8A9CD938744B}"/>
          </ac:picMkLst>
        </pc:picChg>
        <pc:picChg chg="add mod">
          <ac:chgData name="小屋松 進" userId="924c2c4c-314a-44c2-aa05-902dd0c0b60d" providerId="ADAL" clId="{FF8E4090-E940-4588-BC6D-D17C421997F3}" dt="2025-03-14T03:25:08.880" v="2903" actId="1035"/>
          <ac:picMkLst>
            <pc:docMk/>
            <pc:sldMk cId="1832608298" sldId="265"/>
            <ac:picMk id="40" creationId="{08285EB8-A00B-07C8-7FB1-C8CC5BF4E093}"/>
          </ac:picMkLst>
        </pc:picChg>
      </pc:sldChg>
      <pc:sldChg chg="addSp delSp modSp new mod">
        <pc:chgData name="小屋松 進" userId="924c2c4c-314a-44c2-aa05-902dd0c0b60d" providerId="ADAL" clId="{FF8E4090-E940-4588-BC6D-D17C421997F3}" dt="2025-03-14T03:34:08.080" v="3157" actId="20577"/>
        <pc:sldMkLst>
          <pc:docMk/>
          <pc:sldMk cId="3913728157" sldId="266"/>
        </pc:sldMkLst>
        <pc:spChg chg="mod">
          <ac:chgData name="小屋松 進" userId="924c2c4c-314a-44c2-aa05-902dd0c0b60d" providerId="ADAL" clId="{FF8E4090-E940-4588-BC6D-D17C421997F3}" dt="2025-03-13T10:10:15.572" v="1342" actId="20577"/>
          <ac:spMkLst>
            <pc:docMk/>
            <pc:sldMk cId="3913728157" sldId="266"/>
            <ac:spMk id="2" creationId="{B7A6A89E-8B81-E280-D6F3-7986A4213584}"/>
          </ac:spMkLst>
        </pc:spChg>
        <pc:spChg chg="mod">
          <ac:chgData name="小屋松 進" userId="924c2c4c-314a-44c2-aa05-902dd0c0b60d" providerId="ADAL" clId="{FF8E4090-E940-4588-BC6D-D17C421997F3}" dt="2025-03-14T03:34:08.080" v="3157" actId="20577"/>
          <ac:spMkLst>
            <pc:docMk/>
            <pc:sldMk cId="3913728157" sldId="266"/>
            <ac:spMk id="3" creationId="{39AEE839-EC09-2FF9-AAFC-7298CE0FA790}"/>
          </ac:spMkLst>
        </pc:spChg>
        <pc:spChg chg="add mod">
          <ac:chgData name="小屋松 進" userId="924c2c4c-314a-44c2-aa05-902dd0c0b60d" providerId="ADAL" clId="{FF8E4090-E940-4588-BC6D-D17C421997F3}" dt="2025-03-14T02:56:55.471" v="2535"/>
          <ac:spMkLst>
            <pc:docMk/>
            <pc:sldMk cId="3913728157" sldId="266"/>
            <ac:spMk id="19" creationId="{2B7F8EBA-CEC6-0614-5076-CA2332EC28EA}"/>
          </ac:spMkLst>
        </pc:spChg>
        <pc:spChg chg="add del mod">
          <ac:chgData name="小屋松 進" userId="924c2c4c-314a-44c2-aa05-902dd0c0b60d" providerId="ADAL" clId="{FF8E4090-E940-4588-BC6D-D17C421997F3}" dt="2025-03-14T03:31:26.116" v="3018" actId="478"/>
          <ac:spMkLst>
            <pc:docMk/>
            <pc:sldMk cId="3913728157" sldId="266"/>
            <ac:spMk id="20" creationId="{49133BF2-B94E-76CC-2F05-D1AE66BE92EB}"/>
          </ac:spMkLst>
        </pc:spChg>
        <pc:spChg chg="add mod">
          <ac:chgData name="小屋松 進" userId="924c2c4c-314a-44c2-aa05-902dd0c0b60d" providerId="ADAL" clId="{FF8E4090-E940-4588-BC6D-D17C421997F3}" dt="2025-03-14T03:11:06.766" v="2857"/>
          <ac:spMkLst>
            <pc:docMk/>
            <pc:sldMk cId="3913728157" sldId="266"/>
            <ac:spMk id="21" creationId="{C4BAA88B-3E4B-E3C2-5D88-1233A63484EC}"/>
          </ac:spMkLst>
        </pc:spChg>
        <pc:spChg chg="add mod">
          <ac:chgData name="小屋松 進" userId="924c2c4c-314a-44c2-aa05-902dd0c0b60d" providerId="ADAL" clId="{FF8E4090-E940-4588-BC6D-D17C421997F3}" dt="2025-03-14T03:31:26.632" v="3019"/>
          <ac:spMkLst>
            <pc:docMk/>
            <pc:sldMk cId="3913728157" sldId="266"/>
            <ac:spMk id="24" creationId="{62168146-F7CD-FE3F-5841-0C20A96F1E95}"/>
          </ac:spMkLst>
        </pc:spChg>
        <pc:spChg chg="add mod">
          <ac:chgData name="小屋松 進" userId="924c2c4c-314a-44c2-aa05-902dd0c0b60d" providerId="ADAL" clId="{FF8E4090-E940-4588-BC6D-D17C421997F3}" dt="2025-03-14T03:33:29.985" v="3151" actId="20577"/>
          <ac:spMkLst>
            <pc:docMk/>
            <pc:sldMk cId="3913728157" sldId="266"/>
            <ac:spMk id="25" creationId="{94D6DA7E-9D74-42DF-A0D3-E3BB434E64BD}"/>
          </ac:spMkLst>
        </pc:spChg>
        <pc:grpChg chg="add del mod">
          <ac:chgData name="小屋松 進" userId="924c2c4c-314a-44c2-aa05-902dd0c0b60d" providerId="ADAL" clId="{FF8E4090-E940-4588-BC6D-D17C421997F3}" dt="2025-03-14T02:54:54.109" v="2479" actId="478"/>
          <ac:grpSpMkLst>
            <pc:docMk/>
            <pc:sldMk cId="3913728157" sldId="266"/>
            <ac:grpSpMk id="15" creationId="{DD4EDE55-6538-5832-02BF-F028BCC87667}"/>
          </ac:grpSpMkLst>
        </pc:grpChg>
        <pc:grpChg chg="add mod">
          <ac:chgData name="小屋松 進" userId="924c2c4c-314a-44c2-aa05-902dd0c0b60d" providerId="ADAL" clId="{FF8E4090-E940-4588-BC6D-D17C421997F3}" dt="2025-03-14T03:33:59.497" v="3154" actId="1076"/>
          <ac:grpSpMkLst>
            <pc:docMk/>
            <pc:sldMk cId="3913728157" sldId="266"/>
            <ac:grpSpMk id="18" creationId="{CB54CA4E-F205-44FC-1CF1-471D0850DE6A}"/>
          </ac:grpSpMkLst>
        </pc:grpChg>
        <pc:picChg chg="add mod">
          <ac:chgData name="小屋松 進" userId="924c2c4c-314a-44c2-aa05-902dd0c0b60d" providerId="ADAL" clId="{FF8E4090-E940-4588-BC6D-D17C421997F3}" dt="2025-03-14T02:50:32.136" v="2449" actId="1036"/>
          <ac:picMkLst>
            <pc:docMk/>
            <pc:sldMk cId="3913728157" sldId="266"/>
            <ac:picMk id="8" creationId="{84856935-D70F-3184-853E-3473971C8C54}"/>
          </ac:picMkLst>
        </pc:picChg>
        <pc:picChg chg="add mod">
          <ac:chgData name="小屋松 進" userId="924c2c4c-314a-44c2-aa05-902dd0c0b60d" providerId="ADAL" clId="{FF8E4090-E940-4588-BC6D-D17C421997F3}" dt="2025-03-14T02:50:30.686" v="2447" actId="1038"/>
          <ac:picMkLst>
            <pc:docMk/>
            <pc:sldMk cId="3913728157" sldId="266"/>
            <ac:picMk id="10" creationId="{D16A3F4B-0091-D69C-8F0E-FA5DABD11D32}"/>
          </ac:picMkLst>
        </pc:picChg>
        <pc:picChg chg="add mod">
          <ac:chgData name="小屋松 進" userId="924c2c4c-314a-44c2-aa05-902dd0c0b60d" providerId="ADAL" clId="{FF8E4090-E940-4588-BC6D-D17C421997F3}" dt="2025-03-14T02:56:49.356" v="2534" actId="1035"/>
          <ac:picMkLst>
            <pc:docMk/>
            <pc:sldMk cId="3913728157" sldId="266"/>
            <ac:picMk id="12" creationId="{DE34D07E-B279-C18C-9FC7-95BD6984FB47}"/>
          </ac:picMkLst>
        </pc:picChg>
        <pc:picChg chg="add mod ord">
          <ac:chgData name="小屋松 進" userId="924c2c4c-314a-44c2-aa05-902dd0c0b60d" providerId="ADAL" clId="{FF8E4090-E940-4588-BC6D-D17C421997F3}" dt="2025-03-14T02:56:02.460" v="2522" actId="1037"/>
          <ac:picMkLst>
            <pc:docMk/>
            <pc:sldMk cId="3913728157" sldId="266"/>
            <ac:picMk id="14" creationId="{3597D108-8D0B-E18E-79C2-BA7B9E56922F}"/>
          </ac:picMkLst>
        </pc:picChg>
        <pc:picChg chg="mod topLvl">
          <ac:chgData name="小屋松 進" userId="924c2c4c-314a-44c2-aa05-902dd0c0b60d" providerId="ADAL" clId="{FF8E4090-E940-4588-BC6D-D17C421997F3}" dt="2025-03-14T02:55:17.034" v="2495" actId="164"/>
          <ac:picMkLst>
            <pc:docMk/>
            <pc:sldMk cId="3913728157" sldId="266"/>
            <ac:picMk id="16" creationId="{9CFB1BC3-3FB3-8A95-7A88-3B8092DC747C}"/>
          </ac:picMkLst>
        </pc:picChg>
        <pc:picChg chg="del mod topLvl">
          <ac:chgData name="小屋松 進" userId="924c2c4c-314a-44c2-aa05-902dd0c0b60d" providerId="ADAL" clId="{FF8E4090-E940-4588-BC6D-D17C421997F3}" dt="2025-03-14T02:54:54.109" v="2479" actId="478"/>
          <ac:picMkLst>
            <pc:docMk/>
            <pc:sldMk cId="3913728157" sldId="266"/>
            <ac:picMk id="17" creationId="{B3C7AB42-306B-7134-120D-F392B4A7B5A9}"/>
          </ac:picMkLst>
        </pc:picChg>
        <pc:picChg chg="add mod">
          <ac:chgData name="小屋松 進" userId="924c2c4c-314a-44c2-aa05-902dd0c0b60d" providerId="ADAL" clId="{FF8E4090-E940-4588-BC6D-D17C421997F3}" dt="2025-03-14T03:25:01.776" v="2902" actId="1035"/>
          <ac:picMkLst>
            <pc:docMk/>
            <pc:sldMk cId="3913728157" sldId="266"/>
            <ac:picMk id="23" creationId="{A64CFF3A-59FD-CE62-648E-86501EE06C75}"/>
          </ac:picMkLst>
        </pc:picChg>
      </pc:sldChg>
      <pc:sldChg chg="modSp add del">
        <pc:chgData name="小屋松 進" userId="924c2c4c-314a-44c2-aa05-902dd0c0b60d" providerId="ADAL" clId="{FF8E4090-E940-4588-BC6D-D17C421997F3}" dt="2025-03-12T00:54:25.107" v="104"/>
        <pc:sldMkLst>
          <pc:docMk/>
          <pc:sldMk cId="1561956742" sldId="61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5BAD8-43B5-4724-82B2-65F1C72CC928}" type="datetimeFigureOut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F5B6E-BA58-4512-BB90-25B6CF718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3303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="0" i="0" dirty="0">
                <a:solidFill>
                  <a:srgbClr val="222222"/>
                </a:solidFill>
                <a:effectLst/>
                <a:latin typeface="Helvetica Neue"/>
              </a:rPr>
              <a:t>Wang, L., Tremblay, D., Zhang, B., &amp; Han, Y. (2016). Fast and Accurate Collocation of the Visible Infrared Imaging Radiometer Suite Measurements with Cross-Track Infrared Sounder. </a:t>
            </a:r>
            <a:r>
              <a:rPr lang="en-US" altLang="ja-JP" sz="1200" b="0" i="1" dirty="0">
                <a:solidFill>
                  <a:srgbClr val="222222"/>
                </a:solidFill>
                <a:effectLst/>
                <a:latin typeface="Helvetica Neue"/>
              </a:rPr>
              <a:t>Remote Sensing</a:t>
            </a:r>
            <a:r>
              <a:rPr lang="en-US" altLang="ja-JP" sz="12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en-US" altLang="ja-JP" sz="1200" b="0" i="1" dirty="0">
                <a:solidFill>
                  <a:srgbClr val="222222"/>
                </a:solidFill>
                <a:effectLst/>
                <a:latin typeface="Helvetica Neue"/>
              </a:rPr>
              <a:t>8</a:t>
            </a:r>
            <a:r>
              <a:rPr lang="en-US" altLang="ja-JP" sz="1200" b="0" i="0" dirty="0">
                <a:solidFill>
                  <a:srgbClr val="222222"/>
                </a:solidFill>
                <a:effectLst/>
                <a:latin typeface="Helvetica Neue"/>
              </a:rPr>
              <a:t>(1), 76. https://doi.org/10.3390/rs8010076</a:t>
            </a:r>
            <a:endParaRPr lang="ja-JP" altLang="en-US" sz="12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F5B6E-BA58-4512-BB90-25B6CF718E7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8528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F5B6E-BA58-4512-BB90-25B6CF718E7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0963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CB1205-A7CF-F92E-6796-2AD391F4A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216" y="112474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AFEA28B-D05E-8F67-6A7E-83A86FB0DB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1D40B2-A250-915B-CE0B-50A4196C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March 18, 2025 (Day 2 of 5)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C00C57-70C9-705F-DD8A-FF2D2BB6B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GSICS Annual Meeting, ChangChun, China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B85352-0EE2-BE44-5043-99C9F84AC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C5C7A-1944-4A8B-98AD-320F87B99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1784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March 18, 2025 (Day 2 of 5)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GSICS Annual Meeting, ChangChun, China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1156397" y="6356351"/>
            <a:ext cx="4228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4581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March 18, 2025 (Day 2 of 5)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GSICS Annual Meeting, ChangChun, China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1156397" y="6356351"/>
            <a:ext cx="4228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9183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CB1205-A7CF-F92E-6796-2AD391F4A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216" y="112474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AFEA28B-D05E-8F67-6A7E-83A86FB0DB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1D40B2-A250-915B-CE0B-50A4196C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March 18, 2025 (Day 2 of 5)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C00C57-70C9-705F-DD8A-FF2D2BB6B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GSICS Annual Meeting, ChangChun, China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B85352-0EE2-BE44-5043-99C9F84AC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C5C7A-1944-4A8B-98AD-320F87B99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417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06B3A444-16FF-64E2-0926-63BA77EDF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6397" y="6356351"/>
            <a:ext cx="42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10972800" cy="634082"/>
          </a:xfrm>
        </p:spPr>
        <p:txBody>
          <a:bodyPr/>
          <a:lstStyle>
            <a:lvl1pPr>
              <a:defRPr b="1">
                <a:latin typeface="+mj-lt"/>
                <a:ea typeface="+mj-ea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メイリオ" panose="020B0604030504040204" pitchFamily="50" charset="-128"/>
              </a:defRPr>
            </a:lvl1pPr>
            <a:lvl2pPr>
              <a:defRPr>
                <a:latin typeface="+mn-lt"/>
                <a:ea typeface="+mn-ea"/>
                <a:cs typeface="メイリオ" panose="020B0604030504040204" pitchFamily="50" charset="-128"/>
              </a:defRPr>
            </a:lvl2pPr>
            <a:lvl3pPr>
              <a:defRPr>
                <a:latin typeface="+mn-lt"/>
                <a:ea typeface="+mn-ea"/>
                <a:cs typeface="メイリオ" panose="020B0604030504040204" pitchFamily="50" charset="-128"/>
              </a:defRPr>
            </a:lvl3pPr>
            <a:lvl4pPr>
              <a:defRPr>
                <a:latin typeface="+mn-lt"/>
                <a:ea typeface="+mn-ea"/>
                <a:cs typeface="メイリオ" panose="020B0604030504040204" pitchFamily="50" charset="-128"/>
              </a:defRPr>
            </a:lvl4pPr>
            <a:lvl5pPr>
              <a:defRPr>
                <a:latin typeface="+mn-lt"/>
                <a:ea typeface="+mn-ea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March 18, 2025 (Day 2 of 5)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GSICS Annual Meeting, ChangChun, China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732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10972800" cy="634082"/>
          </a:xfrm>
        </p:spPr>
        <p:txBody>
          <a:bodyPr/>
          <a:lstStyle>
            <a:lvl1pPr>
              <a:defRPr b="1">
                <a:latin typeface="+mj-lt"/>
                <a:ea typeface="+mj-ea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メイリオ" panose="020B0604030504040204" pitchFamily="50" charset="-128"/>
              </a:defRPr>
            </a:lvl1pPr>
            <a:lvl2pPr>
              <a:defRPr>
                <a:latin typeface="+mn-lt"/>
                <a:ea typeface="+mn-ea"/>
                <a:cs typeface="メイリオ" panose="020B0604030504040204" pitchFamily="50" charset="-128"/>
              </a:defRPr>
            </a:lvl2pPr>
            <a:lvl3pPr>
              <a:defRPr>
                <a:latin typeface="+mn-lt"/>
                <a:ea typeface="+mn-ea"/>
                <a:cs typeface="メイリオ" panose="020B0604030504040204" pitchFamily="50" charset="-128"/>
              </a:defRPr>
            </a:lvl3pPr>
            <a:lvl4pPr>
              <a:defRPr>
                <a:latin typeface="+mn-lt"/>
                <a:ea typeface="+mn-ea"/>
                <a:cs typeface="メイリオ" panose="020B0604030504040204" pitchFamily="50" charset="-128"/>
              </a:defRPr>
            </a:lvl4pPr>
            <a:lvl5pPr>
              <a:defRPr>
                <a:latin typeface="+mn-lt"/>
                <a:ea typeface="+mn-ea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March 18, 2025 (Day 2 of 5)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GSICS Annual Meeting, ChangChun, China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CE408E33-10AE-6BEA-9E41-7B16741CB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6397" y="6356351"/>
            <a:ext cx="42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27000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March 18, 2025 (Day 2 of 5)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GSICS Annual Meeting, ChangChun, China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1156397" y="6356351"/>
            <a:ext cx="4228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42332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  <a:ea typeface="+mn-ea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March 18, 2025 (Day 2 of 5)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GSICS Annual Meeting, ChangChun, China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11156397" y="6356351"/>
            <a:ext cx="4228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40125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ea typeface="+mj-ea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  <a:ea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+mn-lt"/>
                <a:ea typeface="+mn-ea"/>
              </a:defRPr>
            </a:lvl1pPr>
            <a:lvl2pPr>
              <a:defRPr sz="2000">
                <a:latin typeface="+mn-lt"/>
                <a:ea typeface="+mn-ea"/>
              </a:defRPr>
            </a:lvl2pPr>
            <a:lvl3pPr>
              <a:defRPr sz="1800">
                <a:latin typeface="+mn-lt"/>
                <a:ea typeface="+mn-ea"/>
              </a:defRPr>
            </a:lvl3pPr>
            <a:lvl4pPr>
              <a:defRPr sz="1600">
                <a:latin typeface="+mn-lt"/>
                <a:ea typeface="+mn-ea"/>
              </a:defRPr>
            </a:lvl4pPr>
            <a:lvl5pPr>
              <a:defRPr sz="1600">
                <a:latin typeface="+mn-lt"/>
                <a:ea typeface="+mn-e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  <a:ea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March 18, 2025 (Day 2 of 5)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GSICS Annual Meeting, ChangChun, China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11156397" y="6356351"/>
            <a:ext cx="4228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28392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March 18, 2025 (Day 2 of 5)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GSICS Annual Meeting, ChangChun, China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1156397" y="6356351"/>
            <a:ext cx="4228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18786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March 18, 2025 (Day 2 of 5)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GSICS Annual Meeting, ChangChun, China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156397" y="6356351"/>
            <a:ext cx="4228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24869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March 18, 2025 (Day 2 of 5)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GSICS Annual Meeting, ChangChun, China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11156397" y="6356351"/>
            <a:ext cx="4228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75268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March 18, 2025 (Day 2 of 5)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GSICS Annual Meeting, ChangChun, China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11156397" y="6356351"/>
            <a:ext cx="4228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34447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F9D929BD-49E8-FA33-A24D-12ED0098341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877" y="6353270"/>
            <a:ext cx="486497" cy="438840"/>
          </a:xfrm>
          <a:prstGeom prst="rect">
            <a:avLst/>
          </a:prstGeom>
        </p:spPr>
      </p:pic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124744"/>
            <a:ext cx="10972800" cy="497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altLang="ja-JP"/>
              <a:t>March 18, 2025 (Day 2 of 5)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altLang="ja-JP"/>
              <a:t>GSICS Annual Meeting, ChangChun, China</a:t>
            </a:r>
            <a:endParaRPr lang="ja-JP" altLang="en-US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6459" y="251467"/>
            <a:ext cx="10972800" cy="675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8A70605A-2F05-9C9F-DBAB-04724BD66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6397" y="6356351"/>
            <a:ext cx="42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41859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kumimoji="1" sz="4400" b="1" kern="1200">
          <a:solidFill>
            <a:schemeClr val="tx1"/>
          </a:solidFill>
          <a:latin typeface="+mn-ea"/>
          <a:ea typeface="+mn-ea"/>
          <a:cs typeface="メイリオ" panose="020B0604030504040204" pitchFamily="50" charset="-12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800" kern="1200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800" kern="1200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124744"/>
            <a:ext cx="10972800" cy="497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altLang="ja-JP"/>
              <a:t>March 18, 2025 (Day 2 of 5)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altLang="ja-JP"/>
              <a:t>GSICS Annual Meeting, ChangChun, China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156397" y="6356351"/>
            <a:ext cx="42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6459" y="251467"/>
            <a:ext cx="10972800" cy="675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8349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2" r:id="rId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kumimoji="1" sz="4400" b="1" kern="1200">
          <a:solidFill>
            <a:schemeClr val="tx1"/>
          </a:solidFill>
          <a:latin typeface="+mn-ea"/>
          <a:ea typeface="+mn-ea"/>
          <a:cs typeface="メイリオ" panose="020B0604030504040204" pitchFamily="50" charset="-12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800" kern="1200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800" kern="1200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409DB023-3B0E-8843-47B9-7667915B4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635" y="4801351"/>
            <a:ext cx="1230725" cy="94277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AE9EC20-5A2E-A2ED-74FF-2151616D2F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4400" dirty="0">
                <a:latin typeface="+mj-lt"/>
              </a:rPr>
              <a:t>Application of New Collocation Method Based on LOS Vectors to AHI and LEO Instruments</a:t>
            </a:r>
            <a:endParaRPr kumimoji="1" lang="ja-JP" altLang="en-US" sz="4400" dirty="0">
              <a:latin typeface="+mj-lt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144873D-A60B-067F-E03A-CFA5012EB6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Japan Meteorological Agency / Meteorological Satellite Center</a:t>
            </a:r>
          </a:p>
          <a:p>
            <a:r>
              <a:rPr kumimoji="1" lang="en-US" altLang="ja-JP" dirty="0"/>
              <a:t>KOYAMATSU Shin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754A3BB-3BC4-1EBB-24AD-6FB7BC45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March 18, 2025 (Day 2 of 5)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8F45A5-039C-E8B0-A4CC-88138842B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GSICS Annual Meeting, </a:t>
            </a:r>
            <a:r>
              <a:rPr kumimoji="1" lang="en-US" altLang="ja-JP" dirty="0" err="1"/>
              <a:t>ChangChun</a:t>
            </a:r>
            <a:r>
              <a:rPr kumimoji="1" lang="en-US" altLang="ja-JP" dirty="0"/>
              <a:t>, China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467C31-4851-18FD-6210-78B797C84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C5C7A-1944-4A8B-98AD-320F87B99D20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10" name="グラフィックス 9">
            <a:extLst>
              <a:ext uri="{FF2B5EF4-FFF2-40B4-BE49-F238E27FC236}">
                <a16:creationId xmlns:a16="http://schemas.microsoft.com/office/drawing/2014/main" id="{B19B79C6-A2FD-8373-D1F1-D5255E8B6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6164" y="4883388"/>
            <a:ext cx="1959673" cy="77786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F3E1AE1-99CD-4582-5ADA-37D01F13A7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885" y="4688605"/>
            <a:ext cx="1425955" cy="11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66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BE305-8ABC-287A-3162-71496D8F5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A7F895-F348-DEE6-CD24-D2DF97ABA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Regression </a:t>
            </a:r>
            <a:r>
              <a:rPr lang="en-US" altLang="ja-JP" dirty="0"/>
              <a:t>with LOS Vector Collocation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1510221-0565-D4B8-E22A-D435327D4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March 18, 2025 (Day 2 of 5)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7B9945-88F3-6F80-5026-87C4F2C8B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GSICS Annual Meeting, ChangChun, China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0EE0D61-54CE-A260-43A1-C91DBDC59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10</a:t>
            </a:fld>
            <a:endParaRPr lang="ja-JP" altLang="en-US"/>
          </a:p>
        </p:txBody>
      </p:sp>
      <p:pic>
        <p:nvPicPr>
          <p:cNvPr id="9" name="コンテンツ プレースホルダー 8">
            <a:extLst>
              <a:ext uri="{FF2B5EF4-FFF2-40B4-BE49-F238E27FC236}">
                <a16:creationId xmlns:a16="http://schemas.microsoft.com/office/drawing/2014/main" id="{D4AE5660-ABB5-BDB5-261B-E06E5635BE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9" y="872508"/>
            <a:ext cx="11999282" cy="5484459"/>
          </a:xfr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5633198-7AEA-2A18-1A81-C9E22F39FBCA}"/>
              </a:ext>
            </a:extLst>
          </p:cNvPr>
          <p:cNvSpPr txBox="1"/>
          <p:nvPr/>
        </p:nvSpPr>
        <p:spPr>
          <a:xfrm>
            <a:off x="4375989" y="6079352"/>
            <a:ext cx="34400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600" b="1" dirty="0" err="1"/>
              <a:t>Metop</a:t>
            </a:r>
            <a:r>
              <a:rPr lang="en-US" altLang="ja-JP" sz="1600" b="1" dirty="0"/>
              <a:t>-B/IASI 1-day (2025-01-01)</a:t>
            </a:r>
          </a:p>
        </p:txBody>
      </p:sp>
    </p:spTree>
    <p:extLst>
      <p:ext uri="{BB962C8B-B14F-4D97-AF65-F5344CB8AC3E}">
        <p14:creationId xmlns:p14="http://schemas.microsoft.com/office/powerpoint/2010/main" val="1909054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5A99AE-07FE-622C-5492-5875059A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2D01E83-40B7-9424-EF65-290A9AC48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Collocation with the conventional angle constraint by satellite zenith angle could be contaminated by parallax effects.</a:t>
            </a:r>
          </a:p>
          <a:p>
            <a:r>
              <a:rPr lang="en-US" altLang="ja-JP" dirty="0"/>
              <a:t>A new collocation method based on LOS vectors was applied to Himawari-9/AHI</a:t>
            </a:r>
            <a:r>
              <a:rPr lang="ja-JP" altLang="en-US" dirty="0"/>
              <a:t> </a:t>
            </a:r>
            <a:r>
              <a:rPr lang="en-US" altLang="ja-JP" dirty="0"/>
              <a:t>and LEO reference observations.</a:t>
            </a:r>
          </a:p>
          <a:p>
            <a:r>
              <a:rPr lang="en-US" altLang="ja-JP" dirty="0"/>
              <a:t>The new algorithm based on LOS vectors rejects LEO measurements closer side to the GEO SSP, where the azimuth angle difference is greater.</a:t>
            </a:r>
          </a:p>
          <a:p>
            <a:r>
              <a:rPr lang="en-US" altLang="ja-JP" dirty="0"/>
              <a:t>It may be a problem that the collocation locations are limited to low latitudes.</a:t>
            </a:r>
          </a:p>
          <a:p>
            <a:r>
              <a:rPr lang="en-US" altLang="ja-JP" dirty="0"/>
              <a:t>No significant differences were found in the regression results. Further investigations over a longer period are needed.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16C67E-CAE0-1C0D-5DE8-781EEEAB2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March 18, 2025 (Day 2 of 5)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B3BCA0-1533-E706-7E89-B52C0DF3B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GSICS Annual Meeting, ChangChun, China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CAB10B6-AEDC-FBD0-EBE3-8B16A933F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88007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DDF450-B57F-3F08-F87A-999F7312B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Overview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2F25B08-A32D-E0C4-A364-072D51734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Collocation between GEO instruments and LEO infrared sounders is an important step in the inter-calibration activity.</a:t>
            </a:r>
          </a:p>
          <a:p>
            <a:r>
              <a:rPr lang="en-US" altLang="ja-JP" dirty="0"/>
              <a:t>One of the issues in the current algorithm is how to deal with the parallax effects.</a:t>
            </a:r>
          </a:p>
          <a:p>
            <a:r>
              <a:rPr lang="en-US" altLang="ja-JP" dirty="0"/>
              <a:t>New c</a:t>
            </a:r>
            <a:r>
              <a:rPr kumimoji="1" lang="en-US" altLang="ja-JP" dirty="0"/>
              <a:t>ollocation method based on Line-of-Sight (LOS) vectors was proposed by Wang et al. (2016).</a:t>
            </a:r>
          </a:p>
          <a:p>
            <a:r>
              <a:rPr lang="en-US" altLang="ja-JP" dirty="0"/>
              <a:t>As one of the IR Sub-Group activities for GEO-LEO-IR v2 algorithm development, t</a:t>
            </a:r>
            <a:r>
              <a:rPr kumimoji="1" lang="en-US" altLang="ja-JP" dirty="0"/>
              <a:t>his new method </a:t>
            </a:r>
            <a:r>
              <a:rPr lang="en-US" altLang="ja-JP" dirty="0"/>
              <a:t>wa</a:t>
            </a:r>
            <a:r>
              <a:rPr kumimoji="1" lang="en-US" altLang="ja-JP" dirty="0"/>
              <a:t>s applied to AHI and LEO re</a:t>
            </a:r>
            <a:r>
              <a:rPr lang="en-US" altLang="ja-JP" dirty="0"/>
              <a:t>ference observation</a:t>
            </a:r>
            <a:r>
              <a:rPr kumimoji="1" lang="en-US" altLang="ja-JP" dirty="0"/>
              <a:t>s.</a:t>
            </a:r>
          </a:p>
          <a:p>
            <a:r>
              <a:rPr lang="en-US" altLang="ja-JP" dirty="0"/>
              <a:t>Collocation and subsequent regression results will be reported in this presentation.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1BA53A-24B4-45E6-7ACC-30E0C81EC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March 18, 2025 (Day 2 of 5)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E4FE1C-FA48-189A-9679-2E442616B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GSICS Annual Meeting, ChangChun, China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6CA1CB5-CDE7-940F-CEDB-8E627AFE90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0375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A32047-B9AC-673A-8EFB-B16B3A703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Current Algorithm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9BBEC2F-39ED-5922-ACF3-E2CFFC02FB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Find the nearest GEO pixel for each LEO measurement based on latitude and longitude.</a:t>
                </a:r>
              </a:p>
              <a:p>
                <a:pPr lvl="1"/>
                <a:r>
                  <a:rPr lang="en-US" altLang="ja-JP" dirty="0"/>
                  <a:t>reject LEO measurements out of GEO observation region</a:t>
                </a:r>
                <a:endParaRPr kumimoji="1" lang="en-US" altLang="ja-JP" dirty="0"/>
              </a:p>
              <a:p>
                <a:r>
                  <a:rPr lang="en-US" altLang="ja-JP" dirty="0"/>
                  <a:t>O</a:t>
                </a:r>
                <a:r>
                  <a:rPr kumimoji="1" lang="en-US" altLang="ja-JP" dirty="0"/>
                  <a:t>bservation </a:t>
                </a:r>
                <a:r>
                  <a:rPr lang="en-US" altLang="ja-JP" dirty="0"/>
                  <a:t>t</a:t>
                </a:r>
                <a:r>
                  <a:rPr kumimoji="1" lang="en-US" altLang="ja-JP" dirty="0"/>
                  <a:t>ime (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en-US" altLang="ja-JP" dirty="0"/>
                  <a:t>) constraint</a:t>
                </a:r>
              </a:p>
              <a:p>
                <a:pPr lvl="1"/>
                <a:r>
                  <a:rPr lang="en-US" altLang="ja-JP" dirty="0"/>
                  <a:t>reject LEO measurements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b="0" i="0">
                                <a:latin typeface="Cambria Math" panose="02040503050406030204" pitchFamily="18" charset="0"/>
                              </a:rPr>
                              <m:t>GEO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i="0">
                                <a:latin typeface="Cambria Math" panose="02040503050406030204" pitchFamily="18" charset="0"/>
                              </a:rPr>
                              <m:t>LEO</m:t>
                            </m:r>
                          </m:sub>
                        </m:sSub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&gt;300 </m:t>
                    </m:r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sec</m:t>
                    </m:r>
                  </m:oMath>
                </a14:m>
                <a:endParaRPr kumimoji="1" lang="en-US" altLang="ja-JP" dirty="0"/>
              </a:p>
              <a:p>
                <a:r>
                  <a:rPr lang="en-US" altLang="ja-JP" dirty="0"/>
                  <a:t>Z</a:t>
                </a:r>
                <a:r>
                  <a:rPr kumimoji="1" lang="en-US" altLang="ja-JP" dirty="0"/>
                  <a:t>enith angle (</a:t>
                </a:r>
                <a14:m>
                  <m:oMath xmlns:m="http://schemas.openxmlformats.org/officeDocument/2006/math"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kumimoji="1" lang="en-US" altLang="ja-JP" dirty="0"/>
                  <a:t>) constraint</a:t>
                </a:r>
              </a:p>
              <a:p>
                <a:pPr lvl="1"/>
                <a:r>
                  <a:rPr lang="en-US" altLang="ja-JP" dirty="0"/>
                  <a:t>reject LEO measurements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ja-JP" b="0" i="0" smtClean="0">
                                        <a:latin typeface="Cambria Math" panose="02040503050406030204" pitchFamily="18" charset="0"/>
                                      </a:rPr>
                                      <m:t>GEO</m:t>
                                    </m:r>
                                  </m:sub>
                                </m:sSub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ja-JP" b="0" i="0" smtClean="0"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ja-JP">
                                        <a:latin typeface="Cambria Math" panose="02040503050406030204" pitchFamily="18" charset="0"/>
                                      </a:rPr>
                                      <m:t>EO</m:t>
                                    </m:r>
                                  </m:sub>
                                </m:sSub>
                              </m:e>
                            </m:func>
                          </m:den>
                        </m:f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&gt;0.03</m:t>
                    </m:r>
                  </m:oMath>
                </a14:m>
                <a:endParaRPr kumimoji="1"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9BBEC2F-39ED-5922-ACF3-E2CFFC02FB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F7A8E5-1E92-50EF-7352-F790E900E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March 18, 2025 (Day 2 of 5)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1F7C631-D62B-61C1-F63A-CB8D11C36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GSICS Annual Meeting, ChangChun, China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6DAC8C5-0827-9989-CDAB-86FD71D63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19250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A0B833-D16B-0AC7-5948-830CF66C0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Parallax Effects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14A2E36-88A2-18FE-39E8-30379BC5F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41A4A3-8AA4-0266-3D61-EEC27D129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March 18, 2025 (Day 2 of 5)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7273A11-FA1E-69B8-704B-B05F392A0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GSICS Annual Meeting, ChangChun, China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C3F273-78CA-EE67-1C97-29DB3E512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4</a:t>
            </a:fld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EC7E338-9E1F-BF21-4EBB-9D6742657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1079024"/>
            <a:ext cx="8114479" cy="45643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D2E0A21-B441-F4C7-7005-27C009A83AC2}"/>
              </a:ext>
            </a:extLst>
          </p:cNvPr>
          <p:cNvSpPr txBox="1"/>
          <p:nvPr/>
        </p:nvSpPr>
        <p:spPr>
          <a:xfrm>
            <a:off x="5950498" y="5768715"/>
            <a:ext cx="45786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 err="1"/>
              <a:t>Likun</a:t>
            </a:r>
            <a:r>
              <a:rPr lang="en-US" altLang="ja-JP" sz="1600" dirty="0"/>
              <a:t> Wang, GSICS Annual Meeting 2024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227646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88ACF3-AECE-B411-9624-A40DDC4AA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New Algorithm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370BFCB-AD77-288A-5D8A-168C3F3398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Find the nearest GEO pixel for each LEO measurement based on latitude and longitude.</a:t>
                </a:r>
              </a:p>
              <a:p>
                <a:pPr lvl="1"/>
                <a:r>
                  <a:rPr lang="en-US" altLang="ja-JP" dirty="0"/>
                  <a:t>reject LEO measurements out of GEO observation region</a:t>
                </a:r>
                <a:endParaRPr kumimoji="1" lang="en-US" altLang="ja-JP" dirty="0"/>
              </a:p>
              <a:p>
                <a:r>
                  <a:rPr lang="en-US" altLang="ja-JP" dirty="0"/>
                  <a:t>O</a:t>
                </a:r>
                <a:r>
                  <a:rPr kumimoji="1" lang="en-US" altLang="ja-JP" dirty="0"/>
                  <a:t>bservation </a:t>
                </a:r>
                <a:r>
                  <a:rPr lang="en-US" altLang="ja-JP" dirty="0"/>
                  <a:t>t</a:t>
                </a:r>
                <a:r>
                  <a:rPr kumimoji="1" lang="en-US" altLang="ja-JP" dirty="0"/>
                  <a:t>ime (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en-US" altLang="ja-JP" dirty="0"/>
                  <a:t>) constraint</a:t>
                </a:r>
              </a:p>
              <a:p>
                <a:pPr lvl="1"/>
                <a:r>
                  <a:rPr lang="en-US" altLang="ja-JP" dirty="0"/>
                  <a:t>reject LEO measurements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b="0" i="0">
                                <a:latin typeface="Cambria Math" panose="02040503050406030204" pitchFamily="18" charset="0"/>
                              </a:rPr>
                              <m:t>GEO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i="0">
                                <a:latin typeface="Cambria Math" panose="02040503050406030204" pitchFamily="18" charset="0"/>
                              </a:rPr>
                              <m:t>LEO</m:t>
                            </m:r>
                          </m:sub>
                        </m:sSub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&gt;300 </m:t>
                    </m:r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sec</m:t>
                    </m:r>
                  </m:oMath>
                </a14:m>
                <a:endParaRPr kumimoji="1" lang="en-US" altLang="ja-JP" dirty="0"/>
              </a:p>
              <a:p>
                <a:r>
                  <a:rPr lang="en-US" altLang="ja-JP" strike="sngStrike" dirty="0">
                    <a:solidFill>
                      <a:schemeClr val="bg1">
                        <a:lumMod val="85000"/>
                      </a:schemeClr>
                    </a:solidFill>
                  </a:rPr>
                  <a:t>Zenith angle (</a:t>
                </a:r>
                <a14:m>
                  <m:oMath xmlns:m="http://schemas.openxmlformats.org/officeDocument/2006/math">
                    <m:r>
                      <a:rPr lang="ja-JP" altLang="en-US" i="1" strike="sngStrike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ja-JP" strike="sngStrike" dirty="0">
                    <a:solidFill>
                      <a:schemeClr val="bg1">
                        <a:lumMod val="85000"/>
                      </a:schemeClr>
                    </a:solidFill>
                  </a:rPr>
                  <a:t>) constraint</a:t>
                </a:r>
              </a:p>
              <a:p>
                <a:pPr lvl="1"/>
                <a:r>
                  <a:rPr lang="en-US" altLang="ja-JP" strike="sngStrike" dirty="0">
                    <a:solidFill>
                      <a:schemeClr val="bg1">
                        <a:lumMod val="85000"/>
                      </a:schemeClr>
                    </a:solidFill>
                  </a:rPr>
                  <a:t>reject LEO measurements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i="1" strike="sngStrike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i="1" strike="sngStrike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altLang="ja-JP" i="1" strike="sngStrike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ja-JP" strike="sngStrike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altLang="ja-JP" i="1" strike="sngStrike">
                                        <a:solidFill>
                                          <a:schemeClr val="bg1">
                                            <a:lumMod val="8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i="1" strike="sngStrike">
                                        <a:solidFill>
                                          <a:schemeClr val="bg1">
                                            <a:lumMod val="8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ja-JP" strike="sngStrike">
                                        <a:solidFill>
                                          <a:schemeClr val="bg1">
                                            <a:lumMod val="8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GEO</m:t>
                                    </m:r>
                                  </m:sub>
                                </m:sSub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altLang="ja-JP" i="1" strike="sngStrike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ja-JP" strike="sngStrike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altLang="ja-JP" i="1" strike="sngStrike">
                                        <a:solidFill>
                                          <a:schemeClr val="bg1">
                                            <a:lumMod val="8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i="1" strike="sngStrike">
                                        <a:solidFill>
                                          <a:schemeClr val="bg1">
                                            <a:lumMod val="8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ja-JP" strike="sngStrike">
                                        <a:solidFill>
                                          <a:schemeClr val="bg1">
                                            <a:lumMod val="8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LEO</m:t>
                                    </m:r>
                                  </m:sub>
                                </m:sSub>
                              </m:e>
                            </m:func>
                          </m:den>
                        </m:f>
                        <m:r>
                          <a:rPr lang="en-US" altLang="ja-JP" i="1" strike="sngStrike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ja-JP" i="1" strike="sngStrike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&gt;0.03</m:t>
                    </m:r>
                  </m:oMath>
                </a14:m>
                <a:endParaRPr lang="en-US" altLang="ja-JP" strike="sngStrike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r>
                  <a:rPr kumimoji="1" lang="en-US" altLang="ja-JP" dirty="0">
                    <a:solidFill>
                      <a:srgbClr val="FF0000"/>
                    </a:solidFill>
                  </a:rPr>
                  <a:t>LOS vector constraint (Wang et al. 2016)</a:t>
                </a:r>
              </a:p>
              <a:p>
                <a:pPr lvl="1"/>
                <a:r>
                  <a:rPr lang="en-US" altLang="ja-JP" b="0" dirty="0">
                    <a:solidFill>
                      <a:srgbClr val="FF0000"/>
                    </a:solidFill>
                  </a:rPr>
                  <a:t>reject LEO measurements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altLang="ja-JP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ja-JP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𝐿𝑂𝑆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ja-JP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GEO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ja-JP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𝐿𝑂𝑆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ja-JP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LEO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ja-JP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𝐿𝑂𝑆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ja-JP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GEO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begChr m:val="‖"/>
                            <m:endChr m:val="‖"/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𝐿𝑂𝑆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ja-JP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L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ja-JP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EO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unc>
                      <m:funcPr>
                        <m:ctrlP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</m:oMath>
                </a14:m>
                <a:endParaRPr kumimoji="1" lang="ja-JP" altLang="en-US" dirty="0">
                  <a:solidFill>
                    <a:srgbClr val="FF0000"/>
                  </a:solidFill>
                </a:endParaRPr>
              </a:p>
              <a:p>
                <a:pPr lvl="1"/>
                <a:endParaRPr kumimoji="1" lang="ja-JP" altLang="en-US" dirty="0"/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370BFCB-AD77-288A-5D8A-168C3F3398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A70663D-706F-5EF6-9A58-CCF7E4D8F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March 18, 2025 (Day 2 of 5)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CA295D8-84A8-8F27-CA12-B3FAA421E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GSICS Annual Meeting, ChangChun, China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1BB6CC-21A1-50BD-97D5-AE88E6707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05723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CA42DA-406B-F510-9E78-34A9688B4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Angle Difference </a:t>
            </a:r>
            <a:r>
              <a:rPr lang="en-US" altLang="ja-JP" dirty="0"/>
              <a:t>b</a:t>
            </a:r>
            <a:r>
              <a:rPr kumimoji="1" lang="en-US" altLang="ja-JP" dirty="0"/>
              <a:t>etween GEO and LEO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22A7FAC-315E-26E1-C8E4-433630F0A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124744"/>
            <a:ext cx="3974233" cy="4978559"/>
          </a:xfrm>
        </p:spPr>
        <p:txBody>
          <a:bodyPr>
            <a:normAutofit/>
          </a:bodyPr>
          <a:lstStyle/>
          <a:p>
            <a:r>
              <a:rPr lang="en-US" altLang="ja-JP" sz="1600" dirty="0"/>
              <a:t>Without an angle difference constraint, 12919 samples were selected for </a:t>
            </a:r>
            <a:r>
              <a:rPr lang="en-US" altLang="ja-JP" sz="1600" dirty="0" err="1"/>
              <a:t>Metop</a:t>
            </a:r>
            <a:r>
              <a:rPr lang="en-US" altLang="ja-JP" sz="1600" dirty="0"/>
              <a:t>-B/IASI 1-hour observation (2025-01-01 12-13UTC).</a:t>
            </a:r>
          </a:p>
          <a:p>
            <a:endParaRPr kumimoji="1" lang="ja-JP" altLang="en-US" sz="160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2E24771-D510-ECD0-18BA-A33EF77B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March 18, 2025 (Day 2 of 5)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4C4020-D2A7-5709-F0FF-368979767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GSICS Annual Meeting, ChangChun, China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D11052-8CCB-032C-453E-573565FACE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AF5F65A-FBDE-15F7-55DC-7E0D1E29C8BA}"/>
              </a:ext>
            </a:extLst>
          </p:cNvPr>
          <p:cNvSpPr txBox="1"/>
          <p:nvPr/>
        </p:nvSpPr>
        <p:spPr>
          <a:xfrm rot="16200000">
            <a:off x="3686386" y="1883482"/>
            <a:ext cx="17652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200" b="1" dirty="0"/>
              <a:t>Satellite Zenith Angle</a:t>
            </a:r>
          </a:p>
          <a:p>
            <a:pPr algn="ctr"/>
            <a:r>
              <a:rPr lang="en-US" altLang="ja-JP" sz="1200" b="1" dirty="0"/>
              <a:t>(degree) </a:t>
            </a:r>
            <a:endParaRPr lang="ja-JP" altLang="en-US" sz="1200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3946BD9-D5BB-FB67-629F-41C90ED36F91}"/>
              </a:ext>
            </a:extLst>
          </p:cNvPr>
          <p:cNvSpPr txBox="1"/>
          <p:nvPr/>
        </p:nvSpPr>
        <p:spPr>
          <a:xfrm rot="16200000">
            <a:off x="3598122" y="4623519"/>
            <a:ext cx="19418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200" b="1" dirty="0"/>
              <a:t>Satellite Azimuth Angle</a:t>
            </a:r>
          </a:p>
          <a:p>
            <a:pPr algn="ctr"/>
            <a:r>
              <a:rPr lang="en-US" altLang="ja-JP" sz="1200" b="1" dirty="0"/>
              <a:t>(degree) 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17082DE-0276-80CF-58EB-0ABF035A8151}"/>
              </a:ext>
            </a:extLst>
          </p:cNvPr>
          <p:cNvSpPr txBox="1"/>
          <p:nvPr/>
        </p:nvSpPr>
        <p:spPr>
          <a:xfrm>
            <a:off x="4757202" y="923811"/>
            <a:ext cx="6187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200" b="1" dirty="0"/>
              <a:t>LEO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2B38E7C-ABC8-1791-DECD-FD37F31A1CA4}"/>
              </a:ext>
            </a:extLst>
          </p:cNvPr>
          <p:cNvSpPr txBox="1"/>
          <p:nvPr/>
        </p:nvSpPr>
        <p:spPr>
          <a:xfrm>
            <a:off x="7032104" y="917862"/>
            <a:ext cx="6187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200" b="1" dirty="0"/>
              <a:t>GEO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CC6959A-4ECD-DC57-FAF7-915A03D8A1BB}"/>
              </a:ext>
            </a:extLst>
          </p:cNvPr>
          <p:cNvSpPr txBox="1"/>
          <p:nvPr/>
        </p:nvSpPr>
        <p:spPr>
          <a:xfrm>
            <a:off x="9437722" y="917862"/>
            <a:ext cx="6187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200" b="1" dirty="0"/>
              <a:t>DIFF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FE10600-9B95-DB86-C981-9BC0C8E0FA6C}"/>
              </a:ext>
            </a:extLst>
          </p:cNvPr>
          <p:cNvGrpSpPr/>
          <p:nvPr/>
        </p:nvGrpSpPr>
        <p:grpSpPr>
          <a:xfrm>
            <a:off x="4844419" y="904341"/>
            <a:ext cx="7078942" cy="5522373"/>
            <a:chOff x="4844419" y="904341"/>
            <a:chExt cx="7078942" cy="5522373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84769D67-58A8-3A57-880F-79A061AD8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419" y="904341"/>
              <a:ext cx="2331701" cy="2709682"/>
            </a:xfrm>
            <a:prstGeom prst="rect">
              <a:avLst/>
            </a:prstGeom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BE8FF285-9FAB-EBD6-4F5C-64271073D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8040" y="904341"/>
              <a:ext cx="2331701" cy="2709682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55A38CF6-413E-60B1-1938-940818F36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8040" y="3717032"/>
              <a:ext cx="2331701" cy="2709682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873409F4-EF09-D2A3-2D01-7748A4C2C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419" y="3717032"/>
              <a:ext cx="2331701" cy="2709682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C228F8CA-52AA-08C0-C33D-4B7A18B39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1660" y="3717032"/>
              <a:ext cx="2331701" cy="2709682"/>
            </a:xfrm>
            <a:prstGeom prst="rect">
              <a:avLst/>
            </a:prstGeom>
          </p:spPr>
        </p:pic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17BA1450-F526-3BC8-F177-8CBE1DBFA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1660" y="904341"/>
              <a:ext cx="2331701" cy="2709682"/>
            </a:xfrm>
            <a:prstGeom prst="rect">
              <a:avLst/>
            </a:prstGeom>
          </p:spPr>
        </p:pic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3EFE9753-9BDD-3D19-7654-8F503B2444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276872"/>
            <a:ext cx="3755227" cy="375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01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0E7682-6F35-A0DF-807B-3B0840F4C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Angle Constraint with Satellite Zenith Angle 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2BA748-CADA-6548-AF68-E2FBC9A0B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1E9469-4858-C1D4-2CF7-76DDB9B4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March 18, 2025 (Day 2 of 5)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58B6E2-66FD-5BF1-7C30-9FEF5A820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GSICS Annual Meeting, ChangChun, China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D444F4-C569-E610-7838-75CE24E52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7</a:t>
            </a:fld>
            <a:endParaRPr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9289DF8E-68AA-54B1-7B07-8937A78AF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464" y="3614023"/>
            <a:ext cx="2119728" cy="2463347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AD4A9A10-8157-19CE-DD32-70F15F15D1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653" y="1058888"/>
            <a:ext cx="2480867" cy="2517440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A2C66A58-A477-0D56-C005-EA7E2BF3CD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221" y="3647864"/>
            <a:ext cx="2572299" cy="2517440"/>
          </a:xfrm>
          <a:prstGeom prst="rect">
            <a:avLst/>
          </a:prstGeom>
        </p:spPr>
      </p:pic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5E3BEECE-5857-EFAA-4184-276315B8187B}"/>
              </a:ext>
            </a:extLst>
          </p:cNvPr>
          <p:cNvGrpSpPr/>
          <p:nvPr/>
        </p:nvGrpSpPr>
        <p:grpSpPr>
          <a:xfrm>
            <a:off x="1173161" y="1191594"/>
            <a:ext cx="4134554" cy="4135909"/>
            <a:chOff x="260595" y="1391260"/>
            <a:chExt cx="4134554" cy="4135909"/>
          </a:xfrm>
        </p:grpSpPr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3FF8145D-C96C-6444-6D10-E745BBDBD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595" y="1396418"/>
              <a:ext cx="4130751" cy="4130751"/>
            </a:xfrm>
            <a:prstGeom prst="rect">
              <a:avLst/>
            </a:prstGeom>
          </p:spPr>
        </p:pic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D83E3B92-5385-1BA7-AB6B-821845D62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399" y="1391260"/>
              <a:ext cx="4130750" cy="4130750"/>
            </a:xfrm>
            <a:prstGeom prst="rect">
              <a:avLst/>
            </a:prstGeom>
          </p:spPr>
        </p:pic>
      </p:grp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4FF318F-1AEE-BD93-05C6-30E5F4FE70B9}"/>
              </a:ext>
            </a:extLst>
          </p:cNvPr>
          <p:cNvSpPr txBox="1"/>
          <p:nvPr/>
        </p:nvSpPr>
        <p:spPr>
          <a:xfrm>
            <a:off x="2355898" y="5685865"/>
            <a:ext cx="17652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 err="1"/>
              <a:t>Metop</a:t>
            </a:r>
            <a:r>
              <a:rPr lang="en-US" altLang="ja-JP" sz="1200" dirty="0"/>
              <a:t>-B/IASI</a:t>
            </a:r>
          </a:p>
          <a:p>
            <a:pPr algn="ctr"/>
            <a:r>
              <a:rPr lang="en-US" altLang="ja-JP" sz="1200" dirty="0"/>
              <a:t>2025-01-01 12-13UTC</a:t>
            </a:r>
            <a:endParaRPr lang="ja-JP" altLang="en-US" sz="1200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D4A64CD-26EF-F687-4F1F-E8D207EF1DF0}"/>
              </a:ext>
            </a:extLst>
          </p:cNvPr>
          <p:cNvSpPr txBox="1"/>
          <p:nvPr/>
        </p:nvSpPr>
        <p:spPr>
          <a:xfrm>
            <a:off x="5526371" y="3068960"/>
            <a:ext cx="25845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200" b="1" dirty="0"/>
              <a:t>Satellite Zenith Angle Difference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289ACAD-12B7-0C98-9CCE-7924D35CE0AE}"/>
              </a:ext>
            </a:extLst>
          </p:cNvPr>
          <p:cNvSpPr txBox="1"/>
          <p:nvPr/>
        </p:nvSpPr>
        <p:spPr>
          <a:xfrm>
            <a:off x="5330481" y="5685865"/>
            <a:ext cx="28429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200" b="1" dirty="0"/>
              <a:t>Satellite Azimuth Angle Difference</a:t>
            </a:r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08285EB8-A00B-07C8-7FB1-C8CC5BF4E0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113" y="994629"/>
            <a:ext cx="2119728" cy="2463347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1E8C07E-1B5A-6337-0830-60748837013E}"/>
              </a:ext>
            </a:extLst>
          </p:cNvPr>
          <p:cNvSpPr txBox="1"/>
          <p:nvPr/>
        </p:nvSpPr>
        <p:spPr>
          <a:xfrm>
            <a:off x="1667935" y="5341850"/>
            <a:ext cx="31272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400" b="1" dirty="0"/>
              <a:t>Selected samples:</a:t>
            </a:r>
            <a:r>
              <a:rPr lang="en-US" altLang="ja-JP" sz="1400" b="1" dirty="0">
                <a:solidFill>
                  <a:srgbClr val="0000FF"/>
                </a:solidFill>
              </a:rPr>
              <a:t> 2209 </a:t>
            </a:r>
            <a:r>
              <a:rPr lang="en-US" altLang="ja-JP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ja-JP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ja-JP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12919</a:t>
            </a:r>
          </a:p>
        </p:txBody>
      </p:sp>
    </p:spTree>
    <p:extLst>
      <p:ext uri="{BB962C8B-B14F-4D97-AF65-F5344CB8AC3E}">
        <p14:creationId xmlns:p14="http://schemas.microsoft.com/office/powerpoint/2010/main" val="1832608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A6A89E-8B81-E280-D6F3-7986A4213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Angle Constraint with LOS vectors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AEE839-EC09-2FF9-AAFC-7298CE0FA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A7E75D-D82A-8432-32E3-66DF0D68D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March 18, 2025 (Day 2 of 5)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8225B9-78C6-F19E-1F51-0113A93B4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GSICS Annual Meeting, ChangChun, China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2531E85-4C65-C9EF-2C74-9EE93AFE4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8</a:t>
            </a:fld>
            <a:endParaRPr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4856935-D70F-3184-853E-3473971C8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221" y="3647864"/>
            <a:ext cx="2572299" cy="251744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16A3F4B-0091-D69C-8F0E-FA5DABD11D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653" y="1055576"/>
            <a:ext cx="2480867" cy="251744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E34D07E-B279-C18C-9FC7-95BD6984FB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464" y="3619191"/>
            <a:ext cx="2119728" cy="2463347"/>
          </a:xfrm>
          <a:prstGeom prst="rect">
            <a:avLst/>
          </a:prstGeom>
        </p:spPr>
      </p:pic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CB54CA4E-F205-44FC-1CF1-471D0850DE6A}"/>
              </a:ext>
            </a:extLst>
          </p:cNvPr>
          <p:cNvGrpSpPr/>
          <p:nvPr/>
        </p:nvGrpSpPr>
        <p:grpSpPr>
          <a:xfrm>
            <a:off x="1173162" y="1191496"/>
            <a:ext cx="4133350" cy="4136007"/>
            <a:chOff x="1101277" y="1358368"/>
            <a:chExt cx="4133350" cy="4136007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9CFB1BC3-3FB3-8A95-7A88-3B8092DC7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876" y="1363624"/>
              <a:ext cx="4130751" cy="4130751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3597D108-8D0B-E18E-79C2-BA7B9E569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1277" y="1358368"/>
              <a:ext cx="4130750" cy="4130750"/>
            </a:xfrm>
            <a:prstGeom prst="rect">
              <a:avLst/>
            </a:prstGeom>
          </p:spPr>
        </p:pic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B7F8EBA-CEC6-0614-5076-CA2332EC28EA}"/>
              </a:ext>
            </a:extLst>
          </p:cNvPr>
          <p:cNvSpPr txBox="1"/>
          <p:nvPr/>
        </p:nvSpPr>
        <p:spPr>
          <a:xfrm>
            <a:off x="5330481" y="5685865"/>
            <a:ext cx="28429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200" b="1" dirty="0"/>
              <a:t>Satellite Azimuth Angle Difference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4BAA88B-3E4B-E3C2-5D88-1233A63484EC}"/>
              </a:ext>
            </a:extLst>
          </p:cNvPr>
          <p:cNvSpPr txBox="1"/>
          <p:nvPr/>
        </p:nvSpPr>
        <p:spPr>
          <a:xfrm>
            <a:off x="5526371" y="3068960"/>
            <a:ext cx="25845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200" b="1" dirty="0"/>
              <a:t>Satellite Zenith Angle Difference</a:t>
            </a: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A64CFF3A-59FD-CE62-648E-86501EE06C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113" y="990224"/>
            <a:ext cx="2119728" cy="2463347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2168146-F7CD-FE3F-5841-0C20A96F1E95}"/>
              </a:ext>
            </a:extLst>
          </p:cNvPr>
          <p:cNvSpPr txBox="1"/>
          <p:nvPr/>
        </p:nvSpPr>
        <p:spPr>
          <a:xfrm>
            <a:off x="2355898" y="5685865"/>
            <a:ext cx="17652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 err="1"/>
              <a:t>Metop</a:t>
            </a:r>
            <a:r>
              <a:rPr lang="en-US" altLang="ja-JP" sz="1200" dirty="0"/>
              <a:t>-B/IASI</a:t>
            </a:r>
          </a:p>
          <a:p>
            <a:pPr algn="ctr"/>
            <a:r>
              <a:rPr lang="en-US" altLang="ja-JP" sz="1200" dirty="0"/>
              <a:t>2025-01-01 12-13UTC</a:t>
            </a:r>
            <a:endParaRPr lang="ja-JP" altLang="en-US" sz="12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D6DA7E-9D74-42DF-A0D3-E3BB434E64BD}"/>
              </a:ext>
            </a:extLst>
          </p:cNvPr>
          <p:cNvSpPr txBox="1"/>
          <p:nvPr/>
        </p:nvSpPr>
        <p:spPr>
          <a:xfrm>
            <a:off x="1667935" y="5341850"/>
            <a:ext cx="31272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400" b="1" dirty="0"/>
              <a:t>Selected samples: </a:t>
            </a:r>
            <a:r>
              <a:rPr lang="en-US" altLang="ja-JP" sz="1400" b="1" dirty="0">
                <a:solidFill>
                  <a:srgbClr val="FF0000"/>
                </a:solidFill>
              </a:rPr>
              <a:t>1264 </a:t>
            </a:r>
            <a:r>
              <a:rPr lang="en-US" altLang="ja-JP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ja-JP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ja-JP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12919</a:t>
            </a:r>
          </a:p>
        </p:txBody>
      </p:sp>
    </p:spTree>
    <p:extLst>
      <p:ext uri="{BB962C8B-B14F-4D97-AF65-F5344CB8AC3E}">
        <p14:creationId xmlns:p14="http://schemas.microsoft.com/office/powerpoint/2010/main" val="3913728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0A63C9-70EE-F053-3E7E-5B4E21038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Regression </a:t>
            </a:r>
            <a:r>
              <a:rPr lang="en-US" altLang="ja-JP" dirty="0"/>
              <a:t>with SZA Collocation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AF5197-C7A7-F2D3-326F-16211A5E7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March 18, 2025 (Day 2 of 5)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69AA1EF-B991-D47C-D254-23CD43CF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GSICS Annual Meeting, ChangChun, China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9E15EC4-E518-6A9F-A32A-40D3A660F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9</a:t>
            </a:fld>
            <a:endParaRPr lang="ja-JP" altLang="en-US"/>
          </a:p>
        </p:txBody>
      </p:sp>
      <p:pic>
        <p:nvPicPr>
          <p:cNvPr id="15" name="コンテンツ プレースホルダー 14">
            <a:extLst>
              <a:ext uri="{FF2B5EF4-FFF2-40B4-BE49-F238E27FC236}">
                <a16:creationId xmlns:a16="http://schemas.microsoft.com/office/drawing/2014/main" id="{6C3D733B-4BF1-F80A-28D4-0BCADDA8A1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9" y="872508"/>
            <a:ext cx="11999282" cy="5484459"/>
          </a:xfr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DA34A6D-C678-C27A-2012-B644AF1498D0}"/>
              </a:ext>
            </a:extLst>
          </p:cNvPr>
          <p:cNvSpPr txBox="1"/>
          <p:nvPr/>
        </p:nvSpPr>
        <p:spPr>
          <a:xfrm>
            <a:off x="4375989" y="6079352"/>
            <a:ext cx="34400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600" b="1" dirty="0" err="1"/>
              <a:t>Metop</a:t>
            </a:r>
            <a:r>
              <a:rPr lang="en-US" altLang="ja-JP" sz="1600" b="1" dirty="0"/>
              <a:t>-B/IASI 1-day (2025-01-01)</a:t>
            </a:r>
          </a:p>
        </p:txBody>
      </p:sp>
    </p:spTree>
    <p:extLst>
      <p:ext uri="{BB962C8B-B14F-4D97-AF65-F5344CB8AC3E}">
        <p14:creationId xmlns:p14="http://schemas.microsoft.com/office/powerpoint/2010/main" val="3744440583"/>
      </p:ext>
    </p:extLst>
  </p:cSld>
  <p:clrMapOvr>
    <a:masterClrMapping/>
  </p:clrMapOvr>
</p:sld>
</file>

<file path=ppt/theme/theme1.xml><?xml version="1.0" encoding="utf-8"?>
<a:theme xmlns:a="http://schemas.openxmlformats.org/drawingml/2006/main" name="はれるん（ひまわり）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欧文">
      <a:majorFont>
        <a:latin typeface="Segoe UI"/>
        <a:ea typeface="02うつくし明朝体"/>
        <a:cs typeface=""/>
      </a:majorFont>
      <a:minorFont>
        <a:latin typeface="Segoe UI"/>
        <a:ea typeface="02うつくし明朝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F6ECD5E2-CF16-4A5A-987D-1000D25BB35D}" vid="{B220D3CA-E5A4-4059-ABDF-F646AD86A8EE}"/>
    </a:ext>
  </a:extLst>
</a:theme>
</file>

<file path=ppt/theme/theme2.xml><?xml version="1.0" encoding="utf-8"?>
<a:theme xmlns:a="http://schemas.openxmlformats.org/drawingml/2006/main" name="はれるんなし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Roboto"/>
        <a:ea typeface="BIZ UDPゴシック"/>
        <a:cs typeface=""/>
      </a:majorFont>
      <a:minorFont>
        <a:latin typeface="Roboto"/>
        <a:ea typeface="BIZ UDP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F6ECD5E2-CF16-4A5A-987D-1000D25BB35D}" vid="{9F18D1F4-41C1-49BA-9C94-09555DF96206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AE874ABEA78964AA7D0811A66B4BECA" ma:contentTypeVersion="21" ma:contentTypeDescription="新しいドキュメントを作成します。" ma:contentTypeScope="" ma:versionID="b988929053429ff6a3c0d9a841a5d1de">
  <xsd:schema xmlns:xsd="http://www.w3.org/2001/XMLSchema" xmlns:xs="http://www.w3.org/2001/XMLSchema" xmlns:p="http://schemas.microsoft.com/office/2006/metadata/properties" xmlns:ns2="d1eb6c10-b30e-4e82-8bdb-95f791b83be0" xmlns:ns3="fdc985f9-c1de-4431-ae14-26927b8c434e" targetNamespace="http://schemas.microsoft.com/office/2006/metadata/properties" ma:root="true" ma:fieldsID="2b14f8d5f295814ae4306707d282f1b3" ns2:_="" ns3:_="">
    <xsd:import namespace="d1eb6c10-b30e-4e82-8bdb-95f791b83be0"/>
    <xsd:import namespace="fdc985f9-c1de-4431-ae14-26927b8c43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eb6c10-b30e-4e82-8bdb-95f791b83b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画像タグ" ma:readOnly="false" ma:fieldId="{5cf76f15-5ced-4ddc-b409-7134ff3c332f}" ma:taxonomyMulti="true" ma:sspId="63c53a08-2524-4b2f-a5a2-c632f6aa4b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c985f9-c1de-4431-ae14-26927b8c434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191695e-c7e5-47ea-86cb-0e1d66650e64}" ma:internalName="TaxCatchAll" ma:showField="CatchAllData" ma:web="fdc985f9-c1de-4431-ae14-26927b8c43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dc985f9-c1de-4431-ae14-26927b8c434e">
      <UserInfo>
        <DisplayName/>
        <AccountId xsi:nil="true"/>
        <AccountType/>
      </UserInfo>
    </SharedWithUsers>
    <lcf76f155ced4ddcb4097134ff3c332f xmlns="d1eb6c10-b30e-4e82-8bdb-95f791b83be0">
      <Terms xmlns="http://schemas.microsoft.com/office/infopath/2007/PartnerControls"/>
    </lcf76f155ced4ddcb4097134ff3c332f>
    <TaxCatchAll xmlns="fdc985f9-c1de-4431-ae14-26927b8c434e" xsi:nil="true"/>
  </documentManagement>
</p:properties>
</file>

<file path=customXml/itemProps1.xml><?xml version="1.0" encoding="utf-8"?>
<ds:datastoreItem xmlns:ds="http://schemas.openxmlformats.org/officeDocument/2006/customXml" ds:itemID="{7B2B5EF3-694D-448B-957B-B3FCA055EB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eb6c10-b30e-4e82-8bdb-95f791b83be0"/>
    <ds:schemaRef ds:uri="fdc985f9-c1de-4431-ae14-26927b8c43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FA2C42-C123-4019-8C8E-B69C986A12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24CADC-B7B8-4796-8C50-0749FF3870D3}">
  <ds:schemaRefs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fdc985f9-c1de-4431-ae14-26927b8c434e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d1eb6c10-b30e-4e82-8bdb-95f791b83be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衛星センターテンプレート2024.12</Template>
  <TotalTime>2857</TotalTime>
  <Words>707</Words>
  <Application>Microsoft Office PowerPoint</Application>
  <PresentationFormat>ワイド画面</PresentationFormat>
  <Paragraphs>94</Paragraphs>
  <Slides>11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11</vt:i4>
      </vt:variant>
    </vt:vector>
  </HeadingPairs>
  <TitlesOfParts>
    <vt:vector size="21" baseType="lpstr">
      <vt:lpstr>02うつくし明朝体</vt:lpstr>
      <vt:lpstr>BIZ UDPゴシック</vt:lpstr>
      <vt:lpstr>Helvetica Neue</vt:lpstr>
      <vt:lpstr>Arial</vt:lpstr>
      <vt:lpstr>Calibri</vt:lpstr>
      <vt:lpstr>Cambria Math</vt:lpstr>
      <vt:lpstr>Roboto</vt:lpstr>
      <vt:lpstr>Segoe UI</vt:lpstr>
      <vt:lpstr>はれるん（ひまわり）</vt:lpstr>
      <vt:lpstr>はれるんなし</vt:lpstr>
      <vt:lpstr>Application of New Collocation Method Based on LOS Vectors to AHI and LEO Instruments</vt:lpstr>
      <vt:lpstr>Overview</vt:lpstr>
      <vt:lpstr>Current Algorithm</vt:lpstr>
      <vt:lpstr>Parallax Effects</vt:lpstr>
      <vt:lpstr>New Algorithm</vt:lpstr>
      <vt:lpstr>Angle Difference between GEO and LEO</vt:lpstr>
      <vt:lpstr>Angle Constraint with Satellite Zenith Angle </vt:lpstr>
      <vt:lpstr>Angle Constraint with LOS vectors</vt:lpstr>
      <vt:lpstr>Regression with SZA Collocation</vt:lpstr>
      <vt:lpstr>Regression with LOS Vector Collocation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小屋松 進</dc:creator>
  <cp:lastModifiedBy>小屋松 進</cp:lastModifiedBy>
  <cp:revision>1</cp:revision>
  <dcterms:created xsi:type="dcterms:W3CDTF">2025-03-11T05:47:44Z</dcterms:created>
  <dcterms:modified xsi:type="dcterms:W3CDTF">2025-03-14T10:14:09Z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0x010100DAE874ABEA78964AA7D0811A66B4BECA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