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6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8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9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10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53" r:id="rId5"/>
    <p:sldMasterId id="2147483791" r:id="rId6"/>
    <p:sldMasterId id="2147483870" r:id="rId7"/>
    <p:sldMasterId id="2147483884" r:id="rId8"/>
    <p:sldMasterId id="2147484055" r:id="rId9"/>
    <p:sldMasterId id="2147484120" r:id="rId10"/>
    <p:sldMasterId id="2147484161" r:id="rId11"/>
    <p:sldMasterId id="2147484202" r:id="rId12"/>
    <p:sldMasterId id="2147484265" r:id="rId13"/>
    <p:sldMasterId id="2147484306" r:id="rId14"/>
  </p:sldMasterIdLst>
  <p:notesMasterIdLst>
    <p:notesMasterId r:id="rId53"/>
  </p:notesMasterIdLst>
  <p:handoutMasterIdLst>
    <p:handoutMasterId r:id="rId54"/>
  </p:handoutMasterIdLst>
  <p:sldIdLst>
    <p:sldId id="267" r:id="rId15"/>
    <p:sldId id="455" r:id="rId16"/>
    <p:sldId id="452" r:id="rId17"/>
    <p:sldId id="450" r:id="rId18"/>
    <p:sldId id="261" r:id="rId19"/>
    <p:sldId id="478" r:id="rId20"/>
    <p:sldId id="1892" r:id="rId21"/>
    <p:sldId id="453" r:id="rId22"/>
    <p:sldId id="462" r:id="rId23"/>
    <p:sldId id="265" r:id="rId24"/>
    <p:sldId id="260" r:id="rId25"/>
    <p:sldId id="268" r:id="rId26"/>
    <p:sldId id="262" r:id="rId27"/>
    <p:sldId id="1891" r:id="rId28"/>
    <p:sldId id="420" r:id="rId29"/>
    <p:sldId id="264" r:id="rId30"/>
    <p:sldId id="464" r:id="rId31"/>
    <p:sldId id="269" r:id="rId32"/>
    <p:sldId id="270" r:id="rId33"/>
    <p:sldId id="271" r:id="rId34"/>
    <p:sldId id="274" r:id="rId35"/>
    <p:sldId id="476" r:id="rId36"/>
    <p:sldId id="1893" r:id="rId37"/>
    <p:sldId id="1894" r:id="rId38"/>
    <p:sldId id="473" r:id="rId39"/>
    <p:sldId id="465" r:id="rId40"/>
    <p:sldId id="477" r:id="rId41"/>
    <p:sldId id="272" r:id="rId42"/>
    <p:sldId id="276" r:id="rId43"/>
    <p:sldId id="469" r:id="rId44"/>
    <p:sldId id="467" r:id="rId45"/>
    <p:sldId id="466" r:id="rId46"/>
    <p:sldId id="446" r:id="rId47"/>
    <p:sldId id="447" r:id="rId48"/>
    <p:sldId id="429" r:id="rId49"/>
    <p:sldId id="430" r:id="rId50"/>
    <p:sldId id="409" r:id="rId51"/>
    <p:sldId id="441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95959"/>
    <a:srgbClr val="DDDDDD"/>
    <a:srgbClr val="D9D9D9"/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4" autoAdjust="0"/>
    <p:restoredTop sz="94324" autoAdjust="0"/>
  </p:normalViewPr>
  <p:slideViewPr>
    <p:cSldViewPr snapToGrid="0">
      <p:cViewPr varScale="1">
        <p:scale>
          <a:sx n="81" d="100"/>
          <a:sy n="81" d="100"/>
        </p:scale>
        <p:origin x="102" y="366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-111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svg"/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sv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17A31-475D-4BA3-A55F-525F9187FA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B4312F-E32C-4FE9-9B02-4C66AA395F2E}">
      <dgm:prSet phldrT="[Text]"/>
      <dgm:spPr/>
      <dgm:t>
        <a:bodyPr/>
        <a:lstStyle/>
        <a:p>
          <a:r>
            <a:rPr lang="en-US" dirty="0"/>
            <a:t>L01b processor</a:t>
          </a:r>
        </a:p>
      </dgm:t>
    </dgm:pt>
    <dgm:pt modelId="{FBEDE650-21D9-471C-9148-C38CC15086AB}" type="parTrans" cxnId="{6D42448F-8051-4577-A5D1-6E841F32CAA5}">
      <dgm:prSet/>
      <dgm:spPr/>
      <dgm:t>
        <a:bodyPr/>
        <a:lstStyle/>
        <a:p>
          <a:endParaRPr lang="en-US"/>
        </a:p>
      </dgm:t>
    </dgm:pt>
    <dgm:pt modelId="{BE71267E-2ED6-4AAE-B27B-63456790BABA}" type="sibTrans" cxnId="{6D42448F-8051-4577-A5D1-6E841F32CAA5}">
      <dgm:prSet/>
      <dgm:spPr/>
      <dgm:t>
        <a:bodyPr/>
        <a:lstStyle/>
        <a:p>
          <a:endParaRPr lang="en-US"/>
        </a:p>
      </dgm:t>
    </dgm:pt>
    <dgm:pt modelId="{F3E84E8A-DF0D-45CE-96E9-7869FE4678C8}">
      <dgm:prSet phldrT="[Text]"/>
      <dgm:spPr/>
      <dgm:t>
        <a:bodyPr/>
        <a:lstStyle/>
        <a:p>
          <a:r>
            <a:rPr lang="en-US" dirty="0"/>
            <a:t>Data reduction</a:t>
          </a:r>
        </a:p>
      </dgm:t>
    </dgm:pt>
    <dgm:pt modelId="{4D3A95A5-8DC1-41D9-994A-09319C5AB471}" type="parTrans" cxnId="{4DE0042D-6BF1-4FEF-8EE4-A45BA3F1BBA5}">
      <dgm:prSet/>
      <dgm:spPr/>
      <dgm:t>
        <a:bodyPr/>
        <a:lstStyle/>
        <a:p>
          <a:endParaRPr lang="en-US"/>
        </a:p>
      </dgm:t>
    </dgm:pt>
    <dgm:pt modelId="{9CC46D85-891B-4B8E-96CA-792F1137C3C0}" type="sibTrans" cxnId="{4DE0042D-6BF1-4FEF-8EE4-A45BA3F1BBA5}">
      <dgm:prSet/>
      <dgm:spPr/>
      <dgm:t>
        <a:bodyPr/>
        <a:lstStyle/>
        <a:p>
          <a:endParaRPr lang="en-US"/>
        </a:p>
      </dgm:t>
    </dgm:pt>
    <dgm:pt modelId="{C0D8BACA-4146-490C-8B55-C4ECF839B243}">
      <dgm:prSet phldrT="[Text]"/>
      <dgm:spPr/>
      <dgm:t>
        <a:bodyPr/>
        <a:lstStyle/>
        <a:p>
          <a:r>
            <a:rPr lang="en-US" dirty="0"/>
            <a:t>Quick look generation</a:t>
          </a:r>
        </a:p>
      </dgm:t>
    </dgm:pt>
    <dgm:pt modelId="{E0E3AE5D-36C2-4050-BB80-86FE673830C3}" type="parTrans" cxnId="{FAB04218-6750-4F9A-BD74-720553BF194F}">
      <dgm:prSet/>
      <dgm:spPr/>
      <dgm:t>
        <a:bodyPr/>
        <a:lstStyle/>
        <a:p>
          <a:endParaRPr lang="en-US"/>
        </a:p>
      </dgm:t>
    </dgm:pt>
    <dgm:pt modelId="{496FF744-E353-4055-81DA-1D42140A5323}" type="sibTrans" cxnId="{FAB04218-6750-4F9A-BD74-720553BF194F}">
      <dgm:prSet/>
      <dgm:spPr/>
      <dgm:t>
        <a:bodyPr/>
        <a:lstStyle/>
        <a:p>
          <a:endParaRPr lang="en-US"/>
        </a:p>
      </dgm:t>
    </dgm:pt>
    <dgm:pt modelId="{28F2E1F7-C462-439F-AAD7-38691C9D58C8}">
      <dgm:prSet phldrT="[Text]"/>
      <dgm:spPr/>
      <dgm:t>
        <a:bodyPr/>
        <a:lstStyle/>
        <a:p>
          <a:r>
            <a:rPr lang="en-US" dirty="0"/>
            <a:t>ICAL processor</a:t>
          </a:r>
        </a:p>
      </dgm:t>
    </dgm:pt>
    <dgm:pt modelId="{F7931B19-231B-455A-86F1-3D651B7ADAAE}" type="parTrans" cxnId="{8301B2D1-4D6B-4CEA-B404-CDC9BC40568F}">
      <dgm:prSet/>
      <dgm:spPr/>
      <dgm:t>
        <a:bodyPr/>
        <a:lstStyle/>
        <a:p>
          <a:endParaRPr lang="en-US"/>
        </a:p>
      </dgm:t>
    </dgm:pt>
    <dgm:pt modelId="{847E9748-4C3A-47FB-ACE3-A9AEB77061F9}" type="sibTrans" cxnId="{8301B2D1-4D6B-4CEA-B404-CDC9BC40568F}">
      <dgm:prSet/>
      <dgm:spPr/>
      <dgm:t>
        <a:bodyPr/>
        <a:lstStyle/>
        <a:p>
          <a:endParaRPr lang="en-US"/>
        </a:p>
      </dgm:t>
    </dgm:pt>
    <dgm:pt modelId="{BCFDBA69-15B3-4BD4-9734-80C2416F6AA4}">
      <dgm:prSet phldrT="[Text]"/>
      <dgm:spPr/>
      <dgm:t>
        <a:bodyPr/>
        <a:lstStyle/>
        <a:p>
          <a:r>
            <a:rPr lang="en-US" dirty="0"/>
            <a:t>Multi-orbit (calibration) analysis</a:t>
          </a:r>
        </a:p>
      </dgm:t>
    </dgm:pt>
    <dgm:pt modelId="{28DAD8D2-2AB1-4F2F-AD83-0632B2637B90}" type="parTrans" cxnId="{C4122C79-F89D-4252-9BD8-056C770A730F}">
      <dgm:prSet/>
      <dgm:spPr/>
      <dgm:t>
        <a:bodyPr/>
        <a:lstStyle/>
        <a:p>
          <a:endParaRPr lang="en-US"/>
        </a:p>
      </dgm:t>
    </dgm:pt>
    <dgm:pt modelId="{E858D99B-685B-406A-9277-906AA9877B2D}" type="sibTrans" cxnId="{C4122C79-F89D-4252-9BD8-056C770A730F}">
      <dgm:prSet/>
      <dgm:spPr/>
      <dgm:t>
        <a:bodyPr/>
        <a:lstStyle/>
        <a:p>
          <a:endParaRPr lang="en-US"/>
        </a:p>
      </dgm:t>
    </dgm:pt>
    <dgm:pt modelId="{F54C5478-CDC6-4B0F-9C53-4D40E17FE1F6}">
      <dgm:prSet phldrT="[Text]"/>
      <dgm:spPr/>
      <dgm:t>
        <a:bodyPr/>
        <a:lstStyle/>
        <a:p>
          <a:r>
            <a:rPr lang="en-US" dirty="0"/>
            <a:t>IDAF</a:t>
          </a:r>
        </a:p>
      </dgm:t>
    </dgm:pt>
    <dgm:pt modelId="{DB052383-69BB-4DED-8D7D-BA2574DBB905}" type="parTrans" cxnId="{72DAB284-7A27-4A88-A81A-2C9403A7688D}">
      <dgm:prSet/>
      <dgm:spPr/>
      <dgm:t>
        <a:bodyPr/>
        <a:lstStyle/>
        <a:p>
          <a:endParaRPr lang="en-US"/>
        </a:p>
      </dgm:t>
    </dgm:pt>
    <dgm:pt modelId="{44DC950A-B44A-40AD-8D1F-B455F5AE3489}" type="sibTrans" cxnId="{72DAB284-7A27-4A88-A81A-2C9403A7688D}">
      <dgm:prSet/>
      <dgm:spPr/>
      <dgm:t>
        <a:bodyPr/>
        <a:lstStyle/>
        <a:p>
          <a:endParaRPr lang="en-US"/>
        </a:p>
      </dgm:t>
    </dgm:pt>
    <dgm:pt modelId="{787549AA-CEEF-4EB0-9516-67378CA6C5A5}">
      <dgm:prSet phldrT="[Text]"/>
      <dgm:spPr/>
      <dgm:t>
        <a:bodyPr/>
        <a:lstStyle/>
        <a:p>
          <a:r>
            <a:rPr lang="en-US" dirty="0"/>
            <a:t>Complex calibration algorithms</a:t>
          </a:r>
        </a:p>
      </dgm:t>
    </dgm:pt>
    <dgm:pt modelId="{2A0AD52D-33EE-451B-8A19-A7FD0B8705E4}" type="parTrans" cxnId="{7724118F-8E9C-407A-B8AF-36B82C2F97BF}">
      <dgm:prSet/>
      <dgm:spPr/>
      <dgm:t>
        <a:bodyPr/>
        <a:lstStyle/>
        <a:p>
          <a:endParaRPr lang="en-US"/>
        </a:p>
      </dgm:t>
    </dgm:pt>
    <dgm:pt modelId="{0966C7CE-12A0-49E0-A714-86B006A60E6A}" type="sibTrans" cxnId="{7724118F-8E9C-407A-B8AF-36B82C2F97BF}">
      <dgm:prSet/>
      <dgm:spPr/>
      <dgm:t>
        <a:bodyPr/>
        <a:lstStyle/>
        <a:p>
          <a:endParaRPr lang="en-US"/>
        </a:p>
      </dgm:t>
    </dgm:pt>
    <dgm:pt modelId="{390D45F5-C36F-44F3-B212-9FD4DC2B4A9F}">
      <dgm:prSet phldrT="[Text]"/>
      <dgm:spPr/>
      <dgm:t>
        <a:bodyPr/>
        <a:lstStyle/>
        <a:p>
          <a:r>
            <a:rPr lang="en-US" dirty="0"/>
            <a:t>Off-line analysis</a:t>
          </a:r>
        </a:p>
      </dgm:t>
    </dgm:pt>
    <dgm:pt modelId="{2A144934-743F-4373-8F49-0EDE1FBEC749}" type="parTrans" cxnId="{257FDDBE-7622-4003-96E3-3CCD452F3F80}">
      <dgm:prSet/>
      <dgm:spPr/>
      <dgm:t>
        <a:bodyPr/>
        <a:lstStyle/>
        <a:p>
          <a:endParaRPr lang="en-US"/>
        </a:p>
      </dgm:t>
    </dgm:pt>
    <dgm:pt modelId="{DC200EF5-5435-4D83-9D2E-39A3A9BB6031}" type="sibTrans" cxnId="{257FDDBE-7622-4003-96E3-3CCD452F3F80}">
      <dgm:prSet/>
      <dgm:spPr/>
      <dgm:t>
        <a:bodyPr/>
        <a:lstStyle/>
        <a:p>
          <a:endParaRPr lang="en-US"/>
        </a:p>
      </dgm:t>
    </dgm:pt>
    <dgm:pt modelId="{BA890F0F-1EF5-43FE-BD36-C4EFC6EC3226}">
      <dgm:prSet phldrT="[Text]"/>
      <dgm:spPr/>
      <dgm:t>
        <a:bodyPr/>
        <a:lstStyle/>
        <a:p>
          <a:r>
            <a:rPr lang="en-US" dirty="0"/>
            <a:t>In-orbit calibration</a:t>
          </a:r>
        </a:p>
      </dgm:t>
    </dgm:pt>
    <dgm:pt modelId="{FD455627-73D0-45A6-97B3-B678DBDEAF93}" type="parTrans" cxnId="{038B2348-22D1-4BF9-80AD-50E05CDB22C5}">
      <dgm:prSet/>
      <dgm:spPr/>
      <dgm:t>
        <a:bodyPr/>
        <a:lstStyle/>
        <a:p>
          <a:endParaRPr lang="en-US"/>
        </a:p>
      </dgm:t>
    </dgm:pt>
    <dgm:pt modelId="{C9FE6811-FA67-465A-8487-AEBE6A7882B9}" type="sibTrans" cxnId="{038B2348-22D1-4BF9-80AD-50E05CDB22C5}">
      <dgm:prSet/>
      <dgm:spPr/>
      <dgm:t>
        <a:bodyPr/>
        <a:lstStyle/>
        <a:p>
          <a:endParaRPr lang="en-US"/>
        </a:p>
      </dgm:t>
    </dgm:pt>
    <dgm:pt modelId="{AB45FE9A-F5BE-4908-9E36-F9D336732C6F}">
      <dgm:prSet phldrT="[Text]"/>
      <dgm:spPr/>
      <dgm:t>
        <a:bodyPr/>
        <a:lstStyle/>
        <a:p>
          <a:r>
            <a:rPr lang="en-US" dirty="0"/>
            <a:t>Trending / monitoring data generation</a:t>
          </a:r>
        </a:p>
      </dgm:t>
    </dgm:pt>
    <dgm:pt modelId="{4FE6555C-90B5-4894-86D5-3F32AE4282AE}" type="parTrans" cxnId="{48C2C39F-7695-44D8-8950-2C39C2F8C323}">
      <dgm:prSet/>
      <dgm:spPr/>
      <dgm:t>
        <a:bodyPr/>
        <a:lstStyle/>
        <a:p>
          <a:endParaRPr lang="en-US"/>
        </a:p>
      </dgm:t>
    </dgm:pt>
    <dgm:pt modelId="{DD1154B4-A120-4908-9507-91E3568C9349}" type="sibTrans" cxnId="{48C2C39F-7695-44D8-8950-2C39C2F8C323}">
      <dgm:prSet/>
      <dgm:spPr/>
      <dgm:t>
        <a:bodyPr/>
        <a:lstStyle/>
        <a:p>
          <a:endParaRPr lang="en-US"/>
        </a:p>
      </dgm:t>
    </dgm:pt>
    <dgm:pt modelId="{34489B40-682A-4DDF-BB37-07622BE10244}">
      <dgm:prSet phldrT="[Text]"/>
      <dgm:spPr/>
      <dgm:t>
        <a:bodyPr/>
        <a:lstStyle/>
        <a:p>
          <a:r>
            <a:rPr lang="en-US" dirty="0"/>
            <a:t>Dynamic Calibration Key Data generation</a:t>
          </a:r>
        </a:p>
      </dgm:t>
    </dgm:pt>
    <dgm:pt modelId="{77D54BC6-B3CC-4A5D-8C0B-061026D9689D}" type="parTrans" cxnId="{DAA67F9D-88F7-4C39-8EFB-CA451CF070AD}">
      <dgm:prSet/>
      <dgm:spPr/>
      <dgm:t>
        <a:bodyPr/>
        <a:lstStyle/>
        <a:p>
          <a:endParaRPr lang="en-US"/>
        </a:p>
      </dgm:t>
    </dgm:pt>
    <dgm:pt modelId="{FD52B56F-2E91-4542-8F8E-1217F2E3B6E7}" type="sibTrans" cxnId="{DAA67F9D-88F7-4C39-8EFB-CA451CF070AD}">
      <dgm:prSet/>
      <dgm:spPr/>
      <dgm:t>
        <a:bodyPr/>
        <a:lstStyle/>
        <a:p>
          <a:endParaRPr lang="en-US"/>
        </a:p>
      </dgm:t>
    </dgm:pt>
    <dgm:pt modelId="{FA89FB64-F95E-44EF-B805-C3FE4029AF40}">
      <dgm:prSet phldrT="[Text]"/>
      <dgm:spPr/>
      <dgm:t>
        <a:bodyPr/>
        <a:lstStyle/>
        <a:p>
          <a:r>
            <a:rPr lang="en-US" dirty="0"/>
            <a:t>Additional trending / monitoring data generation</a:t>
          </a:r>
        </a:p>
      </dgm:t>
    </dgm:pt>
    <dgm:pt modelId="{91EAFA2D-0C35-46FE-ACF9-A9A9A776D78C}" type="parTrans" cxnId="{E2586054-4DE5-4B00-B808-D0FF8488B2F6}">
      <dgm:prSet/>
      <dgm:spPr/>
      <dgm:t>
        <a:bodyPr/>
        <a:lstStyle/>
        <a:p>
          <a:endParaRPr lang="en-US"/>
        </a:p>
      </dgm:t>
    </dgm:pt>
    <dgm:pt modelId="{71A16CC0-3B27-4C67-8183-C3E84817818D}" type="sibTrans" cxnId="{E2586054-4DE5-4B00-B808-D0FF8488B2F6}">
      <dgm:prSet/>
      <dgm:spPr/>
      <dgm:t>
        <a:bodyPr/>
        <a:lstStyle/>
        <a:p>
          <a:endParaRPr lang="en-US"/>
        </a:p>
      </dgm:t>
    </dgm:pt>
    <dgm:pt modelId="{1CB33C84-FF43-4611-8C3A-72DD9F9B5C88}">
      <dgm:prSet phldrT="[Text]"/>
      <dgm:spPr/>
      <dgm:t>
        <a:bodyPr/>
        <a:lstStyle/>
        <a:p>
          <a:r>
            <a:rPr lang="en-US" dirty="0"/>
            <a:t>Trending / monitoring / calibration database for entire mission</a:t>
          </a:r>
        </a:p>
      </dgm:t>
    </dgm:pt>
    <dgm:pt modelId="{C1A75D47-FC28-4743-80E3-086C6476DE32}" type="parTrans" cxnId="{3B105A8B-9CC8-4BD5-92E2-1C569200F598}">
      <dgm:prSet/>
      <dgm:spPr/>
      <dgm:t>
        <a:bodyPr/>
        <a:lstStyle/>
        <a:p>
          <a:endParaRPr lang="en-US"/>
        </a:p>
      </dgm:t>
    </dgm:pt>
    <dgm:pt modelId="{FBAFD8A1-FA72-4F3D-9E11-D823382D3809}" type="sibTrans" cxnId="{3B105A8B-9CC8-4BD5-92E2-1C569200F598}">
      <dgm:prSet/>
      <dgm:spPr/>
      <dgm:t>
        <a:bodyPr/>
        <a:lstStyle/>
        <a:p>
          <a:endParaRPr lang="en-US"/>
        </a:p>
      </dgm:t>
    </dgm:pt>
    <dgm:pt modelId="{7AFE82AB-FA4B-492F-B982-5B64387D2574}">
      <dgm:prSet phldrT="[Text]"/>
      <dgm:spPr/>
      <dgm:t>
        <a:bodyPr/>
        <a:lstStyle/>
        <a:p>
          <a:r>
            <a:rPr lang="en-US" dirty="0"/>
            <a:t>Website / </a:t>
          </a:r>
          <a:r>
            <a:rPr lang="en-US" dirty="0" err="1"/>
            <a:t>Visualisation</a:t>
          </a:r>
          <a:endParaRPr lang="en-US" dirty="0"/>
        </a:p>
      </dgm:t>
    </dgm:pt>
    <dgm:pt modelId="{5F6C8965-7B0B-4612-910C-94A28F044399}" type="parTrans" cxnId="{A8480BDC-D12E-408B-A687-D0D6018A1FDC}">
      <dgm:prSet/>
      <dgm:spPr/>
      <dgm:t>
        <a:bodyPr/>
        <a:lstStyle/>
        <a:p>
          <a:endParaRPr lang="en-US"/>
        </a:p>
      </dgm:t>
    </dgm:pt>
    <dgm:pt modelId="{D0A993A2-E7C0-41C6-A489-A5B993AEAAE4}" type="sibTrans" cxnId="{A8480BDC-D12E-408B-A687-D0D6018A1FDC}">
      <dgm:prSet/>
      <dgm:spPr/>
      <dgm:t>
        <a:bodyPr/>
        <a:lstStyle/>
        <a:p>
          <a:endParaRPr lang="en-US"/>
        </a:p>
      </dgm:t>
    </dgm:pt>
    <dgm:pt modelId="{11DFC8AA-275D-439C-87DA-5F6753B8BD77}">
      <dgm:prSet phldrT="[Text]"/>
      <dgm:spPr/>
      <dgm:t>
        <a:bodyPr/>
        <a:lstStyle/>
        <a:p>
          <a:r>
            <a:rPr lang="en-US" dirty="0"/>
            <a:t>Auxiliary Calibration Key Data updates</a:t>
          </a:r>
        </a:p>
      </dgm:t>
    </dgm:pt>
    <dgm:pt modelId="{7F424C4B-EE39-48E0-B6A4-C33F5601E833}" type="parTrans" cxnId="{7555D21A-6CE8-41F6-B942-0BE530AF4551}">
      <dgm:prSet/>
      <dgm:spPr/>
      <dgm:t>
        <a:bodyPr/>
        <a:lstStyle/>
        <a:p>
          <a:endParaRPr lang="en-US"/>
        </a:p>
      </dgm:t>
    </dgm:pt>
    <dgm:pt modelId="{4C00B7F5-8E16-4202-AA64-E03C5128C0C1}" type="sibTrans" cxnId="{7555D21A-6CE8-41F6-B942-0BE530AF4551}">
      <dgm:prSet/>
      <dgm:spPr/>
      <dgm:t>
        <a:bodyPr/>
        <a:lstStyle/>
        <a:p>
          <a:endParaRPr lang="en-US"/>
        </a:p>
      </dgm:t>
    </dgm:pt>
    <dgm:pt modelId="{10428138-DEC0-4577-BA68-BAB23C5EE598}" type="pres">
      <dgm:prSet presAssocID="{A8217A31-475D-4BA3-A55F-525F9187FA52}" presName="Name0" presStyleCnt="0">
        <dgm:presLayoutVars>
          <dgm:dir/>
          <dgm:resizeHandles val="exact"/>
        </dgm:presLayoutVars>
      </dgm:prSet>
      <dgm:spPr/>
    </dgm:pt>
    <dgm:pt modelId="{A0367437-48C6-401C-ADBD-98A5FAE57D5C}" type="pres">
      <dgm:prSet presAssocID="{A8B4312F-E32C-4FE9-9B02-4C66AA395F2E}" presName="composite" presStyleCnt="0"/>
      <dgm:spPr/>
    </dgm:pt>
    <dgm:pt modelId="{C4EB9D0C-B62C-45FE-BDA2-30DE5653BFB9}" type="pres">
      <dgm:prSet presAssocID="{A8B4312F-E32C-4FE9-9B02-4C66AA395F2E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BC1BD9D0-CB29-4A2E-B9FA-1C680ECBDE28}" type="pres">
      <dgm:prSet presAssocID="{A8B4312F-E32C-4FE9-9B02-4C66AA395F2E}" presName="txNode" presStyleLbl="node1" presStyleIdx="0" presStyleCnt="3">
        <dgm:presLayoutVars>
          <dgm:bulletEnabled val="1"/>
        </dgm:presLayoutVars>
      </dgm:prSet>
      <dgm:spPr/>
    </dgm:pt>
    <dgm:pt modelId="{FF08B578-6ADD-49BB-9972-663C1B11F8B8}" type="pres">
      <dgm:prSet presAssocID="{BE71267E-2ED6-4AAE-B27B-63456790BABA}" presName="sibTrans" presStyleLbl="sibTrans2D1" presStyleIdx="0" presStyleCnt="2"/>
      <dgm:spPr/>
    </dgm:pt>
    <dgm:pt modelId="{F477B6F7-40BD-420D-9CB7-5ACFC6ED6F88}" type="pres">
      <dgm:prSet presAssocID="{BE71267E-2ED6-4AAE-B27B-63456790BABA}" presName="connTx" presStyleLbl="sibTrans2D1" presStyleIdx="0" presStyleCnt="2"/>
      <dgm:spPr/>
    </dgm:pt>
    <dgm:pt modelId="{486E9A4C-31F9-4A18-A06F-3562C6CCBB5E}" type="pres">
      <dgm:prSet presAssocID="{28F2E1F7-C462-439F-AAD7-38691C9D58C8}" presName="composite" presStyleCnt="0"/>
      <dgm:spPr/>
    </dgm:pt>
    <dgm:pt modelId="{E48034A3-CFA7-4C33-BAC2-B25DA68BDAAF}" type="pres">
      <dgm:prSet presAssocID="{28F2E1F7-C462-439F-AAD7-38691C9D58C8}" presName="imagSh" presStyleLbl="b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1C42FD01-96E3-480B-8856-E7DF076C048E}" type="pres">
      <dgm:prSet presAssocID="{28F2E1F7-C462-439F-AAD7-38691C9D58C8}" presName="txNode" presStyleLbl="node1" presStyleIdx="1" presStyleCnt="3">
        <dgm:presLayoutVars>
          <dgm:bulletEnabled val="1"/>
        </dgm:presLayoutVars>
      </dgm:prSet>
      <dgm:spPr/>
    </dgm:pt>
    <dgm:pt modelId="{FFBA8E46-D6C1-4DBA-9EAF-784B3D12C7CA}" type="pres">
      <dgm:prSet presAssocID="{847E9748-4C3A-47FB-ACE3-A9AEB77061F9}" presName="sibTrans" presStyleLbl="sibTrans2D1" presStyleIdx="1" presStyleCnt="2"/>
      <dgm:spPr/>
    </dgm:pt>
    <dgm:pt modelId="{905EDDCF-509B-4F70-9D20-DEA709B9EFAE}" type="pres">
      <dgm:prSet presAssocID="{847E9748-4C3A-47FB-ACE3-A9AEB77061F9}" presName="connTx" presStyleLbl="sibTrans2D1" presStyleIdx="1" presStyleCnt="2"/>
      <dgm:spPr/>
    </dgm:pt>
    <dgm:pt modelId="{07A08D78-7865-44B2-9BAD-36071B51AE59}" type="pres">
      <dgm:prSet presAssocID="{F54C5478-CDC6-4B0F-9C53-4D40E17FE1F6}" presName="composite" presStyleCnt="0"/>
      <dgm:spPr/>
    </dgm:pt>
    <dgm:pt modelId="{18A5A870-6C81-45E9-BF07-3A5EA7022F9D}" type="pres">
      <dgm:prSet presAssocID="{F54C5478-CDC6-4B0F-9C53-4D40E17FE1F6}" presName="imagSh" presStyleLbl="bgImgPlace1" presStyleIdx="2" presStyleCnt="3" custLinFactNeighborY="-3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CD32673A-25DC-43CD-B62A-41204A193DE2}" type="pres">
      <dgm:prSet presAssocID="{F54C5478-CDC6-4B0F-9C53-4D40E17FE1F6}" presName="txNode" presStyleLbl="node1" presStyleIdx="2" presStyleCnt="3">
        <dgm:presLayoutVars>
          <dgm:bulletEnabled val="1"/>
        </dgm:presLayoutVars>
      </dgm:prSet>
      <dgm:spPr/>
    </dgm:pt>
  </dgm:ptLst>
  <dgm:cxnLst>
    <dgm:cxn modelId="{6571E505-4F67-4BFA-9519-6431292E2B2D}" type="presOf" srcId="{F3E84E8A-DF0D-45CE-96E9-7869FE4678C8}" destId="{BC1BD9D0-CB29-4A2E-B9FA-1C680ECBDE28}" srcOrd="0" destOrd="2" presId="urn:microsoft.com/office/officeart/2005/8/layout/hProcess10"/>
    <dgm:cxn modelId="{FAB04218-6750-4F9A-BD74-720553BF194F}" srcId="{A8B4312F-E32C-4FE9-9B02-4C66AA395F2E}" destId="{C0D8BACA-4146-490C-8B55-C4ECF839B243}" srcOrd="2" destOrd="0" parTransId="{E0E3AE5D-36C2-4050-BB80-86FE673830C3}" sibTransId="{496FF744-E353-4055-81DA-1D42140A5323}"/>
    <dgm:cxn modelId="{7555D21A-6CE8-41F6-B942-0BE530AF4551}" srcId="{F54C5478-CDC6-4B0F-9C53-4D40E17FE1F6}" destId="{11DFC8AA-275D-439C-87DA-5F6753B8BD77}" srcOrd="4" destOrd="0" parTransId="{7F424C4B-EE39-48E0-B6A4-C33F5601E833}" sibTransId="{4C00B7F5-8E16-4202-AA64-E03C5128C0C1}"/>
    <dgm:cxn modelId="{4DE0042D-6BF1-4FEF-8EE4-A45BA3F1BBA5}" srcId="{A8B4312F-E32C-4FE9-9B02-4C66AA395F2E}" destId="{F3E84E8A-DF0D-45CE-96E9-7869FE4678C8}" srcOrd="1" destOrd="0" parTransId="{4D3A95A5-8DC1-41D9-994A-09319C5AB471}" sibTransId="{9CC46D85-891B-4B8E-96CA-792F1137C3C0}"/>
    <dgm:cxn modelId="{A151E737-BB00-483A-AC15-962FEADCBFA2}" type="presOf" srcId="{BA890F0F-1EF5-43FE-BD36-C4EFC6EC3226}" destId="{BC1BD9D0-CB29-4A2E-B9FA-1C680ECBDE28}" srcOrd="0" destOrd="1" presId="urn:microsoft.com/office/officeart/2005/8/layout/hProcess10"/>
    <dgm:cxn modelId="{A1DC3542-24AF-40C5-93B7-8DEAA083BBE5}" type="presOf" srcId="{BCFDBA69-15B3-4BD4-9734-80C2416F6AA4}" destId="{1C42FD01-96E3-480B-8856-E7DF076C048E}" srcOrd="0" destOrd="1" presId="urn:microsoft.com/office/officeart/2005/8/layout/hProcess10"/>
    <dgm:cxn modelId="{9BEF5D65-AB31-4FAE-BB45-DD380DEAF9F6}" type="presOf" srcId="{11DFC8AA-275D-439C-87DA-5F6753B8BD77}" destId="{CD32673A-25DC-43CD-B62A-41204A193DE2}" srcOrd="0" destOrd="5" presId="urn:microsoft.com/office/officeart/2005/8/layout/hProcess10"/>
    <dgm:cxn modelId="{038B2348-22D1-4BF9-80AD-50E05CDB22C5}" srcId="{A8B4312F-E32C-4FE9-9B02-4C66AA395F2E}" destId="{BA890F0F-1EF5-43FE-BD36-C4EFC6EC3226}" srcOrd="0" destOrd="0" parTransId="{FD455627-73D0-45A6-97B3-B678DBDEAF93}" sibTransId="{C9FE6811-FA67-465A-8487-AEBE6A7882B9}"/>
    <dgm:cxn modelId="{EB38A16B-51AB-4A83-BBB9-F84A04833B0A}" type="presOf" srcId="{390D45F5-C36F-44F3-B212-9FD4DC2B4A9F}" destId="{CD32673A-25DC-43CD-B62A-41204A193DE2}" srcOrd="0" destOrd="3" presId="urn:microsoft.com/office/officeart/2005/8/layout/hProcess10"/>
    <dgm:cxn modelId="{37E5976F-9CEC-4501-A6DB-3A180E49FF8F}" type="presOf" srcId="{F54C5478-CDC6-4B0F-9C53-4D40E17FE1F6}" destId="{CD32673A-25DC-43CD-B62A-41204A193DE2}" srcOrd="0" destOrd="0" presId="urn:microsoft.com/office/officeart/2005/8/layout/hProcess10"/>
    <dgm:cxn modelId="{E2586054-4DE5-4B00-B808-D0FF8488B2F6}" srcId="{28F2E1F7-C462-439F-AAD7-38691C9D58C8}" destId="{FA89FB64-F95E-44EF-B805-C3FE4029AF40}" srcOrd="2" destOrd="0" parTransId="{91EAFA2D-0C35-46FE-ACF9-A9A9A776D78C}" sibTransId="{71A16CC0-3B27-4C67-8183-C3E84817818D}"/>
    <dgm:cxn modelId="{C4122C79-F89D-4252-9BD8-056C770A730F}" srcId="{28F2E1F7-C462-439F-AAD7-38691C9D58C8}" destId="{BCFDBA69-15B3-4BD4-9734-80C2416F6AA4}" srcOrd="0" destOrd="0" parTransId="{28DAD8D2-2AB1-4F2F-AD83-0632B2637B90}" sibTransId="{E858D99B-685B-406A-9277-906AA9877B2D}"/>
    <dgm:cxn modelId="{EB0B4759-FE0A-4F8D-8C72-7142E6AE244E}" type="presOf" srcId="{BE71267E-2ED6-4AAE-B27B-63456790BABA}" destId="{F477B6F7-40BD-420D-9CB7-5ACFC6ED6F88}" srcOrd="1" destOrd="0" presId="urn:microsoft.com/office/officeart/2005/8/layout/hProcess10"/>
    <dgm:cxn modelId="{0C727C7C-BEDA-431D-A645-DC84AA8AB465}" type="presOf" srcId="{34489B40-682A-4DDF-BB37-07622BE10244}" destId="{1C42FD01-96E3-480B-8856-E7DF076C048E}" srcOrd="0" destOrd="2" presId="urn:microsoft.com/office/officeart/2005/8/layout/hProcess10"/>
    <dgm:cxn modelId="{72DAB284-7A27-4A88-A81A-2C9403A7688D}" srcId="{A8217A31-475D-4BA3-A55F-525F9187FA52}" destId="{F54C5478-CDC6-4B0F-9C53-4D40E17FE1F6}" srcOrd="2" destOrd="0" parTransId="{DB052383-69BB-4DED-8D7D-BA2574DBB905}" sibTransId="{44DC950A-B44A-40AD-8D1F-B455F5AE3489}"/>
    <dgm:cxn modelId="{5FFFF785-C2C3-41A5-A7DE-053B532F7EBD}" type="presOf" srcId="{28F2E1F7-C462-439F-AAD7-38691C9D58C8}" destId="{1C42FD01-96E3-480B-8856-E7DF076C048E}" srcOrd="0" destOrd="0" presId="urn:microsoft.com/office/officeart/2005/8/layout/hProcess10"/>
    <dgm:cxn modelId="{AC57F086-0C58-48DB-B486-D27AFDC6DD47}" type="presOf" srcId="{C0D8BACA-4146-490C-8B55-C4ECF839B243}" destId="{BC1BD9D0-CB29-4A2E-B9FA-1C680ECBDE28}" srcOrd="0" destOrd="3" presId="urn:microsoft.com/office/officeart/2005/8/layout/hProcess10"/>
    <dgm:cxn modelId="{3B105A8B-9CC8-4BD5-92E2-1C569200F598}" srcId="{F54C5478-CDC6-4B0F-9C53-4D40E17FE1F6}" destId="{1CB33C84-FF43-4611-8C3A-72DD9F9B5C88}" srcOrd="0" destOrd="0" parTransId="{C1A75D47-FC28-4743-80E3-086C6476DE32}" sibTransId="{FBAFD8A1-FA72-4F3D-9E11-D823382D3809}"/>
    <dgm:cxn modelId="{7724118F-8E9C-407A-B8AF-36B82C2F97BF}" srcId="{F54C5478-CDC6-4B0F-9C53-4D40E17FE1F6}" destId="{787549AA-CEEF-4EB0-9516-67378CA6C5A5}" srcOrd="1" destOrd="0" parTransId="{2A0AD52D-33EE-451B-8A19-A7FD0B8705E4}" sibTransId="{0966C7CE-12A0-49E0-A714-86B006A60E6A}"/>
    <dgm:cxn modelId="{6D42448F-8051-4577-A5D1-6E841F32CAA5}" srcId="{A8217A31-475D-4BA3-A55F-525F9187FA52}" destId="{A8B4312F-E32C-4FE9-9B02-4C66AA395F2E}" srcOrd="0" destOrd="0" parTransId="{FBEDE650-21D9-471C-9148-C38CC15086AB}" sibTransId="{BE71267E-2ED6-4AAE-B27B-63456790BABA}"/>
    <dgm:cxn modelId="{DAA67F9D-88F7-4C39-8EFB-CA451CF070AD}" srcId="{28F2E1F7-C462-439F-AAD7-38691C9D58C8}" destId="{34489B40-682A-4DDF-BB37-07622BE10244}" srcOrd="1" destOrd="0" parTransId="{77D54BC6-B3CC-4A5D-8C0B-061026D9689D}" sibTransId="{FD52B56F-2E91-4542-8F8E-1217F2E3B6E7}"/>
    <dgm:cxn modelId="{48C2C39F-7695-44D8-8950-2C39C2F8C323}" srcId="{A8B4312F-E32C-4FE9-9B02-4C66AA395F2E}" destId="{AB45FE9A-F5BE-4908-9E36-F9D336732C6F}" srcOrd="3" destOrd="0" parTransId="{4FE6555C-90B5-4894-86D5-3F32AE4282AE}" sibTransId="{DD1154B4-A120-4908-9507-91E3568C9349}"/>
    <dgm:cxn modelId="{70301AB5-C58D-4E69-A966-EF19E4EE788A}" type="presOf" srcId="{1CB33C84-FF43-4611-8C3A-72DD9F9B5C88}" destId="{CD32673A-25DC-43CD-B62A-41204A193DE2}" srcOrd="0" destOrd="1" presId="urn:microsoft.com/office/officeart/2005/8/layout/hProcess10"/>
    <dgm:cxn modelId="{BD5FE9B9-4C43-4130-B9F9-3E9D850A3F29}" type="presOf" srcId="{787549AA-CEEF-4EB0-9516-67378CA6C5A5}" destId="{CD32673A-25DC-43CD-B62A-41204A193DE2}" srcOrd="0" destOrd="2" presId="urn:microsoft.com/office/officeart/2005/8/layout/hProcess10"/>
    <dgm:cxn modelId="{8F55FFBD-5264-4661-99AB-FD0ABD5BC63A}" type="presOf" srcId="{847E9748-4C3A-47FB-ACE3-A9AEB77061F9}" destId="{FFBA8E46-D6C1-4DBA-9EAF-784B3D12C7CA}" srcOrd="0" destOrd="0" presId="urn:microsoft.com/office/officeart/2005/8/layout/hProcess10"/>
    <dgm:cxn modelId="{257FDDBE-7622-4003-96E3-3CCD452F3F80}" srcId="{F54C5478-CDC6-4B0F-9C53-4D40E17FE1F6}" destId="{390D45F5-C36F-44F3-B212-9FD4DC2B4A9F}" srcOrd="2" destOrd="0" parTransId="{2A144934-743F-4373-8F49-0EDE1FBEC749}" sibTransId="{DC200EF5-5435-4D83-9D2E-39A3A9BB6031}"/>
    <dgm:cxn modelId="{D6989AC3-87CB-43A7-9609-A3F992662977}" type="presOf" srcId="{7AFE82AB-FA4B-492F-B982-5B64387D2574}" destId="{CD32673A-25DC-43CD-B62A-41204A193DE2}" srcOrd="0" destOrd="4" presId="urn:microsoft.com/office/officeart/2005/8/layout/hProcess10"/>
    <dgm:cxn modelId="{9F634DCA-644C-4783-A986-88679B64B030}" type="presOf" srcId="{A8B4312F-E32C-4FE9-9B02-4C66AA395F2E}" destId="{BC1BD9D0-CB29-4A2E-B9FA-1C680ECBDE28}" srcOrd="0" destOrd="0" presId="urn:microsoft.com/office/officeart/2005/8/layout/hProcess10"/>
    <dgm:cxn modelId="{8301B2D1-4D6B-4CEA-B404-CDC9BC40568F}" srcId="{A8217A31-475D-4BA3-A55F-525F9187FA52}" destId="{28F2E1F7-C462-439F-AAD7-38691C9D58C8}" srcOrd="1" destOrd="0" parTransId="{F7931B19-231B-455A-86F1-3D651B7ADAAE}" sibTransId="{847E9748-4C3A-47FB-ACE3-A9AEB77061F9}"/>
    <dgm:cxn modelId="{125DE3D3-B8EA-4492-B542-511FDE1906AF}" type="presOf" srcId="{AB45FE9A-F5BE-4908-9E36-F9D336732C6F}" destId="{BC1BD9D0-CB29-4A2E-B9FA-1C680ECBDE28}" srcOrd="0" destOrd="4" presId="urn:microsoft.com/office/officeart/2005/8/layout/hProcess10"/>
    <dgm:cxn modelId="{A8480BDC-D12E-408B-A687-D0D6018A1FDC}" srcId="{F54C5478-CDC6-4B0F-9C53-4D40E17FE1F6}" destId="{7AFE82AB-FA4B-492F-B982-5B64387D2574}" srcOrd="3" destOrd="0" parTransId="{5F6C8965-7B0B-4612-910C-94A28F044399}" sibTransId="{D0A993A2-E7C0-41C6-A489-A5B993AEAAE4}"/>
    <dgm:cxn modelId="{500139DC-07FA-4EB9-8B23-2CBC09CD9AB4}" type="presOf" srcId="{FA89FB64-F95E-44EF-B805-C3FE4029AF40}" destId="{1C42FD01-96E3-480B-8856-E7DF076C048E}" srcOrd="0" destOrd="3" presId="urn:microsoft.com/office/officeart/2005/8/layout/hProcess10"/>
    <dgm:cxn modelId="{94BA58DC-B60E-4539-AA09-AF1847C0E6B3}" type="presOf" srcId="{847E9748-4C3A-47FB-ACE3-A9AEB77061F9}" destId="{905EDDCF-509B-4F70-9D20-DEA709B9EFAE}" srcOrd="1" destOrd="0" presId="urn:microsoft.com/office/officeart/2005/8/layout/hProcess10"/>
    <dgm:cxn modelId="{EF13FFE6-A624-41D0-B242-3D4E983F9833}" type="presOf" srcId="{A8217A31-475D-4BA3-A55F-525F9187FA52}" destId="{10428138-DEC0-4577-BA68-BAB23C5EE598}" srcOrd="0" destOrd="0" presId="urn:microsoft.com/office/officeart/2005/8/layout/hProcess10"/>
    <dgm:cxn modelId="{DF2A3CFF-A6AA-4193-BC96-81B39FAEE610}" type="presOf" srcId="{BE71267E-2ED6-4AAE-B27B-63456790BABA}" destId="{FF08B578-6ADD-49BB-9972-663C1B11F8B8}" srcOrd="0" destOrd="0" presId="urn:microsoft.com/office/officeart/2005/8/layout/hProcess10"/>
    <dgm:cxn modelId="{E713CD50-4773-4DFA-A16F-EBE95AAA35CD}" type="presParOf" srcId="{10428138-DEC0-4577-BA68-BAB23C5EE598}" destId="{A0367437-48C6-401C-ADBD-98A5FAE57D5C}" srcOrd="0" destOrd="0" presId="urn:microsoft.com/office/officeart/2005/8/layout/hProcess10"/>
    <dgm:cxn modelId="{901F1DBE-B0AD-4E80-8720-C8EB3A913391}" type="presParOf" srcId="{A0367437-48C6-401C-ADBD-98A5FAE57D5C}" destId="{C4EB9D0C-B62C-45FE-BDA2-30DE5653BFB9}" srcOrd="0" destOrd="0" presId="urn:microsoft.com/office/officeart/2005/8/layout/hProcess10"/>
    <dgm:cxn modelId="{BF300797-9528-4E39-9117-F11848BDC02D}" type="presParOf" srcId="{A0367437-48C6-401C-ADBD-98A5FAE57D5C}" destId="{BC1BD9D0-CB29-4A2E-B9FA-1C680ECBDE28}" srcOrd="1" destOrd="0" presId="urn:microsoft.com/office/officeart/2005/8/layout/hProcess10"/>
    <dgm:cxn modelId="{D78BF7E7-1CE2-42E7-9EB1-4F45A0471175}" type="presParOf" srcId="{10428138-DEC0-4577-BA68-BAB23C5EE598}" destId="{FF08B578-6ADD-49BB-9972-663C1B11F8B8}" srcOrd="1" destOrd="0" presId="urn:microsoft.com/office/officeart/2005/8/layout/hProcess10"/>
    <dgm:cxn modelId="{7E601D26-DAE1-4284-83BA-2CC4A223CF63}" type="presParOf" srcId="{FF08B578-6ADD-49BB-9972-663C1B11F8B8}" destId="{F477B6F7-40BD-420D-9CB7-5ACFC6ED6F88}" srcOrd="0" destOrd="0" presId="urn:microsoft.com/office/officeart/2005/8/layout/hProcess10"/>
    <dgm:cxn modelId="{CC21A863-8265-4126-8A90-9B817A51C040}" type="presParOf" srcId="{10428138-DEC0-4577-BA68-BAB23C5EE598}" destId="{486E9A4C-31F9-4A18-A06F-3562C6CCBB5E}" srcOrd="2" destOrd="0" presId="urn:microsoft.com/office/officeart/2005/8/layout/hProcess10"/>
    <dgm:cxn modelId="{EC251203-9159-49A2-8707-54B4D5D469BB}" type="presParOf" srcId="{486E9A4C-31F9-4A18-A06F-3562C6CCBB5E}" destId="{E48034A3-CFA7-4C33-BAC2-B25DA68BDAAF}" srcOrd="0" destOrd="0" presId="urn:microsoft.com/office/officeart/2005/8/layout/hProcess10"/>
    <dgm:cxn modelId="{4A1CF123-B786-47C6-A4D8-9BC9655668B9}" type="presParOf" srcId="{486E9A4C-31F9-4A18-A06F-3562C6CCBB5E}" destId="{1C42FD01-96E3-480B-8856-E7DF076C048E}" srcOrd="1" destOrd="0" presId="urn:microsoft.com/office/officeart/2005/8/layout/hProcess10"/>
    <dgm:cxn modelId="{26D394D7-5BF4-40AB-BF19-E37CF869DD15}" type="presParOf" srcId="{10428138-DEC0-4577-BA68-BAB23C5EE598}" destId="{FFBA8E46-D6C1-4DBA-9EAF-784B3D12C7CA}" srcOrd="3" destOrd="0" presId="urn:microsoft.com/office/officeart/2005/8/layout/hProcess10"/>
    <dgm:cxn modelId="{43303F19-58AD-4DFB-AB16-0C49D3406520}" type="presParOf" srcId="{FFBA8E46-D6C1-4DBA-9EAF-784B3D12C7CA}" destId="{905EDDCF-509B-4F70-9D20-DEA709B9EFAE}" srcOrd="0" destOrd="0" presId="urn:microsoft.com/office/officeart/2005/8/layout/hProcess10"/>
    <dgm:cxn modelId="{9E6CE0FC-AC2C-4BF9-8395-B23FE14A842C}" type="presParOf" srcId="{10428138-DEC0-4577-BA68-BAB23C5EE598}" destId="{07A08D78-7865-44B2-9BAD-36071B51AE59}" srcOrd="4" destOrd="0" presId="urn:microsoft.com/office/officeart/2005/8/layout/hProcess10"/>
    <dgm:cxn modelId="{46CE5267-C611-493E-96B1-1A480A3D9176}" type="presParOf" srcId="{07A08D78-7865-44B2-9BAD-36071B51AE59}" destId="{18A5A870-6C81-45E9-BF07-3A5EA7022F9D}" srcOrd="0" destOrd="0" presId="urn:microsoft.com/office/officeart/2005/8/layout/hProcess10"/>
    <dgm:cxn modelId="{C3BD6818-4437-46C9-8CCA-066345FBCFD1}" type="presParOf" srcId="{07A08D78-7865-44B2-9BAD-36071B51AE59}" destId="{CD32673A-25DC-43CD-B62A-41204A193DE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B9D0C-B62C-45FE-BDA2-30DE5653BFB9}">
      <dsp:nvSpPr>
        <dsp:cNvPr id="0" name=""/>
        <dsp:cNvSpPr/>
      </dsp:nvSpPr>
      <dsp:spPr>
        <a:xfrm>
          <a:off x="5699" y="524269"/>
          <a:ext cx="2685233" cy="26852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BD9D0-CB29-4A2E-B9FA-1C680ECBDE28}">
      <dsp:nvSpPr>
        <dsp:cNvPr id="0" name=""/>
        <dsp:cNvSpPr/>
      </dsp:nvSpPr>
      <dsp:spPr>
        <a:xfrm>
          <a:off x="442830" y="2135409"/>
          <a:ext cx="2685233" cy="2685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L01b processor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In-orbit calibration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Data reduction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Quick look generation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Trending / monitoring data generation</a:t>
          </a:r>
        </a:p>
      </dsp:txBody>
      <dsp:txXfrm>
        <a:off x="521478" y="2214057"/>
        <a:ext cx="2527937" cy="2527937"/>
      </dsp:txXfrm>
    </dsp:sp>
    <dsp:sp modelId="{FF08B578-6ADD-49BB-9972-663C1B11F8B8}">
      <dsp:nvSpPr>
        <dsp:cNvPr id="0" name=""/>
        <dsp:cNvSpPr/>
      </dsp:nvSpPr>
      <dsp:spPr>
        <a:xfrm>
          <a:off x="3208168" y="1544274"/>
          <a:ext cx="517235" cy="64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08168" y="1673319"/>
        <a:ext cx="362065" cy="387134"/>
      </dsp:txXfrm>
    </dsp:sp>
    <dsp:sp modelId="{E48034A3-CFA7-4C33-BAC2-B25DA68BDAAF}">
      <dsp:nvSpPr>
        <dsp:cNvPr id="0" name=""/>
        <dsp:cNvSpPr/>
      </dsp:nvSpPr>
      <dsp:spPr>
        <a:xfrm>
          <a:off x="4168748" y="524269"/>
          <a:ext cx="2685233" cy="26852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2FD01-96E3-480B-8856-E7DF076C048E}">
      <dsp:nvSpPr>
        <dsp:cNvPr id="0" name=""/>
        <dsp:cNvSpPr/>
      </dsp:nvSpPr>
      <dsp:spPr>
        <a:xfrm>
          <a:off x="4605879" y="2135409"/>
          <a:ext cx="2685233" cy="2685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ICAL processor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Multi-orbit (calibration) analysis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Dynamic Calibration Key Data generation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Additional trending / monitoring data generation</a:t>
          </a:r>
        </a:p>
      </dsp:txBody>
      <dsp:txXfrm>
        <a:off x="4684527" y="2214057"/>
        <a:ext cx="2527937" cy="2527937"/>
      </dsp:txXfrm>
    </dsp:sp>
    <dsp:sp modelId="{FFBA8E46-D6C1-4DBA-9EAF-784B3D12C7CA}">
      <dsp:nvSpPr>
        <dsp:cNvPr id="0" name=""/>
        <dsp:cNvSpPr/>
      </dsp:nvSpPr>
      <dsp:spPr>
        <a:xfrm rot="21592705">
          <a:off x="7371217" y="1539778"/>
          <a:ext cx="517236" cy="64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371217" y="1668988"/>
        <a:ext cx="362065" cy="387134"/>
      </dsp:txXfrm>
    </dsp:sp>
    <dsp:sp modelId="{18A5A870-6C81-45E9-BF07-3A5EA7022F9D}">
      <dsp:nvSpPr>
        <dsp:cNvPr id="0" name=""/>
        <dsp:cNvSpPr/>
      </dsp:nvSpPr>
      <dsp:spPr>
        <a:xfrm>
          <a:off x="8331797" y="515435"/>
          <a:ext cx="2685233" cy="26852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32673A-25DC-43CD-B62A-41204A193DE2}">
      <dsp:nvSpPr>
        <dsp:cNvPr id="0" name=""/>
        <dsp:cNvSpPr/>
      </dsp:nvSpPr>
      <dsp:spPr>
        <a:xfrm>
          <a:off x="8768928" y="2135409"/>
          <a:ext cx="2685233" cy="2685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IDAF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Trending / monitoring / calibration database for entire mission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Complex calibration algorithms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Off-line analysis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Website / </a:t>
          </a:r>
          <a:r>
            <a:rPr lang="en-US" sz="1400" kern="1200" dirty="0" err="1"/>
            <a:t>Visualisation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Auxiliary Calibration Key Data updates</a:t>
          </a:r>
        </a:p>
      </dsp:txBody>
      <dsp:txXfrm>
        <a:off x="8847576" y="2214057"/>
        <a:ext cx="2527937" cy="2527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reporting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5AC2-88CB-4623-B8D2-4D8D541EA6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3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few remaining</a:t>
            </a:r>
            <a:r>
              <a:rPr lang="en-US" baseline="0" dirty="0"/>
              <a:t> afternoon orbit instruments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5AC2-88CB-4623-B8D2-4D8D541EA6F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6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Communication – backup response</a:t>
            </a:r>
            <a:r>
              <a:rPr lang="en-US" baseline="0" dirty="0"/>
              <a:t> </a:t>
            </a:r>
            <a:r>
              <a:rPr lang="en-US" dirty="0"/>
              <a:t>for complex queries</a:t>
            </a:r>
            <a:r>
              <a:rPr lang="en-US" baseline="0" dirty="0"/>
              <a:t> </a:t>
            </a:r>
            <a:r>
              <a:rPr lang="en-US" dirty="0"/>
              <a:t>of TROPOMI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5AC2-88CB-4623-B8D2-4D8D541EA6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7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Consortium</a:t>
            </a:r>
            <a:r>
              <a:rPr lang="en-US" baseline="0" dirty="0"/>
              <a:t> that has been working together since 2016; similar ESL structure for L1, L2, and VAL purposes</a:t>
            </a:r>
            <a:endParaRPr lang="en-US" dirty="0"/>
          </a:p>
          <a:p>
            <a:r>
              <a:rPr lang="en-US" dirty="0"/>
              <a:t>It is good to mention</a:t>
            </a:r>
            <a:r>
              <a:rPr lang="en-US" baseline="0" dirty="0"/>
              <a:t> in the last bullet that we interact directly with CAMS, but that this is outside the scope of this presentation; to make it clear what we do focus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5AC2-88CB-4623-B8D2-4D8D541EA6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9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many parts of the world ground monitoring stations are sparse, satellite data can help to fill in the gaps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085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5AC2-88CB-4623-B8D2-4D8D541EA6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tif"/><Relationship Id="rId4" Type="http://schemas.openxmlformats.org/officeDocument/2006/relationships/image" Target="../media/image26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tif"/><Relationship Id="rId4" Type="http://schemas.openxmlformats.org/officeDocument/2006/relationships/image" Target="../media/image26.png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9.png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7.tif"/><Relationship Id="rId4" Type="http://schemas.openxmlformats.org/officeDocument/2006/relationships/image" Target="../media/image26.png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1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1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6102096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D96E-008C-4A4C-BDD7-DB146A42BEAB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3800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82" name="Titeltekst"/>
          <p:cNvSpPr txBox="1">
            <a:spLocks noGrp="1"/>
          </p:cNvSpPr>
          <p:nvPr>
            <p:ph type="title"/>
          </p:nvPr>
        </p:nvSpPr>
        <p:spPr>
          <a:xfrm>
            <a:off x="635000" y="1051200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83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53742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9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96" name="Afbeelding 8" descr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25839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6" name="Rechthoek 5"/>
          <p:cNvSpPr/>
          <p:nvPr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0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0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436905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0" name="Titeltekst"/>
          <p:cNvSpPr txBox="1">
            <a:spLocks noGrp="1"/>
          </p:cNvSpPr>
          <p:nvPr>
            <p:ph type="title"/>
          </p:nvPr>
        </p:nvSpPr>
        <p:spPr>
          <a:xfrm>
            <a:off x="634205" y="3888000"/>
            <a:ext cx="5004596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2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81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1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199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33" name="Titeltekst"/>
          <p:cNvSpPr txBox="1">
            <a:spLocks noGrp="1"/>
          </p:cNvSpPr>
          <p:nvPr>
            <p:ph type="title"/>
          </p:nvPr>
        </p:nvSpPr>
        <p:spPr>
          <a:xfrm>
            <a:off x="634206" y="3888000"/>
            <a:ext cx="5004595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17169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kleur zonde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3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4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95680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wit zonde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4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5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42569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5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66" name="Titeltekst"/>
          <p:cNvSpPr txBox="1">
            <a:spLocks noGrp="1"/>
          </p:cNvSpPr>
          <p:nvPr>
            <p:ph type="title"/>
          </p:nvPr>
        </p:nvSpPr>
        <p:spPr>
          <a:xfrm>
            <a:off x="633600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90548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7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7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03571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3537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49C8-9C23-49C1-9866-6BB82DF60DB3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iteltekst"/>
          <p:cNvSpPr txBox="1">
            <a:spLocks noGrp="1"/>
          </p:cNvSpPr>
          <p:nvPr>
            <p:ph type="title"/>
          </p:nvPr>
        </p:nvSpPr>
        <p:spPr>
          <a:xfrm>
            <a:off x="0" y="5153776"/>
            <a:ext cx="12192000" cy="576001"/>
          </a:xfrm>
          <a:prstGeom prst="rect">
            <a:avLst/>
          </a:prstGeom>
          <a:solidFill>
            <a:srgbClr val="8EC9E7"/>
          </a:solidFill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9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0" y="5825413"/>
            <a:ext cx="12192000" cy="396001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96" name="Afbeelding 3" descr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93006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1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958859" y="2276475"/>
            <a:ext cx="3600001" cy="393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6839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8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0024" y="2289599"/>
            <a:ext cx="5004001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530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Titeltekst"/>
          <p:cNvSpPr txBox="1">
            <a:spLocks noGrp="1"/>
          </p:cNvSpPr>
          <p:nvPr>
            <p:ph type="title"/>
          </p:nvPr>
        </p:nvSpPr>
        <p:spPr>
          <a:xfrm>
            <a:off x="6550024" y="1051200"/>
            <a:ext cx="5004001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3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399634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1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515675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4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515675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4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515675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5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544781" y="3921366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6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4544781" y="470738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7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4544781" y="548087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64464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hthoek 5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8" name="Titeltekst"/>
          <p:cNvSpPr txBox="1">
            <a:spLocks noGrp="1"/>
          </p:cNvSpPr>
          <p:nvPr>
            <p:ph type="title"/>
          </p:nvPr>
        </p:nvSpPr>
        <p:spPr>
          <a:xfrm>
            <a:off x="635000" y="2565400"/>
            <a:ext cx="5003800" cy="17272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5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176285" y="2286000"/>
            <a:ext cx="4382304" cy="69188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60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7176285" y="3079487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1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7176285" y="3845506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2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564313" y="2361344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3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6564313" y="3147360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6564313" y="3920849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5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20413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C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7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422431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22431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7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422431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9" name="Afbeelding 10" descr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3421850" y="3926077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1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3421850" y="471209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2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3421850" y="548558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21785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9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89485"/>
            <a:ext cx="10923589" cy="393192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514540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itelteks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457200">
              <a:defRPr sz="4400">
                <a:solidFill>
                  <a:srgbClr val="000000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6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0000"/>
                </a:solidFill>
              </a:defRPr>
            </a:lvl1pPr>
            <a:lvl2pPr defTabSz="457200">
              <a:defRPr>
                <a:solidFill>
                  <a:srgbClr val="000000"/>
                </a:solidFill>
              </a:defRPr>
            </a:lvl2pPr>
            <a:lvl3pPr defTabSz="457200">
              <a:defRPr>
                <a:solidFill>
                  <a:srgbClr val="000000"/>
                </a:solidFill>
              </a:defRPr>
            </a:lvl3pPr>
            <a:lvl4pPr defTabSz="457200">
              <a:defRPr>
                <a:solidFill>
                  <a:srgbClr val="000000"/>
                </a:solidFill>
              </a:defRPr>
            </a:lvl4pPr>
            <a:lvl5pPr defTabSz="457200">
              <a:defRPr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9843391" y="6354249"/>
            <a:ext cx="367409" cy="36933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418692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99420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roup 6"/>
          <p:cNvGrpSpPr/>
          <p:nvPr/>
        </p:nvGrpSpPr>
        <p:grpSpPr>
          <a:xfrm>
            <a:off x="2116" y="6618678"/>
            <a:ext cx="12189884" cy="253835"/>
            <a:chOff x="0" y="0"/>
            <a:chExt cx="24379766" cy="507667"/>
          </a:xfrm>
        </p:grpSpPr>
        <p:sp>
          <p:nvSpPr>
            <p:cNvPr id="617" name="Rectangle 7"/>
            <p:cNvSpPr/>
            <p:nvPr/>
          </p:nvSpPr>
          <p:spPr>
            <a:xfrm>
              <a:off x="-1" y="0"/>
              <a:ext cx="24379768" cy="507668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 hangingPunct="0">
                <a:defRPr>
                  <a:solidFill>
                    <a:srgbClr val="FFFFFF"/>
                  </a:solidFill>
                </a:defRPr>
              </a:pPr>
              <a:endParaRPr sz="1800" kern="0">
                <a:solidFill>
                  <a:srgbClr val="FFFFFF"/>
                </a:solidFill>
                <a:sym typeface="Calibri"/>
              </a:endParaRPr>
            </a:p>
          </p:txBody>
        </p:sp>
        <p:pic>
          <p:nvPicPr>
            <p:cNvPr id="618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800" y="2"/>
              <a:ext cx="2429933" cy="469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0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05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2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02920" indent="-27432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551322"/>
            <a:ext cx="372218" cy="36933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09668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DD1D-963E-4E91-B5EF-F0834DB95975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"/>
          <p:cNvGrpSpPr/>
          <p:nvPr/>
        </p:nvGrpSpPr>
        <p:grpSpPr>
          <a:xfrm>
            <a:off x="2113" y="6618676"/>
            <a:ext cx="12189892" cy="253842"/>
            <a:chOff x="-1" y="-2"/>
            <a:chExt cx="24379781" cy="507681"/>
          </a:xfrm>
        </p:grpSpPr>
        <p:sp>
          <p:nvSpPr>
            <p:cNvPr id="629" name="Rectangle 7"/>
            <p:cNvSpPr/>
            <p:nvPr/>
          </p:nvSpPr>
          <p:spPr>
            <a:xfrm>
              <a:off x="-2" y="-3"/>
              <a:ext cx="24379783" cy="507683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algn="ctr" defTabSz="914400" hangingPunct="0">
                <a:defRPr>
                  <a:solidFill>
                    <a:srgbClr val="FFFFFF"/>
                  </a:solidFill>
                </a:defRPr>
              </a:pPr>
              <a:endParaRPr sz="1800" kern="0">
                <a:solidFill>
                  <a:srgbClr val="FFFFFF"/>
                </a:solidFill>
                <a:sym typeface="Calibri"/>
              </a:endParaRPr>
            </a:p>
          </p:txBody>
        </p:sp>
        <p:pic>
          <p:nvPicPr>
            <p:cNvPr id="630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802" y="-1"/>
              <a:ext cx="2429939" cy="469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0556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lnSpc>
                <a:spcPct val="90000"/>
              </a:lnSpc>
              <a:defRPr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3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</p:spPr>
        <p:txBody>
          <a:bodyPr lIns="91436" tIns="91436" rIns="91436" bIns="91436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02919" indent="-274319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1592" y="6551325"/>
            <a:ext cx="372210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27507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nder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Titeltekst</a:t>
            </a:r>
          </a:p>
        </p:txBody>
      </p:sp>
      <p:sp>
        <p:nvSpPr>
          <p:cNvPr id="6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947754" y="6540500"/>
            <a:ext cx="290144" cy="2872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36283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el/grafie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5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76475"/>
            <a:ext cx="10923589" cy="3944938"/>
          </a:xfrm>
          <a:prstGeom prst="rect">
            <a:avLst/>
          </a:prstGeom>
          <a:ln w="12700"/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3654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37751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0216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Titeltekst"/>
          <p:cNvSpPr txBox="1">
            <a:spLocks noGrp="1"/>
          </p:cNvSpPr>
          <p:nvPr>
            <p:ph type="title"/>
          </p:nvPr>
        </p:nvSpPr>
        <p:spPr>
          <a:xfrm>
            <a:off x="239185" y="260350"/>
            <a:ext cx="11713634" cy="70643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7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9185" y="1125537"/>
            <a:ext cx="11713634" cy="5111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715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00100" indent="-342900"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7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500450" y="6543161"/>
            <a:ext cx="452368" cy="369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02838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pic>
        <p:nvPicPr>
          <p:cNvPr id="68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56344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78677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69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9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44009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70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0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79583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iteltekst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2" cy="1144801"/>
          </a:xfrm>
          <a:prstGeom prst="rect">
            <a:avLst/>
          </a:prstGeom>
        </p:spPr>
        <p:txBody>
          <a:bodyPr lIns="0" tIns="0" rIns="0" bIns="0"/>
          <a:lstStyle>
            <a:lvl1pPr algn="l" defTabSz="1219200">
              <a:defRPr sz="2900" spc="-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71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322" cy="3977281"/>
          </a:xfrm>
          <a:prstGeom prst="rect">
            <a:avLst/>
          </a:prstGeom>
        </p:spPr>
        <p:txBody>
          <a:bodyPr lIns="0" tIns="0" rIns="0" bIns="0" anchor="ctr"/>
          <a:lstStyle>
            <a:lvl1pPr marL="479250" indent="-425250" defTabSz="1219200">
              <a:spcBef>
                <a:spcPts val="1850"/>
              </a:spcBef>
              <a:buClr>
                <a:srgbClr val="000000"/>
              </a:buClr>
              <a:buSzPct val="45000"/>
              <a:buFontTx/>
              <a:buChar char="●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94586" indent="-424840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1140" indent="-377642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38473" indent="-283196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97619" indent="-226556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239711" y="6110131"/>
            <a:ext cx="49789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8031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50185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6AEF65-E7F2-4530-8B74-B5ACE58786E4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30" y="6147018"/>
            <a:ext cx="2717195" cy="5463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Group 28"/>
          <p:cNvGrpSpPr/>
          <p:nvPr/>
        </p:nvGrpSpPr>
        <p:grpSpPr>
          <a:xfrm>
            <a:off x="-187239" y="-61483"/>
            <a:ext cx="3064645" cy="7042877"/>
            <a:chOff x="0" y="0"/>
            <a:chExt cx="6129288" cy="14085752"/>
          </a:xfrm>
        </p:grpSpPr>
        <p:pic>
          <p:nvPicPr>
            <p:cNvPr id="72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90" y="0"/>
              <a:ext cx="6044199" cy="1383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8" name="Group 30"/>
            <p:cNvGrpSpPr/>
            <p:nvPr/>
          </p:nvGrpSpPr>
          <p:grpSpPr>
            <a:xfrm>
              <a:off x="-1" y="0"/>
              <a:ext cx="6129290" cy="14085753"/>
              <a:chOff x="0" y="0"/>
              <a:chExt cx="6129288" cy="14085752"/>
            </a:xfrm>
          </p:grpSpPr>
          <p:sp>
            <p:nvSpPr>
              <p:cNvPr id="726" name="Rectangle 31"/>
              <p:cNvSpPr/>
              <p:nvPr/>
            </p:nvSpPr>
            <p:spPr>
              <a:xfrm>
                <a:off x="85090" y="125548"/>
                <a:ext cx="6044199" cy="13960205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  <p:sp>
            <p:nvSpPr>
              <p:cNvPr id="727" name="Rectangle 32"/>
              <p:cNvSpPr/>
              <p:nvPr/>
            </p:nvSpPr>
            <p:spPr>
              <a:xfrm>
                <a:off x="0" y="-1"/>
                <a:ext cx="6129288" cy="13838964"/>
              </a:xfrm>
              <a:prstGeom prst="rect">
                <a:avLst/>
              </a:prstGeom>
              <a:solidFill>
                <a:srgbClr val="FFFFFF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</p:grpSp>
      </p:grpSp>
      <p:sp>
        <p:nvSpPr>
          <p:cNvPr id="730" name="Titeltekst"/>
          <p:cNvSpPr txBox="1">
            <a:spLocks noGrp="1"/>
          </p:cNvSpPr>
          <p:nvPr>
            <p:ph type="title"/>
          </p:nvPr>
        </p:nvSpPr>
        <p:spPr>
          <a:xfrm>
            <a:off x="1156938" y="328381"/>
            <a:ext cx="10425463" cy="384043"/>
          </a:xfrm>
          <a:prstGeom prst="rect">
            <a:avLst/>
          </a:prstGeom>
          <a:solidFill>
            <a:srgbClr val="5AC4DD"/>
          </a:solidFill>
          <a:ln w="12700"/>
        </p:spPr>
        <p:txBody>
          <a:bodyPr lIns="121919" tIns="121919" rIns="121919" bIns="121919"/>
          <a:lstStyle>
            <a:lvl1pPr algn="l" defTabSz="1219200">
              <a:defRPr sz="2400" spc="933"/>
            </a:lvl1pPr>
          </a:lstStyle>
          <a:p>
            <a:r>
              <a:t>Titeltekst</a:t>
            </a:r>
          </a:p>
        </p:txBody>
      </p:sp>
      <p:sp>
        <p:nvSpPr>
          <p:cNvPr id="731" name="Straight Connector 18"/>
          <p:cNvSpPr/>
          <p:nvPr/>
        </p:nvSpPr>
        <p:spPr>
          <a:xfrm flipH="1">
            <a:off x="628720" y="1416025"/>
            <a:ext cx="1" cy="5184577"/>
          </a:xfrm>
          <a:prstGeom prst="line">
            <a:avLst/>
          </a:prstGeom>
          <a:ln w="76200">
            <a:solidFill>
              <a:srgbClr val="5AC4DD"/>
            </a:solidFill>
          </a:ln>
        </p:spPr>
        <p:txBody>
          <a:bodyPr lIns="60960" tIns="60960" rIns="60960" bIns="60960"/>
          <a:lstStyle/>
          <a:p>
            <a:pPr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32" name="TextBox 19"/>
          <p:cNvSpPr txBox="1"/>
          <p:nvPr/>
        </p:nvSpPr>
        <p:spPr>
          <a:xfrm>
            <a:off x="108288" y="819778"/>
            <a:ext cx="1145604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/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Atmosphere</a:t>
            </a:r>
          </a:p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Monitoring</a:t>
            </a:r>
          </a:p>
        </p:txBody>
      </p:sp>
      <p:pic>
        <p:nvPicPr>
          <p:cNvPr id="73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4"/>
            <a:ext cx="924154" cy="869794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Rectangle 13"/>
          <p:cNvSpPr/>
          <p:nvPr/>
        </p:nvSpPr>
        <p:spPr>
          <a:xfrm>
            <a:off x="7920203" y="6147701"/>
            <a:ext cx="1201522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35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01" y="6328236"/>
            <a:ext cx="1098001" cy="188667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731" y="6513909"/>
            <a:ext cx="48667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143419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14630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Titeltekst"/>
          <p:cNvSpPr txBox="1">
            <a:spLocks noGrp="1"/>
          </p:cNvSpPr>
          <p:nvPr>
            <p:ph type="title"/>
          </p:nvPr>
        </p:nvSpPr>
        <p:spPr>
          <a:xfrm>
            <a:off x="190781" y="198867"/>
            <a:ext cx="9566462" cy="574517"/>
          </a:xfrm>
          <a:prstGeom prst="rect">
            <a:avLst/>
          </a:prstGeom>
        </p:spPr>
        <p:txBody>
          <a:bodyPr lIns="121919" tIns="121919" rIns="121919" bIns="121919"/>
          <a:lstStyle>
            <a:lvl1pPr algn="l" defTabSz="1219200">
              <a:defRPr sz="29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  <a:endParaRPr dirty="0"/>
          </a:p>
        </p:txBody>
      </p:sp>
      <p:sp>
        <p:nvSpPr>
          <p:cNvPr id="7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356437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136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02" y="1321816"/>
            <a:ext cx="2341037" cy="243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2387" y="593316"/>
            <a:ext cx="10363200" cy="11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584700"/>
            <a:ext cx="8534400" cy="812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953232-7C33-7843-9FBE-04BE6BA123E3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B95EF-AFE8-4D48-9C3A-4DE99005658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76096"/>
            <a:ext cx="463296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275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2F21F-2E94-C341-9635-632F40AD6186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1664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E1BAF-9C5F-D843-B5CE-03F3C13324BB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3C2B7-2C2B-9F43-83EF-D90FB080BA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68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AF4D1-934E-6349-A7AC-6086E50516A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3491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D24D13-1DF6-1341-B5C3-65B13F4CC1F6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1F505-C528-A749-87F3-8593D9197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0409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3E1EE7-6489-C249-A11C-18B692E93913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7D327-72E5-DE49-9F4E-B5F78FBB977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3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3D80E4-50E9-4620-9991-B7F7890784D3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CDDCE-BA39-0C4D-944D-17E14B4094A3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59604-D23E-7040-9101-0E6A098A212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6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1899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CD2054-28E1-CF41-84AB-262FE8E1B518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5523B-B223-8B49-B8B1-EC6CEC7160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7366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7F98F-3F97-C145-8C97-B7A551730F63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8D7A7-C45F-6B4E-8E80-BF91917224A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0003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F9D050-FD71-A940-A399-B2C279E06F29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2B4A-9D16-3B4B-9BE2-8C2BD650F0C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5962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A5A97E-FB5D-C741-8640-F18ED7F02490}" type="datetimeFigureOut">
              <a:rPr lang="en-US" altLang="en-US"/>
              <a:pPr/>
              <a:t>3/20/2025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060B5-960F-9B4E-8CF0-020ADFB83A8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3" y="188914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5147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793915"/>
          </a:xfrm>
        </p:spPr>
        <p:txBody>
          <a:bodyPr anchor="t">
            <a:normAutofit/>
          </a:bodyPr>
          <a:lstStyle>
            <a:lvl1pPr algn="l">
              <a:defRPr sz="3733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pic>
        <p:nvPicPr>
          <p:cNvPr id="10" name="Picture 9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61409"/>
            <a:ext cx="2739432" cy="2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28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7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34" indent="-179334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5879" indent="-251922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584" indent="-143958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14 July 2016</a:t>
            </a:r>
            <a:endParaRPr lang="nl-NL"/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>
                <a:solidFill>
                  <a:prstClr val="black">
                    <a:tint val="75000"/>
                  </a:prstClr>
                </a:solidFill>
              </a:rPr>
              <a:t>Bert van den Oord</a:t>
            </a:r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D247-DD3D-A843-8DF5-3512D2FF043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016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20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758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30135"/>
          <a:stretch/>
        </p:blipFill>
        <p:spPr>
          <a:xfrm>
            <a:off x="6376150" y="149908"/>
            <a:ext cx="4273746" cy="13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A3B8-C5B1-40E0-927C-EB26D5E7E5E4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17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14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0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245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813885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129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1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69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8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926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073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03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A03F8C6-C944-46F1-86AB-681B90059300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March 20,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9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50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9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6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2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078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697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25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5DC1AA-CF9E-4788-9EA9-86E5552B04B3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002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47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54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9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01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9309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682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813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151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07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476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C14604E-ED38-42BA-BF5F-0793520F3417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803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6478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882" y="157165"/>
            <a:ext cx="2760718" cy="287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58" y="5532438"/>
            <a:ext cx="8008884" cy="68897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eltekst"/>
          <p:cNvSpPr txBox="1">
            <a:spLocks noGrp="1"/>
          </p:cNvSpPr>
          <p:nvPr>
            <p:ph type="title"/>
          </p:nvPr>
        </p:nvSpPr>
        <p:spPr>
          <a:xfrm>
            <a:off x="914400" y="3248026"/>
            <a:ext cx="10363200" cy="117157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828800" y="4584700"/>
            <a:ext cx="8534400" cy="812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228600" algn="ctr">
              <a:buSzTx/>
              <a:buFontTx/>
              <a:buNone/>
            </a:lvl2pPr>
            <a:lvl3pPr marL="0" indent="457200" algn="ctr">
              <a:buSzTx/>
              <a:buFontTx/>
              <a:buNone/>
            </a:lvl3pPr>
            <a:lvl4pPr marL="0" indent="685800" algn="ctr">
              <a:buSzTx/>
              <a:buFontTx/>
              <a:buNone/>
            </a:lvl4pPr>
            <a:lvl5pPr marL="0" indent="914400" algn="ctr">
              <a:buSzTx/>
              <a:buFontTx/>
              <a:buNone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997134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6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646816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Titeltekst</a:t>
            </a:r>
          </a:p>
        </p:txBody>
      </p:sp>
      <p:sp>
        <p:nvSpPr>
          <p:cNvPr id="3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50"/>
              </a:spcBef>
              <a:buSzTx/>
              <a:buFontTx/>
              <a:buNone/>
              <a:defRPr sz="2000"/>
            </a:lvl1pPr>
            <a:lvl2pPr marL="0" indent="228600">
              <a:spcBef>
                <a:spcPts val="450"/>
              </a:spcBef>
              <a:buSzTx/>
              <a:buFontTx/>
              <a:buNone/>
              <a:defRPr sz="2000"/>
            </a:lvl2pPr>
            <a:lvl3pPr marL="0" indent="457200">
              <a:spcBef>
                <a:spcPts val="450"/>
              </a:spcBef>
              <a:buSzTx/>
              <a:buFontTx/>
              <a:buNone/>
              <a:defRPr sz="2000"/>
            </a:lvl3pPr>
            <a:lvl4pPr marL="0" indent="685800">
              <a:spcBef>
                <a:spcPts val="450"/>
              </a:spcBef>
              <a:buSzTx/>
              <a:buFontTx/>
              <a:buNone/>
              <a:defRPr sz="2000"/>
            </a:lvl4pPr>
            <a:lvl5pPr marL="0" indent="914400">
              <a:spcBef>
                <a:spcPts val="450"/>
              </a:spcBef>
              <a:buSzTx/>
              <a:buFontTx/>
              <a:buNone/>
              <a:defRPr sz="2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054535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50"/>
              </a:spcBef>
              <a:defRPr sz="2800"/>
            </a:lvl1pPr>
            <a:lvl2pPr marL="561975" indent="-333375">
              <a:spcBef>
                <a:spcPts val="650"/>
              </a:spcBef>
              <a:defRPr sz="2800"/>
            </a:lvl2pPr>
            <a:lvl3pPr marL="777240" indent="-320040">
              <a:spcBef>
                <a:spcPts val="650"/>
              </a:spcBef>
              <a:defRPr sz="2800"/>
            </a:lvl3pPr>
            <a:lvl4pPr marL="1041400" indent="-355600">
              <a:spcBef>
                <a:spcPts val="650"/>
              </a:spcBef>
              <a:defRPr sz="2800"/>
            </a:lvl4pPr>
            <a:lvl5pPr marL="1270000" indent="-355600">
              <a:spcBef>
                <a:spcPts val="65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636165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2400" b="1"/>
            </a:lvl1pPr>
            <a:lvl2pPr marL="0" indent="228600">
              <a:spcBef>
                <a:spcPts val="550"/>
              </a:spcBef>
              <a:buSzTx/>
              <a:buFontTx/>
              <a:buNone/>
              <a:defRPr sz="2400" b="1"/>
            </a:lvl2pPr>
            <a:lvl3pPr marL="0" indent="457200">
              <a:spcBef>
                <a:spcPts val="550"/>
              </a:spcBef>
              <a:buSzTx/>
              <a:buFontTx/>
              <a:buNone/>
              <a:defRPr sz="2400" b="1"/>
            </a:lvl3pPr>
            <a:lvl4pPr marL="0" indent="685800">
              <a:spcBef>
                <a:spcPts val="550"/>
              </a:spcBef>
              <a:buSzTx/>
              <a:buFontTx/>
              <a:buNone/>
              <a:defRPr sz="2400" b="1"/>
            </a:lvl4pPr>
            <a:lvl5pPr marL="0" indent="914400">
              <a:spcBef>
                <a:spcPts val="550"/>
              </a:spcBef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4800" b="1"/>
            </a:lvl1pPr>
          </a:lstStyle>
          <a:p>
            <a:pPr marL="0" indent="0">
              <a:spcBef>
                <a:spcPts val="1100"/>
              </a:spcBef>
              <a:buSzTx/>
              <a:buFontTx/>
              <a:buNone/>
              <a:defRPr sz="4800" b="1"/>
            </a:pPr>
            <a:endParaRPr/>
          </a:p>
        </p:txBody>
      </p:sp>
      <p:sp>
        <p:nvSpPr>
          <p:cNvPr id="6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158932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pic>
        <p:nvPicPr>
          <p:cNvPr id="69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085172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03327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550" y="0"/>
            <a:ext cx="6098625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2EEF76-09DE-4A9D-A78C-2CAD7708ED44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8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ln w="12700"/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2800"/>
            </a:lvl1pPr>
          </a:lstStyle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endParaRPr/>
          </a:p>
        </p:txBody>
      </p:sp>
      <p:pic>
        <p:nvPicPr>
          <p:cNvPr id="9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781448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tekst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10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1" cy="41148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7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228600">
              <a:spcBef>
                <a:spcPts val="300"/>
              </a:spcBef>
              <a:buSzTx/>
              <a:buFontTx/>
              <a:buNone/>
              <a:defRPr sz="1400"/>
            </a:lvl2pPr>
            <a:lvl3pPr marL="0" indent="457200">
              <a:spcBef>
                <a:spcPts val="300"/>
              </a:spcBef>
              <a:buSzTx/>
              <a:buFontTx/>
              <a:buNone/>
              <a:defRPr sz="1400"/>
            </a:lvl3pPr>
            <a:lvl4pPr marL="0" indent="685800">
              <a:spcBef>
                <a:spcPts val="300"/>
              </a:spcBef>
              <a:buSzTx/>
              <a:buFontTx/>
              <a:buNone/>
              <a:defRPr sz="1400"/>
            </a:lvl4pPr>
            <a:lvl5pPr marL="0" indent="9144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0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349798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12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13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12731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elteks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2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949938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dia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005" y="-3979"/>
            <a:ext cx="6883016" cy="6865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0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41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42" name="Afbeelding 2" descr="Afbeelding 2"/>
          <p:cNvPicPr>
            <a:picLocks noChangeAspect="1"/>
          </p:cNvPicPr>
          <p:nvPr/>
        </p:nvPicPr>
        <p:blipFill>
          <a:blip r:embed="rId4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093325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vertic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2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44" y="0"/>
            <a:ext cx="617751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4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8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59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60" name="Afbeelding 2" descr="Afbeelding 2"/>
          <p:cNvPicPr>
            <a:picLocks noChangeAspect="1"/>
          </p:cNvPicPr>
          <p:nvPr/>
        </p:nvPicPr>
        <p:blipFill>
          <a:blip r:embed="rId4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439496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eltekst"/>
          <p:cNvSpPr txBox="1">
            <a:spLocks noGrp="1"/>
          </p:cNvSpPr>
          <p:nvPr>
            <p:ph type="title"/>
          </p:nvPr>
        </p:nvSpPr>
        <p:spPr>
          <a:xfrm>
            <a:off x="6554588" y="1882800"/>
            <a:ext cx="5004001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16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4215600"/>
            <a:ext cx="5004001" cy="133920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0" name="Rechthoek 9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Afbeelding 6" descr="Afbeelding 6"/>
          <p:cNvPicPr>
            <a:picLocks noChangeAspect="1"/>
          </p:cNvPicPr>
          <p:nvPr/>
        </p:nvPicPr>
        <p:blipFill>
          <a:blip r:embed="rId2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080978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afbeelding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Tijdelijke aanduiding voor afbeelding 31"/>
          <p:cNvSpPr>
            <a:spLocks noGrp="1"/>
          </p:cNvSpPr>
          <p:nvPr>
            <p:ph type="pic" idx="13"/>
          </p:nvPr>
        </p:nvSpPr>
        <p:spPr>
          <a:xfrm>
            <a:off x="-3175" y="0"/>
            <a:ext cx="6099175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82" name="Rechthoek 1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Afbeelding 12" descr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38200" indent="-281600">
              <a:lnSpc>
                <a:spcPct val="90000"/>
              </a:lnSpc>
              <a:spcBef>
                <a:spcPts val="1200"/>
              </a:spcBef>
              <a:buFontTx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96600" indent="-281600">
              <a:lnSpc>
                <a:spcPct val="90000"/>
              </a:lnSpc>
              <a:spcBef>
                <a:spcPts val="1200"/>
              </a:spcBef>
              <a:buFontTx/>
              <a:buChar char="▪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53200" indent="-281600">
              <a:lnSpc>
                <a:spcPct val="90000"/>
              </a:lnSpc>
              <a:spcBef>
                <a:spcPts val="1200"/>
              </a:spcBef>
              <a:buFontTx/>
              <a:buChar char="•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11600" indent="-281600">
              <a:lnSpc>
                <a:spcPct val="90000"/>
              </a:lnSpc>
              <a:spcBef>
                <a:spcPts val="1200"/>
              </a:spcBef>
              <a:buFontTx/>
              <a:buChar char="–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86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hthoek 18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9" name="Titeltekst"/>
          <p:cNvSpPr txBox="1">
            <a:spLocks noGrp="1"/>
          </p:cNvSpPr>
          <p:nvPr>
            <p:ph type="title"/>
          </p:nvPr>
        </p:nvSpPr>
        <p:spPr>
          <a:xfrm>
            <a:off x="6553200" y="1885467"/>
            <a:ext cx="5004000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2964478740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Titeltekst"/>
          <p:cNvSpPr txBox="1">
            <a:spLocks noGrp="1"/>
          </p:cNvSpPr>
          <p:nvPr>
            <p:ph type="title"/>
          </p:nvPr>
        </p:nvSpPr>
        <p:spPr>
          <a:xfrm>
            <a:off x="634999" y="2636838"/>
            <a:ext cx="5003802" cy="158432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0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791732" y="916926"/>
            <a:ext cx="3766857" cy="8175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1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7791732" y="2061911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2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7791732" y="3211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43524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5497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05" name="Afbeelding 18" descr="Afbeelding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8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6418727" y="998445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6418727" y="2143674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0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6418727" y="3288903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1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6418727" y="4434132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2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418727" y="5579361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041521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 met afbeel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200" y="2289600"/>
            <a:ext cx="5004000" cy="393181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Tx/>
              <a:buAutoNum type="arabicPeriod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93200" indent="-259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223" name="Afbeelding 12" descr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Titeltekst"/>
          <p:cNvSpPr txBox="1">
            <a:spLocks noGrp="1"/>
          </p:cNvSpPr>
          <p:nvPr>
            <p:ph type="title"/>
          </p:nvPr>
        </p:nvSpPr>
        <p:spPr>
          <a:xfrm>
            <a:off x="6553200" y="1051200"/>
            <a:ext cx="50040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26" name="Tijdelijke aanduiding voor afbeelding 21"/>
          <p:cNvSpPr>
            <a:spLocks noGrp="1"/>
          </p:cNvSpPr>
          <p:nvPr>
            <p:ph type="pic" idx="13"/>
          </p:nvPr>
        </p:nvSpPr>
        <p:spPr>
          <a:xfrm>
            <a:off x="-1" y="0"/>
            <a:ext cx="6098243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12940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13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4BE70C-15B4-484D-A67C-E4757C316085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7" name="Titeltekst"/>
          <p:cNvSpPr txBox="1">
            <a:spLocks noGrp="1"/>
          </p:cNvSpPr>
          <p:nvPr>
            <p:ph type="title"/>
          </p:nvPr>
        </p:nvSpPr>
        <p:spPr>
          <a:xfrm>
            <a:off x="634999" y="2636837"/>
            <a:ext cx="5003802" cy="1584326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3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4999" y="4221162"/>
            <a:ext cx="5003802" cy="200025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34999" y="1171575"/>
            <a:ext cx="5003802" cy="1463675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40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chthoek 1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544191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ee object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76475"/>
            <a:ext cx="5226050" cy="394493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8082556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1" y="2306037"/>
            <a:ext cx="5004001" cy="648001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3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6553200" y="2306037"/>
            <a:ext cx="5004000" cy="647229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6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24833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507326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589453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002630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0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5"/>
            <a:ext cx="5461000" cy="1144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EDF7F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502151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1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4"/>
            <a:ext cx="5461000" cy="1144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298017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Rechthoek 6"/>
          <p:cNvSpPr/>
          <p:nvPr/>
        </p:nvSpPr>
        <p:spPr>
          <a:xfrm>
            <a:off x="6096000" y="-1588"/>
            <a:ext cx="6096000" cy="6859586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/>
          <a:lstStyle/>
          <a:p>
            <a:pPr defTabSz="914400" hangingPunct="0">
              <a:defRPr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0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Titeltekst"/>
          <p:cNvSpPr txBox="1">
            <a:spLocks noGrp="1"/>
          </p:cNvSpPr>
          <p:nvPr>
            <p:ph type="title"/>
          </p:nvPr>
        </p:nvSpPr>
        <p:spPr>
          <a:xfrm>
            <a:off x="635000" y="2636838"/>
            <a:ext cx="5003799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328" name="Afbeelding 13" descr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4588" y="1066800"/>
            <a:ext cx="5004001" cy="5154613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741743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0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1" name="Titeltekst"/>
          <p:cNvSpPr txBox="1">
            <a:spLocks noGrp="1"/>
          </p:cNvSpPr>
          <p:nvPr>
            <p:ph type="title"/>
          </p:nvPr>
        </p:nvSpPr>
        <p:spPr>
          <a:xfrm>
            <a:off x="634999" y="2636839"/>
            <a:ext cx="5004001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4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199" y="1052513"/>
            <a:ext cx="5004001" cy="5168901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43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chthoek 9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736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C2212-6701-437D-9F65-E0F59F3A47B4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5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56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877412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kleu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5388" cy="3935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6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hthoek 13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0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5004595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71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757313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3800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82" name="Titeltekst"/>
          <p:cNvSpPr txBox="1">
            <a:spLocks noGrp="1"/>
          </p:cNvSpPr>
          <p:nvPr>
            <p:ph type="title"/>
          </p:nvPr>
        </p:nvSpPr>
        <p:spPr>
          <a:xfrm>
            <a:off x="635000" y="1051200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83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903074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9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96" name="Afbeelding 8" descr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714322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6" name="Rechthoek 5"/>
          <p:cNvSpPr/>
          <p:nvPr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0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0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66721258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0" name="Titeltekst"/>
          <p:cNvSpPr txBox="1">
            <a:spLocks noGrp="1"/>
          </p:cNvSpPr>
          <p:nvPr>
            <p:ph type="title"/>
          </p:nvPr>
        </p:nvSpPr>
        <p:spPr>
          <a:xfrm>
            <a:off x="634205" y="3888000"/>
            <a:ext cx="5004596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2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815491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1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199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33" name="Titeltekst"/>
          <p:cNvSpPr txBox="1">
            <a:spLocks noGrp="1"/>
          </p:cNvSpPr>
          <p:nvPr>
            <p:ph type="title"/>
          </p:nvPr>
        </p:nvSpPr>
        <p:spPr>
          <a:xfrm>
            <a:off x="634206" y="3888000"/>
            <a:ext cx="5004595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290328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kleur zonde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3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4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277420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wit zonde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4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5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260286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5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66" name="Titeltekst"/>
          <p:cNvSpPr txBox="1">
            <a:spLocks noGrp="1"/>
          </p:cNvSpPr>
          <p:nvPr>
            <p:ph type="title"/>
          </p:nvPr>
        </p:nvSpPr>
        <p:spPr>
          <a:xfrm>
            <a:off x="633600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4206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CE641E-1A73-4831-8B2A-4EF52A95D666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7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7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589805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316087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iteltekst"/>
          <p:cNvSpPr txBox="1">
            <a:spLocks noGrp="1"/>
          </p:cNvSpPr>
          <p:nvPr>
            <p:ph type="title"/>
          </p:nvPr>
        </p:nvSpPr>
        <p:spPr>
          <a:xfrm>
            <a:off x="0" y="5153776"/>
            <a:ext cx="12192000" cy="576001"/>
          </a:xfrm>
          <a:prstGeom prst="rect">
            <a:avLst/>
          </a:prstGeom>
          <a:solidFill>
            <a:srgbClr val="8EC9E7"/>
          </a:solidFill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9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0" y="5825413"/>
            <a:ext cx="12192000" cy="396001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96" name="Afbeelding 3" descr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930608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6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0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76475"/>
            <a:ext cx="10923589" cy="394493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0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221790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1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958859" y="2276475"/>
            <a:ext cx="3600001" cy="393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273443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8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0024" y="2289599"/>
            <a:ext cx="5004001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530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Titeltekst"/>
          <p:cNvSpPr txBox="1">
            <a:spLocks noGrp="1"/>
          </p:cNvSpPr>
          <p:nvPr>
            <p:ph type="title"/>
          </p:nvPr>
        </p:nvSpPr>
        <p:spPr>
          <a:xfrm>
            <a:off x="6550024" y="1051200"/>
            <a:ext cx="5004001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3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471070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1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515675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4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515675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4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515675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5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544781" y="3921366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6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4544781" y="470738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7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4544781" y="548087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813192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hthoek 5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8" name="Titeltekst"/>
          <p:cNvSpPr txBox="1">
            <a:spLocks noGrp="1"/>
          </p:cNvSpPr>
          <p:nvPr>
            <p:ph type="title"/>
          </p:nvPr>
        </p:nvSpPr>
        <p:spPr>
          <a:xfrm>
            <a:off x="635000" y="2565400"/>
            <a:ext cx="5003800" cy="17272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5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176285" y="2286000"/>
            <a:ext cx="4382304" cy="69188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60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7176285" y="3079487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1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7176285" y="3845506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2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564313" y="2361344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3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6564313" y="3147360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6564313" y="3920849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5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156464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C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7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422431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22431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7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422431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9" name="Afbeelding 10" descr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3421850" y="3926077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1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3421850" y="471209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2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3421850" y="548558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508723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9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89485"/>
            <a:ext cx="10923589" cy="393192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27200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F6FE448-0D39-45E0-AB60-2E01E4A2028E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itelteks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457200">
              <a:defRPr sz="4400">
                <a:solidFill>
                  <a:srgbClr val="000000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6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0000"/>
                </a:solidFill>
              </a:defRPr>
            </a:lvl1pPr>
            <a:lvl2pPr defTabSz="457200">
              <a:defRPr>
                <a:solidFill>
                  <a:srgbClr val="000000"/>
                </a:solidFill>
              </a:defRPr>
            </a:lvl2pPr>
            <a:lvl3pPr defTabSz="457200">
              <a:defRPr>
                <a:solidFill>
                  <a:srgbClr val="000000"/>
                </a:solidFill>
              </a:defRPr>
            </a:lvl3pPr>
            <a:lvl4pPr defTabSz="457200">
              <a:defRPr>
                <a:solidFill>
                  <a:srgbClr val="000000"/>
                </a:solidFill>
              </a:defRPr>
            </a:lvl4pPr>
            <a:lvl5pPr defTabSz="457200">
              <a:defRPr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9843391" y="6354249"/>
            <a:ext cx="367409" cy="36933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666825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950819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roup 6"/>
          <p:cNvGrpSpPr/>
          <p:nvPr/>
        </p:nvGrpSpPr>
        <p:grpSpPr>
          <a:xfrm>
            <a:off x="2116" y="6618678"/>
            <a:ext cx="12189884" cy="253835"/>
            <a:chOff x="0" y="0"/>
            <a:chExt cx="24379766" cy="507667"/>
          </a:xfrm>
        </p:grpSpPr>
        <p:sp>
          <p:nvSpPr>
            <p:cNvPr id="617" name="Rectangle 7"/>
            <p:cNvSpPr/>
            <p:nvPr/>
          </p:nvSpPr>
          <p:spPr>
            <a:xfrm>
              <a:off x="-1" y="0"/>
              <a:ext cx="24379768" cy="507668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 hangingPunct="0">
                <a:defRPr>
                  <a:solidFill>
                    <a:srgbClr val="FFFFFF"/>
                  </a:solidFill>
                </a:defRPr>
              </a:pPr>
              <a:endParaRPr sz="1800" kern="0">
                <a:solidFill>
                  <a:srgbClr val="FFFFFF"/>
                </a:solidFill>
                <a:sym typeface="Calibri"/>
              </a:endParaRPr>
            </a:p>
          </p:txBody>
        </p:sp>
        <p:pic>
          <p:nvPicPr>
            <p:cNvPr id="618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800" y="2"/>
              <a:ext cx="2429933" cy="469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0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05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2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02920" indent="-27432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551322"/>
            <a:ext cx="372218" cy="36933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503187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"/>
          <p:cNvGrpSpPr/>
          <p:nvPr/>
        </p:nvGrpSpPr>
        <p:grpSpPr>
          <a:xfrm>
            <a:off x="2113" y="6618676"/>
            <a:ext cx="12189892" cy="253842"/>
            <a:chOff x="-1" y="-2"/>
            <a:chExt cx="24379781" cy="507681"/>
          </a:xfrm>
        </p:grpSpPr>
        <p:sp>
          <p:nvSpPr>
            <p:cNvPr id="629" name="Rectangle 7"/>
            <p:cNvSpPr/>
            <p:nvPr/>
          </p:nvSpPr>
          <p:spPr>
            <a:xfrm>
              <a:off x="-2" y="-3"/>
              <a:ext cx="24379783" cy="507683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algn="ctr" defTabSz="914400" hangingPunct="0">
                <a:defRPr>
                  <a:solidFill>
                    <a:srgbClr val="FFFFFF"/>
                  </a:solidFill>
                </a:defRPr>
              </a:pPr>
              <a:endParaRPr sz="1800" kern="0">
                <a:solidFill>
                  <a:srgbClr val="FFFFFF"/>
                </a:solidFill>
                <a:sym typeface="Calibri"/>
              </a:endParaRPr>
            </a:p>
          </p:txBody>
        </p:sp>
        <p:pic>
          <p:nvPicPr>
            <p:cNvPr id="630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802" y="-1"/>
              <a:ext cx="2429939" cy="469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0556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lnSpc>
                <a:spcPct val="90000"/>
              </a:lnSpc>
              <a:defRPr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3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</p:spPr>
        <p:txBody>
          <a:bodyPr lIns="91436" tIns="91436" rIns="91436" bIns="91436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02919" indent="-274319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1592" y="6551325"/>
            <a:ext cx="372210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137255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nder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Titeltekst</a:t>
            </a:r>
          </a:p>
        </p:txBody>
      </p:sp>
      <p:sp>
        <p:nvSpPr>
          <p:cNvPr id="6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947754" y="6540500"/>
            <a:ext cx="290144" cy="2872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80468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el/grafie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5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76475"/>
            <a:ext cx="10923589" cy="3944938"/>
          </a:xfrm>
          <a:prstGeom prst="rect">
            <a:avLst/>
          </a:prstGeom>
          <a:ln w="12700"/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719418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18585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0216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Titeltekst"/>
          <p:cNvSpPr txBox="1">
            <a:spLocks noGrp="1"/>
          </p:cNvSpPr>
          <p:nvPr>
            <p:ph type="title"/>
          </p:nvPr>
        </p:nvSpPr>
        <p:spPr>
          <a:xfrm>
            <a:off x="239185" y="260350"/>
            <a:ext cx="11713634" cy="70643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7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9185" y="1125537"/>
            <a:ext cx="11713634" cy="5111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715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00100" indent="-342900"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7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500450" y="6543161"/>
            <a:ext cx="452368" cy="369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830246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pic>
        <p:nvPicPr>
          <p:cNvPr id="68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55833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9293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14C7B9-276C-4063-9E37-EB5E93A388F3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69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9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312150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70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0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3048846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iteltekst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2" cy="1144801"/>
          </a:xfrm>
          <a:prstGeom prst="rect">
            <a:avLst/>
          </a:prstGeom>
        </p:spPr>
        <p:txBody>
          <a:bodyPr lIns="0" tIns="0" rIns="0" bIns="0"/>
          <a:lstStyle>
            <a:lvl1pPr algn="l" defTabSz="1219200">
              <a:defRPr sz="2900" spc="-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71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322" cy="3977281"/>
          </a:xfrm>
          <a:prstGeom prst="rect">
            <a:avLst/>
          </a:prstGeom>
        </p:spPr>
        <p:txBody>
          <a:bodyPr lIns="0" tIns="0" rIns="0" bIns="0" anchor="ctr"/>
          <a:lstStyle>
            <a:lvl1pPr marL="479250" indent="-425250" defTabSz="1219200">
              <a:spcBef>
                <a:spcPts val="1850"/>
              </a:spcBef>
              <a:buClr>
                <a:srgbClr val="000000"/>
              </a:buClr>
              <a:buSzPct val="45000"/>
              <a:buFontTx/>
              <a:buChar char="●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94586" indent="-424840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1140" indent="-377642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38473" indent="-283196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97619" indent="-226556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239711" y="6110131"/>
            <a:ext cx="49789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8031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411965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30" y="6147018"/>
            <a:ext cx="2717195" cy="5463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Group 28"/>
          <p:cNvGrpSpPr/>
          <p:nvPr/>
        </p:nvGrpSpPr>
        <p:grpSpPr>
          <a:xfrm>
            <a:off x="-187239" y="-61483"/>
            <a:ext cx="3064645" cy="7042877"/>
            <a:chOff x="0" y="0"/>
            <a:chExt cx="6129288" cy="14085752"/>
          </a:xfrm>
        </p:grpSpPr>
        <p:pic>
          <p:nvPicPr>
            <p:cNvPr id="72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90" y="0"/>
              <a:ext cx="6044199" cy="1383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8" name="Group 30"/>
            <p:cNvGrpSpPr/>
            <p:nvPr/>
          </p:nvGrpSpPr>
          <p:grpSpPr>
            <a:xfrm>
              <a:off x="-1" y="0"/>
              <a:ext cx="6129290" cy="14085753"/>
              <a:chOff x="0" y="0"/>
              <a:chExt cx="6129288" cy="14085752"/>
            </a:xfrm>
          </p:grpSpPr>
          <p:sp>
            <p:nvSpPr>
              <p:cNvPr id="726" name="Rectangle 31"/>
              <p:cNvSpPr/>
              <p:nvPr/>
            </p:nvSpPr>
            <p:spPr>
              <a:xfrm>
                <a:off x="85090" y="125548"/>
                <a:ext cx="6044199" cy="13960205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  <p:sp>
            <p:nvSpPr>
              <p:cNvPr id="727" name="Rectangle 32"/>
              <p:cNvSpPr/>
              <p:nvPr/>
            </p:nvSpPr>
            <p:spPr>
              <a:xfrm>
                <a:off x="0" y="-1"/>
                <a:ext cx="6129288" cy="13838964"/>
              </a:xfrm>
              <a:prstGeom prst="rect">
                <a:avLst/>
              </a:prstGeom>
              <a:solidFill>
                <a:srgbClr val="FFFFFF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</p:grpSp>
      </p:grpSp>
      <p:sp>
        <p:nvSpPr>
          <p:cNvPr id="730" name="Titeltekst"/>
          <p:cNvSpPr txBox="1">
            <a:spLocks noGrp="1"/>
          </p:cNvSpPr>
          <p:nvPr>
            <p:ph type="title"/>
          </p:nvPr>
        </p:nvSpPr>
        <p:spPr>
          <a:xfrm>
            <a:off x="1156938" y="328381"/>
            <a:ext cx="10425463" cy="384043"/>
          </a:xfrm>
          <a:prstGeom prst="rect">
            <a:avLst/>
          </a:prstGeom>
          <a:solidFill>
            <a:srgbClr val="5AC4DD"/>
          </a:solidFill>
          <a:ln w="12700"/>
        </p:spPr>
        <p:txBody>
          <a:bodyPr lIns="121919" tIns="121919" rIns="121919" bIns="121919"/>
          <a:lstStyle>
            <a:lvl1pPr algn="l" defTabSz="1219200">
              <a:defRPr sz="2400" spc="933"/>
            </a:lvl1pPr>
          </a:lstStyle>
          <a:p>
            <a:r>
              <a:t>Titeltekst</a:t>
            </a:r>
          </a:p>
        </p:txBody>
      </p:sp>
      <p:sp>
        <p:nvSpPr>
          <p:cNvPr id="731" name="Straight Connector 18"/>
          <p:cNvSpPr/>
          <p:nvPr/>
        </p:nvSpPr>
        <p:spPr>
          <a:xfrm flipH="1">
            <a:off x="628720" y="1416025"/>
            <a:ext cx="1" cy="5184577"/>
          </a:xfrm>
          <a:prstGeom prst="line">
            <a:avLst/>
          </a:prstGeom>
          <a:ln w="76200">
            <a:solidFill>
              <a:srgbClr val="5AC4DD"/>
            </a:solidFill>
          </a:ln>
        </p:spPr>
        <p:txBody>
          <a:bodyPr lIns="60960" tIns="60960" rIns="60960" bIns="60960"/>
          <a:lstStyle/>
          <a:p>
            <a:pPr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32" name="TextBox 19"/>
          <p:cNvSpPr txBox="1"/>
          <p:nvPr/>
        </p:nvSpPr>
        <p:spPr>
          <a:xfrm>
            <a:off x="108288" y="819778"/>
            <a:ext cx="1145604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Atmosphere</a:t>
            </a:r>
          </a:p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Monitoring</a:t>
            </a:r>
          </a:p>
        </p:txBody>
      </p:sp>
      <p:pic>
        <p:nvPicPr>
          <p:cNvPr id="73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4"/>
            <a:ext cx="924154" cy="869794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Rectangle 13"/>
          <p:cNvSpPr/>
          <p:nvPr/>
        </p:nvSpPr>
        <p:spPr>
          <a:xfrm>
            <a:off x="7920203" y="6147701"/>
            <a:ext cx="1201522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35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01" y="6328236"/>
            <a:ext cx="1098001" cy="188667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731" y="6513909"/>
            <a:ext cx="48667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942082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872540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Titeltekst"/>
          <p:cNvSpPr txBox="1">
            <a:spLocks noGrp="1"/>
          </p:cNvSpPr>
          <p:nvPr>
            <p:ph type="title"/>
          </p:nvPr>
        </p:nvSpPr>
        <p:spPr>
          <a:xfrm>
            <a:off x="190781" y="198867"/>
            <a:ext cx="9566462" cy="574517"/>
          </a:xfrm>
          <a:prstGeom prst="rect">
            <a:avLst/>
          </a:prstGeom>
        </p:spPr>
        <p:txBody>
          <a:bodyPr lIns="121919" tIns="121919" rIns="121919" bIns="121919"/>
          <a:lstStyle>
            <a:lvl1pPr algn="l" defTabSz="1219200">
              <a:defRPr sz="29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  <a:endParaRPr dirty="0"/>
          </a:p>
        </p:txBody>
      </p:sp>
      <p:sp>
        <p:nvSpPr>
          <p:cNvPr id="7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477288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no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iteltekst"/>
          <p:cNvSpPr txBox="1">
            <a:spLocks noGrp="1"/>
          </p:cNvSpPr>
          <p:nvPr>
            <p:ph type="title"/>
          </p:nvPr>
        </p:nvSpPr>
        <p:spPr>
          <a:xfrm>
            <a:off x="190781" y="198867"/>
            <a:ext cx="9566462" cy="574517"/>
          </a:xfrm>
          <a:prstGeom prst="rect">
            <a:avLst/>
          </a:prstGeom>
        </p:spPr>
        <p:txBody>
          <a:bodyPr lIns="121919" tIns="121919" rIns="121919" bIns="121919"/>
          <a:lstStyle>
            <a:lvl1pPr algn="l" defTabSz="1219200">
              <a:defRPr sz="29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76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876898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0"/>
            <a:ext cx="12191237" cy="1009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226" y="6362234"/>
            <a:ext cx="2743200" cy="365125"/>
          </a:xfrm>
        </p:spPr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B1223-5363-7EE8-D5C5-9F3C49470D81}"/>
              </a:ext>
            </a:extLst>
          </p:cNvPr>
          <p:cNvSpPr txBox="1"/>
          <p:nvPr userDrawn="1"/>
        </p:nvSpPr>
        <p:spPr>
          <a:xfrm>
            <a:off x="89457" y="6304002"/>
            <a:ext cx="10814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GB" sz="1600" dirty="0">
                <a:solidFill>
                  <a:schemeClr val="tx1"/>
                </a:solidFill>
                <a:latin typeface="NotesEsa" panose="02000506030000020004" pitchFamily="2" charset="0"/>
              </a:rPr>
              <a:t>1</a:t>
            </a:r>
            <a:r>
              <a:rPr lang="en-GB" sz="1600" baseline="30000" dirty="0">
                <a:solidFill>
                  <a:schemeClr val="tx1"/>
                </a:solidFill>
                <a:latin typeface="NotesEsa" panose="02000506030000020004" pitchFamily="2" charset="0"/>
              </a:rPr>
              <a:t>st</a:t>
            </a:r>
            <a:r>
              <a:rPr lang="en-GB" sz="1600" dirty="0">
                <a:solidFill>
                  <a:schemeClr val="tx1"/>
                </a:solidFill>
                <a:latin typeface="NotesEsa" panose="02000506030000020004" pitchFamily="2" charset="0"/>
              </a:rPr>
              <a:t> First annual Copernicus Contributing Missions workshop with European Emerging Data Providers and Copernicus Services</a:t>
            </a:r>
          </a:p>
          <a:p>
            <a:r>
              <a:rPr lang="en-GB" sz="1400" kern="1200" dirty="0">
                <a:solidFill>
                  <a:schemeClr val="tx1"/>
                </a:solidFill>
                <a:latin typeface="NotesEsa" panose="02000506030000020004" pitchFamily="2" charset="0"/>
                <a:ea typeface="+mn-ea"/>
                <a:cs typeface="+mn-cs"/>
              </a:rPr>
              <a:t>22-23</a:t>
            </a:r>
            <a:r>
              <a:rPr lang="en-GB" sz="1400" dirty="0">
                <a:solidFill>
                  <a:schemeClr val="tx1"/>
                </a:solidFill>
                <a:latin typeface="NotesEsa" panose="02000506030000020004" pitchFamily="2" charset="0"/>
              </a:rPr>
              <a:t> June 2023 | ESRIN, Frascati (IT)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830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2118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2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30135"/>
          <a:stretch/>
        </p:blipFill>
        <p:spPr>
          <a:xfrm>
            <a:off x="6376150" y="149909"/>
            <a:ext cx="4273746" cy="13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6176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18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9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68864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8" y="998446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8" y="214367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8" y="328890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8" y="443413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8" y="557936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77408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1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1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4764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3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7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84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095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54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E956FE-DD53-4356-832C-FB2BB2C587F8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4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858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March 20,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81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55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hangingPunct="0">
              <a:buFont typeface="Arial" charset="0"/>
              <a:buNone/>
            </a:pPr>
            <a:endParaRPr lang="nl-NL" sz="10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1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55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2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6466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1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1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0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1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1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50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8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6715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8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8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266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2237795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1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1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1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0971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3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080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46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06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3718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0876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5131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70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D0AAFB9F-33B2-4DD0-B9C6-D396DAAEED7C}" type="datetime4">
              <a:rPr lang="nl-NL" smtClean="0"/>
              <a:pPr/>
              <a:t>20 maart 2025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3018018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600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1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800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60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2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2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2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1904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6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6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6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9522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8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2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2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2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50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4" y="188915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2F21F-2E94-C341-9635-632F40AD6186}" type="datetimeFigureOut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3/20/2025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3525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84844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no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iteltekst"/>
          <p:cNvSpPr txBox="1">
            <a:spLocks noGrp="1"/>
          </p:cNvSpPr>
          <p:nvPr>
            <p:ph type="title"/>
          </p:nvPr>
        </p:nvSpPr>
        <p:spPr>
          <a:xfrm>
            <a:off x="190781" y="198867"/>
            <a:ext cx="9566462" cy="574517"/>
          </a:xfrm>
          <a:prstGeom prst="rect">
            <a:avLst/>
          </a:prstGeom>
        </p:spPr>
        <p:txBody>
          <a:bodyPr lIns="121919" tIns="121919" rIns="121919" bIns="121919"/>
          <a:lstStyle>
            <a:lvl1pPr algn="l" defTabSz="1219200">
              <a:defRPr sz="29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76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527377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E1BAF-9C5F-D843-B5CE-03F3C13324BB}" type="datetimeFigureOut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3/20/2025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3C2B7-2C2B-9F43-83EF-D90FB080BA94}" type="slidenum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8" name="Picture 7" descr="Basis-WI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4" y="188915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47629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0538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3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30135"/>
          <a:stretch/>
        </p:blipFill>
        <p:spPr>
          <a:xfrm>
            <a:off x="6376150" y="149909"/>
            <a:ext cx="4273746" cy="13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2720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18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6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97235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8" y="998446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8" y="214367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8" y="328890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8" y="443413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8" y="557936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777052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1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1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5248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3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8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9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76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577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4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92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4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5351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March 20,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39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39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hangingPunct="0">
              <a:buFont typeface="Arial" charset="0"/>
              <a:buNone/>
            </a:pPr>
            <a:endParaRPr lang="nl-NL" sz="10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1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30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57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8367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1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1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1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1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1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02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8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5446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8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8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215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6964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1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0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1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7996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38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2634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01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56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6884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7556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4967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79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600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1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800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5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2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2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2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9761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6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6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6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2594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8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2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2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2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67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4" y="188915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2F21F-2E94-C341-9635-632F40AD6186}" type="datetimeFigureOut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3/20/2025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879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882" y="157165"/>
            <a:ext cx="2760718" cy="287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58" y="5532438"/>
            <a:ext cx="8008884" cy="68897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eltekst"/>
          <p:cNvSpPr txBox="1">
            <a:spLocks noGrp="1"/>
          </p:cNvSpPr>
          <p:nvPr>
            <p:ph type="title"/>
          </p:nvPr>
        </p:nvSpPr>
        <p:spPr>
          <a:xfrm>
            <a:off x="914400" y="3248026"/>
            <a:ext cx="10363200" cy="117157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828800" y="4584700"/>
            <a:ext cx="8534400" cy="812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228600" algn="ctr">
              <a:buSzTx/>
              <a:buFontTx/>
              <a:buNone/>
            </a:lvl2pPr>
            <a:lvl3pPr marL="0" indent="457200" algn="ctr">
              <a:buSzTx/>
              <a:buFontTx/>
              <a:buNone/>
            </a:lvl3pPr>
            <a:lvl4pPr marL="0" indent="685800" algn="ctr">
              <a:buSzTx/>
              <a:buFontTx/>
              <a:buNone/>
            </a:lvl4pPr>
            <a:lvl5pPr marL="0" indent="914400" algn="ctr">
              <a:buSzTx/>
              <a:buFontTx/>
              <a:buNone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267946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6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464878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Titeltekst</a:t>
            </a:r>
          </a:p>
        </p:txBody>
      </p:sp>
      <p:sp>
        <p:nvSpPr>
          <p:cNvPr id="3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50"/>
              </a:spcBef>
              <a:buSzTx/>
              <a:buFontTx/>
              <a:buNone/>
              <a:defRPr sz="2000"/>
            </a:lvl1pPr>
            <a:lvl2pPr marL="0" indent="228600">
              <a:spcBef>
                <a:spcPts val="450"/>
              </a:spcBef>
              <a:buSzTx/>
              <a:buFontTx/>
              <a:buNone/>
              <a:defRPr sz="2000"/>
            </a:lvl2pPr>
            <a:lvl3pPr marL="0" indent="457200">
              <a:spcBef>
                <a:spcPts val="450"/>
              </a:spcBef>
              <a:buSzTx/>
              <a:buFontTx/>
              <a:buNone/>
              <a:defRPr sz="2000"/>
            </a:lvl3pPr>
            <a:lvl4pPr marL="0" indent="685800">
              <a:spcBef>
                <a:spcPts val="450"/>
              </a:spcBef>
              <a:buSzTx/>
              <a:buFontTx/>
              <a:buNone/>
              <a:defRPr sz="2000"/>
            </a:lvl4pPr>
            <a:lvl5pPr marL="0" indent="914400">
              <a:spcBef>
                <a:spcPts val="450"/>
              </a:spcBef>
              <a:buSzTx/>
              <a:buFontTx/>
              <a:buNone/>
              <a:defRPr sz="2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082710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50"/>
              </a:spcBef>
              <a:defRPr sz="2800"/>
            </a:lvl1pPr>
            <a:lvl2pPr marL="561975" indent="-333375">
              <a:spcBef>
                <a:spcPts val="650"/>
              </a:spcBef>
              <a:defRPr sz="2800"/>
            </a:lvl2pPr>
            <a:lvl3pPr marL="777240" indent="-320040">
              <a:spcBef>
                <a:spcPts val="650"/>
              </a:spcBef>
              <a:defRPr sz="2800"/>
            </a:lvl3pPr>
            <a:lvl4pPr marL="1041400" indent="-355600">
              <a:spcBef>
                <a:spcPts val="650"/>
              </a:spcBef>
              <a:defRPr sz="2800"/>
            </a:lvl4pPr>
            <a:lvl5pPr marL="1270000" indent="-355600">
              <a:spcBef>
                <a:spcPts val="65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513363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2400" b="1"/>
            </a:lvl1pPr>
            <a:lvl2pPr marL="0" indent="228600">
              <a:spcBef>
                <a:spcPts val="550"/>
              </a:spcBef>
              <a:buSzTx/>
              <a:buFontTx/>
              <a:buNone/>
              <a:defRPr sz="2400" b="1"/>
            </a:lvl2pPr>
            <a:lvl3pPr marL="0" indent="457200">
              <a:spcBef>
                <a:spcPts val="550"/>
              </a:spcBef>
              <a:buSzTx/>
              <a:buFontTx/>
              <a:buNone/>
              <a:defRPr sz="2400" b="1"/>
            </a:lvl3pPr>
            <a:lvl4pPr marL="0" indent="685800">
              <a:spcBef>
                <a:spcPts val="550"/>
              </a:spcBef>
              <a:buSzTx/>
              <a:buFontTx/>
              <a:buNone/>
              <a:defRPr sz="2400" b="1"/>
            </a:lvl4pPr>
            <a:lvl5pPr marL="0" indent="914400">
              <a:spcBef>
                <a:spcPts val="550"/>
              </a:spcBef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4800" b="1"/>
            </a:lvl1pPr>
          </a:lstStyle>
          <a:p>
            <a:pPr marL="0" indent="0">
              <a:spcBef>
                <a:spcPts val="1100"/>
              </a:spcBef>
              <a:buSzTx/>
              <a:buFontTx/>
              <a:buNone/>
              <a:defRPr sz="4800" b="1"/>
            </a:pPr>
            <a:endParaRPr/>
          </a:p>
        </p:txBody>
      </p:sp>
      <p:sp>
        <p:nvSpPr>
          <p:cNvPr id="6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744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C7BF670-A970-49C3-A01C-9906A8EA14DF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8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ln w="12700"/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2800"/>
            </a:lvl1pPr>
          </a:lstStyle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endParaRPr/>
          </a:p>
        </p:txBody>
      </p:sp>
      <p:pic>
        <p:nvPicPr>
          <p:cNvPr id="9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48395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tekst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10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1" cy="41148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7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228600">
              <a:spcBef>
                <a:spcPts val="300"/>
              </a:spcBef>
              <a:buSzTx/>
              <a:buFontTx/>
              <a:buNone/>
              <a:defRPr sz="1400"/>
            </a:lvl2pPr>
            <a:lvl3pPr marL="0" indent="457200">
              <a:spcBef>
                <a:spcPts val="300"/>
              </a:spcBef>
              <a:buSzTx/>
              <a:buFontTx/>
              <a:buNone/>
              <a:defRPr sz="1400"/>
            </a:lvl3pPr>
            <a:lvl4pPr marL="0" indent="685800">
              <a:spcBef>
                <a:spcPts val="300"/>
              </a:spcBef>
              <a:buSzTx/>
              <a:buFontTx/>
              <a:buNone/>
              <a:defRPr sz="1400"/>
            </a:lvl4pPr>
            <a:lvl5pPr marL="0" indent="9144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0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050426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12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13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154829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elteks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2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686814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dia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005" y="-3979"/>
            <a:ext cx="6883016" cy="6865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0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41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42" name="Afbeelding 2" descr="Afbeelding 2"/>
          <p:cNvPicPr>
            <a:picLocks noChangeAspect="1"/>
          </p:cNvPicPr>
          <p:nvPr/>
        </p:nvPicPr>
        <p:blipFill>
          <a:blip r:embed="rId4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880709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vertic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2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44" y="0"/>
            <a:ext cx="617751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4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8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59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60" name="Afbeelding 2" descr="Afbeelding 2"/>
          <p:cNvPicPr>
            <a:picLocks noChangeAspect="1"/>
          </p:cNvPicPr>
          <p:nvPr/>
        </p:nvPicPr>
        <p:blipFill>
          <a:blip r:embed="rId4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200249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eltekst"/>
          <p:cNvSpPr txBox="1">
            <a:spLocks noGrp="1"/>
          </p:cNvSpPr>
          <p:nvPr>
            <p:ph type="title"/>
          </p:nvPr>
        </p:nvSpPr>
        <p:spPr>
          <a:xfrm>
            <a:off x="6554588" y="1882800"/>
            <a:ext cx="5004001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16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4215600"/>
            <a:ext cx="5004001" cy="133920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0" name="Rechthoek 9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Afbeelding 6" descr="Afbeelding 6"/>
          <p:cNvPicPr>
            <a:picLocks noChangeAspect="1"/>
          </p:cNvPicPr>
          <p:nvPr/>
        </p:nvPicPr>
        <p:blipFill>
          <a:blip r:embed="rId2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949993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afbeelding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Tijdelijke aanduiding voor afbeelding 31"/>
          <p:cNvSpPr>
            <a:spLocks noGrp="1"/>
          </p:cNvSpPr>
          <p:nvPr>
            <p:ph type="pic" idx="13"/>
          </p:nvPr>
        </p:nvSpPr>
        <p:spPr>
          <a:xfrm>
            <a:off x="-3175" y="0"/>
            <a:ext cx="6099175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82" name="Rechthoek 1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Afbeelding 12" descr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38200" indent="-281600">
              <a:lnSpc>
                <a:spcPct val="90000"/>
              </a:lnSpc>
              <a:spcBef>
                <a:spcPts val="1200"/>
              </a:spcBef>
              <a:buFontTx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96600" indent="-281600">
              <a:lnSpc>
                <a:spcPct val="90000"/>
              </a:lnSpc>
              <a:spcBef>
                <a:spcPts val="1200"/>
              </a:spcBef>
              <a:buFontTx/>
              <a:buChar char="▪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53200" indent="-281600">
              <a:lnSpc>
                <a:spcPct val="90000"/>
              </a:lnSpc>
              <a:spcBef>
                <a:spcPts val="1200"/>
              </a:spcBef>
              <a:buFontTx/>
              <a:buChar char="•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11600" indent="-281600">
              <a:lnSpc>
                <a:spcPct val="90000"/>
              </a:lnSpc>
              <a:spcBef>
                <a:spcPts val="1200"/>
              </a:spcBef>
              <a:buFontTx/>
              <a:buChar char="–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86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hthoek 18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9" name="Titeltekst"/>
          <p:cNvSpPr txBox="1">
            <a:spLocks noGrp="1"/>
          </p:cNvSpPr>
          <p:nvPr>
            <p:ph type="title"/>
          </p:nvPr>
        </p:nvSpPr>
        <p:spPr>
          <a:xfrm>
            <a:off x="6553200" y="1885467"/>
            <a:ext cx="5004000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2785898586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Titeltekst"/>
          <p:cNvSpPr txBox="1">
            <a:spLocks noGrp="1"/>
          </p:cNvSpPr>
          <p:nvPr>
            <p:ph type="title"/>
          </p:nvPr>
        </p:nvSpPr>
        <p:spPr>
          <a:xfrm>
            <a:off x="634999" y="2636838"/>
            <a:ext cx="5003802" cy="158432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0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791732" y="916926"/>
            <a:ext cx="3766857" cy="8175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1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7791732" y="2061911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2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7791732" y="3211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43524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5497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05" name="Afbeelding 18" descr="Afbeelding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8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6418727" y="998445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6418727" y="2143674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0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6418727" y="3288903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1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6418727" y="4434132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2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418727" y="5579361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895905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 met afbeel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200" y="2289600"/>
            <a:ext cx="5004000" cy="393181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Tx/>
              <a:buAutoNum type="arabicPeriod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93200" indent="-259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223" name="Afbeelding 12" descr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Titeltekst"/>
          <p:cNvSpPr txBox="1">
            <a:spLocks noGrp="1"/>
          </p:cNvSpPr>
          <p:nvPr>
            <p:ph type="title"/>
          </p:nvPr>
        </p:nvSpPr>
        <p:spPr>
          <a:xfrm>
            <a:off x="6553200" y="1051200"/>
            <a:ext cx="50040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26" name="Tijdelijke aanduiding voor afbeelding 21"/>
          <p:cNvSpPr>
            <a:spLocks noGrp="1"/>
          </p:cNvSpPr>
          <p:nvPr>
            <p:ph type="pic" idx="13"/>
          </p:nvPr>
        </p:nvSpPr>
        <p:spPr>
          <a:xfrm>
            <a:off x="-1" y="0"/>
            <a:ext cx="6098243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22980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8E4D2C-B2E2-432D-916C-3FBB3E911CBC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7" name="Titeltekst"/>
          <p:cNvSpPr txBox="1">
            <a:spLocks noGrp="1"/>
          </p:cNvSpPr>
          <p:nvPr>
            <p:ph type="title"/>
          </p:nvPr>
        </p:nvSpPr>
        <p:spPr>
          <a:xfrm>
            <a:off x="634999" y="2636837"/>
            <a:ext cx="5003802" cy="1584326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3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4999" y="4221162"/>
            <a:ext cx="5003802" cy="200025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34999" y="1171575"/>
            <a:ext cx="5003802" cy="1463675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40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chthoek 1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437725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ee object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76475"/>
            <a:ext cx="5226050" cy="394493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208380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1" y="2306037"/>
            <a:ext cx="5004001" cy="648001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3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6553200" y="2306037"/>
            <a:ext cx="5004000" cy="647229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6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893502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718536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332985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0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5"/>
            <a:ext cx="5461000" cy="1144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EDF7F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946207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1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4"/>
            <a:ext cx="5461000" cy="1144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897661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Rechthoek 6"/>
          <p:cNvSpPr/>
          <p:nvPr/>
        </p:nvSpPr>
        <p:spPr>
          <a:xfrm>
            <a:off x="6096000" y="-1588"/>
            <a:ext cx="6096000" cy="6859586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/>
          <a:lstStyle/>
          <a:p>
            <a:pPr hangingPunct="0">
              <a:defRPr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0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Titeltekst"/>
          <p:cNvSpPr txBox="1">
            <a:spLocks noGrp="1"/>
          </p:cNvSpPr>
          <p:nvPr>
            <p:ph type="title"/>
          </p:nvPr>
        </p:nvSpPr>
        <p:spPr>
          <a:xfrm>
            <a:off x="635000" y="2636838"/>
            <a:ext cx="5003799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328" name="Afbeelding 13" descr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4588" y="1066800"/>
            <a:ext cx="5004001" cy="5154613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419753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0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1" name="Titeltekst"/>
          <p:cNvSpPr txBox="1">
            <a:spLocks noGrp="1"/>
          </p:cNvSpPr>
          <p:nvPr>
            <p:ph type="title"/>
          </p:nvPr>
        </p:nvSpPr>
        <p:spPr>
          <a:xfrm>
            <a:off x="634999" y="2636839"/>
            <a:ext cx="5004001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4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199" y="1052513"/>
            <a:ext cx="5004001" cy="5168901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43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chthoek 9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427771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5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56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43003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27C98A0-514A-4B40-8381-C5261AC3A408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kleu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5388" cy="3935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6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hthoek 13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0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5004595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71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079619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3800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82" name="Titeltekst"/>
          <p:cNvSpPr txBox="1">
            <a:spLocks noGrp="1"/>
          </p:cNvSpPr>
          <p:nvPr>
            <p:ph type="title"/>
          </p:nvPr>
        </p:nvSpPr>
        <p:spPr>
          <a:xfrm>
            <a:off x="635000" y="1051200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83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29746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9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96" name="Afbeelding 8" descr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201896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horizontaal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6" name="Rechthoek 5"/>
          <p:cNvSpPr/>
          <p:nvPr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23749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0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749487"/>
            <a:ext cx="10923589" cy="2471926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10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59155739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0" name="Titeltekst"/>
          <p:cNvSpPr txBox="1">
            <a:spLocks noGrp="1"/>
          </p:cNvSpPr>
          <p:nvPr>
            <p:ph type="title"/>
          </p:nvPr>
        </p:nvSpPr>
        <p:spPr>
          <a:xfrm>
            <a:off x="634205" y="3888000"/>
            <a:ext cx="5004596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2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42637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1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199" y="3888000"/>
            <a:ext cx="5004001" cy="2333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33" name="Titeltekst"/>
          <p:cNvSpPr txBox="1">
            <a:spLocks noGrp="1"/>
          </p:cNvSpPr>
          <p:nvPr>
            <p:ph type="title"/>
          </p:nvPr>
        </p:nvSpPr>
        <p:spPr>
          <a:xfrm>
            <a:off x="634206" y="3888000"/>
            <a:ext cx="5004595" cy="233341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234339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kleur zonde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3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4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820766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. wit zonde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4" name="Tijdelijke aanduiding voor afbeelding 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741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5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3888000"/>
            <a:ext cx="10923589" cy="2333414"/>
          </a:xfrm>
          <a:prstGeom prst="rect">
            <a:avLst/>
          </a:prstGeom>
        </p:spPr>
        <p:txBody>
          <a:bodyPr numCol="2" spcCol="936000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845348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kleur titel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5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66" name="Titeltekst"/>
          <p:cNvSpPr txBox="1">
            <a:spLocks noGrp="1"/>
          </p:cNvSpPr>
          <p:nvPr>
            <p:ph type="title"/>
          </p:nvPr>
        </p:nvSpPr>
        <p:spPr>
          <a:xfrm>
            <a:off x="633600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375735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horizontaal wit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Tijdelijke aanduiding voor afbeelding 10"/>
          <p:cNvSpPr>
            <a:spLocks noGrp="1"/>
          </p:cNvSpPr>
          <p:nvPr>
            <p:ph type="pic" idx="13"/>
          </p:nvPr>
        </p:nvSpPr>
        <p:spPr>
          <a:xfrm>
            <a:off x="0" y="3427413"/>
            <a:ext cx="12192000" cy="343058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7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10924383" cy="946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7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91460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28A485-B945-42FC-83C2-AB1E27AA2862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0595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iteltekst"/>
          <p:cNvSpPr txBox="1">
            <a:spLocks noGrp="1"/>
          </p:cNvSpPr>
          <p:nvPr>
            <p:ph type="title"/>
          </p:nvPr>
        </p:nvSpPr>
        <p:spPr>
          <a:xfrm>
            <a:off x="0" y="5153776"/>
            <a:ext cx="12192000" cy="576001"/>
          </a:xfrm>
          <a:prstGeom prst="rect">
            <a:avLst/>
          </a:prstGeom>
          <a:solidFill>
            <a:srgbClr val="8EC9E7"/>
          </a:solidFill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49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0" y="5825413"/>
            <a:ext cx="12192000" cy="396001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96" name="Afbeelding 3" descr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986017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7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1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958859" y="2276475"/>
            <a:ext cx="3600001" cy="393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739800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el/grafiek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8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0024" y="2289599"/>
            <a:ext cx="5004001" cy="39318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530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Rechthoek 11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Titeltekst"/>
          <p:cNvSpPr txBox="1">
            <a:spLocks noGrp="1"/>
          </p:cNvSpPr>
          <p:nvPr>
            <p:ph type="title"/>
          </p:nvPr>
        </p:nvSpPr>
        <p:spPr>
          <a:xfrm>
            <a:off x="6550024" y="1051200"/>
            <a:ext cx="5004001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3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245697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hthoek 5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1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515675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4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515675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4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515675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45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544781" y="3921366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6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4544781" y="470738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7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4544781" y="5480872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048609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hthoek 5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8" name="Titeltekst"/>
          <p:cNvSpPr txBox="1">
            <a:spLocks noGrp="1"/>
          </p:cNvSpPr>
          <p:nvPr>
            <p:ph type="title"/>
          </p:nvPr>
        </p:nvSpPr>
        <p:spPr>
          <a:xfrm>
            <a:off x="635000" y="2565400"/>
            <a:ext cx="5003800" cy="17272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5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176285" y="2286000"/>
            <a:ext cx="4382304" cy="69188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60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7176285" y="3079487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1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7176285" y="3845506"/>
            <a:ext cx="4382304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62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564313" y="2361344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3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6564313" y="3147360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6564313" y="3920849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5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786035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act C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iteltekst"/>
          <p:cNvSpPr txBox="1">
            <a:spLocks noGrp="1"/>
          </p:cNvSpPr>
          <p:nvPr>
            <p:ph type="title"/>
          </p:nvPr>
        </p:nvSpPr>
        <p:spPr>
          <a:xfrm>
            <a:off x="635000" y="1875617"/>
            <a:ext cx="10923589" cy="155179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7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4224313" y="3846022"/>
            <a:ext cx="4680001" cy="6918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73400" indent="-316800">
              <a:lnSpc>
                <a:spcPct val="90000"/>
              </a:lnSpc>
              <a:spcBef>
                <a:spcPts val="1200"/>
              </a:spcBef>
              <a:buFontTx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67000" indent="-352000">
              <a:lnSpc>
                <a:spcPct val="90000"/>
              </a:lnSpc>
              <a:spcBef>
                <a:spcPts val="1200"/>
              </a:spcBef>
              <a:buFontTx/>
              <a:buChar char="▪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23600" indent="-352000">
              <a:lnSpc>
                <a:spcPct val="90000"/>
              </a:lnSpc>
              <a:spcBef>
                <a:spcPts val="1200"/>
              </a:spcBef>
              <a:buFontTx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026000" indent="-396000">
              <a:lnSpc>
                <a:spcPct val="90000"/>
              </a:lnSpc>
              <a:spcBef>
                <a:spcPts val="1200"/>
              </a:spcBef>
              <a:buFontTx/>
              <a:buChar char="–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224313" y="4639509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7" name="Tijdelijke aanduiding voor tekst 13"/>
          <p:cNvSpPr>
            <a:spLocks noGrp="1"/>
          </p:cNvSpPr>
          <p:nvPr>
            <p:ph type="body" sz="quarter" idx="14"/>
          </p:nvPr>
        </p:nvSpPr>
        <p:spPr>
          <a:xfrm>
            <a:off x="4224313" y="5405528"/>
            <a:ext cx="4680001" cy="691885"/>
          </a:xfrm>
          <a:prstGeom prst="rect">
            <a:avLst/>
          </a:prstGeom>
          <a:ln w="12700"/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78" name="Rechthoek 23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9" name="Afbeelding 10" descr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3421850" y="3926077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1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3421850" y="471209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2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3421850" y="5485583"/>
            <a:ext cx="541204" cy="54000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6494268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59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89485"/>
            <a:ext cx="10923589" cy="393192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946643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itelteks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457200">
              <a:defRPr sz="4400">
                <a:solidFill>
                  <a:srgbClr val="000000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6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0000"/>
                </a:solidFill>
              </a:defRPr>
            </a:lvl1pPr>
            <a:lvl2pPr defTabSz="457200">
              <a:defRPr>
                <a:solidFill>
                  <a:srgbClr val="000000"/>
                </a:solidFill>
              </a:defRPr>
            </a:lvl2pPr>
            <a:lvl3pPr defTabSz="457200">
              <a:defRPr>
                <a:solidFill>
                  <a:srgbClr val="000000"/>
                </a:solidFill>
              </a:defRPr>
            </a:lvl3pPr>
            <a:lvl4pPr defTabSz="457200">
              <a:defRPr>
                <a:solidFill>
                  <a:srgbClr val="000000"/>
                </a:solidFill>
              </a:defRPr>
            </a:lvl4pPr>
            <a:lvl5pPr defTabSz="457200">
              <a:defRPr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9843391" y="6354249"/>
            <a:ext cx="367409" cy="36933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137122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32328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2FE020F-D735-4E64-9B11-27A5887DCCF2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roup 6"/>
          <p:cNvGrpSpPr/>
          <p:nvPr/>
        </p:nvGrpSpPr>
        <p:grpSpPr>
          <a:xfrm>
            <a:off x="2116" y="6618678"/>
            <a:ext cx="12189884" cy="253835"/>
            <a:chOff x="0" y="0"/>
            <a:chExt cx="24379766" cy="507667"/>
          </a:xfrm>
        </p:grpSpPr>
        <p:sp>
          <p:nvSpPr>
            <p:cNvPr id="617" name="Rectangle 7"/>
            <p:cNvSpPr/>
            <p:nvPr/>
          </p:nvSpPr>
          <p:spPr>
            <a:xfrm>
              <a:off x="-1" y="0"/>
              <a:ext cx="24379768" cy="507668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sym typeface="Calibri"/>
              </a:endParaRPr>
            </a:p>
          </p:txBody>
        </p:sp>
        <p:pic>
          <p:nvPicPr>
            <p:cNvPr id="618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800" y="2"/>
              <a:ext cx="2429933" cy="469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0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05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2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02920" indent="-27432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1583" y="6551322"/>
            <a:ext cx="372218" cy="36933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4439392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"/>
          <p:cNvGrpSpPr/>
          <p:nvPr/>
        </p:nvGrpSpPr>
        <p:grpSpPr>
          <a:xfrm>
            <a:off x="2113" y="6618676"/>
            <a:ext cx="12189892" cy="253842"/>
            <a:chOff x="-1" y="-2"/>
            <a:chExt cx="24379781" cy="507681"/>
          </a:xfrm>
        </p:grpSpPr>
        <p:sp>
          <p:nvSpPr>
            <p:cNvPr id="629" name="Rectangle 7"/>
            <p:cNvSpPr/>
            <p:nvPr/>
          </p:nvSpPr>
          <p:spPr>
            <a:xfrm>
              <a:off x="-2" y="-3"/>
              <a:ext cx="24379783" cy="507683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sym typeface="Calibri"/>
              </a:endParaRPr>
            </a:p>
          </p:txBody>
        </p:sp>
        <p:pic>
          <p:nvPicPr>
            <p:cNvPr id="630" name="Picture 8" descr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802" y="-1"/>
              <a:ext cx="2429939" cy="469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0556"/>
          </a:xfrm>
          <a:prstGeom prst="rect">
            <a:avLst/>
          </a:prstGeom>
        </p:spPr>
        <p:txBody>
          <a:bodyPr lIns="91436" tIns="91436" rIns="91436" bIns="91436"/>
          <a:lstStyle>
            <a:lvl1pPr algn="l">
              <a:lnSpc>
                <a:spcPct val="90000"/>
              </a:lnSpc>
              <a:defRPr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3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</p:spPr>
        <p:txBody>
          <a:bodyPr lIns="91436" tIns="91436" rIns="91436" bIns="91436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02919" indent="-274319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lnSpc>
                <a:spcPct val="90000"/>
              </a:lnSpc>
              <a:spcBef>
                <a:spcPts val="1000"/>
              </a:spcBef>
              <a:buChar char="•"/>
              <a:defRPr sz="2400">
                <a:solidFill>
                  <a:srgbClr val="1F4E79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1592" y="6551325"/>
            <a:ext cx="372210" cy="369324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236223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nder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elteks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Titeltekst</a:t>
            </a:r>
          </a:p>
        </p:txBody>
      </p:sp>
      <p:sp>
        <p:nvSpPr>
          <p:cNvPr id="64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Font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947754" y="6540500"/>
            <a:ext cx="290144" cy="2872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945300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el/grafie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5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2276475"/>
            <a:ext cx="10923589" cy="3944938"/>
          </a:xfrm>
          <a:prstGeom prst="rect">
            <a:avLst/>
          </a:prstGeom>
          <a:ln w="12700"/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427010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11458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0216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Titeltekst"/>
          <p:cNvSpPr txBox="1">
            <a:spLocks noGrp="1"/>
          </p:cNvSpPr>
          <p:nvPr>
            <p:ph type="title"/>
          </p:nvPr>
        </p:nvSpPr>
        <p:spPr>
          <a:xfrm>
            <a:off x="239185" y="260350"/>
            <a:ext cx="11713634" cy="70643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67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9185" y="1125537"/>
            <a:ext cx="11713634" cy="5111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715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00100" indent="-342900">
              <a:spcBef>
                <a:spcPts val="45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7300" indent="-342900">
              <a:spcBef>
                <a:spcPts val="450"/>
              </a:spcBef>
              <a:buClr>
                <a:srgbClr val="000000"/>
              </a:buClr>
              <a:buSzPct val="120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7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500450" y="6543161"/>
            <a:ext cx="452368" cy="369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642350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pic>
        <p:nvPicPr>
          <p:cNvPr id="68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21318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338977" y="6389601"/>
            <a:ext cx="219612" cy="1538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297579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69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9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331122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iteltekst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913833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707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40"/>
          </a:xfrm>
          <a:prstGeom prst="rect">
            <a:avLst/>
          </a:prstGeom>
        </p:spPr>
        <p:txBody>
          <a:bodyPr lIns="91437" tIns="91437" rIns="91437" bIns="91437"/>
          <a:lstStyle>
            <a:lvl1pPr marL="228467" indent="-228467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1pPr>
            <a:lvl2pPr marL="437894" indent="-266544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2pPr>
            <a:lvl3pPr marL="662540" indent="-319853" defTabSz="913833">
              <a:lnSpc>
                <a:spcPct val="90000"/>
              </a:lnSpc>
              <a:spcBef>
                <a:spcPts val="900"/>
              </a:spcBef>
              <a:defRPr sz="2800">
                <a:solidFill>
                  <a:srgbClr val="000000"/>
                </a:solidFill>
              </a:defRPr>
            </a:lvl3pPr>
            <a:lvl4pPr marL="856725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4pPr>
            <a:lvl5pPr marL="1028064" indent="-342700" defTabSz="913833">
              <a:lnSpc>
                <a:spcPct val="90000"/>
              </a:lnSpc>
              <a:spcBef>
                <a:spcPts val="900"/>
              </a:spcBef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0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0986398" y="6354260"/>
            <a:ext cx="367403" cy="369326"/>
          </a:xfrm>
          <a:prstGeom prst="rect">
            <a:avLst/>
          </a:prstGeom>
        </p:spPr>
        <p:txBody>
          <a:bodyPr lIns="91437" tIns="91437" rIns="91437" bIns="91437"/>
          <a:lstStyle>
            <a:lvl1pPr defTabSz="1218031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43617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31428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iteltekst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2" cy="1144801"/>
          </a:xfrm>
          <a:prstGeom prst="rect">
            <a:avLst/>
          </a:prstGeom>
        </p:spPr>
        <p:txBody>
          <a:bodyPr lIns="0" tIns="0" rIns="0" bIns="0"/>
          <a:lstStyle>
            <a:lvl1pPr algn="l" defTabSz="1219200">
              <a:defRPr sz="2900" spc="-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71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322" cy="3977281"/>
          </a:xfrm>
          <a:prstGeom prst="rect">
            <a:avLst/>
          </a:prstGeom>
        </p:spPr>
        <p:txBody>
          <a:bodyPr lIns="0" tIns="0" rIns="0" bIns="0" anchor="ctr"/>
          <a:lstStyle>
            <a:lvl1pPr marL="479250" indent="-425250" defTabSz="1219200">
              <a:spcBef>
                <a:spcPts val="1850"/>
              </a:spcBef>
              <a:buClr>
                <a:srgbClr val="000000"/>
              </a:buClr>
              <a:buSzPct val="45000"/>
              <a:buFontTx/>
              <a:buChar char="●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94586" indent="-424840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1140" indent="-377642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38473" indent="-283196" defTabSz="1219200">
              <a:spcBef>
                <a:spcPts val="1850"/>
              </a:spcBef>
              <a:buClr>
                <a:srgbClr val="000000"/>
              </a:buClr>
              <a:buSzPct val="7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97619" indent="-226556" defTabSz="1219200">
              <a:spcBef>
                <a:spcPts val="1850"/>
              </a:spcBef>
              <a:buClr>
                <a:srgbClr val="000000"/>
              </a:buClr>
              <a:buSzPct val="45000"/>
              <a:buFont typeface="Wingdings"/>
              <a:buChar char=""/>
              <a:defRPr sz="2100" spc="-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239711" y="6110131"/>
            <a:ext cx="49789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8031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497178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30" y="6147018"/>
            <a:ext cx="2717195" cy="5463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Group 28"/>
          <p:cNvGrpSpPr/>
          <p:nvPr/>
        </p:nvGrpSpPr>
        <p:grpSpPr>
          <a:xfrm>
            <a:off x="-187239" y="-61483"/>
            <a:ext cx="3064645" cy="7042877"/>
            <a:chOff x="0" y="0"/>
            <a:chExt cx="6129288" cy="14085752"/>
          </a:xfrm>
        </p:grpSpPr>
        <p:pic>
          <p:nvPicPr>
            <p:cNvPr id="72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90" y="0"/>
              <a:ext cx="6044199" cy="1383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8" name="Group 30"/>
            <p:cNvGrpSpPr/>
            <p:nvPr/>
          </p:nvGrpSpPr>
          <p:grpSpPr>
            <a:xfrm>
              <a:off x="-1" y="0"/>
              <a:ext cx="6129290" cy="14085753"/>
              <a:chOff x="0" y="0"/>
              <a:chExt cx="6129288" cy="14085752"/>
            </a:xfrm>
          </p:grpSpPr>
          <p:sp>
            <p:nvSpPr>
              <p:cNvPr id="726" name="Rectangle 31"/>
              <p:cNvSpPr/>
              <p:nvPr/>
            </p:nvSpPr>
            <p:spPr>
              <a:xfrm>
                <a:off x="85090" y="125548"/>
                <a:ext cx="6044199" cy="13960205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  <p:sp>
            <p:nvSpPr>
              <p:cNvPr id="727" name="Rectangle 32"/>
              <p:cNvSpPr/>
              <p:nvPr/>
            </p:nvSpPr>
            <p:spPr>
              <a:xfrm>
                <a:off x="0" y="-1"/>
                <a:ext cx="6129288" cy="13838964"/>
              </a:xfrm>
              <a:prstGeom prst="rect">
                <a:avLst/>
              </a:prstGeom>
              <a:solidFill>
                <a:srgbClr val="FFFFFF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1219200" hangingPunct="0">
                  <a:defRPr sz="4800">
                    <a:solidFill>
                      <a:srgbClr val="FFFFFF"/>
                    </a:solidFill>
                  </a:defRPr>
                </a:pPr>
                <a:endParaRPr sz="2400" kern="0">
                  <a:solidFill>
                    <a:srgbClr val="FFFFFF"/>
                  </a:solidFill>
                  <a:sym typeface="Calibri"/>
                </a:endParaRPr>
              </a:p>
            </p:txBody>
          </p:sp>
        </p:grpSp>
      </p:grpSp>
      <p:sp>
        <p:nvSpPr>
          <p:cNvPr id="730" name="Titeltekst"/>
          <p:cNvSpPr txBox="1">
            <a:spLocks noGrp="1"/>
          </p:cNvSpPr>
          <p:nvPr>
            <p:ph type="title"/>
          </p:nvPr>
        </p:nvSpPr>
        <p:spPr>
          <a:xfrm>
            <a:off x="1156938" y="328381"/>
            <a:ext cx="10425463" cy="384043"/>
          </a:xfrm>
          <a:prstGeom prst="rect">
            <a:avLst/>
          </a:prstGeom>
          <a:solidFill>
            <a:srgbClr val="5AC4DD"/>
          </a:solidFill>
          <a:ln w="12700"/>
        </p:spPr>
        <p:txBody>
          <a:bodyPr lIns="121919" tIns="121919" rIns="121919" bIns="121919"/>
          <a:lstStyle>
            <a:lvl1pPr algn="l" defTabSz="1219200">
              <a:defRPr sz="2400" spc="933"/>
            </a:lvl1pPr>
          </a:lstStyle>
          <a:p>
            <a:r>
              <a:t>Titeltekst</a:t>
            </a:r>
          </a:p>
        </p:txBody>
      </p:sp>
      <p:sp>
        <p:nvSpPr>
          <p:cNvPr id="731" name="Straight Connector 18"/>
          <p:cNvSpPr/>
          <p:nvPr/>
        </p:nvSpPr>
        <p:spPr>
          <a:xfrm flipH="1">
            <a:off x="628720" y="1416025"/>
            <a:ext cx="1" cy="5184577"/>
          </a:xfrm>
          <a:prstGeom prst="line">
            <a:avLst/>
          </a:prstGeom>
          <a:ln w="76200">
            <a:solidFill>
              <a:srgbClr val="5AC4DD"/>
            </a:solidFill>
          </a:ln>
        </p:spPr>
        <p:txBody>
          <a:bodyPr lIns="60960" tIns="60960" rIns="60960" bIns="60960"/>
          <a:lstStyle/>
          <a:p>
            <a:pPr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32" name="TextBox 19"/>
          <p:cNvSpPr txBox="1"/>
          <p:nvPr/>
        </p:nvSpPr>
        <p:spPr>
          <a:xfrm>
            <a:off x="108288" y="819778"/>
            <a:ext cx="1145604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/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Atmosphere</a:t>
            </a:r>
          </a:p>
          <a:p>
            <a:pPr algn="ctr" defTabSz="1219200" hangingPunct="0">
              <a:defRPr sz="2800">
                <a:solidFill>
                  <a:srgbClr val="31859C"/>
                </a:solidFill>
              </a:defRPr>
            </a:pPr>
            <a:r>
              <a:rPr sz="1400" kern="0">
                <a:solidFill>
                  <a:srgbClr val="31859C"/>
                </a:solidFill>
                <a:sym typeface="Calibri"/>
              </a:rPr>
              <a:t>Monitoring</a:t>
            </a:r>
          </a:p>
        </p:txBody>
      </p:sp>
      <p:pic>
        <p:nvPicPr>
          <p:cNvPr id="73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7" y="56314"/>
            <a:ext cx="924154" cy="869794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Rectangle 13"/>
          <p:cNvSpPr/>
          <p:nvPr/>
        </p:nvSpPr>
        <p:spPr>
          <a:xfrm>
            <a:off x="7920203" y="6147701"/>
            <a:ext cx="1201522" cy="545660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1219200" hangingPunct="0">
              <a:defRPr sz="4800"/>
            </a:pPr>
            <a:endParaRPr sz="2400" kern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35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01" y="6328236"/>
            <a:ext cx="1098001" cy="188667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731" y="6513909"/>
            <a:ext cx="486670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833708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060640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"/>
            <a:ext cx="12192000" cy="6857144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Titeltekst"/>
          <p:cNvSpPr txBox="1">
            <a:spLocks noGrp="1"/>
          </p:cNvSpPr>
          <p:nvPr>
            <p:ph type="title"/>
          </p:nvPr>
        </p:nvSpPr>
        <p:spPr>
          <a:xfrm>
            <a:off x="190781" y="198867"/>
            <a:ext cx="9566462" cy="574517"/>
          </a:xfrm>
          <a:prstGeom prst="rect">
            <a:avLst/>
          </a:prstGeom>
        </p:spPr>
        <p:txBody>
          <a:bodyPr lIns="121919" tIns="121919" rIns="121919" bIns="121919"/>
          <a:lstStyle>
            <a:lvl1pPr algn="l" defTabSz="1219200">
              <a:defRPr sz="29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  <a:endParaRPr dirty="0"/>
          </a:p>
        </p:txBody>
      </p:sp>
      <p:sp>
        <p:nvSpPr>
          <p:cNvPr id="7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137119" y="6110131"/>
            <a:ext cx="600482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066955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5520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0"/>
            <a:ext cx="12191237" cy="1009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226" y="6362234"/>
            <a:ext cx="2743200" cy="365125"/>
          </a:xfrm>
        </p:spPr>
        <p:txBody>
          <a:bodyPr/>
          <a:lstStyle/>
          <a:p>
            <a:fld id="{95A865F9-542D-43E4-A7ED-05D6DE6A7A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B1223-5363-7EE8-D5C5-9F3C49470D81}"/>
              </a:ext>
            </a:extLst>
          </p:cNvPr>
          <p:cNvSpPr txBox="1"/>
          <p:nvPr userDrawn="1"/>
        </p:nvSpPr>
        <p:spPr>
          <a:xfrm>
            <a:off x="89457" y="6304002"/>
            <a:ext cx="10814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NotesEsa" panose="02000506030000020004" pitchFamily="2" charset="0"/>
              </a:rPr>
              <a:t>1</a:t>
            </a:r>
            <a:r>
              <a:rPr lang="en-GB" sz="1600" baseline="30000" dirty="0">
                <a:solidFill>
                  <a:prstClr val="black"/>
                </a:solidFill>
                <a:latin typeface="NotesEsa" panose="02000506030000020004" pitchFamily="2" charset="0"/>
              </a:rPr>
              <a:t>st</a:t>
            </a:r>
            <a:r>
              <a:rPr lang="en-GB" sz="1600" dirty="0">
                <a:solidFill>
                  <a:prstClr val="black"/>
                </a:solidFill>
                <a:latin typeface="NotesEsa" panose="02000506030000020004" pitchFamily="2" charset="0"/>
              </a:rPr>
              <a:t> First annual Copernicus Contributing Missions workshop with European Emerging Data Providers and Copernicus Services</a:t>
            </a:r>
          </a:p>
          <a:p>
            <a:r>
              <a:rPr lang="en-GB" sz="1400" dirty="0">
                <a:solidFill>
                  <a:prstClr val="black"/>
                </a:solidFill>
                <a:latin typeface="NotesEsa" panose="02000506030000020004" pitchFamily="2" charset="0"/>
              </a:rPr>
              <a:t>22-23 June 2023 | ESRIN, Frascati (IT)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1117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/>
          <a:lstStyle/>
          <a:p>
            <a:fld id="{5C7BF670-A970-49C3-A01C-9906A8EA14DF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8921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6102096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4926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7681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0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827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3558"/>
            <a:ext cx="6101800" cy="6861558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8487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8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27A3171-06C3-400E-B052-59913C75B3F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Koninklijk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Nederlands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Meteorologisch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60118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33E77A-954C-47BA-BEDE-544396AD848A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542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898F1F-8562-49B3-A6FE-C0F212456515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09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44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D96E-008C-4A4C-BDD7-DB146A42BEAB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79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49C8-9C23-49C1-9866-6BB82DF60DB3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4596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DD1D-963E-4E91-B5EF-F0834DB95975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390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6AEF65-E7F2-4530-8B74-B5ACE58786E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1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3558"/>
            <a:ext cx="6101800" cy="6861558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25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30135"/>
          <a:stretch/>
        </p:blipFill>
        <p:spPr>
          <a:xfrm>
            <a:off x="6376150" y="149909"/>
            <a:ext cx="4273746" cy="13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1036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3D80E4-50E9-4620-9991-B7F7890784D3}" type="datetime4">
              <a:rPr lang="nl-NL" smtClean="0">
                <a:solidFill>
                  <a:srgbClr val="000000"/>
                </a:solidFill>
              </a:rPr>
              <a:pPr/>
              <a:t>20 maart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Koninklijk Nederlands Meteorologisch Instituut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86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A3B8-C5B1-40E0-927C-EB26D5E7E5E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22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Arial" charset="0"/>
              <a:buNone/>
            </a:pPr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A03F8C6-C944-46F1-86AB-681B90059300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61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5DC1AA-CF9E-4788-9EA9-86E5552B04B3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77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476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C14604E-ED38-42BA-BF5F-0793520F3417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0427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550" y="0"/>
            <a:ext cx="6098625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2EEF76-09DE-4A9D-A78C-2CAD7708ED4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33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4BE70C-15B4-484D-A67C-E4757C316085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3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C2212-6701-437D-9F65-E0F59F3A47B4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4164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CE641E-1A73-4831-8B2A-4EF52A95D666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0211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F6FE448-0D39-45E0-AB60-2E01E4A2028E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65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18" y="-441992"/>
            <a:ext cx="4246889" cy="2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0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14C7B9-276C-4063-9E37-EB5E93A388F3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9513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89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E956FE-DD53-4356-832C-FB2BB2C587F8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13016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18539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D0AAFB9F-33B2-4DD0-B9C6-D396DAAEED7C}" type="datetime4">
              <a:rPr lang="nl-NL" smtClean="0"/>
              <a:pPr/>
              <a:t>20 maart 2025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13190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72827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305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3421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8313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C7BF670-A970-49C3-A01C-9906A8EA14DF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97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101751" y="575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/>
          <a:stretch/>
        </p:blipFill>
        <p:spPr>
          <a:xfrm>
            <a:off x="6421121" y="-424738"/>
            <a:ext cx="4246889" cy="2002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79341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8E4D2C-B2E2-432D-916C-3FBB3E911CBC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2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27C98A0-514A-4B40-8381-C5261AC3A408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206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28A485-B945-42FC-83C2-AB1E27AA2862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3736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2FE020F-D735-4E64-9B11-27A5887DCCF2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51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6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08462"/>
      </p:ext>
    </p:extLst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09417"/>
      </p:ext>
    </p:extLst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B027FC-F06E-6447-434F-5FA78E375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42AA4-62E4-0737-7E42-A47D728E2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81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861F5-3D24-C1CA-A2B5-26B75D43B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7970"/>
            <a:ext cx="9144000" cy="63103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3E4D6-1454-527A-205A-A0470060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8D9FD-C9F8-4F8E-E382-32077BB24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18304-66FF-FB42-0234-4D514463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2524843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ED91A-9B1C-CD2E-F24F-3A7D26AD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ACF9-6D5B-3B79-4567-047ADAA03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8E7C-7C4F-57ED-E679-BE986CE9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7177DC-5B51-4042-ABA0-51081B9D9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24346"/>
            <a:ext cx="10515600" cy="6049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F110AC-A47B-4665-92CD-51E38E14E72C}"/>
              </a:ext>
            </a:extLst>
          </p:cNvPr>
          <p:cNvCxnSpPr>
            <a:cxnSpLocks/>
          </p:cNvCxnSpPr>
          <p:nvPr userDrawn="1"/>
        </p:nvCxnSpPr>
        <p:spPr>
          <a:xfrm>
            <a:off x="0" y="623193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86365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F6F1-1029-942D-28CC-BE741460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9B1BF-72AF-6EE4-127E-BC5DE76D2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FB16D-F93D-CCF4-1D83-A44E8409B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5E9D0-1B6B-3C97-1F2A-FB9770F04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D7428-7D75-E5F8-791A-4EB3E5F5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95929-306D-4987-8F70-A11EEA344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851" y="6108771"/>
            <a:ext cx="4927730" cy="749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41431-D2F6-48A7-90DD-EDC5E0B0C7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6187792"/>
            <a:ext cx="438322" cy="575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BA70D-0A8E-4CA3-A1A5-A9249D48F7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3689" y="6188665"/>
            <a:ext cx="805506" cy="603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5B17C-32ED-40AF-BD51-AAB8B01261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29535" y="6187790"/>
            <a:ext cx="1559338" cy="5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9117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9912-711F-B1B1-A81F-414E6D28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FC941-7EC0-84FD-38FE-B504909DD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9FB5F-1C70-8163-ACBC-CAE3CBC8D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A36CB-CC16-7174-BB70-1829CF4D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16D6B-312D-183A-3990-039A4928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9D92-3CD8-D678-F679-2E316C48F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100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8" y="998446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8" y="214367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8" y="328890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8" y="443413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8" y="557936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26481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F7A9-EE2F-6443-E446-2F3D350F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52693-9B81-3AEE-AD12-51FFDB92F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2D851-E432-6C16-B8E9-7D2D8FD51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E02E8-3A4C-2FA1-1EDC-2CF138D2A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6BFDD-2476-CA42-0A2C-6152FCFFA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1CB87-8A9F-EA20-0C4A-06A3A841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DB8E1-205B-8E5E-4835-AEBB56CB4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C0E592-FFBB-D94F-FA80-81466804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4885874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A6A4-7C94-222E-C5FC-D89EA4BA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A1831-386D-899D-C320-55BE1804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F79AD-8B25-ED68-A3A3-4656C517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C96B2-3B16-9AD9-69D0-3F741A85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606883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D56ECA-86E5-8653-1DEA-AFDC366B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2EC40-C94C-5791-109D-718CBBEC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FB672-D925-0710-1222-3A4C2191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05342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9D35-2362-9D6A-8677-8A0184F3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7534-1952-F6BC-C843-65372949C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ACD6E-6981-9652-5536-D7C8E4BD4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E4932-EA49-61FE-CF9D-16BD4794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08CED-283B-66CD-D2DE-9696B06E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20C36-378B-F818-6947-E11626FB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5956069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3CC-1C76-6C62-AD31-333A1A97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BCE08-801B-E54C-A0CD-7C085ED15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E62C4-BB0D-DF8A-80A3-A76FAD9DB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A0C15-81AC-00BF-857C-E7DD5DDB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FC39-6AF7-0478-4D3E-AAB97450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9CDB-409A-B96F-ADC1-59AC8731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4728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BC66-C98F-DC73-E6E4-35B344BD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BA87F-4CEE-C73C-0BDB-612C8627F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75553-BA35-C6AE-967A-BE7E8C7C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E5C61-C6DC-FAC3-62C6-407B8457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34BC6-0C0D-B2CC-359C-A5A6C9F4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157237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26DD9F-4977-EEA5-5C90-45C8ED59D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CB987-2AF5-20FF-907E-826F0A0B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FF20D-E8F9-4A3F-2764-04C453FB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2F145-8C4C-650D-593D-2C21E5D8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671E-AB8A-C249-4DCC-AC958954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301562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0"/>
            <a:ext cx="12191237" cy="10095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226" y="6362234"/>
            <a:ext cx="2743200" cy="365125"/>
          </a:xfrm>
        </p:spPr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B1223-5363-7EE8-D5C5-9F3C49470D81}"/>
              </a:ext>
            </a:extLst>
          </p:cNvPr>
          <p:cNvSpPr txBox="1"/>
          <p:nvPr userDrawn="1"/>
        </p:nvSpPr>
        <p:spPr>
          <a:xfrm>
            <a:off x="89457" y="6304002"/>
            <a:ext cx="10814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GB" sz="1600" dirty="0">
                <a:solidFill>
                  <a:schemeClr val="tx1"/>
                </a:solidFill>
                <a:latin typeface="NotesEsa" panose="02000506030000020004" pitchFamily="2" charset="0"/>
              </a:rPr>
              <a:t>1</a:t>
            </a:r>
            <a:r>
              <a:rPr lang="en-GB" sz="1600" baseline="30000" dirty="0">
                <a:solidFill>
                  <a:schemeClr val="tx1"/>
                </a:solidFill>
                <a:latin typeface="NotesEsa" panose="02000506030000020004" pitchFamily="2" charset="0"/>
              </a:rPr>
              <a:t>st</a:t>
            </a:r>
            <a:r>
              <a:rPr lang="en-GB" sz="1600" dirty="0">
                <a:solidFill>
                  <a:schemeClr val="tx1"/>
                </a:solidFill>
                <a:latin typeface="NotesEsa" panose="02000506030000020004" pitchFamily="2" charset="0"/>
              </a:rPr>
              <a:t> First annual Copernicus Contributing Missions workshop with European Emerging Data Providers and Copernicus Services</a:t>
            </a:r>
          </a:p>
          <a:p>
            <a:r>
              <a:rPr lang="en-GB" sz="1400" kern="1200" dirty="0">
                <a:solidFill>
                  <a:schemeClr val="tx1"/>
                </a:solidFill>
                <a:latin typeface="NotesEsa" panose="02000506030000020004" pitchFamily="2" charset="0"/>
                <a:ea typeface="+mn-ea"/>
                <a:cs typeface="+mn-cs"/>
              </a:rPr>
              <a:t>22-23</a:t>
            </a:r>
            <a:r>
              <a:rPr lang="en-GB" sz="1400" dirty="0">
                <a:solidFill>
                  <a:schemeClr val="tx1"/>
                </a:solidFill>
                <a:latin typeface="NotesEsa" panose="02000506030000020004" pitchFamily="2" charset="0"/>
              </a:rPr>
              <a:t> June 2023 | ESRIN, Frascati (IT)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25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1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1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3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9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1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0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76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1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4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42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>
                <a:solidFill>
                  <a:srgbClr val="000000"/>
                </a:solidFill>
              </a:rPr>
              <a:pPr/>
              <a:t>March 20, 2025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Royal Netherlands Meteorological Institute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EDF7FB"/>
                </a:solidFill>
              </a:rPr>
              <a:pPr/>
              <a:t>‹#›</a:t>
            </a:fld>
            <a:endParaRPr lang="nl-NL" dirty="0">
              <a:solidFill>
                <a:srgbClr val="ED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5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81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65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hangingPunct="0">
              <a:buFont typeface="Arial" charset="0"/>
              <a:buNone/>
            </a:pPr>
            <a:endParaRPr lang="nl-NL" sz="10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1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68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6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4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03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1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1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1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1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8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8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50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8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8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9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27A3171-06C3-400E-B052-59913C75B3F4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 err="1"/>
              <a:t>Koninklijk</a:t>
            </a:r>
            <a:r>
              <a:rPr lang="en-US" dirty="0"/>
              <a:t> </a:t>
            </a:r>
            <a:r>
              <a:rPr lang="en-US" dirty="0" err="1"/>
              <a:t>Nederlands</a:t>
            </a:r>
            <a:r>
              <a:rPr lang="en-US" dirty="0"/>
              <a:t> </a:t>
            </a:r>
            <a:r>
              <a:rPr lang="en-US" dirty="0" err="1"/>
              <a:t>Meteorologisch</a:t>
            </a:r>
            <a:r>
              <a:rPr lang="en-US" dirty="0"/>
              <a:t> </a:t>
            </a:r>
            <a:r>
              <a:rPr lang="en-US" dirty="0" err="1"/>
              <a:t>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1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1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40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82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84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80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7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977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61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45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2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33E77A-954C-47BA-BEDE-544396AD848A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Koninklijk Nederlands Meteorologisch Instituut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600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1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800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21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2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2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2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10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6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6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6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36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8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2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2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2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0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sis-W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84" y="188915"/>
            <a:ext cx="1025051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2F21F-2E94-C341-9635-632F40AD6186}" type="datetimeFigureOut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3/20/2025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F5C5-B334-2244-B221-D008471881C2}" type="slidenum">
              <a:rPr lang="en-US" altLang="en-US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5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882" y="157165"/>
            <a:ext cx="2760718" cy="287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58" y="5532438"/>
            <a:ext cx="8008884" cy="68897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eltekst"/>
          <p:cNvSpPr txBox="1">
            <a:spLocks noGrp="1"/>
          </p:cNvSpPr>
          <p:nvPr>
            <p:ph type="title"/>
          </p:nvPr>
        </p:nvSpPr>
        <p:spPr>
          <a:xfrm>
            <a:off x="914400" y="3248026"/>
            <a:ext cx="10363200" cy="117157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828800" y="4584700"/>
            <a:ext cx="8534400" cy="812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228600" algn="ctr">
              <a:buSzTx/>
              <a:buFontTx/>
              <a:buNone/>
            </a:lvl2pPr>
            <a:lvl3pPr marL="0" indent="457200" algn="ctr">
              <a:buSzTx/>
              <a:buFontTx/>
              <a:buNone/>
            </a:lvl3pPr>
            <a:lvl4pPr marL="0" indent="685800" algn="ctr">
              <a:buSzTx/>
              <a:buFontTx/>
              <a:buNone/>
            </a:lvl4pPr>
            <a:lvl5pPr marL="0" indent="914400" algn="ctr">
              <a:buSzTx/>
              <a:buFontTx/>
              <a:buNone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03554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Titeltekst</a:t>
            </a:r>
          </a:p>
        </p:txBody>
      </p:sp>
      <p:sp>
        <p:nvSpPr>
          <p:cNvPr id="3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50"/>
              </a:spcBef>
              <a:buSzTx/>
              <a:buFontTx/>
              <a:buNone/>
              <a:defRPr sz="2000"/>
            </a:lvl1pPr>
            <a:lvl2pPr marL="0" indent="228600">
              <a:spcBef>
                <a:spcPts val="450"/>
              </a:spcBef>
              <a:buSzTx/>
              <a:buFontTx/>
              <a:buNone/>
              <a:defRPr sz="2000"/>
            </a:lvl2pPr>
            <a:lvl3pPr marL="0" indent="457200">
              <a:spcBef>
                <a:spcPts val="450"/>
              </a:spcBef>
              <a:buSzTx/>
              <a:buFontTx/>
              <a:buNone/>
              <a:defRPr sz="2000"/>
            </a:lvl3pPr>
            <a:lvl4pPr marL="0" indent="685800">
              <a:spcBef>
                <a:spcPts val="450"/>
              </a:spcBef>
              <a:buSzTx/>
              <a:buFontTx/>
              <a:buNone/>
              <a:defRPr sz="2000"/>
            </a:lvl4pPr>
            <a:lvl5pPr marL="0" indent="914400">
              <a:spcBef>
                <a:spcPts val="450"/>
              </a:spcBef>
              <a:buSzTx/>
              <a:buFontTx/>
              <a:buNone/>
              <a:defRPr sz="2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15860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50"/>
              </a:spcBef>
              <a:defRPr sz="2800"/>
            </a:lvl1pPr>
            <a:lvl2pPr marL="561975" indent="-333375">
              <a:spcBef>
                <a:spcPts val="650"/>
              </a:spcBef>
              <a:defRPr sz="2800"/>
            </a:lvl2pPr>
            <a:lvl3pPr marL="777240" indent="-320040">
              <a:spcBef>
                <a:spcPts val="650"/>
              </a:spcBef>
              <a:defRPr sz="2800"/>
            </a:lvl3pPr>
            <a:lvl4pPr marL="1041400" indent="-355600">
              <a:spcBef>
                <a:spcPts val="650"/>
              </a:spcBef>
              <a:defRPr sz="2800"/>
            </a:lvl4pPr>
            <a:lvl5pPr marL="1270000" indent="-355600">
              <a:spcBef>
                <a:spcPts val="65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4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98590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2400" b="1"/>
            </a:lvl1pPr>
            <a:lvl2pPr marL="0" indent="228600">
              <a:spcBef>
                <a:spcPts val="550"/>
              </a:spcBef>
              <a:buSzTx/>
              <a:buFontTx/>
              <a:buNone/>
              <a:defRPr sz="2400" b="1"/>
            </a:lvl2pPr>
            <a:lvl3pPr marL="0" indent="457200">
              <a:spcBef>
                <a:spcPts val="550"/>
              </a:spcBef>
              <a:buSzTx/>
              <a:buFontTx/>
              <a:buNone/>
              <a:defRPr sz="2400" b="1"/>
            </a:lvl3pPr>
            <a:lvl4pPr marL="0" indent="685800">
              <a:spcBef>
                <a:spcPts val="550"/>
              </a:spcBef>
              <a:buSzTx/>
              <a:buFontTx/>
              <a:buNone/>
              <a:defRPr sz="2400" b="1"/>
            </a:lvl4pPr>
            <a:lvl5pPr marL="0" indent="914400">
              <a:spcBef>
                <a:spcPts val="550"/>
              </a:spcBef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spcBef>
                <a:spcPts val="550"/>
              </a:spcBef>
              <a:buSzTx/>
              <a:buFontTx/>
              <a:buNone/>
              <a:defRPr sz="4800" b="1"/>
            </a:lvl1pPr>
          </a:lstStyle>
          <a:p>
            <a:pPr marL="0" indent="0">
              <a:spcBef>
                <a:spcPts val="1100"/>
              </a:spcBef>
              <a:buSzTx/>
              <a:buFontTx/>
              <a:buNone/>
              <a:defRPr sz="4800" b="1"/>
            </a:pPr>
            <a:endParaRPr/>
          </a:p>
        </p:txBody>
      </p:sp>
      <p:sp>
        <p:nvSpPr>
          <p:cNvPr id="6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8382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8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ln w="12700"/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2800"/>
            </a:lvl1pPr>
          </a:lstStyle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endParaRPr/>
          </a:p>
        </p:txBody>
      </p:sp>
      <p:pic>
        <p:nvPicPr>
          <p:cNvPr id="9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74326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898F1F-8562-49B3-A6FE-C0F212456515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tekst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Titeltekst</a:t>
            </a:r>
          </a:p>
        </p:txBody>
      </p:sp>
      <p:sp>
        <p:nvSpPr>
          <p:cNvPr id="10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1" cy="41148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7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228600">
              <a:spcBef>
                <a:spcPts val="300"/>
              </a:spcBef>
              <a:buSzTx/>
              <a:buFontTx/>
              <a:buNone/>
              <a:defRPr sz="1400"/>
            </a:lvl2pPr>
            <a:lvl3pPr marL="0" indent="457200">
              <a:spcBef>
                <a:spcPts val="300"/>
              </a:spcBef>
              <a:buSzTx/>
              <a:buFontTx/>
              <a:buNone/>
              <a:defRPr sz="1400"/>
            </a:lvl3pPr>
            <a:lvl4pPr marL="0" indent="685800">
              <a:spcBef>
                <a:spcPts val="300"/>
              </a:spcBef>
              <a:buSzTx/>
              <a:buFontTx/>
              <a:buNone/>
              <a:defRPr sz="1400"/>
            </a:lvl4pPr>
            <a:lvl5pPr marL="0" indent="9144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0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18591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12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13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29294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6" descr="Picture 6"/>
          <p:cNvPicPr>
            <a:picLocks noChangeAspect="1"/>
          </p:cNvPicPr>
          <p:nvPr/>
        </p:nvPicPr>
        <p:blipFill>
          <a:blip r:embed="rId2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elteks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2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58266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dia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005" y="-3979"/>
            <a:ext cx="6883016" cy="6865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0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41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42" name="Afbeelding 2" descr="Afbeelding 2"/>
          <p:cNvPicPr>
            <a:picLocks noChangeAspect="1"/>
          </p:cNvPicPr>
          <p:nvPr/>
        </p:nvPicPr>
        <p:blipFill>
          <a:blip r:embed="rId4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9281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vertic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fbeelding 11" descr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2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44" y="0"/>
            <a:ext cx="617751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hthoek 1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4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hthoek 16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Rechthoek 14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6176" y="3427413"/>
            <a:ext cx="5004001" cy="240464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8" name="Tijdelijke aanduiding voor tekst 16"/>
          <p:cNvSpPr>
            <a:spLocks noGrp="1"/>
          </p:cNvSpPr>
          <p:nvPr>
            <p:ph type="body" sz="quarter" idx="13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59" name="Titeltekst"/>
          <p:cNvSpPr txBox="1">
            <a:spLocks noGrp="1"/>
          </p:cNvSpPr>
          <p:nvPr>
            <p:ph type="title"/>
          </p:nvPr>
        </p:nvSpPr>
        <p:spPr>
          <a:xfrm>
            <a:off x="6554588" y="2024063"/>
            <a:ext cx="5004001" cy="140335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160" name="Afbeelding 2" descr="Afbeelding 2"/>
          <p:cNvPicPr>
            <a:picLocks noChangeAspect="1"/>
          </p:cNvPicPr>
          <p:nvPr/>
        </p:nvPicPr>
        <p:blipFill>
          <a:blip r:embed="rId4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20422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eltekst"/>
          <p:cNvSpPr txBox="1">
            <a:spLocks noGrp="1"/>
          </p:cNvSpPr>
          <p:nvPr>
            <p:ph type="title"/>
          </p:nvPr>
        </p:nvSpPr>
        <p:spPr>
          <a:xfrm>
            <a:off x="6554588" y="1882800"/>
            <a:ext cx="5004001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16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4588" y="4215600"/>
            <a:ext cx="5004001" cy="133920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0" name="Rechthoek 9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Afbeelding 6" descr="Afbeelding 6"/>
          <p:cNvPicPr>
            <a:picLocks noChangeAspect="1"/>
          </p:cNvPicPr>
          <p:nvPr/>
        </p:nvPicPr>
        <p:blipFill>
          <a:blip r:embed="rId2"/>
          <a:srcRect t="22113"/>
          <a:stretch>
            <a:fillRect/>
          </a:stretch>
        </p:blipFill>
        <p:spPr>
          <a:xfrm>
            <a:off x="1525260" y="-1"/>
            <a:ext cx="9144020" cy="155971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70192" y="6171686"/>
            <a:ext cx="36740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90537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dia afbeelding vertica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Tijdelijke aanduiding voor afbeelding 31"/>
          <p:cNvSpPr>
            <a:spLocks noGrp="1"/>
          </p:cNvSpPr>
          <p:nvPr>
            <p:ph type="pic" idx="13"/>
          </p:nvPr>
        </p:nvSpPr>
        <p:spPr>
          <a:xfrm>
            <a:off x="-3175" y="0"/>
            <a:ext cx="6099175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82" name="Rechthoek 1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Afbeelding 12" descr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553200" y="5832053"/>
            <a:ext cx="5004000" cy="38936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38200" indent="-281600">
              <a:lnSpc>
                <a:spcPct val="90000"/>
              </a:lnSpc>
              <a:spcBef>
                <a:spcPts val="1200"/>
              </a:spcBef>
              <a:buFontTx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96600" indent="-281600">
              <a:lnSpc>
                <a:spcPct val="90000"/>
              </a:lnSpc>
              <a:spcBef>
                <a:spcPts val="1200"/>
              </a:spcBef>
              <a:buFontTx/>
              <a:buChar char="▪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53200" indent="-281600">
              <a:lnSpc>
                <a:spcPct val="90000"/>
              </a:lnSpc>
              <a:spcBef>
                <a:spcPts val="1200"/>
              </a:spcBef>
              <a:buFontTx/>
              <a:buChar char="•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11600" indent="-281600">
              <a:lnSpc>
                <a:spcPct val="90000"/>
              </a:lnSpc>
              <a:spcBef>
                <a:spcPts val="1200"/>
              </a:spcBef>
              <a:buFontTx/>
              <a:buChar char="–"/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86" name="Afbeelding 13" descr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hthoek 18"/>
          <p:cNvSpPr/>
          <p:nvPr/>
        </p:nvSpPr>
        <p:spPr>
          <a:xfrm>
            <a:off x="5773420" y="6541200"/>
            <a:ext cx="647701" cy="3168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9" name="Titeltekst"/>
          <p:cNvSpPr txBox="1">
            <a:spLocks noGrp="1"/>
          </p:cNvSpPr>
          <p:nvPr>
            <p:ph type="title"/>
          </p:nvPr>
        </p:nvSpPr>
        <p:spPr>
          <a:xfrm>
            <a:off x="6553200" y="1885467"/>
            <a:ext cx="5004000" cy="2336401"/>
          </a:xfrm>
          <a:prstGeom prst="rect">
            <a:avLst/>
          </a:prstGeom>
        </p:spPr>
        <p:txBody>
          <a:bodyPr lIns="179999" tIns="179999" rIns="179999" bIns="179999"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143947261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Titeltekst"/>
          <p:cNvSpPr txBox="1">
            <a:spLocks noGrp="1"/>
          </p:cNvSpPr>
          <p:nvPr>
            <p:ph type="title"/>
          </p:nvPr>
        </p:nvSpPr>
        <p:spPr>
          <a:xfrm>
            <a:off x="634999" y="2636838"/>
            <a:ext cx="5003802" cy="158432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0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791732" y="916926"/>
            <a:ext cx="3766857" cy="8175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156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315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471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6300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1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7791732" y="2061911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2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7791732" y="3211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43524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5497200"/>
            <a:ext cx="3766857" cy="8175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05" name="Afbeelding 18" descr="Afbeelding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chthoek 2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8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6418727" y="998445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0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6418727" y="2143674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0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6418727" y="3288903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1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6418727" y="4434132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12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418727" y="5579361"/>
            <a:ext cx="1373006" cy="817564"/>
          </a:xfrm>
          <a:prstGeom prst="rect">
            <a:avLst/>
          </a:prstGeom>
          <a:ln w="12700"/>
        </p:spPr>
        <p:txBody>
          <a:bodyPr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96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79486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sopgave met afbeel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Rechthoek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200" y="2289600"/>
            <a:ext cx="5004000" cy="393181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Tx/>
              <a:buAutoNum type="arabicPeriod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93200" indent="-259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Tx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223" name="Afbeelding 12" descr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Titeltekst"/>
          <p:cNvSpPr txBox="1">
            <a:spLocks noGrp="1"/>
          </p:cNvSpPr>
          <p:nvPr>
            <p:ph type="title"/>
          </p:nvPr>
        </p:nvSpPr>
        <p:spPr>
          <a:xfrm>
            <a:off x="6553200" y="1051200"/>
            <a:ext cx="50040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26" name="Tijdelijke aanduiding voor afbeelding 21"/>
          <p:cNvSpPr>
            <a:spLocks noGrp="1"/>
          </p:cNvSpPr>
          <p:nvPr>
            <p:ph type="pic" idx="13"/>
          </p:nvPr>
        </p:nvSpPr>
        <p:spPr>
          <a:xfrm>
            <a:off x="-1" y="0"/>
            <a:ext cx="6098243" cy="6858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82361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7" name="Titeltekst"/>
          <p:cNvSpPr txBox="1">
            <a:spLocks noGrp="1"/>
          </p:cNvSpPr>
          <p:nvPr>
            <p:ph type="title"/>
          </p:nvPr>
        </p:nvSpPr>
        <p:spPr>
          <a:xfrm>
            <a:off x="634999" y="2636837"/>
            <a:ext cx="5003802" cy="1584326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3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4999" y="4221162"/>
            <a:ext cx="5003802" cy="200025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34999" y="1171575"/>
            <a:ext cx="5003802" cy="1463675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 marL="0" indent="0" algn="r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 algn="r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192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40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chthoek 10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24112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ee object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76475"/>
            <a:ext cx="5226050" cy="3944938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2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23055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1" y="2306037"/>
            <a:ext cx="5004001" cy="648001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18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3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6553200" y="2306037"/>
            <a:ext cx="5004000" cy="647229"/>
          </a:xfrm>
          <a:prstGeom prst="rect">
            <a:avLst/>
          </a:prstGeom>
        </p:spPr>
        <p:txBody>
          <a:bodyPr lIns="144000" tIns="144000" rIns="144000" bIns="144000" anchor="b"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sym typeface="Verdana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SzTx/>
              <a:buFontTx/>
              <a:buNone/>
              <a:defRPr sz="3600" b="1" cap="all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6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9925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10923589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62625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9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37559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A">
    <p:bg>
      <p:bgPr>
        <a:solidFill>
          <a:srgbClr val="8EC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0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5"/>
            <a:ext cx="5461000" cy="1144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EDF7F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617564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te tekst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4"/>
            <a:ext cx="10923589" cy="40248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8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1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5077314"/>
            <a:ext cx="5461000" cy="1144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02283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Rechthoek 6"/>
          <p:cNvSpPr/>
          <p:nvPr/>
        </p:nvSpPr>
        <p:spPr>
          <a:xfrm>
            <a:off x="6096000" y="-1588"/>
            <a:ext cx="6096000" cy="6859586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/>
          <a:lstStyle/>
          <a:p>
            <a:pPr defTabSz="914400" hangingPunct="0">
              <a:defRPr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0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Titeltekst"/>
          <p:cNvSpPr txBox="1">
            <a:spLocks noGrp="1"/>
          </p:cNvSpPr>
          <p:nvPr>
            <p:ph type="title"/>
          </p:nvPr>
        </p:nvSpPr>
        <p:spPr>
          <a:xfrm>
            <a:off x="635000" y="2636838"/>
            <a:ext cx="5003799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pic>
        <p:nvPicPr>
          <p:cNvPr id="328" name="Afbeelding 13" descr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hthoek 15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4588" y="1066800"/>
            <a:ext cx="5004001" cy="5154613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1345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vlak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0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1" name="Titeltekst"/>
          <p:cNvSpPr txBox="1">
            <a:spLocks noGrp="1"/>
          </p:cNvSpPr>
          <p:nvPr>
            <p:ph type="title"/>
          </p:nvPr>
        </p:nvSpPr>
        <p:spPr>
          <a:xfrm>
            <a:off x="634999" y="2636839"/>
            <a:ext cx="5004001" cy="15843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4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553199" y="1052513"/>
            <a:ext cx="5004001" cy="5168901"/>
          </a:xfrm>
          <a:prstGeom prst="rect">
            <a:avLst/>
          </a:prstGeom>
        </p:spPr>
        <p:txBody>
          <a:bodyPr anchor="ctr"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17BC6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43" name="Afbeelding 7" descr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chthoek 9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52181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3427413"/>
            <a:ext cx="5003800" cy="2794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2286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4572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6858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914400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55" name="Titeltekst"/>
          <p:cNvSpPr txBox="1">
            <a:spLocks noGrp="1"/>
          </p:cNvSpPr>
          <p:nvPr>
            <p:ph type="title"/>
          </p:nvPr>
        </p:nvSpPr>
        <p:spPr>
          <a:xfrm>
            <a:off x="635000" y="1052513"/>
            <a:ext cx="5003800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56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17299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verticaal kleu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Rechthoek 12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Rechthoek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EC9E7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5000" y="2289600"/>
            <a:ext cx="5005388" cy="3935414"/>
          </a:xfrm>
          <a:prstGeom prst="rect">
            <a:avLst/>
          </a:prstGeom>
        </p:spPr>
        <p:txBody>
          <a:bodyPr/>
          <a:lstStyle>
            <a:lvl1pPr marL="316800" indent="-3168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80000"/>
              <a:buFont typeface="Verdana"/>
              <a:buChar char="›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36760" indent="-38016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7374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▪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94000" indent="-4224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05200" indent="-47520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Font typeface="Verdana"/>
              <a:buChar char="–"/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368" name="Afbeelding 11" descr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hthoek 13"/>
          <p:cNvSpPr/>
          <p:nvPr/>
        </p:nvSpPr>
        <p:spPr>
          <a:xfrm>
            <a:off x="5862000" y="6620400"/>
            <a:ext cx="468001" cy="237601"/>
          </a:xfrm>
          <a:prstGeom prst="rect">
            <a:avLst/>
          </a:prstGeom>
          <a:solidFill>
            <a:srgbClr val="154273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914400" hangingPunct="0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800" ker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0" name="Titeltekst"/>
          <p:cNvSpPr txBox="1">
            <a:spLocks noGrp="1"/>
          </p:cNvSpPr>
          <p:nvPr>
            <p:ph type="title"/>
          </p:nvPr>
        </p:nvSpPr>
        <p:spPr>
          <a:xfrm>
            <a:off x="634206" y="1051200"/>
            <a:ext cx="5004595" cy="94804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71" name="Tijdelijke aanduiding voor afbeelding 9"/>
          <p:cNvSpPr>
            <a:spLocks noGrp="1"/>
          </p:cNvSpPr>
          <p:nvPr>
            <p:ph type="pic" idx="13"/>
          </p:nvPr>
        </p:nvSpPr>
        <p:spPr>
          <a:xfrm>
            <a:off x="6096000" y="-2382"/>
            <a:ext cx="6096000" cy="686038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407906" y="6389601"/>
            <a:ext cx="150683" cy="153888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29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9.xml"/><Relationship Id="rId18" Type="http://schemas.openxmlformats.org/officeDocument/2006/relationships/slideLayout" Target="../slideLayouts/slideLayout404.xml"/><Relationship Id="rId26" Type="http://schemas.openxmlformats.org/officeDocument/2006/relationships/slideLayout" Target="../slideLayouts/slideLayout412.xml"/><Relationship Id="rId39" Type="http://schemas.openxmlformats.org/officeDocument/2006/relationships/slideLayout" Target="../slideLayouts/slideLayout425.xml"/><Relationship Id="rId21" Type="http://schemas.openxmlformats.org/officeDocument/2006/relationships/slideLayout" Target="../slideLayouts/slideLayout407.xml"/><Relationship Id="rId34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88.xml"/><Relationship Id="rId16" Type="http://schemas.openxmlformats.org/officeDocument/2006/relationships/slideLayout" Target="../slideLayouts/slideLayout402.xml"/><Relationship Id="rId20" Type="http://schemas.openxmlformats.org/officeDocument/2006/relationships/slideLayout" Target="../slideLayouts/slideLayout406.xml"/><Relationship Id="rId29" Type="http://schemas.openxmlformats.org/officeDocument/2006/relationships/slideLayout" Target="../slideLayouts/slideLayout415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24" Type="http://schemas.openxmlformats.org/officeDocument/2006/relationships/slideLayout" Target="../slideLayouts/slideLayout410.xml"/><Relationship Id="rId32" Type="http://schemas.openxmlformats.org/officeDocument/2006/relationships/slideLayout" Target="../slideLayouts/slideLayout418.xml"/><Relationship Id="rId37" Type="http://schemas.openxmlformats.org/officeDocument/2006/relationships/slideLayout" Target="../slideLayouts/slideLayout423.xml"/><Relationship Id="rId40" Type="http://schemas.openxmlformats.org/officeDocument/2006/relationships/theme" Target="../theme/theme10.xml"/><Relationship Id="rId5" Type="http://schemas.openxmlformats.org/officeDocument/2006/relationships/slideLayout" Target="../slideLayouts/slideLayout391.xml"/><Relationship Id="rId15" Type="http://schemas.openxmlformats.org/officeDocument/2006/relationships/slideLayout" Target="../slideLayouts/slideLayout401.xml"/><Relationship Id="rId23" Type="http://schemas.openxmlformats.org/officeDocument/2006/relationships/slideLayout" Target="../slideLayouts/slideLayout409.xml"/><Relationship Id="rId28" Type="http://schemas.openxmlformats.org/officeDocument/2006/relationships/slideLayout" Target="../slideLayouts/slideLayout414.xml"/><Relationship Id="rId36" Type="http://schemas.openxmlformats.org/officeDocument/2006/relationships/slideLayout" Target="../slideLayouts/slideLayout422.xml"/><Relationship Id="rId10" Type="http://schemas.openxmlformats.org/officeDocument/2006/relationships/slideLayout" Target="../slideLayouts/slideLayout396.xml"/><Relationship Id="rId19" Type="http://schemas.openxmlformats.org/officeDocument/2006/relationships/slideLayout" Target="../slideLayouts/slideLayout405.xml"/><Relationship Id="rId31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400.xml"/><Relationship Id="rId22" Type="http://schemas.openxmlformats.org/officeDocument/2006/relationships/slideLayout" Target="../slideLayouts/slideLayout408.xml"/><Relationship Id="rId27" Type="http://schemas.openxmlformats.org/officeDocument/2006/relationships/slideLayout" Target="../slideLayouts/slideLayout413.xml"/><Relationship Id="rId30" Type="http://schemas.openxmlformats.org/officeDocument/2006/relationships/slideLayout" Target="../slideLayouts/slideLayout416.xml"/><Relationship Id="rId35" Type="http://schemas.openxmlformats.org/officeDocument/2006/relationships/slideLayout" Target="../slideLayouts/slideLayout421.xml"/><Relationship Id="rId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9.xml"/><Relationship Id="rId12" Type="http://schemas.openxmlformats.org/officeDocument/2006/relationships/slideLayout" Target="../slideLayouts/slideLayout398.xml"/><Relationship Id="rId17" Type="http://schemas.openxmlformats.org/officeDocument/2006/relationships/slideLayout" Target="../slideLayouts/slideLayout403.xml"/><Relationship Id="rId25" Type="http://schemas.openxmlformats.org/officeDocument/2006/relationships/slideLayout" Target="../slideLayouts/slideLayout411.xml"/><Relationship Id="rId33" Type="http://schemas.openxmlformats.org/officeDocument/2006/relationships/slideLayout" Target="../slideLayouts/slideLayout419.xml"/><Relationship Id="rId38" Type="http://schemas.openxmlformats.org/officeDocument/2006/relationships/slideLayout" Target="../slideLayouts/slideLayout4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Relationship Id="rId14" Type="http://schemas.openxmlformats.org/officeDocument/2006/relationships/image" Target="../media/image37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27.xml"/><Relationship Id="rId58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79.xml"/><Relationship Id="rId61" Type="http://schemas.openxmlformats.org/officeDocument/2006/relationships/image" Target="../media/image17.png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59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62" Type="http://schemas.openxmlformats.org/officeDocument/2006/relationships/image" Target="../media/image18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60" Type="http://schemas.openxmlformats.org/officeDocument/2006/relationships/theme" Target="../theme/theme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29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8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31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63" Type="http://schemas.openxmlformats.org/officeDocument/2006/relationships/slideLayout" Target="../slideLayouts/slideLayout245.xml"/><Relationship Id="rId68" Type="http://schemas.openxmlformats.org/officeDocument/2006/relationships/image" Target="../media/image18.png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66" Type="http://schemas.openxmlformats.org/officeDocument/2006/relationships/theme" Target="../theme/theme6.xml"/><Relationship Id="rId5" Type="http://schemas.openxmlformats.org/officeDocument/2006/relationships/slideLayout" Target="../slideLayouts/slideLayout187.xml"/><Relationship Id="rId61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64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slideLayout" Target="../slideLayouts/slideLayout241.xml"/><Relationship Id="rId67" Type="http://schemas.openxmlformats.org/officeDocument/2006/relationships/image" Target="../media/image17.png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slideLayout" Target="../slideLayouts/slideLayout242.xml"/><Relationship Id="rId6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2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26" Type="http://schemas.openxmlformats.org/officeDocument/2006/relationships/slideLayout" Target="../slideLayouts/slideLayout273.xml"/><Relationship Id="rId39" Type="http://schemas.openxmlformats.org/officeDocument/2006/relationships/slideLayout" Target="../slideLayouts/slideLayout286.xml"/><Relationship Id="rId21" Type="http://schemas.openxmlformats.org/officeDocument/2006/relationships/slideLayout" Target="../slideLayouts/slideLayout268.xml"/><Relationship Id="rId34" Type="http://schemas.openxmlformats.org/officeDocument/2006/relationships/slideLayout" Target="../slideLayouts/slideLayout281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20" Type="http://schemas.openxmlformats.org/officeDocument/2006/relationships/slideLayout" Target="../slideLayouts/slideLayout267.xml"/><Relationship Id="rId29" Type="http://schemas.openxmlformats.org/officeDocument/2006/relationships/slideLayout" Target="../slideLayouts/slideLayout276.xml"/><Relationship Id="rId41" Type="http://schemas.openxmlformats.org/officeDocument/2006/relationships/theme" Target="../theme/theme7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24" Type="http://schemas.openxmlformats.org/officeDocument/2006/relationships/slideLayout" Target="../slideLayouts/slideLayout271.xml"/><Relationship Id="rId32" Type="http://schemas.openxmlformats.org/officeDocument/2006/relationships/slideLayout" Target="../slideLayouts/slideLayout279.xml"/><Relationship Id="rId37" Type="http://schemas.openxmlformats.org/officeDocument/2006/relationships/slideLayout" Target="../slideLayouts/slideLayout284.xml"/><Relationship Id="rId40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23" Type="http://schemas.openxmlformats.org/officeDocument/2006/relationships/slideLayout" Target="../slideLayouts/slideLayout270.xml"/><Relationship Id="rId28" Type="http://schemas.openxmlformats.org/officeDocument/2006/relationships/slideLayout" Target="../slideLayouts/slideLayout275.xml"/><Relationship Id="rId36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57.xml"/><Relationship Id="rId19" Type="http://schemas.openxmlformats.org/officeDocument/2006/relationships/slideLayout" Target="../slideLayouts/slideLayout266.xml"/><Relationship Id="rId31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Relationship Id="rId22" Type="http://schemas.openxmlformats.org/officeDocument/2006/relationships/slideLayout" Target="../slideLayouts/slideLayout269.xml"/><Relationship Id="rId27" Type="http://schemas.openxmlformats.org/officeDocument/2006/relationships/slideLayout" Target="../slideLayouts/slideLayout274.xml"/><Relationship Id="rId30" Type="http://schemas.openxmlformats.org/officeDocument/2006/relationships/slideLayout" Target="../slideLayouts/slideLayout277.xml"/><Relationship Id="rId35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5" Type="http://schemas.openxmlformats.org/officeDocument/2006/relationships/slideLayout" Target="../slideLayouts/slideLayout272.xml"/><Relationship Id="rId33" Type="http://schemas.openxmlformats.org/officeDocument/2006/relationships/slideLayout" Target="../slideLayouts/slideLayout280.xml"/><Relationship Id="rId38" Type="http://schemas.openxmlformats.org/officeDocument/2006/relationships/slideLayout" Target="../slideLayouts/slideLayout28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0.xml"/><Relationship Id="rId18" Type="http://schemas.openxmlformats.org/officeDocument/2006/relationships/slideLayout" Target="../slideLayouts/slideLayout305.xml"/><Relationship Id="rId26" Type="http://schemas.openxmlformats.org/officeDocument/2006/relationships/slideLayout" Target="../slideLayouts/slideLayout313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08.xml"/><Relationship Id="rId34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17" Type="http://schemas.openxmlformats.org/officeDocument/2006/relationships/slideLayout" Target="../slideLayouts/slideLayout304.xml"/><Relationship Id="rId25" Type="http://schemas.openxmlformats.org/officeDocument/2006/relationships/slideLayout" Target="../slideLayouts/slideLayout312.xml"/><Relationship Id="rId33" Type="http://schemas.openxmlformats.org/officeDocument/2006/relationships/slideLayout" Target="../slideLayouts/slideLayout320.xml"/><Relationship Id="rId38" Type="http://schemas.openxmlformats.org/officeDocument/2006/relationships/theme" Target="../theme/theme8.xml"/><Relationship Id="rId2" Type="http://schemas.openxmlformats.org/officeDocument/2006/relationships/slideLayout" Target="../slideLayouts/slideLayout289.xml"/><Relationship Id="rId16" Type="http://schemas.openxmlformats.org/officeDocument/2006/relationships/slideLayout" Target="../slideLayouts/slideLayout303.xml"/><Relationship Id="rId20" Type="http://schemas.openxmlformats.org/officeDocument/2006/relationships/slideLayout" Target="../slideLayouts/slideLayout307.xml"/><Relationship Id="rId29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24" Type="http://schemas.openxmlformats.org/officeDocument/2006/relationships/slideLayout" Target="../slideLayouts/slideLayout311.xml"/><Relationship Id="rId32" Type="http://schemas.openxmlformats.org/officeDocument/2006/relationships/slideLayout" Target="../slideLayouts/slideLayout319.xml"/><Relationship Id="rId37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292.xml"/><Relationship Id="rId15" Type="http://schemas.openxmlformats.org/officeDocument/2006/relationships/slideLayout" Target="../slideLayouts/slideLayout302.xml"/><Relationship Id="rId23" Type="http://schemas.openxmlformats.org/officeDocument/2006/relationships/slideLayout" Target="../slideLayouts/slideLayout310.xml"/><Relationship Id="rId28" Type="http://schemas.openxmlformats.org/officeDocument/2006/relationships/slideLayout" Target="../slideLayouts/slideLayout315.xml"/><Relationship Id="rId36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306.xml"/><Relationship Id="rId31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Relationship Id="rId14" Type="http://schemas.openxmlformats.org/officeDocument/2006/relationships/slideLayout" Target="../slideLayouts/slideLayout301.xml"/><Relationship Id="rId22" Type="http://schemas.openxmlformats.org/officeDocument/2006/relationships/slideLayout" Target="../slideLayouts/slideLayout309.xml"/><Relationship Id="rId27" Type="http://schemas.openxmlformats.org/officeDocument/2006/relationships/slideLayout" Target="../slideLayouts/slideLayout314.xml"/><Relationship Id="rId30" Type="http://schemas.openxmlformats.org/officeDocument/2006/relationships/slideLayout" Target="../slideLayouts/slideLayout317.xml"/><Relationship Id="rId35" Type="http://schemas.openxmlformats.org/officeDocument/2006/relationships/slideLayout" Target="../slideLayouts/slideLayout322.xml"/><Relationship Id="rId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0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45.xml"/><Relationship Id="rId34" Type="http://schemas.openxmlformats.org/officeDocument/2006/relationships/slideLayout" Target="../slideLayouts/slideLayout358.xml"/><Relationship Id="rId42" Type="http://schemas.openxmlformats.org/officeDocument/2006/relationships/slideLayout" Target="../slideLayouts/slideLayout366.xml"/><Relationship Id="rId47" Type="http://schemas.openxmlformats.org/officeDocument/2006/relationships/slideLayout" Target="../slideLayouts/slideLayout371.xml"/><Relationship Id="rId50" Type="http://schemas.openxmlformats.org/officeDocument/2006/relationships/slideLayout" Target="../slideLayouts/slideLayout374.xml"/><Relationship Id="rId55" Type="http://schemas.openxmlformats.org/officeDocument/2006/relationships/slideLayout" Target="../slideLayouts/slideLayout379.xml"/><Relationship Id="rId63" Type="http://schemas.openxmlformats.org/officeDocument/2006/relationships/theme" Target="../theme/theme9.xml"/><Relationship Id="rId7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9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35.xml"/><Relationship Id="rId24" Type="http://schemas.openxmlformats.org/officeDocument/2006/relationships/slideLayout" Target="../slideLayouts/slideLayout348.xml"/><Relationship Id="rId32" Type="http://schemas.openxmlformats.org/officeDocument/2006/relationships/slideLayout" Target="../slideLayouts/slideLayout356.xml"/><Relationship Id="rId37" Type="http://schemas.openxmlformats.org/officeDocument/2006/relationships/slideLayout" Target="../slideLayouts/slideLayout361.xml"/><Relationship Id="rId40" Type="http://schemas.openxmlformats.org/officeDocument/2006/relationships/slideLayout" Target="../slideLayouts/slideLayout364.xml"/><Relationship Id="rId45" Type="http://schemas.openxmlformats.org/officeDocument/2006/relationships/slideLayout" Target="../slideLayouts/slideLayout369.xml"/><Relationship Id="rId53" Type="http://schemas.openxmlformats.org/officeDocument/2006/relationships/slideLayout" Target="../slideLayouts/slideLayout377.xml"/><Relationship Id="rId58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29.xml"/><Relationship Id="rId61" Type="http://schemas.openxmlformats.org/officeDocument/2006/relationships/slideLayout" Target="../slideLayouts/slideLayout385.xml"/><Relationship Id="rId19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Relationship Id="rId27" Type="http://schemas.openxmlformats.org/officeDocument/2006/relationships/slideLayout" Target="../slideLayouts/slideLayout351.xml"/><Relationship Id="rId30" Type="http://schemas.openxmlformats.org/officeDocument/2006/relationships/slideLayout" Target="../slideLayouts/slideLayout354.xml"/><Relationship Id="rId35" Type="http://schemas.openxmlformats.org/officeDocument/2006/relationships/slideLayout" Target="../slideLayouts/slideLayout359.xml"/><Relationship Id="rId43" Type="http://schemas.openxmlformats.org/officeDocument/2006/relationships/slideLayout" Target="../slideLayouts/slideLayout367.xml"/><Relationship Id="rId48" Type="http://schemas.openxmlformats.org/officeDocument/2006/relationships/slideLayout" Target="../slideLayouts/slideLayout372.xml"/><Relationship Id="rId56" Type="http://schemas.openxmlformats.org/officeDocument/2006/relationships/slideLayout" Target="../slideLayouts/slideLayout380.xml"/><Relationship Id="rId64" Type="http://schemas.openxmlformats.org/officeDocument/2006/relationships/image" Target="../media/image17.png"/><Relationship Id="rId8" Type="http://schemas.openxmlformats.org/officeDocument/2006/relationships/slideLayout" Target="../slideLayouts/slideLayout332.xml"/><Relationship Id="rId51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slideLayout" Target="../slideLayouts/slideLayout349.xml"/><Relationship Id="rId33" Type="http://schemas.openxmlformats.org/officeDocument/2006/relationships/slideLayout" Target="../slideLayouts/slideLayout357.xml"/><Relationship Id="rId38" Type="http://schemas.openxmlformats.org/officeDocument/2006/relationships/slideLayout" Target="../slideLayouts/slideLayout362.xml"/><Relationship Id="rId46" Type="http://schemas.openxmlformats.org/officeDocument/2006/relationships/slideLayout" Target="../slideLayouts/slideLayout370.xml"/><Relationship Id="rId59" Type="http://schemas.openxmlformats.org/officeDocument/2006/relationships/slideLayout" Target="../slideLayouts/slideLayout383.xml"/><Relationship Id="rId20" Type="http://schemas.openxmlformats.org/officeDocument/2006/relationships/slideLayout" Target="../slideLayouts/slideLayout344.xml"/><Relationship Id="rId41" Type="http://schemas.openxmlformats.org/officeDocument/2006/relationships/slideLayout" Target="../slideLayouts/slideLayout365.xml"/><Relationship Id="rId54" Type="http://schemas.openxmlformats.org/officeDocument/2006/relationships/slideLayout" Target="../slideLayouts/slideLayout378.xml"/><Relationship Id="rId6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slideLayout" Target="../slideLayouts/slideLayout352.xml"/><Relationship Id="rId36" Type="http://schemas.openxmlformats.org/officeDocument/2006/relationships/slideLayout" Target="../slideLayouts/slideLayout360.xml"/><Relationship Id="rId49" Type="http://schemas.openxmlformats.org/officeDocument/2006/relationships/slideLayout" Target="../slideLayouts/slideLayout373.xml"/><Relationship Id="rId57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34.xml"/><Relationship Id="rId31" Type="http://schemas.openxmlformats.org/officeDocument/2006/relationships/slideLayout" Target="../slideLayouts/slideLayout355.xml"/><Relationship Id="rId44" Type="http://schemas.openxmlformats.org/officeDocument/2006/relationships/slideLayout" Target="../slideLayouts/slideLayout368.xml"/><Relationship Id="rId52" Type="http://schemas.openxmlformats.org/officeDocument/2006/relationships/slideLayout" Target="../slideLayouts/slideLayout376.xml"/><Relationship Id="rId60" Type="http://schemas.openxmlformats.org/officeDocument/2006/relationships/slideLayout" Target="../slideLayouts/slideLayout384.xml"/><Relationship Id="rId65" Type="http://schemas.openxmlformats.org/officeDocument/2006/relationships/image" Target="../media/image18.png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39" Type="http://schemas.openxmlformats.org/officeDocument/2006/relationships/slideLayout" Target="../slideLayouts/slideLayout3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FDE29-0FDB-4686-B0A0-AA8EF4DD784B}" type="datetime4">
              <a:rPr lang="nl-NL" smtClean="0"/>
              <a:t>20 maart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4" r:id="rId2"/>
    <p:sldLayoutId id="2147483747" r:id="rId3"/>
    <p:sldLayoutId id="2147483750" r:id="rId4"/>
    <p:sldLayoutId id="2147483738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51" r:id="rId27"/>
    <p:sldLayoutId id="2147483752" r:id="rId28"/>
    <p:sldLayoutId id="2147483707" r:id="rId29"/>
    <p:sldLayoutId id="2147483667" r:id="rId30"/>
    <p:sldLayoutId id="2147483749" r:id="rId31"/>
    <p:sldLayoutId id="2147483702" r:id="rId32"/>
    <p:sldLayoutId id="2147483721" r:id="rId33"/>
    <p:sldLayoutId id="2147483700" r:id="rId34"/>
    <p:sldLayoutId id="2147483692" r:id="rId35"/>
    <p:sldLayoutId id="2147483722" r:id="rId36"/>
    <p:sldLayoutId id="2147483723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FDE29-0FDB-4686-B0A0-AA8EF4DD784B}" type="datetime4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20 maart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>
                    <a:lumMod val="65000"/>
                    <a:lumOff val="35000"/>
                  </a:srgbClr>
                </a:solidFill>
              </a:rPr>
              <a:t>Koninklijk Nederlands Meteorologisch Instituut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  <p:sldLayoutId id="2147484278" r:id="rId13"/>
    <p:sldLayoutId id="2147484279" r:id="rId14"/>
    <p:sldLayoutId id="2147484280" r:id="rId15"/>
    <p:sldLayoutId id="2147484281" r:id="rId16"/>
    <p:sldLayoutId id="2147484282" r:id="rId17"/>
    <p:sldLayoutId id="2147484283" r:id="rId18"/>
    <p:sldLayoutId id="2147484284" r:id="rId19"/>
    <p:sldLayoutId id="2147484285" r:id="rId20"/>
    <p:sldLayoutId id="2147484286" r:id="rId21"/>
    <p:sldLayoutId id="2147484287" r:id="rId22"/>
    <p:sldLayoutId id="2147484288" r:id="rId23"/>
    <p:sldLayoutId id="2147484289" r:id="rId24"/>
    <p:sldLayoutId id="2147484290" r:id="rId25"/>
    <p:sldLayoutId id="2147484291" r:id="rId26"/>
    <p:sldLayoutId id="2147484292" r:id="rId27"/>
    <p:sldLayoutId id="2147484293" r:id="rId28"/>
    <p:sldLayoutId id="2147484294" r:id="rId29"/>
    <p:sldLayoutId id="2147484295" r:id="rId30"/>
    <p:sldLayoutId id="2147484296" r:id="rId31"/>
    <p:sldLayoutId id="2147484297" r:id="rId32"/>
    <p:sldLayoutId id="2147484298" r:id="rId33"/>
    <p:sldLayoutId id="2147484299" r:id="rId34"/>
    <p:sldLayoutId id="2147484300" r:id="rId35"/>
    <p:sldLayoutId id="2147484301" r:id="rId36"/>
    <p:sldLayoutId id="2147484302" r:id="rId37"/>
    <p:sldLayoutId id="2147484303" r:id="rId38"/>
    <p:sldLayoutId id="2147484304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21449B-D6FD-5508-8197-1349C0F04D0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83933-E7BA-4D78-4CFF-95732358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38" y="301496"/>
            <a:ext cx="10515600" cy="425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B4371-1979-C007-D662-9CA722E1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BE3F4-D633-4D55-89D0-0EEB68FB9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DF97B-AE6B-BD4C-B527-AD77A5E4221A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8C58F-1866-6951-C00B-47112399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6A675-7917-A5EE-5FC8-54D8A111F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81A30-CAFB-C043-B713-361588E53A9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063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fld id="{C937F6F2-5D6E-45B1-89F6-B1969D0CEABF}" type="datetime4">
              <a:rPr lang="en-US" kern="0" smtClea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pPr hangingPunct="0"/>
              <a:t>March 20, 2025</a:t>
            </a:fld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4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r>
              <a:rPr lang="nl-NL" ker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t>Royal Netherlands Meteorological Institute</a:t>
            </a:r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221414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fld id="{10A0A6AF-03C5-477E-939A-E28F7E7F05EA}" type="slidenum">
              <a:rPr lang="nl-NL" kern="0" smtClea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pPr hangingPunct="0"/>
              <a:t>‹#›</a:t>
            </a:fld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54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  <p:sldLayoutId id="2147483784" r:id="rId31"/>
    <p:sldLayoutId id="2147483785" r:id="rId32"/>
    <p:sldLayoutId id="2147483786" r:id="rId33"/>
    <p:sldLayoutId id="2147483787" r:id="rId34"/>
    <p:sldLayoutId id="2147483788" r:id="rId35"/>
    <p:sldLayoutId id="2147483789" r:id="rId36"/>
    <p:sldLayoutId id="214748379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61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214992" y="6354250"/>
            <a:ext cx="36740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hangingPunct="0"/>
            <a:fld id="{86CB4B4D-7CA3-9044-876B-883B54F8677D}" type="slidenum">
              <a:rPr lang="en-US" kern="0" smtClean="0">
                <a:sym typeface="Calibri"/>
              </a:rPr>
              <a:pPr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92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4" r:id="rId2"/>
    <p:sldLayoutId id="2147483795" r:id="rId3"/>
    <p:sldLayoutId id="2147483796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  <p:sldLayoutId id="2147483852" r:id="rId56"/>
    <p:sldLayoutId id="2147483853" r:id="rId57"/>
    <p:sldLayoutId id="2147483854" r:id="rId58"/>
    <p:sldLayoutId id="2147483924" r:id="rId5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555171" marR="0" indent="-326571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762000" marR="0" indent="-3048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051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12801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15087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17373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19659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2194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Unknown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5" b="14336"/>
          <a:stretch>
            <a:fillRect/>
          </a:stretch>
        </p:blipFill>
        <p:spPr bwMode="auto">
          <a:xfrm>
            <a:off x="16933" y="-12700"/>
            <a:ext cx="12175067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43001"/>
            <a:ext cx="109728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6810FA-3F69-AA41-B19D-9C0DBC100286}" type="datetimeFigureOut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3/20/2025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14A4A0-0A9E-AE45-B4BB-6303C0BAFE10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8492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March 20, 2025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>
                <a:solidFill>
                  <a:srgbClr val="000000">
                    <a:lumMod val="65000"/>
                    <a:lumOff val="35000"/>
                  </a:srgbClr>
                </a:solidFill>
              </a:rPr>
              <a:t>Royal Netherlands Meteorological </a:t>
            </a:r>
            <a:r>
              <a:rPr lang="nl-NL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Institute</a:t>
            </a:r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  <p:sldLayoutId id="2147483905" r:id="rId21"/>
    <p:sldLayoutId id="2147483906" r:id="rId22"/>
    <p:sldLayoutId id="2147483907" r:id="rId23"/>
    <p:sldLayoutId id="2147483908" r:id="rId24"/>
    <p:sldLayoutId id="2147483909" r:id="rId25"/>
    <p:sldLayoutId id="2147483910" r:id="rId26"/>
    <p:sldLayoutId id="2147483911" r:id="rId27"/>
    <p:sldLayoutId id="2147483912" r:id="rId28"/>
    <p:sldLayoutId id="2147483913" r:id="rId29"/>
    <p:sldLayoutId id="2147483914" r:id="rId30"/>
    <p:sldLayoutId id="2147483915" r:id="rId31"/>
    <p:sldLayoutId id="2147483916" r:id="rId32"/>
    <p:sldLayoutId id="2147483917" r:id="rId33"/>
    <p:sldLayoutId id="2147483918" r:id="rId34"/>
    <p:sldLayoutId id="2147483919" r:id="rId35"/>
    <p:sldLayoutId id="2147483920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67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214992" y="6354250"/>
            <a:ext cx="36740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hangingPunct="0"/>
            <a:fld id="{86CB4B4D-7CA3-9044-876B-883B54F8677D}" type="slidenum">
              <a:rPr lang="en-US" kern="0" smtClean="0">
                <a:sym typeface="Calibri"/>
              </a:rPr>
              <a:pPr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69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  <p:sldLayoutId id="2147484071" r:id="rId16"/>
    <p:sldLayoutId id="2147484072" r:id="rId17"/>
    <p:sldLayoutId id="2147484073" r:id="rId18"/>
    <p:sldLayoutId id="2147484074" r:id="rId19"/>
    <p:sldLayoutId id="2147484075" r:id="rId20"/>
    <p:sldLayoutId id="2147484076" r:id="rId21"/>
    <p:sldLayoutId id="2147484077" r:id="rId22"/>
    <p:sldLayoutId id="2147484078" r:id="rId23"/>
    <p:sldLayoutId id="2147484079" r:id="rId24"/>
    <p:sldLayoutId id="2147484080" r:id="rId25"/>
    <p:sldLayoutId id="2147484081" r:id="rId26"/>
    <p:sldLayoutId id="2147484082" r:id="rId27"/>
    <p:sldLayoutId id="2147484083" r:id="rId28"/>
    <p:sldLayoutId id="2147484084" r:id="rId29"/>
    <p:sldLayoutId id="2147484085" r:id="rId30"/>
    <p:sldLayoutId id="2147484086" r:id="rId31"/>
    <p:sldLayoutId id="2147484087" r:id="rId32"/>
    <p:sldLayoutId id="2147484088" r:id="rId33"/>
    <p:sldLayoutId id="2147484089" r:id="rId34"/>
    <p:sldLayoutId id="2147484090" r:id="rId35"/>
    <p:sldLayoutId id="2147484091" r:id="rId36"/>
    <p:sldLayoutId id="2147484092" r:id="rId37"/>
    <p:sldLayoutId id="2147484093" r:id="rId38"/>
    <p:sldLayoutId id="2147484094" r:id="rId39"/>
    <p:sldLayoutId id="2147484095" r:id="rId40"/>
    <p:sldLayoutId id="2147484096" r:id="rId41"/>
    <p:sldLayoutId id="2147484097" r:id="rId42"/>
    <p:sldLayoutId id="2147484098" r:id="rId43"/>
    <p:sldLayoutId id="2147484099" r:id="rId44"/>
    <p:sldLayoutId id="2147484100" r:id="rId45"/>
    <p:sldLayoutId id="2147484101" r:id="rId46"/>
    <p:sldLayoutId id="2147484102" r:id="rId47"/>
    <p:sldLayoutId id="2147484103" r:id="rId48"/>
    <p:sldLayoutId id="2147484104" r:id="rId49"/>
    <p:sldLayoutId id="2147484105" r:id="rId50"/>
    <p:sldLayoutId id="2147484106" r:id="rId51"/>
    <p:sldLayoutId id="2147484107" r:id="rId52"/>
    <p:sldLayoutId id="2147484108" r:id="rId53"/>
    <p:sldLayoutId id="2147484109" r:id="rId54"/>
    <p:sldLayoutId id="2147484110" r:id="rId55"/>
    <p:sldLayoutId id="2147484111" r:id="rId56"/>
    <p:sldLayoutId id="2147484112" r:id="rId57"/>
    <p:sldLayoutId id="2147484113" r:id="rId58"/>
    <p:sldLayoutId id="2147484114" r:id="rId59"/>
    <p:sldLayoutId id="2147484115" r:id="rId60"/>
    <p:sldLayoutId id="2147484116" r:id="rId61"/>
    <p:sldLayoutId id="2147484117" r:id="rId62"/>
    <p:sldLayoutId id="2147484118" r:id="rId63"/>
    <p:sldLayoutId id="2147484119" r:id="rId64"/>
    <p:sldLayoutId id="2147484319" r:id="rId6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555171" marR="0" indent="-326571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762000" marR="0" indent="-3048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051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12801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15087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17373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19659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2194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fld id="{C937F6F2-5D6E-45B1-89F6-B1969D0CEABF}" type="datetime4">
              <a:rPr lang="en-US" kern="0" smtClea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pPr hangingPunct="0"/>
              <a:t>March 20, 2025</a:t>
            </a:fld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4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r>
              <a:rPr lang="nl-NL" ker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t>Royal Netherlands Meteorological Institute</a:t>
            </a:r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221414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fld id="{10A0A6AF-03C5-477E-939A-E28F7E7F05EA}" type="slidenum">
              <a:rPr lang="nl-NL" kern="0" smtClea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pPr hangingPunct="0"/>
              <a:t>‹#›</a:t>
            </a:fld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96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  <p:sldLayoutId id="2147484138" r:id="rId18"/>
    <p:sldLayoutId id="2147484139" r:id="rId19"/>
    <p:sldLayoutId id="2147484140" r:id="rId20"/>
    <p:sldLayoutId id="2147484141" r:id="rId21"/>
    <p:sldLayoutId id="2147484142" r:id="rId22"/>
    <p:sldLayoutId id="2147484143" r:id="rId23"/>
    <p:sldLayoutId id="2147484144" r:id="rId24"/>
    <p:sldLayoutId id="2147484145" r:id="rId25"/>
    <p:sldLayoutId id="2147484146" r:id="rId26"/>
    <p:sldLayoutId id="2147484147" r:id="rId27"/>
    <p:sldLayoutId id="2147484148" r:id="rId28"/>
    <p:sldLayoutId id="2147484149" r:id="rId29"/>
    <p:sldLayoutId id="2147484150" r:id="rId30"/>
    <p:sldLayoutId id="2147484151" r:id="rId31"/>
    <p:sldLayoutId id="2147484152" r:id="rId32"/>
    <p:sldLayoutId id="2147484153" r:id="rId33"/>
    <p:sldLayoutId id="2147484154" r:id="rId34"/>
    <p:sldLayoutId id="2147484155" r:id="rId35"/>
    <p:sldLayoutId id="2147484156" r:id="rId36"/>
    <p:sldLayoutId id="2147484157" r:id="rId37"/>
    <p:sldLayoutId id="2147484158" r:id="rId38"/>
    <p:sldLayoutId id="2147484159" r:id="rId39"/>
    <p:sldLayoutId id="2147484160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nl-NL" sz="3600" kern="0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fld id="{C937F6F2-5D6E-45B1-89F6-B1969D0CEABF}" type="datetime4">
              <a:rPr lang="en-US" kern="0" smtClea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pPr hangingPunct="0"/>
              <a:t>March 20, 2025</a:t>
            </a:fld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4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r>
              <a:rPr lang="nl-NL" ker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t>Royal Netherlands Meteorological Institute</a:t>
            </a:r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221414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hangingPunct="0"/>
            <a:fld id="{10A0A6AF-03C5-477E-939A-E28F7E7F05EA}" type="slidenum">
              <a:rPr lang="nl-NL" kern="0" smtClean="0">
                <a:solidFill>
                  <a:srgbClr val="000000">
                    <a:lumMod val="65000"/>
                    <a:lumOff val="35000"/>
                  </a:srgbClr>
                </a:solidFill>
                <a:sym typeface="Calibri"/>
              </a:rPr>
              <a:pPr hangingPunct="0"/>
              <a:t>‹#›</a:t>
            </a:fld>
            <a:endParaRPr lang="nl-NL" kern="0" dirty="0">
              <a:solidFill>
                <a:srgbClr val="000000">
                  <a:lumMod val="65000"/>
                  <a:lumOff val="35000"/>
                </a:srgb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8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  <p:sldLayoutId id="2147484176" r:id="rId15"/>
    <p:sldLayoutId id="2147484177" r:id="rId16"/>
    <p:sldLayoutId id="2147484178" r:id="rId17"/>
    <p:sldLayoutId id="2147484179" r:id="rId18"/>
    <p:sldLayoutId id="2147484180" r:id="rId19"/>
    <p:sldLayoutId id="2147484181" r:id="rId20"/>
    <p:sldLayoutId id="2147484182" r:id="rId21"/>
    <p:sldLayoutId id="2147484183" r:id="rId22"/>
    <p:sldLayoutId id="2147484184" r:id="rId23"/>
    <p:sldLayoutId id="2147484185" r:id="rId24"/>
    <p:sldLayoutId id="2147484186" r:id="rId25"/>
    <p:sldLayoutId id="2147484187" r:id="rId26"/>
    <p:sldLayoutId id="2147484188" r:id="rId27"/>
    <p:sldLayoutId id="2147484189" r:id="rId28"/>
    <p:sldLayoutId id="2147484190" r:id="rId29"/>
    <p:sldLayoutId id="2147484191" r:id="rId30"/>
    <p:sldLayoutId id="2147484192" r:id="rId31"/>
    <p:sldLayoutId id="2147484193" r:id="rId32"/>
    <p:sldLayoutId id="2147484194" r:id="rId33"/>
    <p:sldLayoutId id="2147484195" r:id="rId34"/>
    <p:sldLayoutId id="2147484196" r:id="rId35"/>
    <p:sldLayoutId id="2147484197" r:id="rId36"/>
    <p:sldLayoutId id="214748419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64"/>
          <a:srcRect r="25455" b="14336"/>
          <a:stretch>
            <a:fillRect/>
          </a:stretch>
        </p:blipFill>
        <p:spPr>
          <a:xfrm>
            <a:off x="16933" y="-12701"/>
            <a:ext cx="12175067" cy="687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1056883" y="188914"/>
            <a:ext cx="1025052" cy="11064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214992" y="6354250"/>
            <a:ext cx="36740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hangingPunct="0"/>
            <a:fld id="{86CB4B4D-7CA3-9044-876B-883B54F8677D}" type="slidenum">
              <a:rPr lang="en-US" kern="0" smtClean="0">
                <a:sym typeface="Calibri"/>
              </a:rPr>
              <a:pPr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0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  <p:sldLayoutId id="2147484216" r:id="rId14"/>
    <p:sldLayoutId id="2147484217" r:id="rId15"/>
    <p:sldLayoutId id="2147484218" r:id="rId16"/>
    <p:sldLayoutId id="2147484219" r:id="rId17"/>
    <p:sldLayoutId id="2147484220" r:id="rId18"/>
    <p:sldLayoutId id="2147484221" r:id="rId19"/>
    <p:sldLayoutId id="2147484222" r:id="rId20"/>
    <p:sldLayoutId id="2147484223" r:id="rId21"/>
    <p:sldLayoutId id="2147484224" r:id="rId22"/>
    <p:sldLayoutId id="2147484225" r:id="rId23"/>
    <p:sldLayoutId id="2147484226" r:id="rId24"/>
    <p:sldLayoutId id="2147484227" r:id="rId25"/>
    <p:sldLayoutId id="2147484228" r:id="rId26"/>
    <p:sldLayoutId id="2147484229" r:id="rId27"/>
    <p:sldLayoutId id="2147484230" r:id="rId28"/>
    <p:sldLayoutId id="2147484231" r:id="rId29"/>
    <p:sldLayoutId id="2147484232" r:id="rId30"/>
    <p:sldLayoutId id="2147484233" r:id="rId31"/>
    <p:sldLayoutId id="2147484234" r:id="rId32"/>
    <p:sldLayoutId id="2147484235" r:id="rId33"/>
    <p:sldLayoutId id="2147484236" r:id="rId34"/>
    <p:sldLayoutId id="2147484237" r:id="rId35"/>
    <p:sldLayoutId id="2147484238" r:id="rId36"/>
    <p:sldLayoutId id="2147484239" r:id="rId37"/>
    <p:sldLayoutId id="2147484240" r:id="rId38"/>
    <p:sldLayoutId id="2147484241" r:id="rId39"/>
    <p:sldLayoutId id="2147484242" r:id="rId40"/>
    <p:sldLayoutId id="2147484243" r:id="rId41"/>
    <p:sldLayoutId id="2147484244" r:id="rId42"/>
    <p:sldLayoutId id="2147484245" r:id="rId43"/>
    <p:sldLayoutId id="2147484246" r:id="rId44"/>
    <p:sldLayoutId id="2147484247" r:id="rId45"/>
    <p:sldLayoutId id="2147484248" r:id="rId46"/>
    <p:sldLayoutId id="2147484249" r:id="rId47"/>
    <p:sldLayoutId id="2147484250" r:id="rId48"/>
    <p:sldLayoutId id="2147484251" r:id="rId49"/>
    <p:sldLayoutId id="2147484252" r:id="rId50"/>
    <p:sldLayoutId id="2147484253" r:id="rId51"/>
    <p:sldLayoutId id="2147484254" r:id="rId52"/>
    <p:sldLayoutId id="2147484255" r:id="rId53"/>
    <p:sldLayoutId id="2147484256" r:id="rId54"/>
    <p:sldLayoutId id="2147484257" r:id="rId55"/>
    <p:sldLayoutId id="2147484258" r:id="rId56"/>
    <p:sldLayoutId id="2147484259" r:id="rId57"/>
    <p:sldLayoutId id="2147484260" r:id="rId58"/>
    <p:sldLayoutId id="2147484261" r:id="rId59"/>
    <p:sldLayoutId id="2147484263" r:id="rId60"/>
    <p:sldLayoutId id="2147484264" r:id="rId61"/>
    <p:sldLayoutId id="2147484305" r:id="rId6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555171" marR="0" indent="-326571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762000" marR="0" indent="-30480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051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12801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15087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17373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19659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2194560" marR="0" indent="-365760" algn="l" defTabSz="914400" rtl="0" latinLnBrk="0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eborah.steinzweers@knmi.n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mps.tropomi.eu/dashboard" TargetMode="External"/><Relationship Id="rId1" Type="http://schemas.openxmlformats.org/officeDocument/2006/relationships/slideLayout" Target="../slideLayouts/slideLayout4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6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pc-l2.tropomi.eu/timeseries.html" TargetMode="External"/><Relationship Id="rId2" Type="http://schemas.openxmlformats.org/officeDocument/2006/relationships/hyperlink" Target="https://mpc-l2.tropomi.eu/" TargetMode="External"/><Relationship Id="rId1" Type="http://schemas.openxmlformats.org/officeDocument/2006/relationships/slideLayout" Target="../slideLayouts/slideLayout4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mpc-vdaf.tropomi.eu/" TargetMode="External"/><Relationship Id="rId1" Type="http://schemas.openxmlformats.org/officeDocument/2006/relationships/slideLayout" Target="../slideLayouts/slideLayout4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mpc-vdaf.tropomi.eu/index.php/methane" TargetMode="External"/><Relationship Id="rId1" Type="http://schemas.openxmlformats.org/officeDocument/2006/relationships/slideLayout" Target="../slideLayouts/slideLayout437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mpc-vdaf-server.tropomi.eu/ch4" TargetMode="External"/><Relationship Id="rId1" Type="http://schemas.openxmlformats.org/officeDocument/2006/relationships/slideLayout" Target="../slideLayouts/slideLayout4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e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26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97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6.xml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opomi.eu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51.png"/><Relationship Id="rId5" Type="http://schemas.openxmlformats.org/officeDocument/2006/relationships/hyperlink" Target="https://maps.s5p-pal.com/" TargetMode="External"/><Relationship Id="rId4" Type="http://schemas.openxmlformats.org/officeDocument/2006/relationships/hyperlink" Target="https://dataspace.copernicus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6474259" y="3558329"/>
            <a:ext cx="5004000" cy="1609303"/>
          </a:xfrm>
        </p:spPr>
        <p:txBody>
          <a:bodyPr>
            <a:normAutofit fontScale="92500"/>
          </a:bodyPr>
          <a:lstStyle/>
          <a:p>
            <a:r>
              <a:rPr lang="en-US" dirty="0"/>
              <a:t>Mission Status and outlook to future activities</a:t>
            </a:r>
          </a:p>
          <a:p>
            <a:r>
              <a:rPr lang="en-US" dirty="0"/>
              <a:t>Presented on behalf of TROPOMI and OMI Science teams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474259" y="5739955"/>
            <a:ext cx="5004000" cy="389360"/>
          </a:xfrm>
        </p:spPr>
        <p:txBody>
          <a:bodyPr/>
          <a:lstStyle/>
          <a:p>
            <a:r>
              <a:rPr lang="nl-NL" b="1" dirty="0"/>
              <a:t>Deborah C Stein Zweers, KNMI</a:t>
            </a:r>
          </a:p>
          <a:p>
            <a:r>
              <a:rPr lang="nl-NL" b="1" dirty="0">
                <a:hlinkClick r:id="rId2"/>
              </a:rPr>
              <a:t>deborah.steinzweers@knmi.nl</a:t>
            </a:r>
            <a:r>
              <a:rPr lang="nl-NL" b="1" dirty="0"/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474259" y="1177537"/>
            <a:ext cx="5638800" cy="2075091"/>
          </a:xfrm>
        </p:spPr>
        <p:txBody>
          <a:bodyPr>
            <a:normAutofit/>
          </a:bodyPr>
          <a:lstStyle/>
          <a:p>
            <a:r>
              <a:rPr lang="en-US" b="1" dirty="0"/>
              <a:t>OMI-TROPOMI Overview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084945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570" y="217714"/>
            <a:ext cx="9855201" cy="62846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308220" y="1411430"/>
            <a:ext cx="7415900" cy="4814709"/>
            <a:chOff x="1905884" y="903699"/>
            <a:chExt cx="8235444" cy="5346791"/>
          </a:xfrm>
        </p:grpSpPr>
        <p:sp>
          <p:nvSpPr>
            <p:cNvPr id="4" name="Rectangle 3"/>
            <p:cNvSpPr/>
            <p:nvPr/>
          </p:nvSpPr>
          <p:spPr>
            <a:xfrm>
              <a:off x="1905884" y="950925"/>
              <a:ext cx="2520000" cy="25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In-flight</a:t>
              </a:r>
            </a:p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Calibration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05884" y="3730490"/>
              <a:ext cx="2520000" cy="25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Algorithm Evolution</a:t>
              </a:r>
            </a:p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L1B and L2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42543" y="928911"/>
              <a:ext cx="2520000" cy="25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Quality Control</a:t>
              </a:r>
            </a:p>
            <a:p>
              <a:pPr algn="ct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L1B and L2</a:t>
              </a:r>
            </a:p>
            <a:p>
              <a:pPr algn="ctr"/>
              <a:endParaRPr lang="en-US" sz="2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21328" y="903699"/>
              <a:ext cx="2520000" cy="25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Routine</a:t>
              </a:r>
            </a:p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Geophysical</a:t>
              </a:r>
            </a:p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Validation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63606" y="3730490"/>
              <a:ext cx="2520000" cy="25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charset="0"/>
                  <a:ea typeface="Arial" charset="0"/>
                  <a:cs typeface="Arial" charset="0"/>
                </a:rPr>
                <a:t>Processor  Maintenance Tooling &amp; </a:t>
              </a:r>
              <a:r>
                <a:rPr lang="en-US" sz="2400" b="1" i="1" dirty="0">
                  <a:latin typeface="Arial" charset="0"/>
                  <a:ea typeface="Arial" charset="0"/>
                  <a:cs typeface="Arial" charset="0"/>
                </a:rPr>
                <a:t>Data Access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21328" y="3730490"/>
              <a:ext cx="2520000" cy="25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Communication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54679" y="376738"/>
            <a:ext cx="8379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TROPOMI: Mission Performance Center Core Elements</a:t>
            </a:r>
          </a:p>
        </p:txBody>
      </p:sp>
    </p:spTree>
    <p:extLst>
      <p:ext uri="{BB962C8B-B14F-4D97-AF65-F5344CB8AC3E}">
        <p14:creationId xmlns:p14="http://schemas.microsoft.com/office/powerpoint/2010/main" val="41174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Atmospheric Mission Performance </a:t>
            </a:r>
            <a:r>
              <a:rPr lang="en-GB" b="1" dirty="0" err="1"/>
              <a:t>Center</a:t>
            </a:r>
            <a:r>
              <a:rPr lang="en-GB" dirty="0"/>
              <a:t>, a broad umbrella to facilitate expansion beyond TROPOMI borders including new Copernicus small sat missions</a:t>
            </a:r>
          </a:p>
          <a:p>
            <a:r>
              <a:rPr lang="en-GB" dirty="0"/>
              <a:t>KNMI is the prime contractor for ATM-MPC Consortium working with ESA</a:t>
            </a:r>
          </a:p>
          <a:p>
            <a:r>
              <a:rPr lang="en-GB" b="1" dirty="0"/>
              <a:t>Level 1 &amp; Calibration activities:  </a:t>
            </a:r>
            <a:r>
              <a:rPr lang="en-GB" dirty="0"/>
              <a:t>KNMI and SRON, DLR L1 validation</a:t>
            </a:r>
          </a:p>
          <a:p>
            <a:r>
              <a:rPr lang="en-GB" b="1" dirty="0"/>
              <a:t>Level 2 Algorithm Evolution </a:t>
            </a:r>
            <a:r>
              <a:rPr lang="en-GB" dirty="0"/>
              <a:t>&amp; Maintenance: DLR, KNMI, BIRA, SRON</a:t>
            </a:r>
          </a:p>
          <a:p>
            <a:r>
              <a:rPr lang="en-GB" b="1" dirty="0"/>
              <a:t>Routine Validation and Tooling</a:t>
            </a:r>
            <a:r>
              <a:rPr lang="en-GB" dirty="0"/>
              <a:t>:  BIRA, NILU, AUTH MPIC, IUP-Bremen, S&amp;T</a:t>
            </a:r>
          </a:p>
          <a:p>
            <a:r>
              <a:rPr lang="en-GB" dirty="0"/>
              <a:t>Outside the ATM-MPC we rely on interaction with the Ground Segment: DLR, ESA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703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TROPOMI Mission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E2B37-5455-4A83-BB64-F9CFDDD1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5858"/>
            <a:ext cx="12107200" cy="16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27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90" y="1445060"/>
            <a:ext cx="642292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Pre-launch on-ground calibration.</a:t>
            </a:r>
          </a:p>
          <a:p>
            <a:r>
              <a:rPr lang="en-US" dirty="0"/>
              <a:t>Commissioning Phase testing. </a:t>
            </a:r>
          </a:p>
          <a:p>
            <a:r>
              <a:rPr lang="en-US" dirty="0"/>
              <a:t>Operational Monitoring tasks.</a:t>
            </a:r>
          </a:p>
          <a:p>
            <a:pPr lvl="1"/>
            <a:r>
              <a:rPr lang="en-US" dirty="0"/>
              <a:t>Instrument and Engineering</a:t>
            </a:r>
          </a:p>
          <a:p>
            <a:r>
              <a:rPr lang="en-US" dirty="0"/>
              <a:t>Characterization of instrument over time.</a:t>
            </a:r>
          </a:p>
          <a:p>
            <a:r>
              <a:rPr lang="en-US" dirty="0"/>
              <a:t>Delivery of Calibration Key Data to correct for time-dependent features.</a:t>
            </a:r>
          </a:p>
          <a:p>
            <a:pPr lvl="1"/>
            <a:r>
              <a:rPr lang="en-US" dirty="0"/>
              <a:t>Analyses of the irradiance and radiance degradation.</a:t>
            </a:r>
          </a:p>
          <a:p>
            <a:r>
              <a:rPr lang="en-US" dirty="0"/>
              <a:t>Support of the Level 2 teams.</a:t>
            </a:r>
          </a:p>
          <a:p>
            <a:r>
              <a:rPr lang="en-US" b="1" dirty="0">
                <a:hlinkClick r:id="rId2"/>
              </a:rPr>
              <a:t>https://mps.tropomi.eu/dashboard</a:t>
            </a:r>
            <a:r>
              <a:rPr lang="en-US" b="1" dirty="0"/>
              <a:t> 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4355" y="125361"/>
            <a:ext cx="674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In-flight calibration and Level 0-1b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40" y="1028976"/>
            <a:ext cx="5551860" cy="5758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1D9C86-5145-9FDA-D155-3F8365310E66}"/>
              </a:ext>
            </a:extLst>
          </p:cNvPr>
          <p:cNvSpPr/>
          <p:nvPr/>
        </p:nvSpPr>
        <p:spPr>
          <a:xfrm>
            <a:off x="102310" y="6234545"/>
            <a:ext cx="6537830" cy="55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11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ADF0A-532F-9833-40DA-958D0C03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5B9BD5">
                    <a:lumMod val="20000"/>
                    <a:lumOff val="80000"/>
                  </a:srgbClr>
                </a:solidFill>
                <a:latin typeface="+mn-lt"/>
                <a:ea typeface="+mn-ea"/>
                <a:cs typeface="+mn-cs"/>
              </a:rPr>
              <a:t>Use of L01b for in-flight calibration</a:t>
            </a:r>
            <a:endParaRPr lang="en-IT" sz="3600" b="1" dirty="0">
              <a:solidFill>
                <a:srgbClr val="5B9BD5">
                  <a:lumMod val="20000"/>
                  <a:lumOff val="80000"/>
                </a:srgb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0C30CFC-8A64-477D-A7A4-4B9D1B6BB5E5}"/>
              </a:ext>
            </a:extLst>
          </p:cNvPr>
          <p:cNvGraphicFramePr/>
          <p:nvPr/>
        </p:nvGraphicFramePr>
        <p:xfrm>
          <a:off x="236839" y="514349"/>
          <a:ext cx="11459862" cy="534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8A6DB2BA-36E4-4DAF-91D3-322EB953DF76}"/>
              </a:ext>
            </a:extLst>
          </p:cNvPr>
          <p:cNvSpPr/>
          <p:nvPr/>
        </p:nvSpPr>
        <p:spPr>
          <a:xfrm flipH="1">
            <a:off x="759924" y="5389976"/>
            <a:ext cx="10936777" cy="78188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Calibration key data updates</a:t>
            </a:r>
          </a:p>
        </p:txBody>
      </p:sp>
    </p:spTree>
    <p:extLst>
      <p:ext uri="{BB962C8B-B14F-4D97-AF65-F5344CB8AC3E}">
        <p14:creationId xmlns:p14="http://schemas.microsoft.com/office/powerpoint/2010/main" val="48405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093C9D-16CF-4A0E-B6D8-DD7D63C6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" y="1109976"/>
            <a:ext cx="6733309" cy="4096451"/>
          </a:xfrm>
          <a:prstGeom prst="rect">
            <a:avLst/>
          </a:prstGeom>
        </p:spPr>
      </p:pic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AB3B3191-8018-C308-9607-958607A1A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10" y="1924599"/>
            <a:ext cx="6569928" cy="411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ADF0A-532F-9833-40DA-958D0C03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+mn-lt"/>
                <a:ea typeface="+mn-ea"/>
                <a:cs typeface="+mn-cs"/>
              </a:rPr>
              <a:t>In-flight calibration reporting</a:t>
            </a:r>
            <a:endParaRPr lang="en-IT" sz="3200" b="1" dirty="0">
              <a:solidFill>
                <a:srgbClr val="5B9BD5">
                  <a:lumMod val="20000"/>
                  <a:lumOff val="8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6FB4A-DD19-421E-9B6F-E8E8E332B7D0}"/>
              </a:ext>
            </a:extLst>
          </p:cNvPr>
          <p:cNvSpPr txBox="1"/>
          <p:nvPr/>
        </p:nvSpPr>
        <p:spPr>
          <a:xfrm>
            <a:off x="7072213" y="1109976"/>
            <a:ext cx="494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Daily, weekly &amp; monthly reporting: instrument performance, measurement quality, and trending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F6321A19-EBBC-0954-15FA-31CC51801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99" y="2672861"/>
            <a:ext cx="5732222" cy="36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TROPOMI Data Timeliness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8072"/>
            <a:ext cx="10515600" cy="5327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Near-real-time</a:t>
            </a:r>
            <a:r>
              <a:rPr lang="en-US" dirty="0"/>
              <a:t> </a:t>
            </a:r>
            <a:r>
              <a:rPr lang="en-US" b="1" dirty="0"/>
              <a:t>(NRTI) </a:t>
            </a:r>
            <a:r>
              <a:rPr lang="en-US" dirty="0"/>
              <a:t>stream, in data granules (part of an orbit) </a:t>
            </a:r>
          </a:p>
          <a:p>
            <a:pPr lvl="1"/>
            <a:r>
              <a:rPr lang="en-US" dirty="0"/>
              <a:t>NRTI is available within 3 hours after data acquisition and intended for quick access &amp; rapid use operational processing. However, </a:t>
            </a:r>
          </a:p>
          <a:p>
            <a:pPr lvl="1"/>
            <a:r>
              <a:rPr lang="en-US" dirty="0"/>
              <a:t>NRTI data may sometimes be incomplete and has a slightly lower data quality as compared to the other data streams. </a:t>
            </a:r>
          </a:p>
          <a:p>
            <a:endParaRPr lang="en-US" b="1" dirty="0"/>
          </a:p>
          <a:p>
            <a:r>
              <a:rPr lang="en-US" b="1" dirty="0"/>
              <a:t>Non-Time Critical or Offline (OFFL) </a:t>
            </a:r>
            <a:r>
              <a:rPr lang="en-US" dirty="0"/>
              <a:t>stream, in orbits</a:t>
            </a:r>
          </a:p>
          <a:p>
            <a:pPr lvl="1"/>
            <a:r>
              <a:rPr lang="en-US" dirty="0"/>
              <a:t>Most data users should use the offline data, available within a few days after acquisition, which has the highest data quality and coverage.</a:t>
            </a:r>
          </a:p>
          <a:p>
            <a:endParaRPr lang="en-US" b="1" dirty="0"/>
          </a:p>
          <a:p>
            <a:r>
              <a:rPr lang="en-US" b="1" dirty="0"/>
              <a:t>Reprocessing stream (RPRO), </a:t>
            </a:r>
            <a:r>
              <a:rPr lang="en-US" dirty="0"/>
              <a:t>in orbits</a:t>
            </a:r>
            <a:endParaRPr lang="en-US" b="1" dirty="0"/>
          </a:p>
          <a:p>
            <a:pPr lvl="1"/>
            <a:r>
              <a:rPr lang="en-US" dirty="0"/>
              <a:t>For time series / trend analysis, the latest version of the reprocessed data should be used to avoid shifts due to data version updates.</a:t>
            </a:r>
          </a:p>
          <a:p>
            <a:pPr lvl="1"/>
            <a:r>
              <a:rPr lang="en-US" dirty="0"/>
              <a:t>RPRO starts 30 April 2018 and can be combined with OFFL data starting July 2022 to the present date for a fully consistent data record </a:t>
            </a:r>
          </a:p>
          <a:p>
            <a:pPr lvl="2"/>
            <a:r>
              <a:rPr lang="en-US" dirty="0"/>
              <a:t>Except SO2, but that is being reprocessed right now (March 2025)</a:t>
            </a:r>
          </a:p>
        </p:txBody>
      </p:sp>
      <p:sp>
        <p:nvSpPr>
          <p:cNvPr id="4" name="7-Point Star 3"/>
          <p:cNvSpPr/>
          <p:nvPr/>
        </p:nvSpPr>
        <p:spPr>
          <a:xfrm rot="20932655">
            <a:off x="70060" y="3919141"/>
            <a:ext cx="1609969" cy="883138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OFFL + RPRO</a:t>
            </a:r>
          </a:p>
        </p:txBody>
      </p:sp>
    </p:spTree>
    <p:extLst>
      <p:ext uri="{BB962C8B-B14F-4D97-AF65-F5344CB8AC3E}">
        <p14:creationId xmlns:p14="http://schemas.microsoft.com/office/powerpoint/2010/main" val="78067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08F6C24-DED9-1C2E-0C65-DB538F863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11254" r="9422" b="6976"/>
          <a:stretch/>
        </p:blipFill>
        <p:spPr bwMode="auto">
          <a:xfrm>
            <a:off x="0" y="2892238"/>
            <a:ext cx="6160100" cy="39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4920"/>
            <a:ext cx="12192000" cy="5191714"/>
          </a:xfrm>
        </p:spPr>
        <p:txBody>
          <a:bodyPr>
            <a:normAutofit/>
          </a:bodyPr>
          <a:lstStyle/>
          <a:p>
            <a:r>
              <a:rPr lang="en-GB" b="1" dirty="0"/>
              <a:t>Completed full mission: </a:t>
            </a:r>
            <a:r>
              <a:rPr lang="en-GB" sz="2400" dirty="0"/>
              <a:t>All L2 data are produced based on a mission </a:t>
            </a:r>
            <a:r>
              <a:rPr lang="en-GB" sz="2400" b="1" dirty="0"/>
              <a:t>consistent L1 data set with correction for instrument features and time-dependent changes</a:t>
            </a:r>
            <a:r>
              <a:rPr lang="en-GB" sz="2400" dirty="0"/>
              <a:t>; Facilitates detailed time series analyses; </a:t>
            </a:r>
            <a:r>
              <a:rPr lang="en-GB" sz="2400" b="1" dirty="0"/>
              <a:t>Compatible with forward stream</a:t>
            </a:r>
            <a:r>
              <a:rPr lang="en-GB" sz="2400" dirty="0"/>
              <a:t> non-time critical data stream </a:t>
            </a:r>
            <a:r>
              <a:rPr lang="en-GB" sz="2400" b="1" dirty="0"/>
              <a:t>OFFL</a:t>
            </a:r>
            <a:r>
              <a:rPr lang="en-GB" sz="2400" dirty="0"/>
              <a:t> </a:t>
            </a:r>
          </a:p>
          <a:p>
            <a:pPr lvl="1"/>
            <a:r>
              <a:rPr lang="en-US" dirty="0"/>
              <a:t>Roughly 950K data files were produced for a total volume of 1.6 PB of data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644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TROPOMI Reprocessing: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572" y="5832987"/>
            <a:ext cx="274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 – N. </a:t>
            </a:r>
            <a:r>
              <a:rPr lang="en-US" b="1" dirty="0" err="1"/>
              <a:t>Hemis</a:t>
            </a:r>
            <a:r>
              <a:rPr lang="en-US" b="1" dirty="0"/>
              <a:t> &amp; S. </a:t>
            </a:r>
            <a:r>
              <a:rPr lang="en-US" b="1" dirty="0" err="1"/>
              <a:t>Hemis</a:t>
            </a:r>
            <a:endParaRPr lang="en-US" b="1" dirty="0"/>
          </a:p>
        </p:txBody>
      </p:sp>
      <p:pic>
        <p:nvPicPr>
          <p:cNvPr id="10" name="Picture 9" descr="A rainbow colored lines on a black background&#10;&#10;AI-generated content may be incorrect.">
            <a:extLst>
              <a:ext uri="{FF2B5EF4-FFF2-40B4-BE49-F238E27FC236}">
                <a16:creationId xmlns:a16="http://schemas.microsoft.com/office/drawing/2014/main" id="{321E0725-C408-EA73-86AC-B7A564BFB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9561" r="11704" b="7597"/>
          <a:stretch/>
        </p:blipFill>
        <p:spPr>
          <a:xfrm>
            <a:off x="6228967" y="2892238"/>
            <a:ext cx="5971562" cy="3772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1251" y="324464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CH4</a:t>
            </a:r>
          </a:p>
        </p:txBody>
      </p:sp>
    </p:spTree>
    <p:extLst>
      <p:ext uri="{BB962C8B-B14F-4D97-AF65-F5344CB8AC3E}">
        <p14:creationId xmlns:p14="http://schemas.microsoft.com/office/powerpoint/2010/main" val="48555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26" y="327156"/>
            <a:ext cx="11308226" cy="94804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Measuring AQ &amp;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SLCPs</a:t>
            </a:r>
            <a:br>
              <a:rPr lang="en-US" b="1" dirty="0"/>
            </a:br>
            <a:r>
              <a:rPr lang="en-US" b="1" dirty="0"/>
              <a:t>Directly with TROPOMI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107226" y="1393080"/>
            <a:ext cx="6685101" cy="54649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Tropospheric Monitoring Instrument (TROPOMI) is an air quality mission that is also relevant for understanding our changing climate</a:t>
            </a:r>
          </a:p>
          <a:p>
            <a:pPr lvl="1"/>
            <a:r>
              <a:rPr lang="en-US" dirty="0"/>
              <a:t>Daily </a:t>
            </a:r>
            <a:r>
              <a:rPr lang="en-US" b="1" dirty="0"/>
              <a:t>afternoon</a:t>
            </a:r>
            <a:r>
              <a:rPr lang="en-US" dirty="0"/>
              <a:t> measurements (~13:30 LT)</a:t>
            </a:r>
          </a:p>
          <a:p>
            <a:endParaRPr lang="en-US" dirty="0"/>
          </a:p>
          <a:p>
            <a:r>
              <a:rPr lang="en-US" dirty="0"/>
              <a:t>What is being measured directly:</a:t>
            </a:r>
          </a:p>
          <a:p>
            <a:pPr lvl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Tropospheric Ozone</a:t>
            </a:r>
            <a:r>
              <a:rPr lang="en-US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Column &amp; profile</a:t>
            </a:r>
          </a:p>
          <a:p>
            <a:pPr lvl="1"/>
            <a:r>
              <a:rPr lang="en-US" dirty="0"/>
              <a:t>UV Surface Radiation / Dose</a:t>
            </a:r>
          </a:p>
          <a:p>
            <a:pPr lvl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Aerosol Index</a:t>
            </a:r>
            <a:r>
              <a:rPr lang="en-US" b="1" dirty="0"/>
              <a:t>, </a:t>
            </a:r>
            <a:r>
              <a:rPr lang="en-US" i="1" dirty="0"/>
              <a:t>Ocean Color &amp; properties*</a:t>
            </a:r>
          </a:p>
          <a:p>
            <a:pPr lvl="1"/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, SO</a:t>
            </a:r>
            <a:r>
              <a:rPr lang="en-US" baseline="-25000" dirty="0"/>
              <a:t>2</a:t>
            </a:r>
            <a:r>
              <a:rPr lang="en-US" dirty="0"/>
              <a:t>, HCHO, </a:t>
            </a:r>
            <a:r>
              <a:rPr lang="en-US" i="1" dirty="0"/>
              <a:t>CHOCHO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Clouds &amp; Aerosol Layer Height</a:t>
            </a:r>
          </a:p>
          <a:p>
            <a:pPr lvl="1"/>
            <a:r>
              <a:rPr lang="en-US" i="1" dirty="0"/>
              <a:t>(SIF) Fluorescence*</a:t>
            </a:r>
          </a:p>
          <a:p>
            <a:pPr lvl="1"/>
            <a:r>
              <a:rPr lang="en-US" dirty="0"/>
              <a:t>CO,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CH</a:t>
            </a:r>
            <a:r>
              <a:rPr lang="en-US" b="1" baseline="-25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313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916301" y="49720"/>
            <a:ext cx="5140386" cy="6808281"/>
            <a:chOff x="6916301" y="49720"/>
            <a:chExt cx="5140386" cy="68082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841CE80-BC4F-4ECC-87F7-0A7518313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3"/>
            <a:stretch/>
          </p:blipFill>
          <p:spPr>
            <a:xfrm>
              <a:off x="6916301" y="49720"/>
              <a:ext cx="5140386" cy="680828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9272874" y="865304"/>
              <a:ext cx="600395" cy="583279"/>
              <a:chOff x="5866888" y="2970266"/>
              <a:chExt cx="600395" cy="58327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841CE80-BC4F-4ECC-87F7-0A75183131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791" t="43263" r="9494" b="48986"/>
              <a:stretch/>
            </p:blipFill>
            <p:spPr>
              <a:xfrm>
                <a:off x="5897573" y="2970266"/>
                <a:ext cx="490953" cy="52777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866888" y="3322713"/>
                <a:ext cx="60039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A7A7A7">
                        <a:lumMod val="20000"/>
                        <a:lumOff val="80000"/>
                      </a:srgbClr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Index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732" y="3029529"/>
              <a:ext cx="424331" cy="42433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548522" y="3453860"/>
              <a:ext cx="638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A7A7A7">
                      <a:lumMod val="20000"/>
                      <a:lumOff val="80000"/>
                    </a:srgbClr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SIF Fluores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99718" y="6256074"/>
            <a:ext cx="3690492" cy="104643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defTabSz="1828800" hangingPunct="0"/>
            <a:r>
              <a:rPr lang="en-US" sz="2000" dirty="0">
                <a:solidFill>
                  <a:srgbClr val="FFFFFF"/>
                </a:solidFill>
              </a:rPr>
              <a:t>*</a:t>
            </a:r>
            <a:r>
              <a:rPr lang="en-US" sz="2000" i="1" dirty="0">
                <a:solidFill>
                  <a:srgbClr val="FFFFFF"/>
                </a:solidFill>
              </a:rPr>
              <a:t>Research data products</a:t>
            </a:r>
            <a:endParaRPr lang="en-US" sz="2000" dirty="0">
              <a:solidFill>
                <a:srgbClr val="FFFFFF"/>
              </a:solidFill>
            </a:endParaRPr>
          </a:p>
          <a:p>
            <a:pPr defTabSz="1828800" hangingPunct="0"/>
            <a:endParaRPr lang="en-US" sz="3600" dirty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690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55" y="1393441"/>
            <a:ext cx="7580671" cy="49409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Steady work of algorithm and processer improvements</a:t>
            </a:r>
          </a:p>
          <a:p>
            <a:r>
              <a:rPr lang="en-US" dirty="0"/>
              <a:t>Iteratively tied quality monitoring</a:t>
            </a:r>
          </a:p>
          <a:p>
            <a:r>
              <a:rPr lang="en-US" dirty="0"/>
              <a:t>11 Operational Data algorithms + 4 support data products</a:t>
            </a:r>
          </a:p>
          <a:p>
            <a:r>
              <a:rPr lang="en-US" dirty="0"/>
              <a:t>Created with 3 different processors</a:t>
            </a:r>
          </a:p>
          <a:p>
            <a:r>
              <a:rPr lang="en-US" dirty="0"/>
              <a:t>Progress of development is tracked &amp; planned with roadmap approach</a:t>
            </a:r>
          </a:p>
          <a:p>
            <a:r>
              <a:rPr lang="en-US" dirty="0"/>
              <a:t>Diagnostic data sets are prepared and analyzed before new algorithms are put into production</a:t>
            </a:r>
          </a:p>
          <a:p>
            <a:r>
              <a:rPr lang="en-US" dirty="0"/>
              <a:t>Rigorous testing internally &amp; with PDGS</a:t>
            </a:r>
          </a:p>
          <a:p>
            <a:r>
              <a:rPr lang="en-US" dirty="0"/>
              <a:t>Close interaction with validation team data product coordinators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355" y="125361"/>
            <a:ext cx="674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Level 1-2 Algorithm &amp; Processors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129" y="1282827"/>
            <a:ext cx="3090000" cy="48694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53D7AE-101F-5D44-8E6B-67EB018FA7E8}"/>
              </a:ext>
            </a:extLst>
          </p:cNvPr>
          <p:cNvSpPr/>
          <p:nvPr/>
        </p:nvSpPr>
        <p:spPr>
          <a:xfrm>
            <a:off x="102310" y="6234545"/>
            <a:ext cx="10454854" cy="55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565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55" y="1393441"/>
            <a:ext cx="6585155" cy="4940992"/>
          </a:xfrm>
        </p:spPr>
        <p:txBody>
          <a:bodyPr>
            <a:normAutofit fontScale="92500"/>
          </a:bodyPr>
          <a:lstStyle/>
          <a:p>
            <a:r>
              <a:rPr lang="en-US" dirty="0"/>
              <a:t>We monitor data quality of our products based on operationally produced daily extracts of detailed quality information</a:t>
            </a:r>
          </a:p>
          <a:p>
            <a:r>
              <a:rPr lang="en-US" dirty="0"/>
              <a:t>PyCAMA:  detailed analysis software, publicly available used internally, externally and by operations ground segment</a:t>
            </a:r>
          </a:p>
          <a:p>
            <a:r>
              <a:rPr lang="en-US" dirty="0"/>
              <a:t>We report L2-QC both weekly &amp; monthly; detailed automated daily reports are also available</a:t>
            </a:r>
          </a:p>
          <a:p>
            <a:r>
              <a:rPr lang="en-US" b="1" dirty="0">
                <a:hlinkClick r:id="rId2"/>
              </a:rPr>
              <a:t>https://mpc-l2.tropomi.eu/</a:t>
            </a:r>
            <a:endParaRPr lang="en-US" b="1" dirty="0"/>
          </a:p>
          <a:p>
            <a:r>
              <a:rPr lang="en-US" b="1" dirty="0">
                <a:hlinkClick r:id="rId3"/>
              </a:rPr>
              <a:t>https://mpc-l2.tropomi.eu/timeseries.html</a:t>
            </a:r>
            <a:r>
              <a:rPr lang="en-US" b="1" dirty="0"/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355" y="125361"/>
            <a:ext cx="674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Level 2 Quality Control Monitoring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10" y="1128252"/>
            <a:ext cx="5230832" cy="3322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819" y="4375084"/>
            <a:ext cx="2271278" cy="2389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516" y="4849600"/>
            <a:ext cx="2747195" cy="18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5" y="179265"/>
            <a:ext cx="10972800" cy="868362"/>
          </a:xfrm>
        </p:spPr>
        <p:txBody>
          <a:bodyPr/>
          <a:lstStyle/>
          <a:p>
            <a:pPr algn="l"/>
            <a:r>
              <a:rPr lang="en-US" b="1" dirty="0"/>
              <a:t>Summary &amp; Take Home messages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250" y="1143000"/>
            <a:ext cx="11691851" cy="4983163"/>
          </a:xfrm>
        </p:spPr>
        <p:txBody>
          <a:bodyPr/>
          <a:lstStyle/>
          <a:p>
            <a:r>
              <a:rPr lang="en-US" dirty="0"/>
              <a:t>OMI and TROPOMI missions are operating well</a:t>
            </a:r>
          </a:p>
          <a:p>
            <a:pPr lvl="1"/>
            <a:r>
              <a:rPr lang="en-US" sz="2200" dirty="0"/>
              <a:t>Both OMI and TROPOMI are beyond mission lifetimes</a:t>
            </a:r>
          </a:p>
          <a:p>
            <a:pPr lvl="2"/>
            <a:r>
              <a:rPr lang="en-US" sz="2000" dirty="0"/>
              <a:t>OMI remains stable and functioning despite advanced mission “age”</a:t>
            </a:r>
          </a:p>
          <a:p>
            <a:pPr lvl="2"/>
            <a:r>
              <a:rPr lang="en-US" sz="2000" dirty="0"/>
              <a:t>TROPOMI is stable and providing </a:t>
            </a:r>
            <a:r>
              <a:rPr lang="en-US" sz="2000" b="1" u="sng" dirty="0"/>
              <a:t>high quality science data for Level 1 and more than 12 Level 2 operational data products</a:t>
            </a:r>
            <a:r>
              <a:rPr lang="en-US" sz="2000" dirty="0"/>
              <a:t>, plus additional research products</a:t>
            </a:r>
          </a:p>
          <a:p>
            <a:pPr lvl="3"/>
            <a:r>
              <a:rPr lang="en-US" dirty="0"/>
              <a:t>Erwin Loots will give more details about the instrument &amp; calibration, </a:t>
            </a:r>
            <a:r>
              <a:rPr lang="en-US" i="1" dirty="0"/>
              <a:t>next presentation</a:t>
            </a:r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Level 1 processing for OMI &amp; TROPOMI harmonized to facilitate combined datasets</a:t>
            </a:r>
          </a:p>
          <a:p>
            <a:pPr lvl="2"/>
            <a:r>
              <a:rPr lang="en-US" dirty="0"/>
              <a:t>OMI:  Nov 2004 to present – </a:t>
            </a:r>
            <a:r>
              <a:rPr lang="en-US" b="1" dirty="0"/>
              <a:t>More than 20 years of data!</a:t>
            </a:r>
          </a:p>
          <a:p>
            <a:pPr lvl="2"/>
            <a:r>
              <a:rPr lang="en-US" dirty="0"/>
              <a:t>TROPOMI:  May 2018 to present – Nearly 7 years, overlap with OMI </a:t>
            </a:r>
          </a:p>
          <a:p>
            <a:pPr lvl="2"/>
            <a:r>
              <a:rPr lang="en-US" dirty="0"/>
              <a:t>Time resolution OMI combined with improved spatial resolution TROPOMI allows for much deeper understanding seasonal and interannual effects for emissions etc. </a:t>
            </a:r>
          </a:p>
          <a:p>
            <a:pPr lvl="1"/>
            <a:endParaRPr lang="en-US" dirty="0"/>
          </a:p>
        </p:txBody>
      </p:sp>
      <p:pic>
        <p:nvPicPr>
          <p:cNvPr id="5" name="Picture 4" descr="Bicycle traffic light">
            <a:extLst>
              <a:ext uri="{FF2B5EF4-FFF2-40B4-BE49-F238E27FC236}">
                <a16:creationId xmlns:a16="http://schemas.microsoft.com/office/drawing/2014/main" id="{47FB5D23-612E-BF22-4760-81CBB39C7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7" r="6014" b="8747"/>
          <a:stretch/>
        </p:blipFill>
        <p:spPr>
          <a:xfrm>
            <a:off x="8858028" y="299936"/>
            <a:ext cx="1933187" cy="17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49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0"/>
            <a:ext cx="5220929" cy="47787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routine validation performed by the Validation Teams using the ATM-MPC VDAF system set a new standard for future missions.</a:t>
            </a:r>
          </a:p>
          <a:p>
            <a:r>
              <a:rPr lang="en-US" dirty="0"/>
              <a:t>Standardized, rigorous validation techniques applied to an automated validation server</a:t>
            </a:r>
          </a:p>
          <a:p>
            <a:r>
              <a:rPr lang="en-US" dirty="0"/>
              <a:t>Ingests high-quality, ground-based and sonde data for most data products, around the globe with varying timeliness</a:t>
            </a:r>
          </a:p>
          <a:p>
            <a:r>
              <a:rPr lang="en-US" dirty="0"/>
              <a:t>Provides user-interactive visualization and analysis functionality</a:t>
            </a:r>
          </a:p>
          <a:p>
            <a:r>
              <a:rPr lang="en-US" b="1" dirty="0">
                <a:hlinkClick r:id="rId2"/>
              </a:rPr>
              <a:t>https://mpc-vdaf.tropomi.eu/</a:t>
            </a:r>
            <a:r>
              <a:rPr lang="en-US" b="1" dirty="0"/>
              <a:t>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597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ATM-MPC Routine Validation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68" y="1015533"/>
            <a:ext cx="7000210" cy="522933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670458" y="4653116"/>
            <a:ext cx="774290" cy="9438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79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39" y="1201711"/>
            <a:ext cx="9962535" cy="4778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Comprehensive explanation of methods and data used</a:t>
            </a:r>
          </a:p>
          <a:p>
            <a:r>
              <a:rPr lang="en-US" b="1" dirty="0">
                <a:hlinkClick r:id="rId2"/>
              </a:rPr>
              <a:t>https://mpc-vdaf.tropomi.eu/index.php/methane</a:t>
            </a:r>
            <a:r>
              <a:rPr lang="en-US" b="1" dirty="0"/>
              <a:t>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597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ATM-MPC Routine Validation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" y="2294785"/>
            <a:ext cx="10058400" cy="3685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90" y="3172315"/>
            <a:ext cx="10058400" cy="368568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13503" y="4852220"/>
            <a:ext cx="1069258" cy="1917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Motivation:  How can TROPOMI be best used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0537" y="1328840"/>
            <a:ext cx="11258051" cy="505880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Well suited to combine with many missions: past, current &amp; future</a:t>
            </a:r>
          </a:p>
          <a:p>
            <a:r>
              <a:rPr lang="en-US" dirty="0"/>
              <a:t>Copernicus Data Ecosystem Space as common access point</a:t>
            </a:r>
          </a:p>
          <a:p>
            <a:endParaRPr lang="en-US" dirty="0"/>
          </a:p>
          <a:p>
            <a:r>
              <a:rPr lang="en-US" b="1" dirty="0"/>
              <a:t>TROPOMI satellite data can be starting point for identifying:</a:t>
            </a:r>
          </a:p>
          <a:p>
            <a:pPr lvl="1"/>
            <a:r>
              <a:rPr lang="en-US" dirty="0"/>
              <a:t>Which air pollutants are most prominent for my region/city?</a:t>
            </a:r>
          </a:p>
          <a:p>
            <a:pPr lvl="1"/>
            <a:r>
              <a:rPr lang="en-US" dirty="0"/>
              <a:t>What is the seasonal cycling of these species?</a:t>
            </a:r>
          </a:p>
          <a:p>
            <a:pPr lvl="1"/>
            <a:r>
              <a:rPr lang="en-US" dirty="0"/>
              <a:t>What is my city footprint? Urban vs. Background, trends, etc.</a:t>
            </a:r>
          </a:p>
          <a:p>
            <a:pPr lvl="1"/>
            <a:r>
              <a:rPr lang="en-US" dirty="0"/>
              <a:t>Is long-range transport occurring? Dust and smoke plumes</a:t>
            </a:r>
          </a:p>
          <a:p>
            <a:pPr lvl="1"/>
            <a:r>
              <a:rPr lang="en-US" dirty="0"/>
              <a:t>What if I look at relationships between gases and aerosols to identify types of sources</a:t>
            </a:r>
            <a:r>
              <a:rPr lang="en-US" sz="26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54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Thanks for your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8A732-55D6-39BF-44CA-DA5252CFE1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" t="99" r="2439" b="-99"/>
          <a:stretch/>
        </p:blipFill>
        <p:spPr>
          <a:xfrm>
            <a:off x="887678" y="1067879"/>
            <a:ext cx="10416644" cy="57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3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A4D4-89C6-8B67-4D77-16D3BB2A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91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41" y="3730689"/>
            <a:ext cx="2783899" cy="29890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90993" y="3577267"/>
            <a:ext cx="3948315" cy="3142450"/>
            <a:chOff x="6650180" y="2378363"/>
            <a:chExt cx="5229320" cy="4318623"/>
          </a:xfrm>
        </p:grpSpPr>
        <p:pic>
          <p:nvPicPr>
            <p:cNvPr id="12" name="Picture 2" descr="3Dbar"/>
            <p:cNvPicPr>
              <a:picLocks noChangeAspect="1" noChangeArrowheads="1"/>
            </p:cNvPicPr>
            <p:nvPr/>
          </p:nvPicPr>
          <p:blipFill rotWithShape="1">
            <a:blip r:embed="rId3"/>
            <a:srcRect l="15408" t="4800" r="416"/>
            <a:stretch/>
          </p:blipFill>
          <p:spPr bwMode="auto">
            <a:xfrm>
              <a:off x="6650180" y="2378363"/>
              <a:ext cx="5229207" cy="4150147"/>
            </a:xfrm>
            <a:prstGeom prst="rect">
              <a:avLst/>
            </a:prstGeom>
            <a:noFill/>
          </p:spPr>
        </p:pic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8685412" y="4274872"/>
              <a:ext cx="3194088" cy="2422114"/>
              <a:chOff x="3169" y="1689"/>
              <a:chExt cx="2974" cy="2400"/>
            </a:xfrm>
          </p:grpSpPr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 flipH="1" flipV="1">
                <a:off x="4609" y="1689"/>
                <a:ext cx="0" cy="720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 type="oval" w="med" len="med"/>
              </a:ln>
              <a:effectLst/>
            </p:spPr>
            <p:txBody>
              <a:bodyPr/>
              <a:lstStyle/>
              <a:p>
                <a:endParaRPr lang="nl-NL" sz="1667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15" name="Picture 7" descr="majuba"/>
              <p:cNvPicPr>
                <a:picLocks noChangeAspect="1" noChangeArrowheads="1"/>
              </p:cNvPicPr>
              <p:nvPr/>
            </p:nvPicPr>
            <p:blipFill>
              <a:blip r:embed="rId4"/>
              <a:srcRect l="1491" r="7372"/>
              <a:stretch>
                <a:fillRect/>
              </a:stretch>
            </p:blipFill>
            <p:spPr bwMode="auto">
              <a:xfrm>
                <a:off x="3169" y="2313"/>
                <a:ext cx="2974" cy="1776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16" name="Text Box 8"/>
              <p:cNvSpPr txBox="1">
                <a:spLocks noChangeArrowheads="1"/>
              </p:cNvSpPr>
              <p:nvPr/>
            </p:nvSpPr>
            <p:spPr bwMode="auto">
              <a:xfrm>
                <a:off x="3260" y="2344"/>
                <a:ext cx="180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6196" tIns="38098" rIns="76196" bIns="38098">
                <a:spAutoFit/>
              </a:bodyPr>
              <a:lstStyle/>
              <a:p>
                <a:r>
                  <a:rPr lang="en-US" sz="20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ＭＳ Ｐゴシック" pitchFamily="3" charset="-128"/>
                  </a:rPr>
                  <a:t>Majuba</a:t>
                </a:r>
                <a:r>
                  <a:rPr lang="en-US" sz="20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ＭＳ Ｐゴシック" pitchFamily="3" charset="-128"/>
                  </a:rPr>
                  <a:t> power plant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41" y="126868"/>
            <a:ext cx="10972800" cy="868363"/>
          </a:xfrm>
        </p:spPr>
        <p:txBody>
          <a:bodyPr/>
          <a:lstStyle/>
          <a:p>
            <a:pPr algn="l"/>
            <a:r>
              <a:rPr lang="en-US" b="1" dirty="0"/>
              <a:t>Monitoring Emissions</a:t>
            </a:r>
          </a:p>
        </p:txBody>
      </p:sp>
      <p:pic>
        <p:nvPicPr>
          <p:cNvPr id="6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D163455A-82FF-4216-95C7-1EAAFB38B1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41" b="4710"/>
          <a:stretch/>
        </p:blipFill>
        <p:spPr>
          <a:xfrm>
            <a:off x="6096000" y="198835"/>
            <a:ext cx="5977331" cy="363059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8669" y="2674634"/>
            <a:ext cx="5067615" cy="399785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555171" marR="0" indent="-326571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762000" marR="0" indent="-30480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051560" marR="0" indent="-36576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280160" marR="0" indent="-36576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1508760" marR="0" indent="-36576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1737360" marR="0" indent="-36576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965960" marR="0" indent="-36576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2194560" marR="0" indent="-365760" algn="l" defTabSz="914400" rtl="0" latinLnBrk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nl-NL" sz="2000" kern="0" dirty="0"/>
              <a:t>It is fast: one model run per assimilation step of 1 day</a:t>
            </a:r>
          </a:p>
          <a:p>
            <a:pPr>
              <a:lnSpc>
                <a:spcPct val="90000"/>
              </a:lnSpc>
            </a:pPr>
            <a:r>
              <a:rPr lang="en-US" altLang="nl-NL" sz="2000" kern="0" dirty="0"/>
              <a:t>No </a:t>
            </a:r>
            <a:r>
              <a:rPr lang="en-US" altLang="nl-NL" sz="2000" i="1" kern="0" dirty="0"/>
              <a:t>a priori</a:t>
            </a:r>
            <a:r>
              <a:rPr lang="en-US" altLang="nl-NL" sz="2000" kern="0" dirty="0"/>
              <a:t> information needed: unknown sources will become visible.</a:t>
            </a:r>
          </a:p>
          <a:p>
            <a:pPr>
              <a:lnSpc>
                <a:spcPct val="90000"/>
              </a:lnSpc>
            </a:pPr>
            <a:r>
              <a:rPr lang="en-US" altLang="nl-NL" sz="2000" kern="0" dirty="0"/>
              <a:t>Full error estimation of new emission inventory</a:t>
            </a:r>
          </a:p>
          <a:p>
            <a:pPr>
              <a:lnSpc>
                <a:spcPct val="90000"/>
              </a:lnSpc>
            </a:pPr>
            <a:r>
              <a:rPr lang="en-US" altLang="nl-NL" sz="2000" kern="0" dirty="0"/>
              <a:t>Used for daily NO</a:t>
            </a:r>
            <a:r>
              <a:rPr lang="en-US" altLang="nl-NL" sz="2000" kern="0" baseline="-25000" dirty="0"/>
              <a:t>x</a:t>
            </a:r>
            <a:r>
              <a:rPr lang="en-US" altLang="nl-NL" sz="2000" kern="0" dirty="0"/>
              <a:t>, NH</a:t>
            </a:r>
            <a:r>
              <a:rPr lang="en-US" altLang="nl-NL" sz="2000" kern="0" baseline="-25000" dirty="0"/>
              <a:t>3</a:t>
            </a:r>
            <a:r>
              <a:rPr lang="en-US" altLang="nl-NL" sz="2000" kern="0" dirty="0"/>
              <a:t>, CH</a:t>
            </a:r>
            <a:r>
              <a:rPr lang="en-US" altLang="nl-NL" sz="2000" kern="0" baseline="-25000" dirty="0"/>
              <a:t>4</a:t>
            </a:r>
            <a:r>
              <a:rPr lang="en-US" altLang="nl-NL" sz="2000" kern="0" dirty="0"/>
              <a:t> emissions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endParaRPr lang="en-US" altLang="nl-NL" sz="2000" kern="0" dirty="0"/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altLang="nl-NL" sz="2400" b="1" kern="0" dirty="0"/>
              <a:t>This type of emissions calculation can be linked to CO</a:t>
            </a:r>
            <a:r>
              <a:rPr lang="en-US" altLang="nl-NL" sz="2400" b="1" kern="0" baseline="-25000" dirty="0"/>
              <a:t>2</a:t>
            </a:r>
            <a:r>
              <a:rPr lang="en-US" altLang="nl-NL" sz="2400" b="1" kern="0" dirty="0"/>
              <a:t> emissions for known point sources (ex. Power plants)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18669" y="1085998"/>
            <a:ext cx="6467061" cy="1143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685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/>
            <a:r>
              <a:rPr lang="en-US" altLang="nl-NL" sz="3200" b="1" kern="0" dirty="0"/>
              <a:t>DECSO</a:t>
            </a:r>
            <a:r>
              <a:rPr lang="en-US" altLang="nl-NL" sz="3200" kern="0" dirty="0"/>
              <a:t> Daily Estimates Constrained by Satellite Observations</a:t>
            </a:r>
          </a:p>
        </p:txBody>
      </p:sp>
      <p:sp>
        <p:nvSpPr>
          <p:cNvPr id="10" name="Tekstvak 8">
            <a:extLst>
              <a:ext uri="{FF2B5EF4-FFF2-40B4-BE49-F238E27FC236}">
                <a16:creationId xmlns:a16="http://schemas.microsoft.com/office/drawing/2014/main" id="{0BDF9F5A-8335-44F2-A470-C80CB7BCA0FA}"/>
              </a:ext>
            </a:extLst>
          </p:cNvPr>
          <p:cNvSpPr txBox="1"/>
          <p:nvPr/>
        </p:nvSpPr>
        <p:spPr>
          <a:xfrm>
            <a:off x="118669" y="2228998"/>
            <a:ext cx="544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Ronald van der A, Bas Mijling, </a:t>
            </a:r>
            <a:r>
              <a:rPr lang="en-US" dirty="0" err="1">
                <a:solidFill>
                  <a:srgbClr val="4F81B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Jieying</a:t>
            </a:r>
            <a:r>
              <a:rPr lang="en-US" dirty="0">
                <a:solidFill>
                  <a:srgbClr val="4F81B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Ding - </a:t>
            </a:r>
            <a:r>
              <a:rPr lang="en-US" b="1" dirty="0">
                <a:solidFill>
                  <a:srgbClr val="4F81BD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KNMI</a:t>
            </a:r>
          </a:p>
        </p:txBody>
      </p:sp>
      <p:pic>
        <p:nvPicPr>
          <p:cNvPr id="9" name="Afbeelding 13" descr="globemission_map.png">
            <a:extLst>
              <a:ext uri="{FF2B5EF4-FFF2-40B4-BE49-F238E27FC236}">
                <a16:creationId xmlns:a16="http://schemas.microsoft.com/office/drawing/2014/main" id="{00E78494-2C13-4488-AFA3-7FDB4643CC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810" y="0"/>
            <a:ext cx="2679190" cy="13865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12190" y="4196450"/>
            <a:ext cx="197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Tropospheric NO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22 Sep 2021</a:t>
            </a:r>
          </a:p>
        </p:txBody>
      </p:sp>
    </p:spTree>
    <p:extLst>
      <p:ext uri="{BB962C8B-B14F-4D97-AF65-F5344CB8AC3E}">
        <p14:creationId xmlns:p14="http://schemas.microsoft.com/office/powerpoint/2010/main" val="8027086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11" y="170299"/>
            <a:ext cx="11105766" cy="86836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Making Links:  AQ-relevant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Short-Lived Climate Pollutants (SLCP)</a:t>
            </a:r>
            <a:r>
              <a:rPr lang="en-US" b="1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564" y="1088563"/>
            <a:ext cx="5146824" cy="49831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species have a large   AQ </a:t>
            </a:r>
            <a:r>
              <a:rPr lang="en-US" b="1" i="1" dirty="0"/>
              <a:t>and</a:t>
            </a:r>
            <a:r>
              <a:rPr lang="en-US" dirty="0"/>
              <a:t> Climate Impact</a:t>
            </a:r>
          </a:p>
          <a:p>
            <a:r>
              <a:rPr lang="en-US" sz="2400" dirty="0"/>
              <a:t>Tropospheric Ozone</a:t>
            </a:r>
          </a:p>
          <a:p>
            <a:r>
              <a:rPr lang="en-US" sz="2400" dirty="0"/>
              <a:t>Black Carbon Aerosol (soot &amp; smoke)</a:t>
            </a:r>
          </a:p>
          <a:p>
            <a:r>
              <a:rPr lang="en-US" sz="2400" dirty="0"/>
              <a:t>Methane (CH</a:t>
            </a:r>
            <a:r>
              <a:rPr lang="en-US" sz="2400" baseline="-25000" dirty="0"/>
              <a:t>4</a:t>
            </a:r>
            <a:r>
              <a:rPr lang="en-US" sz="24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37013" b="10423"/>
          <a:stretch/>
        </p:blipFill>
        <p:spPr>
          <a:xfrm>
            <a:off x="5351388" y="1216434"/>
            <a:ext cx="6745491" cy="5540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309" y="3756280"/>
            <a:ext cx="4428844" cy="3000515"/>
            <a:chOff x="1762548" y="3025953"/>
            <a:chExt cx="3865583" cy="27734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4" t="22334" r="3406" b="43726"/>
            <a:stretch/>
          </p:blipFill>
          <p:spPr>
            <a:xfrm>
              <a:off x="1762548" y="3025953"/>
              <a:ext cx="3667828" cy="26818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68887" y="5430051"/>
              <a:ext cx="35592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828800" hangingPunct="0"/>
              <a:r>
                <a:rPr lang="en-US" b="1" dirty="0">
                  <a:solidFill>
                    <a:srgbClr val="0070C0"/>
                  </a:solidFill>
                  <a:sym typeface="Calibri"/>
                </a:rPr>
                <a:t>From: Climate &amp; Clean Air Coalition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5142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58" y="274638"/>
            <a:ext cx="11325842" cy="868363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monitoring of TROPOMI detectable Methane 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"/>
          <a:stretch/>
        </p:blipFill>
        <p:spPr>
          <a:xfrm>
            <a:off x="1905089" y="1230165"/>
            <a:ext cx="8134034" cy="53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45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39" y="1201711"/>
            <a:ext cx="9962535" cy="4778759"/>
          </a:xfrm>
        </p:spPr>
        <p:txBody>
          <a:bodyPr>
            <a:normAutofit/>
          </a:bodyPr>
          <a:lstStyle/>
          <a:p>
            <a:r>
              <a:rPr lang="en-US" dirty="0"/>
              <a:t>Comprehensive explanation of methods and data used</a:t>
            </a:r>
          </a:p>
          <a:p>
            <a:r>
              <a:rPr lang="en-US" b="1" dirty="0"/>
              <a:t>https://mpc-vdaf.tropomi.eu/index.php/methane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597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ATM-MPC Routine Validation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5" y="2242054"/>
            <a:ext cx="11778786" cy="46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20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9" y="1201711"/>
            <a:ext cx="10508226" cy="4778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Interactive User Visualization capability with report generation options</a:t>
            </a:r>
          </a:p>
          <a:p>
            <a:r>
              <a:rPr lang="en-US" b="1" dirty="0">
                <a:hlinkClick r:id="rId2"/>
              </a:rPr>
              <a:t>https://mpc-vdaf-server.tropomi.eu/ch4</a:t>
            </a:r>
            <a:r>
              <a:rPr lang="en-US" b="1" dirty="0"/>
              <a:t>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597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ATM-MPC Routine Validation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b="15559"/>
          <a:stretch/>
        </p:blipFill>
        <p:spPr>
          <a:xfrm>
            <a:off x="815850" y="2271251"/>
            <a:ext cx="10058400" cy="39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9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9119"/>
            <a:ext cx="11551701" cy="868363"/>
          </a:xfrm>
        </p:spPr>
        <p:txBody>
          <a:bodyPr>
            <a:normAutofit/>
          </a:bodyPr>
          <a:lstStyle/>
          <a:p>
            <a:r>
              <a:rPr lang="en-US" b="1" dirty="0"/>
              <a:t>KNMI </a:t>
            </a:r>
            <a:r>
              <a:rPr lang="en-US" dirty="0"/>
              <a:t>partners with </a:t>
            </a:r>
            <a:r>
              <a:rPr lang="en-US" b="1" dirty="0"/>
              <a:t>ESA &amp; EU </a:t>
            </a:r>
            <a:r>
              <a:rPr lang="en-US" dirty="0"/>
              <a:t>missions across domains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" y="1289369"/>
            <a:ext cx="12193370" cy="5466666"/>
            <a:chOff x="-1" y="1289369"/>
            <a:chExt cx="12193370" cy="54666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" t="24126" r="2749"/>
            <a:stretch/>
          </p:blipFill>
          <p:spPr>
            <a:xfrm>
              <a:off x="-1" y="1289369"/>
              <a:ext cx="12193370" cy="546666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164140" y="2381387"/>
              <a:ext cx="690734" cy="631527"/>
            </a:xfrm>
            <a:prstGeom prst="ellips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defTabSz="1828800" hangingPunct="0"/>
              <a:endParaRPr lang="en-US" sz="360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6" name="Oval 5"/>
            <p:cNvSpPr/>
            <p:nvPr/>
          </p:nvSpPr>
          <p:spPr>
            <a:xfrm rot="1526700">
              <a:off x="6954485" y="2994277"/>
              <a:ext cx="1097497" cy="768578"/>
            </a:xfrm>
            <a:prstGeom prst="ellips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defTabSz="1828800" hangingPunct="0"/>
              <a:endParaRPr lang="en-US" sz="3600">
                <a:solidFill>
                  <a:srgbClr val="000000"/>
                </a:solidFill>
                <a:sym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565502" y="3308999"/>
              <a:ext cx="1368311" cy="2631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815160" y="2052466"/>
              <a:ext cx="276293" cy="38920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headEnd type="triangle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662760" y="2052466"/>
              <a:ext cx="428693" cy="72913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headEnd type="triangle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8091453" y="2052466"/>
              <a:ext cx="28507" cy="69400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headEnd type="triangle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Oval 9"/>
            <p:cNvSpPr/>
            <p:nvPr/>
          </p:nvSpPr>
          <p:spPr>
            <a:xfrm rot="20457646">
              <a:off x="8264320" y="4370439"/>
              <a:ext cx="3351196" cy="1177876"/>
            </a:xfrm>
            <a:prstGeom prst="ellips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defTabSz="1828800" hangingPunct="0"/>
              <a:endParaRPr lang="en-US" sz="3600">
                <a:solidFill>
                  <a:srgbClr val="000000"/>
                </a:solidFill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7372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16" y="1053379"/>
            <a:ext cx="6747008" cy="4154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73" y="1193992"/>
            <a:ext cx="6747008" cy="4173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38" y="1352324"/>
            <a:ext cx="6747008" cy="4163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16" y="1500245"/>
            <a:ext cx="6747008" cy="4164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1" y="1704800"/>
            <a:ext cx="6747008" cy="4145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34" y="1942844"/>
            <a:ext cx="6747008" cy="4160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50" y="2168526"/>
            <a:ext cx="6747008" cy="4173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66" y="2413610"/>
            <a:ext cx="6747008" cy="4177534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many layers of TROPOMI</a:t>
            </a:r>
          </a:p>
        </p:txBody>
      </p:sp>
    </p:spTree>
    <p:extLst>
      <p:ext uri="{BB962C8B-B14F-4D97-AF65-F5344CB8AC3E}">
        <p14:creationId xmlns:p14="http://schemas.microsoft.com/office/powerpoint/2010/main" val="23575814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19" y="0"/>
            <a:ext cx="10515600" cy="1325563"/>
          </a:xfrm>
        </p:spPr>
        <p:txBody>
          <a:bodyPr/>
          <a:lstStyle/>
          <a:p>
            <a:pPr algn="l"/>
            <a:r>
              <a:rPr lang="en-US" sz="4000" b="1" dirty="0"/>
              <a:t>Air Quality is just the beginning…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5983" y="1131051"/>
            <a:ext cx="7396017" cy="53574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What can TROPOMI + other satellites do?</a:t>
            </a:r>
          </a:p>
          <a:p>
            <a:r>
              <a:rPr lang="en-US" sz="2400" b="1" dirty="0"/>
              <a:t>Compelling visuals:</a:t>
            </a:r>
            <a:r>
              <a:rPr lang="en-US" sz="2400" dirty="0"/>
              <a:t>  Describe AQ changes over time and in space, from global to city-level for a variety of trace gas species relevant for understanding health impacts</a:t>
            </a:r>
          </a:p>
          <a:p>
            <a:pPr lvl="1"/>
            <a:r>
              <a:rPr lang="en-US" sz="2000" dirty="0"/>
              <a:t>Demonstrate policy-driven AQ improvements, ex. Before/after scrubber installation, effects of car-free days;</a:t>
            </a:r>
          </a:p>
          <a:p>
            <a:pPr lvl="1"/>
            <a:r>
              <a:rPr lang="en-US" sz="2000" dirty="0"/>
              <a:t>Pinpoint structural &amp; incidental </a:t>
            </a:r>
            <a:r>
              <a:rPr lang="en-US" sz="2000" b="1" dirty="0"/>
              <a:t>Hotspots</a:t>
            </a:r>
            <a:r>
              <a:rPr lang="en-US" sz="2000" dirty="0"/>
              <a:t>, ex. CH4 gas leaks  </a:t>
            </a:r>
          </a:p>
          <a:p>
            <a:r>
              <a:rPr lang="en-US" sz="2400" dirty="0"/>
              <a:t>Can be used to </a:t>
            </a:r>
            <a:r>
              <a:rPr lang="en-US" sz="2400" b="1" dirty="0"/>
              <a:t>calculate satellite-based emissions </a:t>
            </a:r>
            <a:r>
              <a:rPr lang="en-US" sz="2400" dirty="0"/>
              <a:t>with additional model and source information</a:t>
            </a:r>
          </a:p>
          <a:p>
            <a:pPr lvl="1"/>
            <a:r>
              <a:rPr lang="en-US" sz="2000" dirty="0"/>
              <a:t>Emissions help to better enter the realm of policy &amp; AQ standards</a:t>
            </a:r>
          </a:p>
          <a:p>
            <a:r>
              <a:rPr lang="en-US" sz="2400" b="1" dirty="0"/>
              <a:t>Complement &amp; Contextualize</a:t>
            </a:r>
            <a:r>
              <a:rPr lang="en-US" sz="2400" dirty="0"/>
              <a:t> ground-based measurements including low-cost sensor networks</a:t>
            </a:r>
          </a:p>
          <a:p>
            <a:r>
              <a:rPr lang="en-US" sz="2400" b="1" dirty="0"/>
              <a:t>Climate Change </a:t>
            </a:r>
            <a:r>
              <a:rPr lang="en-US" sz="2400" dirty="0"/>
              <a:t>pieces of the puzzle:  Methane (CH</a:t>
            </a:r>
            <a:r>
              <a:rPr lang="en-US" sz="2400" baseline="-25000" dirty="0"/>
              <a:t>4</a:t>
            </a:r>
            <a:r>
              <a:rPr lang="en-US" sz="2400" dirty="0"/>
              <a:t>), and NO</a:t>
            </a:r>
            <a:r>
              <a:rPr lang="en-US" sz="2400" baseline="-25000" dirty="0"/>
              <a:t>2</a:t>
            </a:r>
            <a:r>
              <a:rPr lang="en-US" sz="2400" dirty="0"/>
              <a:t> data can be use as a proxy for CO</a:t>
            </a:r>
            <a:r>
              <a:rPr lang="en-US" sz="2400" baseline="-25000" dirty="0"/>
              <a:t>2 </a:t>
            </a:r>
          </a:p>
          <a:p>
            <a:r>
              <a:rPr lang="en-US" sz="2400" dirty="0"/>
              <a:t>Further insights about </a:t>
            </a:r>
            <a:r>
              <a:rPr lang="en-US" sz="2400" b="1" dirty="0"/>
              <a:t>carbon cycling </a:t>
            </a:r>
            <a:r>
              <a:rPr lang="en-US" sz="2400" dirty="0"/>
              <a:t>and link to the biosphere with measurements of Solar-Induced Fluorescence (</a:t>
            </a:r>
            <a:r>
              <a:rPr lang="en-US" sz="2400" b="1" dirty="0"/>
              <a:t>SIF</a:t>
            </a:r>
            <a:r>
              <a:rPr lang="en-US" sz="2400" dirty="0"/>
              <a:t>) indicative of vegetative productivity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1872"/>
          <a:stretch/>
        </p:blipFill>
        <p:spPr>
          <a:xfrm>
            <a:off x="0" y="1595285"/>
            <a:ext cx="4729019" cy="46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49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4" y="131116"/>
            <a:ext cx="10972800" cy="868363"/>
          </a:xfrm>
        </p:spPr>
        <p:txBody>
          <a:bodyPr/>
          <a:lstStyle/>
          <a:p>
            <a:r>
              <a:rPr lang="en-US" b="1" dirty="0"/>
              <a:t>S5P-PAL system – TROPOMI mapping &amp; data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50690" y="999479"/>
            <a:ext cx="8783609" cy="5729568"/>
            <a:chOff x="1650690" y="999479"/>
            <a:chExt cx="8783609" cy="572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690" y="999479"/>
              <a:ext cx="8504848" cy="5629848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 rot="5400000">
              <a:off x="9609776" y="5904524"/>
              <a:ext cx="461109" cy="118793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91323" y="3814403"/>
              <a:ext cx="4243754" cy="7386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maps.s5p-pal.com</a:t>
              </a:r>
            </a:p>
          </p:txBody>
        </p:sp>
      </p:grpSp>
      <p:sp>
        <p:nvSpPr>
          <p:cNvPr id="7" name="Up Arrow 6"/>
          <p:cNvSpPr/>
          <p:nvPr/>
        </p:nvSpPr>
        <p:spPr>
          <a:xfrm rot="17115321">
            <a:off x="6872921" y="1049670"/>
            <a:ext cx="874756" cy="2115134"/>
          </a:xfrm>
          <a:prstGeom prst="upArrow">
            <a:avLst/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39791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30F4C-E275-596D-2EFC-E45BBF536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9CCC1B-7A5C-F3AD-EB7A-A9827E305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8" y="2996946"/>
            <a:ext cx="4257284" cy="372938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340E66-E0FE-83C1-F38D-4F18A6D2DC9D}"/>
              </a:ext>
            </a:extLst>
          </p:cNvPr>
          <p:cNvCxnSpPr>
            <a:cxnSpLocks/>
          </p:cNvCxnSpPr>
          <p:nvPr/>
        </p:nvCxnSpPr>
        <p:spPr>
          <a:xfrm>
            <a:off x="2867025" y="2105416"/>
            <a:ext cx="304800" cy="132358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4E264A-8FA9-479A-A811-A43FAC79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Download some files from </a:t>
            </a:r>
            <a:r>
              <a:rPr lang="en-US" b="1"/>
              <a:t>the Copernicus Browser:</a:t>
            </a:r>
            <a:br>
              <a:rPr lang="en-US" b="1"/>
            </a:br>
            <a:r>
              <a:rPr lang="en-US" b="1"/>
              <a:t>https://browser.dataspace.copernicus.eu</a:t>
            </a:r>
            <a:endParaRPr lang="en-US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55CBE2-3771-3556-8BC9-5705F29798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Use the "search" tab to find data files by selecting the variable (here: aerosol index, AER_AI)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FC9B1BC-DB09-9095-31A0-26CC802379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And set the time range</a:t>
            </a:r>
          </a:p>
          <a:p>
            <a:r>
              <a:rPr lang="en-US"/>
              <a:t>Click on "Search"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60418E-3F47-DE70-B4A6-A8613F0E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108" y="2996945"/>
            <a:ext cx="4225783" cy="372938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612E65-165A-CD43-C685-19E34A8CEC15}"/>
              </a:ext>
            </a:extLst>
          </p:cNvPr>
          <p:cNvCxnSpPr>
            <a:cxnSpLocks/>
          </p:cNvCxnSpPr>
          <p:nvPr/>
        </p:nvCxnSpPr>
        <p:spPr>
          <a:xfrm flipH="1">
            <a:off x="7934327" y="2549509"/>
            <a:ext cx="400048" cy="366079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122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86E52-3F2C-EA21-8245-5BDE11D1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8A5339-0E19-8C27-A27E-03D9A8D08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6" y="949148"/>
            <a:ext cx="5214550" cy="3814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6B2F2C-CEB2-F9D1-4343-04B60AE62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060" y="1059688"/>
            <a:ext cx="4807174" cy="3239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15B39-3279-08D0-7A20-5F1457F2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Links to Documentation?	www.tropomi.eu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64E080-BFF6-8A70-1259-1AE15445D2BB}"/>
              </a:ext>
            </a:extLst>
          </p:cNvPr>
          <p:cNvCxnSpPr>
            <a:cxnSpLocks/>
          </p:cNvCxnSpPr>
          <p:nvPr/>
        </p:nvCxnSpPr>
        <p:spPr>
          <a:xfrm flipV="1">
            <a:off x="3785661" y="2856499"/>
            <a:ext cx="2651597" cy="1431989"/>
          </a:xfrm>
          <a:prstGeom prst="straightConnector1">
            <a:avLst/>
          </a:prstGeom>
          <a:noFill/>
          <a:ln w="1270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C342AC-D72C-4265-95A6-6A11E521AF16}"/>
              </a:ext>
            </a:extLst>
          </p:cNvPr>
          <p:cNvCxnSpPr>
            <a:cxnSpLocks/>
          </p:cNvCxnSpPr>
          <p:nvPr/>
        </p:nvCxnSpPr>
        <p:spPr>
          <a:xfrm flipH="1">
            <a:off x="8021807" y="3448725"/>
            <a:ext cx="2282503" cy="1699970"/>
          </a:xfrm>
          <a:prstGeom prst="straightConnector1">
            <a:avLst/>
          </a:prstGeom>
          <a:noFill/>
          <a:ln w="1270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12B5239-D36D-D96D-EE17-A73E83F64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52"/>
          <a:stretch/>
        </p:blipFill>
        <p:spPr>
          <a:xfrm>
            <a:off x="609600" y="1817511"/>
            <a:ext cx="7385884" cy="49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2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69" y="368423"/>
            <a:ext cx="10972800" cy="86836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Sentinel 5P/TROPOMI Technical Library</a:t>
            </a:r>
            <a:br>
              <a:rPr lang="en-US" b="1" dirty="0"/>
            </a:br>
            <a:r>
              <a:rPr lang="en-US" sz="3100" b="1" dirty="0"/>
              <a:t>https://sentiwiki.copernicus.eu/web/s5p-products#S5PProducts-L2S5P-Products-L2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185" y="1644650"/>
            <a:ext cx="3727938" cy="461664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Documents needed to understand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the data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sym typeface="Calibri"/>
              </a:rPr>
              <a:t>README / PRF</a:t>
            </a:r>
            <a:endParaRPr kumimoji="0" lang="en-US" sz="2400" b="1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sym typeface="Calibri"/>
            </a:endParaRPr>
          </a:p>
          <a:p>
            <a:pPr marL="342900" marR="0" indent="-3429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2400" baseline="0" dirty="0">
                <a:solidFill>
                  <a:srgbClr val="FFFFFF"/>
                </a:solidFill>
                <a:sym typeface="Calibri"/>
              </a:rPr>
              <a:t>File</a:t>
            </a:r>
            <a:r>
              <a:rPr lang="en-US" sz="2400" dirty="0">
                <a:solidFill>
                  <a:srgbClr val="FFFFFF"/>
                </a:solidFill>
                <a:sym typeface="Calibri"/>
              </a:rPr>
              <a:t> structure</a:t>
            </a:r>
          </a:p>
          <a:p>
            <a:pPr marL="342900" marR="0" indent="-3429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Data Quality filtering</a:t>
            </a:r>
          </a:p>
          <a:p>
            <a:pPr marL="342900" marR="0" indent="-3429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2400" dirty="0">
                <a:solidFill>
                  <a:srgbClr val="FFFFFF"/>
                </a:solidFill>
                <a:sym typeface="Calibri"/>
              </a:rPr>
              <a:t>Known Features</a:t>
            </a:r>
          </a:p>
          <a:p>
            <a:pPr marL="342900" marR="0" indent="-3429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Version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History</a:t>
            </a:r>
          </a:p>
          <a:p>
            <a:pPr marR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1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R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ATBD:</a:t>
            </a:r>
            <a:r>
              <a:rPr lang="en-US" sz="2400" b="1" dirty="0">
                <a:solidFill>
                  <a:srgbClr val="FFFFFF"/>
                </a:solidFill>
                <a:sym typeface="Calibri"/>
              </a:rPr>
              <a:t>  </a:t>
            </a:r>
            <a:r>
              <a:rPr lang="en-US" sz="2400" baseline="0" dirty="0">
                <a:solidFill>
                  <a:srgbClr val="FFFFFF"/>
                </a:solidFill>
                <a:sym typeface="Calibri"/>
              </a:rPr>
              <a:t>Technical Algorithm</a:t>
            </a:r>
            <a:r>
              <a:rPr lang="en-US" sz="2400" dirty="0">
                <a:solidFill>
                  <a:srgbClr val="FFFFFF"/>
                </a:solidFill>
                <a:sym typeface="Calibri"/>
              </a:rPr>
              <a:t> Explanation</a:t>
            </a:r>
          </a:p>
          <a:p>
            <a:pPr marR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PUM:  </a:t>
            </a: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sym typeface="Calibri"/>
              </a:rPr>
              <a:t>Detailed file structure user manual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/>
          <a:stretch/>
        </p:blipFill>
        <p:spPr>
          <a:xfrm>
            <a:off x="4126523" y="1526214"/>
            <a:ext cx="4489123" cy="4444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1172">
            <a:off x="8113410" y="1613198"/>
            <a:ext cx="3347996" cy="427060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7049477" y="3157415"/>
            <a:ext cx="1727200" cy="1781908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840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69" y="368423"/>
            <a:ext cx="10972800" cy="86836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Sentinel 5P/TROPOMI Technical Library</a:t>
            </a:r>
            <a:br>
              <a:rPr lang="en-US" b="1" dirty="0"/>
            </a:br>
            <a:r>
              <a:rPr lang="en-US" sz="3100" b="1" dirty="0"/>
              <a:t>https://sentiwiki.copernicus.eu/web/s5p-products#S5PProducts-L2S5P-Products-L2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9724" y="5231910"/>
            <a:ext cx="3509107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FFFFFF"/>
                </a:solidFill>
                <a:sym typeface="Calibri"/>
              </a:rPr>
              <a:t>Recommendations f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or how to use the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3" y="2606510"/>
            <a:ext cx="3884560" cy="3899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33" y="1520389"/>
            <a:ext cx="5195804" cy="35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06" y="2271514"/>
            <a:ext cx="4169338" cy="4321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31172">
            <a:off x="9952775" y="1161439"/>
            <a:ext cx="1740514" cy="22201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9156021" y="1098358"/>
            <a:ext cx="1086338" cy="594906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17229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Rechthoek"/>
          <p:cNvSpPr/>
          <p:nvPr/>
        </p:nvSpPr>
        <p:spPr>
          <a:xfrm>
            <a:off x="-36521" y="5997609"/>
            <a:ext cx="12276560" cy="9245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hangingPunct="0"/>
            <a:endParaRPr kern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1054" name="qa_value_20171128T16_o657.png" descr="qa_value_20171128T16_o6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196850"/>
            <a:ext cx="10344506" cy="6950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qa_value_usa_20171128T16_o657.png" descr="qa_value_usa_20171128T16_o657.png"/>
          <p:cNvPicPr>
            <a:picLocks noChangeAspect="1"/>
          </p:cNvPicPr>
          <p:nvPr/>
        </p:nvPicPr>
        <p:blipFill>
          <a:blip r:embed="rId3"/>
          <a:srcRect b="15048"/>
          <a:stretch>
            <a:fillRect/>
          </a:stretch>
        </p:blipFill>
        <p:spPr>
          <a:xfrm>
            <a:off x="3494650" y="-385693"/>
            <a:ext cx="6502401" cy="3711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qa_value_brazil_20171128T16_o657.png" descr="qa_value_brazil_20171128T16_o657.png"/>
          <p:cNvPicPr>
            <a:picLocks noChangeAspect="1"/>
          </p:cNvPicPr>
          <p:nvPr/>
        </p:nvPicPr>
        <p:blipFill>
          <a:blip r:embed="rId4"/>
          <a:srcRect t="9581" b="15198"/>
          <a:stretch>
            <a:fillRect/>
          </a:stretch>
        </p:blipFill>
        <p:spPr>
          <a:xfrm>
            <a:off x="6067603" y="2757061"/>
            <a:ext cx="6502401" cy="3286225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Data Quality Value"/>
          <p:cNvSpPr txBox="1"/>
          <p:nvPr/>
        </p:nvSpPr>
        <p:spPr>
          <a:xfrm>
            <a:off x="137866" y="129486"/>
            <a:ext cx="3057573" cy="523220"/>
          </a:xfrm>
          <a:prstGeom prst="rect">
            <a:avLst/>
          </a:prstGeom>
          <a:solidFill>
            <a:schemeClr val="accent3"/>
          </a:solidFill>
          <a:ln w="76200">
            <a:solidFill>
              <a:srgbClr val="FFFFF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>
              <a:defRPr sz="5600">
                <a:solidFill>
                  <a:srgbClr val="FFFFFF"/>
                </a:solidFill>
              </a:defRPr>
            </a:lvl1pPr>
          </a:lstStyle>
          <a:p>
            <a:pPr hangingPunct="0"/>
            <a:r>
              <a:rPr sz="2800" kern="0">
                <a:sym typeface="Calibri"/>
              </a:rPr>
              <a:t>Data Quality Value</a:t>
            </a:r>
          </a:p>
        </p:txBody>
      </p:sp>
      <p:sp>
        <p:nvSpPr>
          <p:cNvPr id="1058" name="Lijn"/>
          <p:cNvSpPr/>
          <p:nvPr/>
        </p:nvSpPr>
        <p:spPr>
          <a:xfrm>
            <a:off x="2597150" y="1903656"/>
            <a:ext cx="1854467" cy="111324"/>
          </a:xfrm>
          <a:prstGeom prst="line">
            <a:avLst/>
          </a:prstGeom>
          <a:ln w="101600">
            <a:solidFill>
              <a:srgbClr val="008F00"/>
            </a:solidFill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59" name="Lijn"/>
          <p:cNvSpPr/>
          <p:nvPr/>
        </p:nvSpPr>
        <p:spPr>
          <a:xfrm>
            <a:off x="2813050" y="3560067"/>
            <a:ext cx="3676321" cy="958152"/>
          </a:xfrm>
          <a:prstGeom prst="line">
            <a:avLst/>
          </a:prstGeom>
          <a:ln w="101600">
            <a:solidFill>
              <a:srgbClr val="008F00"/>
            </a:solidFill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tIns="45720" bIns="45720"/>
          <a:lstStyle/>
          <a:p>
            <a:pPr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60" name="qa_value:…"/>
          <p:cNvSpPr txBox="1"/>
          <p:nvPr/>
        </p:nvSpPr>
        <p:spPr>
          <a:xfrm>
            <a:off x="3595445" y="4805019"/>
            <a:ext cx="3699717" cy="1384995"/>
          </a:xfrm>
          <a:prstGeom prst="rect">
            <a:avLst/>
          </a:prstGeom>
          <a:solidFill>
            <a:schemeClr val="accent3"/>
          </a:solidFill>
          <a:ln w="76200">
            <a:solidFill>
              <a:srgbClr val="FFFFF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 hangingPunct="0">
              <a:defRPr sz="4200">
                <a:solidFill>
                  <a:srgbClr val="FFFFFF"/>
                </a:solidFill>
              </a:defRPr>
            </a:pPr>
            <a:r>
              <a:rPr sz="2100" kern="0">
                <a:solidFill>
                  <a:srgbClr val="FFFFFF"/>
                </a:solidFill>
                <a:sym typeface="Calibri"/>
              </a:rPr>
              <a:t>qa_value:</a:t>
            </a:r>
          </a:p>
          <a:p>
            <a:pPr hangingPunct="0">
              <a:defRPr sz="4200">
                <a:solidFill>
                  <a:srgbClr val="FFFFFF"/>
                </a:solidFill>
              </a:defRPr>
            </a:pPr>
            <a:r>
              <a:rPr sz="2100" kern="0">
                <a:solidFill>
                  <a:srgbClr val="FFFFFF"/>
                </a:solidFill>
                <a:sym typeface="Calibri"/>
              </a:rPr>
              <a:t>&gt; 0.75 : cloud-free, good quality</a:t>
            </a:r>
          </a:p>
          <a:p>
            <a:pPr hangingPunct="0">
              <a:defRPr sz="4200">
                <a:solidFill>
                  <a:srgbClr val="FFFFFF"/>
                </a:solidFill>
              </a:defRPr>
            </a:pPr>
            <a:r>
              <a:rPr sz="2100" kern="0">
                <a:solidFill>
                  <a:srgbClr val="FFFFFF"/>
                </a:solidFill>
                <a:sym typeface="Calibri"/>
              </a:rPr>
              <a:t>&gt; 0.50 : also cloudy, good quality</a:t>
            </a:r>
          </a:p>
        </p:txBody>
      </p:sp>
    </p:spTree>
    <p:extLst>
      <p:ext uri="{BB962C8B-B14F-4D97-AF65-F5344CB8AC3E}">
        <p14:creationId xmlns:p14="http://schemas.microsoft.com/office/powerpoint/2010/main" val="256219590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14" y="131116"/>
            <a:ext cx="10972800" cy="868363"/>
          </a:xfrm>
        </p:spPr>
        <p:txBody>
          <a:bodyPr/>
          <a:lstStyle/>
          <a:p>
            <a:r>
              <a:rPr lang="en-US" b="1" dirty="0"/>
              <a:t>S5P-PAL system – TROPOMI mapping &amp; data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25" y="1100102"/>
            <a:ext cx="6366500" cy="5221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180" y="2320825"/>
            <a:ext cx="7835374" cy="42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698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"/>
          <a:stretch/>
        </p:blipFill>
        <p:spPr>
          <a:xfrm>
            <a:off x="1026216" y="0"/>
            <a:ext cx="9915355" cy="6858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A2DDE7-1438-40ED-B68B-53AAB3039CDC}"/>
              </a:ext>
            </a:extLst>
          </p:cNvPr>
          <p:cNvSpPr txBox="1"/>
          <p:nvPr/>
        </p:nvSpPr>
        <p:spPr>
          <a:xfrm>
            <a:off x="81963" y="0"/>
            <a:ext cx="12110037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hangingPunct="0"/>
            <a:r>
              <a:rPr lang="en-US" sz="2400" b="1" kern="0" dirty="0">
                <a:solidFill>
                  <a:srgbClr val="FFFFFF"/>
                </a:solidFill>
                <a:sym typeface="Calibri"/>
              </a:rPr>
              <a:t>KNMI – Royal Netherlands Meteorological Institute:  R&amp;D Satellite Observations Department</a:t>
            </a:r>
            <a:endParaRPr lang="nl-NL" sz="2400" b="1" kern="0" dirty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1228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5191714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Operational Scientific Data:  </a:t>
            </a:r>
            <a:r>
              <a:rPr lang="en-GB" dirty="0"/>
              <a:t>Striking a balance between producing the highest quality data but releasing to the users as quickly as possible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ym typeface="Wingdings" panose="05000000000000000000" pitchFamily="2" charset="2"/>
              </a:rPr>
              <a:t>Iterative Improvements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Visible and Open Data:  </a:t>
            </a:r>
            <a:r>
              <a:rPr lang="en-GB" dirty="0"/>
              <a:t>Ensuring broad use of our data, with more users and increasingly diverse users, we always learn more &amp; can improve our data</a:t>
            </a:r>
          </a:p>
          <a:p>
            <a:pPr lvl="1"/>
            <a:r>
              <a:rPr lang="en-GB" dirty="0"/>
              <a:t>We actively approach user communities by offering TROPOMI training, workshops</a:t>
            </a:r>
          </a:p>
          <a:p>
            <a:pPr lvl="1"/>
            <a:r>
              <a:rPr lang="en-GB" dirty="0"/>
              <a:t>One of the few benefits of COVID-crises was increased &amp; broad usage of data</a:t>
            </a:r>
          </a:p>
          <a:p>
            <a:pPr lvl="1"/>
            <a:r>
              <a:rPr lang="en-GB" dirty="0"/>
              <a:t>Interactions with data warehouses and non-scientific users (ex. NGOs and </a:t>
            </a:r>
            <a:r>
              <a:rPr lang="en-GB" dirty="0" err="1"/>
              <a:t>startups</a:t>
            </a:r>
            <a:r>
              <a:rPr lang="en-GB" dirty="0"/>
              <a:t>)</a:t>
            </a:r>
          </a:p>
          <a:p>
            <a:endParaRPr lang="en-GB" b="1" dirty="0"/>
          </a:p>
          <a:p>
            <a:r>
              <a:rPr lang="en-GB" b="1" dirty="0"/>
              <a:t>Standardized Comparison:  </a:t>
            </a:r>
            <a:r>
              <a:rPr lang="en-GB" dirty="0"/>
              <a:t>Use of scientific community standards for the development of our quality monitoring (QA/QC) tools and visualizations</a:t>
            </a:r>
          </a:p>
          <a:p>
            <a:r>
              <a:rPr lang="en-GB" b="1" dirty="0"/>
              <a:t>Open source tooling:  </a:t>
            </a:r>
            <a:r>
              <a:rPr lang="en-GB" dirty="0"/>
              <a:t>several keys tools have been developed for monitoring quality, </a:t>
            </a:r>
            <a:r>
              <a:rPr lang="en-GB" dirty="0" err="1"/>
              <a:t>regridding</a:t>
            </a:r>
            <a:r>
              <a:rPr lang="en-GB" dirty="0"/>
              <a:t> the L2 </a:t>
            </a:r>
            <a:r>
              <a:rPr lang="en-GB" dirty="0">
                <a:sym typeface="Wingdings" panose="05000000000000000000" pitchFamily="2" charset="2"/>
              </a:rPr>
              <a:t> L3 for site-based routine validation and mapping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These tools and the visualization and reporting (L1, L2 &amp; VAL) produced by them are all publicly available and accessible online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644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Operating principles</a:t>
            </a:r>
          </a:p>
        </p:txBody>
      </p:sp>
    </p:spTree>
    <p:extLst>
      <p:ext uri="{BB962C8B-B14F-4D97-AF65-F5344CB8AC3E}">
        <p14:creationId xmlns:p14="http://schemas.microsoft.com/office/powerpoint/2010/main" val="399915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9306B-4AFC-A18B-3873-19AE1070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1200" dirty="0">
                <a:solidFill>
                  <a:srgbClr val="5B9BD5">
                    <a:lumMod val="20000"/>
                    <a:lumOff val="80000"/>
                  </a:srgbClr>
                </a:solidFill>
              </a:rPr>
              <a:t>OMI Mission Status Summary</a:t>
            </a:r>
            <a:endParaRPr lang="nl-NL" b="1" kern="1200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BFAD7-A1AB-4685-6A10-2F70F96BD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Collection 4:  </a:t>
            </a:r>
            <a:r>
              <a:rPr lang="en-US" dirty="0"/>
              <a:t>mission reprocessing activity underway to ensure consistent datasets with improved irradiance, radiance inputs</a:t>
            </a:r>
          </a:p>
          <a:p>
            <a:pPr lvl="1"/>
            <a:r>
              <a:rPr lang="en-US" dirty="0"/>
              <a:t>Data products are available via </a:t>
            </a:r>
            <a:r>
              <a:rPr lang="en-US" b="1" dirty="0"/>
              <a:t>https://disc.gsfc.nasa.gov/</a:t>
            </a:r>
          </a:p>
          <a:p>
            <a:pPr lvl="1"/>
            <a:r>
              <a:rPr lang="en-US" dirty="0"/>
              <a:t>All data to be released in by Q1 2026</a:t>
            </a:r>
          </a:p>
          <a:p>
            <a:endParaRPr lang="en-US" dirty="0"/>
          </a:p>
          <a:p>
            <a:r>
              <a:rPr lang="en-US" dirty="0"/>
              <a:t>OMI is still stable however as the instrument drifts in orbit solar power will be insufficient at some point in near-future</a:t>
            </a:r>
          </a:p>
          <a:p>
            <a:r>
              <a:rPr lang="en-US" dirty="0"/>
              <a:t>After a series of extensions, mission lifetime ending 2026?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23175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9306B-4AFC-A18B-3873-19AE1070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1200" dirty="0">
                <a:solidFill>
                  <a:srgbClr val="5B9BD5">
                    <a:lumMod val="20000"/>
                    <a:lumOff val="80000"/>
                  </a:srgbClr>
                </a:solidFill>
              </a:rPr>
              <a:t>OMI Mission – Overlap with TROPOMI</a:t>
            </a:r>
            <a:endParaRPr lang="nl-NL" b="1" kern="1200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BFAD7-A1AB-4685-6A10-2F70F96BD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995933"/>
            <a:ext cx="10972800" cy="4983164"/>
          </a:xfrm>
        </p:spPr>
        <p:txBody>
          <a:bodyPr>
            <a:normAutofit/>
          </a:bodyPr>
          <a:lstStyle/>
          <a:p>
            <a:r>
              <a:rPr lang="en-US" b="1" dirty="0"/>
              <a:t>Opportunity to study TROPOMI time-dependent features in more detail:  example aerosol index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 descr="A graph with blue lines and red line&#10;&#10;AI-generated content may be incorrect.">
            <a:extLst>
              <a:ext uri="{FF2B5EF4-FFF2-40B4-BE49-F238E27FC236}">
                <a16:creationId xmlns:a16="http://schemas.microsoft.com/office/drawing/2014/main" id="{D8F87602-078C-89F1-B515-86DC606D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1" y="2354457"/>
            <a:ext cx="5852172" cy="4389129"/>
          </a:xfrm>
          <a:prstGeom prst="rect">
            <a:avLst/>
          </a:prstGeom>
        </p:spPr>
      </p:pic>
      <p:pic>
        <p:nvPicPr>
          <p:cNvPr id="25" name="Picture 24" descr="A graph with blue lines and a red line&#10;&#10;AI-generated content may be incorrect.">
            <a:extLst>
              <a:ext uri="{FF2B5EF4-FFF2-40B4-BE49-F238E27FC236}">
                <a16:creationId xmlns:a16="http://schemas.microsoft.com/office/drawing/2014/main" id="{FF65C496-F8B2-FC3D-A507-87519809A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87" y="2354457"/>
            <a:ext cx="5852172" cy="4389129"/>
          </a:xfrm>
          <a:prstGeom prst="rect">
            <a:avLst/>
          </a:prstGeom>
        </p:spPr>
      </p:pic>
      <p:pic>
        <p:nvPicPr>
          <p:cNvPr id="13" name="Picture 12" descr="A graph with blue lines and a orange line&#10;&#10;AI-generated content may be incorrect.">
            <a:extLst>
              <a:ext uri="{FF2B5EF4-FFF2-40B4-BE49-F238E27FC236}">
                <a16:creationId xmlns:a16="http://schemas.microsoft.com/office/drawing/2014/main" id="{AC36E4F2-EE0C-5E3D-7DFD-806F6D63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97" y="-489309"/>
            <a:ext cx="3960645" cy="29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8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Picture 12">
            <a:extLst>
              <a:ext uri="{FF2B5EF4-FFF2-40B4-BE49-F238E27FC236}">
                <a16:creationId xmlns:a16="http://schemas.microsoft.com/office/drawing/2014/main" id="{F83AE906-66D8-48DA-ACDB-9BEAEB45E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404" y="2112490"/>
            <a:ext cx="6556664" cy="4371109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Rectangle 3"/>
          <p:cNvSpPr txBox="1">
            <a:spLocks noGrp="1"/>
          </p:cNvSpPr>
          <p:nvPr>
            <p:ph type="body" idx="1"/>
          </p:nvPr>
        </p:nvSpPr>
        <p:spPr>
          <a:xfrm>
            <a:off x="317909" y="1465987"/>
            <a:ext cx="7085781" cy="5203377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Monitoring atmospheric composition, for:</a:t>
            </a:r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Air quality</a:t>
            </a:r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Climate change</a:t>
            </a:r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Ozone layer</a:t>
            </a:r>
          </a:p>
          <a:p>
            <a:pPr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n-US" dirty="0"/>
          </a:p>
          <a:p>
            <a:pPr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TROPOMI </a:t>
            </a:r>
            <a:r>
              <a:rPr lang="en-US" b="1" dirty="0"/>
              <a:t>details</a:t>
            </a:r>
            <a:r>
              <a:rPr b="1" dirty="0"/>
              <a:t>:</a:t>
            </a:r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Single instrument satellite onboard</a:t>
            </a:r>
          </a:p>
          <a:p>
            <a:pPr marL="156600" lvl="1" indent="0">
              <a:spcBef>
                <a:spcPts val="1000"/>
              </a:spcBef>
              <a:buNone/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	Sentinel 5-Precursor platform (S5P)</a:t>
            </a:r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b="1" dirty="0"/>
              <a:t>Launched 13 October 2017</a:t>
            </a:r>
          </a:p>
          <a:p>
            <a:pPr marL="674040" lvl="2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/>
              <a:t>Polar-orbiting satellite</a:t>
            </a:r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b="1" dirty="0"/>
              <a:t>Overpass time ~13:30 LT</a:t>
            </a:r>
            <a:endParaRPr b="1" dirty="0"/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n-US" dirty="0"/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Data are free and open</a:t>
            </a:r>
            <a:endParaRPr lang="en-US" dirty="0"/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hlinkClick r:id="rId3"/>
              </a:rPr>
              <a:t>https://www.tropomi.eu</a:t>
            </a:r>
            <a:r>
              <a:rPr lang="en-US" dirty="0"/>
              <a:t> &amp; </a:t>
            </a:r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hlinkClick r:id="rId4"/>
              </a:rPr>
              <a:t>https://dataspace.copernicus.eu/</a:t>
            </a:r>
            <a:endParaRPr lang="en-US" dirty="0"/>
          </a:p>
          <a:p>
            <a:pPr marL="473400" lvl="1" indent="-316800">
              <a:spcBef>
                <a:spcPts val="1000"/>
              </a:spcBef>
              <a:defRPr sz="4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hlinkClick r:id="rId5"/>
              </a:rPr>
              <a:t>https://maps.s5p-pal.com/</a:t>
            </a:r>
            <a:r>
              <a:rPr lang="en-US" dirty="0"/>
              <a:t>  </a:t>
            </a:r>
            <a:endParaRPr dirty="0"/>
          </a:p>
        </p:txBody>
      </p:sp>
      <p:sp>
        <p:nvSpPr>
          <p:cNvPr id="775" name="Title 4"/>
          <p:cNvSpPr txBox="1"/>
          <p:nvPr/>
        </p:nvSpPr>
        <p:spPr>
          <a:xfrm>
            <a:off x="406400" y="280219"/>
            <a:ext cx="10923589" cy="11011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normAutofit/>
          </a:bodyPr>
          <a:lstStyle/>
          <a:p>
            <a:pPr hangingPunct="0">
              <a:lnSpc>
                <a:spcPct val="90000"/>
              </a:lnSpc>
              <a:defRPr sz="72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sym typeface="Verdana"/>
              </a:rPr>
              <a:t>Focus on 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sym typeface="Verdana"/>
              </a:rPr>
              <a:t>TROPOMI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sym typeface="Verdana"/>
              </a:rPr>
              <a:t>:</a:t>
            </a:r>
          </a:p>
          <a:p>
            <a:pPr hangingPunct="0">
              <a:lnSpc>
                <a:spcPct val="90000"/>
              </a:lnSpc>
              <a:defRPr sz="7200">
                <a:solidFill>
                  <a:srgbClr val="017BC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600" b="1" dirty="0" err="1">
                <a:solidFill>
                  <a:schemeClr val="accent1">
                    <a:lumMod val="75000"/>
                  </a:schemeClr>
                </a:solidFill>
                <a:sym typeface="Verdana"/>
              </a:rPr>
              <a:t>TROPOspheric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sym typeface="Verdana"/>
              </a:rPr>
              <a:t> Monitoring Instrument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DF2F-6D5F-46E0-A74D-C8DE2AE63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617" y="195558"/>
            <a:ext cx="1326984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260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AEC5-AAF4-4CE4-B45F-5B4BD2FF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17" y="1231208"/>
            <a:ext cx="3982064" cy="46900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The role of TROPOMI is ever-increasing to serve as an anchor point for comparison with:</a:t>
            </a:r>
          </a:p>
          <a:p>
            <a:pPr lvl="1"/>
            <a:r>
              <a:rPr lang="en-GB" dirty="0"/>
              <a:t>Geostationary missions</a:t>
            </a:r>
          </a:p>
          <a:p>
            <a:pPr lvl="1"/>
            <a:r>
              <a:rPr lang="en-GB" dirty="0"/>
              <a:t>Sentinel-5 morning</a:t>
            </a:r>
          </a:p>
          <a:p>
            <a:pPr lvl="1"/>
            <a:r>
              <a:rPr lang="en-GB" dirty="0"/>
              <a:t>Ground-based sites </a:t>
            </a:r>
          </a:p>
          <a:p>
            <a:pPr lvl="1"/>
            <a:r>
              <a:rPr lang="en-GB" dirty="0"/>
              <a:t>Field campaigns &amp; mobile measurements</a:t>
            </a:r>
          </a:p>
          <a:p>
            <a:pPr lvl="1"/>
            <a:r>
              <a:rPr lang="en-GB" dirty="0"/>
              <a:t>New! With higher spatial resolution small satellite footprints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355" y="125361"/>
            <a:ext cx="597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TROPOMI as a base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61" b="2616"/>
          <a:stretch/>
        </p:blipFill>
        <p:spPr>
          <a:xfrm>
            <a:off x="4122174" y="1001326"/>
            <a:ext cx="8069826" cy="5274113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81B7402-2B2A-FAD4-6EBE-1367FB3B4737}"/>
              </a:ext>
            </a:extLst>
          </p:cNvPr>
          <p:cNvSpPr/>
          <p:nvPr/>
        </p:nvSpPr>
        <p:spPr>
          <a:xfrm rot="19262911">
            <a:off x="7289936" y="626086"/>
            <a:ext cx="652229" cy="914400"/>
          </a:xfrm>
          <a:prstGeom prst="downArrow">
            <a:avLst/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84061"/>
      </p:ext>
    </p:extLst>
  </p:cSld>
  <p:clrMapOvr>
    <a:masterClrMapping/>
  </p:clrMapOvr>
</p:sld>
</file>

<file path=ppt/theme/theme1.xml><?xml version="1.0" encoding="utf-8"?>
<a:theme xmlns:a="http://schemas.openxmlformats.org/drawingml/2006/main" name="KNMI sjabloon voor Powerpoint NL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10.xml><?xml version="1.0" encoding="utf-8"?>
<a:theme xmlns:a="http://schemas.openxmlformats.org/drawingml/2006/main" name="1_KNMI sjabloon voor Powerpoint NL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3.xml><?xml version="1.0" encoding="utf-8"?>
<a:theme xmlns:a="http://schemas.openxmlformats.org/drawingml/2006/main" name=" Black ">
  <a:themeElements>
    <a:clrScheme name=" Black 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 Black 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 Black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omi_mpc_partners" id="{DD8958FB-9FE2-144F-8663-87674F283C3C}" vid="{155CC0D9-2CE7-ED4D-8874-EC0AB430B54A}"/>
    </a:ext>
  </a:extLst>
</a:theme>
</file>

<file path=ppt/theme/theme5.xml><?xml version="1.0" encoding="utf-8"?>
<a:theme xmlns:a="http://schemas.openxmlformats.org/drawingml/2006/main" name="1_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6.xml><?xml version="1.0" encoding="utf-8"?>
<a:theme xmlns:a="http://schemas.openxmlformats.org/drawingml/2006/main" name="5_ Black ">
  <a:themeElements>
    <a:clrScheme name=" Black 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 Black 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 Black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8.xml><?xml version="1.0" encoding="utf-8"?>
<a:theme xmlns:a="http://schemas.openxmlformats.org/drawingml/2006/main" name="3_16008 RIJK - Sjabloon 16x9 Licht 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9.xml><?xml version="1.0" encoding="utf-8"?>
<a:theme xmlns:a="http://schemas.openxmlformats.org/drawingml/2006/main" name="2_ Black ">
  <a:themeElements>
    <a:clrScheme name=" Black 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 Black 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 Black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4524e52f-deb2-4ea9-a891-c293633faeda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EFC0539A14F64BB1358F9C6BB5DD18" ma:contentTypeVersion="17" ma:contentTypeDescription="Create a new document." ma:contentTypeScope="" ma:versionID="f8b958096b2ec96f0f4801ff862e3ae5">
  <xsd:schema xmlns:xsd="http://www.w3.org/2001/XMLSchema" xmlns:xs="http://www.w3.org/2001/XMLSchema" xmlns:p="http://schemas.microsoft.com/office/2006/metadata/properties" xmlns:ns1="http://schemas.microsoft.com/sharepoint/v3" xmlns:ns3="4524e52f-deb2-4ea9-a891-c293633faeda" xmlns:ns4="3f58e8b7-2086-4e58-88fc-1604fe9f2f27" targetNamespace="http://schemas.microsoft.com/office/2006/metadata/properties" ma:root="true" ma:fieldsID="f8f0b50b24f5a309fbe14a42c2777b75" ns1:_="" ns3:_="" ns4:_="">
    <xsd:import namespace="http://schemas.microsoft.com/sharepoint/v3"/>
    <xsd:import namespace="4524e52f-deb2-4ea9-a891-c293633faeda"/>
    <xsd:import namespace="3f58e8b7-2086-4e58-88fc-1604fe9f2f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4e52f-deb2-4ea9-a891-c293633fae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8e8b7-2086-4e58-88fc-1604fe9f2f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D891F7-5AA5-4F2E-A0B3-64F38448FE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4D065D-6032-4C3C-AAB5-5D24B58C92EE}">
  <ds:schemaRefs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4524e52f-deb2-4ea9-a891-c293633faeda"/>
    <ds:schemaRef ds:uri="3f58e8b7-2086-4e58-88fc-1604fe9f2f27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E3A58C0-855E-465B-94B6-2DD267F654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524e52f-deb2-4ea9-a891-c293633faeda"/>
    <ds:schemaRef ds:uri="3f58e8b7-2086-4e58-88fc-1604fe9f2f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NL breedbeeld</Template>
  <TotalTime>14854</TotalTime>
  <Words>2120</Words>
  <Application>Microsoft Office PowerPoint</Application>
  <PresentationFormat>Widescreen</PresentationFormat>
  <Paragraphs>250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38</vt:i4>
      </vt:variant>
    </vt:vector>
  </HeadingPairs>
  <TitlesOfParts>
    <vt:vector size="61" baseType="lpstr">
      <vt:lpstr>MS PGothic</vt:lpstr>
      <vt:lpstr>Adobe Gothic Std B</vt:lpstr>
      <vt:lpstr>Arial</vt:lpstr>
      <vt:lpstr>Calibri</vt:lpstr>
      <vt:lpstr>Calibri Light</vt:lpstr>
      <vt:lpstr>Helvetica Neue</vt:lpstr>
      <vt:lpstr>Helvetica Neue Light</vt:lpstr>
      <vt:lpstr>Helvetica Neue Medium</vt:lpstr>
      <vt:lpstr>NotesEsa</vt:lpstr>
      <vt:lpstr>Times New Roman</vt:lpstr>
      <vt:lpstr>Verdana</vt:lpstr>
      <vt:lpstr>Wingdings</vt:lpstr>
      <vt:lpstr>KNMI sjabloon voor Powerpoint NL breedbeeld</vt:lpstr>
      <vt:lpstr>16008 RIJK - Sjabloon 16x9 Licht blauw</vt:lpstr>
      <vt:lpstr> Black </vt:lpstr>
      <vt:lpstr>1_ Black </vt:lpstr>
      <vt:lpstr>1_16008 RIJK - Sjabloon 16x9 Licht blauw</vt:lpstr>
      <vt:lpstr>5_ Black </vt:lpstr>
      <vt:lpstr>2_16008 RIJK - Sjabloon 16x9 Licht blauw</vt:lpstr>
      <vt:lpstr>3_16008 RIJK - Sjabloon 16x9 Licht blauw</vt:lpstr>
      <vt:lpstr>2_ Black </vt:lpstr>
      <vt:lpstr>1_KNMI sjabloon voor Powerpoint NL breedbeeld</vt:lpstr>
      <vt:lpstr>Office Theme</vt:lpstr>
      <vt:lpstr>OMI-TROPOMI Overview </vt:lpstr>
      <vt:lpstr>Summary &amp; Take Home messages</vt:lpstr>
      <vt:lpstr>KNMI partners with ESA &amp; EU missions across domains</vt:lpstr>
      <vt:lpstr>PowerPoint Presentation</vt:lpstr>
      <vt:lpstr>PowerPoint Presentation</vt:lpstr>
      <vt:lpstr>OMI Mission Status Summary</vt:lpstr>
      <vt:lpstr>OMI Mission – Overlap with TROPOMI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of L01b for in-flight calibration</vt:lpstr>
      <vt:lpstr>In-flight calibration reporting</vt:lpstr>
      <vt:lpstr>TROPOMI Data Timeliness</vt:lpstr>
      <vt:lpstr>PowerPoint Presentation</vt:lpstr>
      <vt:lpstr>Measuring AQ &amp; SLCPs Directly with TROPOMI</vt:lpstr>
      <vt:lpstr>PowerPoint Presentation</vt:lpstr>
      <vt:lpstr>PowerPoint Presentation</vt:lpstr>
      <vt:lpstr>PowerPoint Presentation</vt:lpstr>
      <vt:lpstr>PowerPoint Presentation</vt:lpstr>
      <vt:lpstr>Motivation:  How can TROPOMI be best used now?</vt:lpstr>
      <vt:lpstr>Thanks for your attention!</vt:lpstr>
      <vt:lpstr>EXTRA SLIDES</vt:lpstr>
      <vt:lpstr>Monitoring Emissions</vt:lpstr>
      <vt:lpstr>Making Links:  AQ-relevant Short-Lived Climate Pollutants (SLCP) </vt:lpstr>
      <vt:lpstr>Global monitoring of TROPOMI detectable Methane sources</vt:lpstr>
      <vt:lpstr>PowerPoint Presentation</vt:lpstr>
      <vt:lpstr>PowerPoint Presentation</vt:lpstr>
      <vt:lpstr>The many layers of TROPOMI</vt:lpstr>
      <vt:lpstr>Air Quality is just the beginning…</vt:lpstr>
      <vt:lpstr>S5P-PAL system – TROPOMI mapping &amp; data</vt:lpstr>
      <vt:lpstr>Download some files from the Copernicus Browser: https://browser.dataspace.copernicus.eu</vt:lpstr>
      <vt:lpstr>Links to Documentation? www.tropomi.eu </vt:lpstr>
      <vt:lpstr>Sentinel 5P/TROPOMI Technical Library https://sentiwiki.copernicus.eu/web/s5p-products#S5PProducts-L2S5P-Products-L2</vt:lpstr>
      <vt:lpstr>Sentinel 5P/TROPOMI Technical Library https://sentiwiki.copernicus.eu/web/s5p-products#S5PProducts-L2S5P-Products-L2</vt:lpstr>
      <vt:lpstr>PowerPoint Presentation</vt:lpstr>
      <vt:lpstr>S5P-PAL system – TROPOMI mapping &amp; data</vt:lpstr>
    </vt:vector>
  </TitlesOfParts>
  <Company>SSC-Campus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Hoogendoorn, Annemarie (KNMI)</dc:creator>
  <cp:lastModifiedBy>Lawrence Flynn</cp:lastModifiedBy>
  <cp:revision>126</cp:revision>
  <dcterms:created xsi:type="dcterms:W3CDTF">2018-06-06T08:55:04Z</dcterms:created>
  <dcterms:modified xsi:type="dcterms:W3CDTF">2025-03-20T16:43:43Z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0x0101000EEFC0539A14F64BB1358F9C6BB5DD18</vt:lpwstr>
  </property>
</Properties>
</file>