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0C45E4"/>
    <a:srgbClr val="800080"/>
    <a:srgbClr val="333399"/>
    <a:srgbClr val="000000"/>
    <a:srgbClr val="008000"/>
    <a:srgbClr val="5F5F5F"/>
    <a:srgbClr val="3333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97957-2F72-C77E-2091-B6C7654CB9B6}" v="7" dt="2025-03-13T23:12:18.402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72955" autoAdjust="0"/>
  </p:normalViewPr>
  <p:slideViewPr>
    <p:cSldViewPr snapToGrid="0">
      <p:cViewPr varScale="1">
        <p:scale>
          <a:sx n="83" d="100"/>
          <a:sy n="83" d="100"/>
        </p:scale>
        <p:origin x="17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388"/>
    </p:cViewPr>
  </p:sorterViewPr>
  <p:notesViewPr>
    <p:cSldViewPr snapToGrid="0">
      <p:cViewPr varScale="1">
        <p:scale>
          <a:sx n="88" d="100"/>
          <a:sy n="88" d="100"/>
        </p:scale>
        <p:origin x="-2874" y="-108"/>
      </p:cViewPr>
      <p:guideLst>
        <p:guide orient="horz" pos="3126"/>
        <p:guide pos="2142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1E97957-2F72-C77E-2091-B6C7654CB9B6}"/>
    <pc:docChg chg="delSld">
      <pc:chgData name="" userId="" providerId="" clId="Web-{31E97957-2F72-C77E-2091-B6C7654CB9B6}" dt="2025-03-13T23:12:08.386" v="0"/>
      <pc:docMkLst>
        <pc:docMk/>
      </pc:docMkLst>
      <pc:sldChg chg="del">
        <pc:chgData name="" userId="" providerId="" clId="Web-{31E97957-2F72-C77E-2091-B6C7654CB9B6}" dt="2025-03-13T23:12:08.386" v="0"/>
        <pc:sldMkLst>
          <pc:docMk/>
          <pc:sldMk cId="238456059" sldId="733"/>
        </pc:sldMkLst>
      </pc:sldChg>
    </pc:docChg>
  </pc:docChgLst>
  <pc:docChgLst>
    <pc:chgData name="게스트 사용자" userId="S::urn:spo:anon#0a026922c6cd69f62b5cb21001ed6f45c751c1b326a02120b525df67465ebdba::" providerId="AD" clId="Web-{31E97957-2F72-C77E-2091-B6C7654CB9B6}"/>
    <pc:docChg chg="delSld">
      <pc:chgData name="게스트 사용자" userId="S::urn:spo:anon#0a026922c6cd69f62b5cb21001ed6f45c751c1b326a02120b525df67465ebdba::" providerId="AD" clId="Web-{31E97957-2F72-C77E-2091-B6C7654CB9B6}" dt="2025-03-13T23:12:18.402" v="5"/>
      <pc:docMkLst>
        <pc:docMk/>
      </pc:docMkLst>
      <pc:sldChg chg="del">
        <pc:chgData name="게스트 사용자" userId="S::urn:spo:anon#0a026922c6cd69f62b5cb21001ed6f45c751c1b326a02120b525df67465ebdba::" providerId="AD" clId="Web-{31E97957-2F72-C77E-2091-B6C7654CB9B6}" dt="2025-03-13T23:12:12.230" v="0"/>
        <pc:sldMkLst>
          <pc:docMk/>
          <pc:sldMk cId="533992209" sldId="834"/>
        </pc:sldMkLst>
      </pc:sldChg>
      <pc:sldChg chg="del">
        <pc:chgData name="게스트 사용자" userId="S::urn:spo:anon#0a026922c6cd69f62b5cb21001ed6f45c751c1b326a02120b525df67465ebdba::" providerId="AD" clId="Web-{31E97957-2F72-C77E-2091-B6C7654CB9B6}" dt="2025-03-13T23:12:18.402" v="5"/>
        <pc:sldMkLst>
          <pc:docMk/>
          <pc:sldMk cId="987046846" sldId="840"/>
        </pc:sldMkLst>
      </pc:sldChg>
      <pc:sldChg chg="del">
        <pc:chgData name="게스트 사용자" userId="S::urn:spo:anon#0a026922c6cd69f62b5cb21001ed6f45c751c1b326a02120b525df67465ebdba::" providerId="AD" clId="Web-{31E97957-2F72-C77E-2091-B6C7654CB9B6}" dt="2025-03-13T23:12:14.699" v="2"/>
        <pc:sldMkLst>
          <pc:docMk/>
          <pc:sldMk cId="1212813859" sldId="841"/>
        </pc:sldMkLst>
      </pc:sldChg>
      <pc:sldChg chg="del">
        <pc:chgData name="게스트 사용자" userId="S::urn:spo:anon#0a026922c6cd69f62b5cb21001ed6f45c751c1b326a02120b525df67465ebdba::" providerId="AD" clId="Web-{31E97957-2F72-C77E-2091-B6C7654CB9B6}" dt="2025-03-13T23:12:16.636" v="4"/>
        <pc:sldMkLst>
          <pc:docMk/>
          <pc:sldMk cId="2966078478" sldId="842"/>
        </pc:sldMkLst>
      </pc:sldChg>
      <pc:sldChg chg="del">
        <pc:chgData name="게스트 사용자" userId="S::urn:spo:anon#0a026922c6cd69f62b5cb21001ed6f45c751c1b326a02120b525df67465ebdba::" providerId="AD" clId="Web-{31E97957-2F72-C77E-2091-B6C7654CB9B6}" dt="2025-03-13T23:12:15.980" v="3"/>
        <pc:sldMkLst>
          <pc:docMk/>
          <pc:sldMk cId="4079235583" sldId="846"/>
        </pc:sldMkLst>
      </pc:sldChg>
      <pc:sldChg chg="del">
        <pc:chgData name="게스트 사용자" userId="S::urn:spo:anon#0a026922c6cd69f62b5cb21001ed6f45c751c1b326a02120b525df67465ebdba::" providerId="AD" clId="Web-{31E97957-2F72-C77E-2091-B6C7654CB9B6}" dt="2025-03-13T23:12:13.824" v="1"/>
        <pc:sldMkLst>
          <pc:docMk/>
          <pc:sldMk cId="4143646590" sldId="84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5D828D66-AEB5-4DE2-AE3C-788B6F5E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2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D2E840EC-3661-47EA-B292-7ED791E1B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654" y="2130426"/>
            <a:ext cx="10041775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9513" y="3886200"/>
            <a:ext cx="822405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C06C-A120-4CEF-A9AD-F4118C12B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4469-C24B-4485-9554-864CA5BFE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AD1-022E-4E0E-AE7E-C7A6C4DD8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A962-5ACB-4E0A-B99B-F2A901C1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31DE-8CB6-4B98-B2F1-D4EBA8FF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10972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59142" y="6400800"/>
            <a:ext cx="1823258" cy="23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" y="1147156"/>
            <a:ext cx="10972800" cy="51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n-GB" sz="32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47049" y="6408718"/>
            <a:ext cx="5497902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000" b="0" dirty="0"/>
              <a:t>17 Mon – 21 March 2025, GSICS Annual and EP Meeting (Hybrid), Changchun China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609600" y="6324600"/>
            <a:ext cx="10972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GB" sz="1400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609600" y="6400801"/>
            <a:ext cx="2748951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GSICS Agency Report </a:t>
            </a:r>
          </a:p>
        </p:txBody>
      </p:sp>
      <p:pic>
        <p:nvPicPr>
          <p:cNvPr id="11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016C2398-F037-4637-B010-5FD37A6C6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" y="102700"/>
            <a:ext cx="1714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2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61003</TotalTime>
  <Words>412</Words>
  <Application>Microsoft Office PowerPoint</Application>
  <PresentationFormat>와이드스크린</PresentationFormat>
  <Paragraphs>83</Paragraphs>
  <Slides>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0</vt:i4>
      </vt:variant>
    </vt:vector>
  </HeadingPairs>
  <TitlesOfParts>
    <vt:vector size="1" baseType="lpstr">
      <vt:lpstr>Default Design</vt:lpstr>
    </vt:vector>
  </TitlesOfParts>
  <Company>NOAA / NESDIS / 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GSICS GEO-LEO ATBD</dc:title>
  <dc:subject>SPIE 2009 tALK</dc:subject>
  <dc:creator>Fred Wu</dc:creator>
  <cp:lastModifiedBy>user</cp:lastModifiedBy>
  <cp:revision>1177</cp:revision>
  <cp:lastPrinted>2024-02-15T04:58:50Z</cp:lastPrinted>
  <dcterms:created xsi:type="dcterms:W3CDTF">2004-06-10T15:46:18Z</dcterms:created>
  <dcterms:modified xsi:type="dcterms:W3CDTF">2025-03-13T23:12:18Z</dcterms:modified>
</cp:coreProperties>
</file>