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4" r:id="rId4"/>
    <p:sldId id="265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1.xml"/><Relationship Id="rId3" Type="http://schemas.openxmlformats.org/officeDocument/2006/relationships/hyperlink" Target="http://gsics.atmos.umd.edu/bin/view/Development/20231102" TargetMode="External"/><Relationship Id="rId2" Type="http://schemas.openxmlformats.org/officeDocument/2006/relationships/hyperlink" Target="http://gsics.atmos.umd.edu/bin/view/Development/20230907" TargetMode="External"/><Relationship Id="rId1" Type="http://schemas.openxmlformats.org/officeDocument/2006/relationships/hyperlink" Target="http://gsics.atmos.umd.edu/bin/view/Development/20230504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dirty="0"/>
              <a:t>IR Subgroup Report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dirty="0"/>
              <a:t>Chengli Qi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6965" y="128905"/>
            <a:ext cx="10515600" cy="1062990"/>
          </a:xfrm>
        </p:spPr>
        <p:txBody>
          <a:bodyPr/>
          <a:p>
            <a:r>
              <a:rPr lang="en-US" dirty="0"/>
              <a:t>GRWG Subgroup Report  - IR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5275" y="1043979"/>
            <a:ext cx="6441191" cy="5507291"/>
          </a:xfrm>
        </p:spPr>
        <p:txBody>
          <a:bodyPr>
            <a:normAutofit fontScale="82500" lnSpcReduction="20000"/>
          </a:bodyPr>
          <a:p>
            <a:r>
              <a:rPr lang="en-US" dirty="0"/>
              <a:t>IR group hosted 4 web meeting last year.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07/18: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1"/>
              </a:rPr>
              <a:t>Inter-calibration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n-US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GEO-LEO IR instruments, and 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+mn-ea"/>
              </a:rPr>
              <a:t>FY-3G/MERSI-RM Result of On-orbit Calibration.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endParaRPr lang="en-US" u="sng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/>
              <a:t>10/24: 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FCI Commissioning update and Merging SSU with AIRS</a:t>
            </a:r>
            <a:endParaRPr lang="en-US" altLang="zh-CN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/>
              <a:t>12/19: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IR</a:t>
            </a:r>
            <a:r>
              <a:rPr lang="en-US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en-US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lunar calibration </a:t>
            </a:r>
            <a:endParaRPr lang="en-US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/>
              <a:t>02/13: 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Uncertainy analysis of cross-c</a:t>
            </a:r>
            <a:r>
              <a:rPr lang="en-US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alibration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IR group is focused on the inter-calibration algorithms improvements for current GEO-LEO inter-calibration. Some issues are identified for further investigation. </a:t>
            </a:r>
            <a:endParaRPr lang="en-US" dirty="0"/>
          </a:p>
          <a:p>
            <a:pPr lvl="1"/>
            <a:r>
              <a:rPr lang="en-US" dirty="0"/>
              <a:t>Regression </a:t>
            </a:r>
            <a:endParaRPr lang="en-US" dirty="0"/>
          </a:p>
          <a:p>
            <a:pPr lvl="1"/>
            <a:r>
              <a:rPr lang="en-US" dirty="0"/>
              <a:t>Hot Land Bias issue</a:t>
            </a:r>
            <a:endParaRPr lang="en-US" dirty="0"/>
          </a:p>
          <a:p>
            <a:pPr lvl="1"/>
            <a:r>
              <a:rPr lang="en-GB" dirty="0"/>
              <a:t>High viewing angles</a:t>
            </a:r>
            <a:endParaRPr lang="en-GB" dirty="0"/>
          </a:p>
          <a:p>
            <a:pPr lvl="1"/>
            <a:r>
              <a:rPr lang="en-US" dirty="0"/>
              <a:t>Interpolation between GEO images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10483" b="48182"/>
          <a:stretch>
            <a:fillRect/>
          </a:stretch>
        </p:blipFill>
        <p:spPr>
          <a:xfrm>
            <a:off x="7257415" y="991870"/>
            <a:ext cx="3401695" cy="23787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82560" y="33705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Chengli Qi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065" y="3965575"/>
            <a:ext cx="4908550" cy="21818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782560" y="64166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Ali Mousivand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r="342" b="1423"/>
          <a:stretch>
            <a:fillRect/>
          </a:stretch>
        </p:blipFill>
        <p:spPr>
          <a:xfrm>
            <a:off x="6907530" y="3291205"/>
            <a:ext cx="4259580" cy="32423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65085" y="56254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Martin Burgdorf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61645" y="413385"/>
            <a:ext cx="64458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  <a:sym typeface="+mn-ea"/>
              </a:rPr>
              <a:t>A generalized model for the uncertainty assessment of the SNO cross-calibration method for meteorological satellite infrared channels is constructed.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The IR group continue studying way to use Moon as a potential stable target to inter-calibrate IR sensors when the Moon was within their FOVs. </a:t>
            </a:r>
            <a:endParaRPr lang="en-US" dirty="0">
              <a:sym typeface="+mn-ea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A method has been successfully developed to convert AIRS hyperspectral data into equivalent SSU observations.</a:t>
            </a:r>
            <a:endParaRPr lang="en-US" altLang="zh-CN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69" b="604"/>
          <a:stretch>
            <a:fillRect/>
          </a:stretch>
        </p:blipFill>
        <p:spPr>
          <a:xfrm>
            <a:off x="1532890" y="3170555"/>
            <a:ext cx="4003040" cy="3069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43530" y="6240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Zhong Gu</a:t>
            </a:r>
            <a:endParaRPr lang="en-US" alt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30" y="411480"/>
            <a:ext cx="4749800" cy="2557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87815" y="1428115"/>
            <a:ext cx="2131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Likun Wang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340"/>
            <a:ext cx="10515600" cy="3947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Talks at this year’s meeting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997585"/>
            <a:ext cx="7197725" cy="2889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130" y="1959610"/>
            <a:ext cx="5944870" cy="42411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0075" y="4134485"/>
            <a:ext cx="51238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Monitoring of MTG-I1/FCI, AMI, FY-3/MERSI IR calibration.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Cross calibration method and factor influence analysis.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FY-4C GIIRS introduction.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IR Lunar calibration.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Airborne validation experiment.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Space infrared radiation reference SI-traceability subsystem.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88.87551181102367,&quot;left&quot;:35.249921259842516,&quot;top&quot;:81.74952755905511,&quot;width&quot;:924.750078740157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WPS 演示</Application>
  <PresentationFormat>宽屏</PresentationFormat>
  <Paragraphs>44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Aptos Narrow</vt:lpstr>
      <vt:lpstr>Segoe UI</vt:lpstr>
      <vt:lpstr>Nunito</vt:lpstr>
      <vt:lpstr>Segoe Print</vt:lpstr>
      <vt:lpstr>Times New Roman</vt:lpstr>
      <vt:lpstr>WPS</vt:lpstr>
      <vt:lpstr>UV/Vis/NIR Spectrometer Subgroup Report</vt:lpstr>
      <vt:lpstr>GRWG Subgroup Report  - IR</vt:lpstr>
      <vt:lpstr>PowerPoint 演示文稿</vt:lpstr>
      <vt:lpstr>Talks at this year’s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漆成莉</cp:lastModifiedBy>
  <cp:revision>6</cp:revision>
  <dcterms:created xsi:type="dcterms:W3CDTF">2023-08-09T12:44:00Z</dcterms:created>
  <dcterms:modified xsi:type="dcterms:W3CDTF">2025-03-12T03:13:58Z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