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25"/>
  </p:notesMasterIdLst>
  <p:handoutMasterIdLst>
    <p:handoutMasterId r:id="rId26"/>
  </p:handoutMasterIdLst>
  <p:sldIdLst>
    <p:sldId id="687" r:id="rId5"/>
    <p:sldId id="606" r:id="rId6"/>
    <p:sldId id="852" r:id="rId7"/>
    <p:sldId id="858" r:id="rId8"/>
    <p:sldId id="863" r:id="rId9"/>
    <p:sldId id="864" r:id="rId10"/>
    <p:sldId id="865" r:id="rId11"/>
    <p:sldId id="866" r:id="rId12"/>
    <p:sldId id="859" r:id="rId13"/>
    <p:sldId id="860" r:id="rId14"/>
    <p:sldId id="872" r:id="rId15"/>
    <p:sldId id="853" r:id="rId16"/>
    <p:sldId id="873" r:id="rId17"/>
    <p:sldId id="851" r:id="rId18"/>
    <p:sldId id="868" r:id="rId19"/>
    <p:sldId id="871" r:id="rId20"/>
    <p:sldId id="869" r:id="rId21"/>
    <p:sldId id="874" r:id="rId22"/>
    <p:sldId id="870" r:id="rId23"/>
    <p:sldId id="720" r:id="rId24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8DB"/>
    <a:srgbClr val="FE5000"/>
    <a:srgbClr val="00205B"/>
    <a:srgbClr val="C5B9AC"/>
    <a:srgbClr val="D6D2C4"/>
    <a:srgbClr val="E8E8E8"/>
    <a:srgbClr val="E0E0E0"/>
    <a:srgbClr val="F1F1F1"/>
    <a:srgbClr val="00B5E2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D0745-7073-7058-4257-15F7ECEA2CC5}" v="6" dt="2025-03-24T10:23:38.2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85904" autoAdjust="0"/>
  </p:normalViewPr>
  <p:slideViewPr>
    <p:cSldViewPr snapToGrid="0">
      <p:cViewPr varScale="1">
        <p:scale>
          <a:sx n="58" d="100"/>
          <a:sy n="58" d="100"/>
        </p:scale>
        <p:origin x="1052" y="5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e4c10f3ec560c50dbb100debf6327a6884b9cd482424ec980e340784948f01a7::" providerId="AD" clId="Web-{983D0745-7073-7058-4257-15F7ECEA2CC5}"/>
    <pc:docChg chg="modSld">
      <pc:chgData name="来宾用户" userId="S::urn:spo:anon#e4c10f3ec560c50dbb100debf6327a6884b9cd482424ec980e340784948f01a7::" providerId="AD" clId="Web-{983D0745-7073-7058-4257-15F7ECEA2CC5}" dt="2025-03-24T10:23:38.279" v="5" actId="1076"/>
      <pc:docMkLst>
        <pc:docMk/>
      </pc:docMkLst>
      <pc:sldChg chg="modSp">
        <pc:chgData name="来宾用户" userId="S::urn:spo:anon#e4c10f3ec560c50dbb100debf6327a6884b9cd482424ec980e340784948f01a7::" providerId="AD" clId="Web-{983D0745-7073-7058-4257-15F7ECEA2CC5}" dt="2025-03-24T10:23:19.325" v="2" actId="1076"/>
        <pc:sldMkLst>
          <pc:docMk/>
          <pc:sldMk cId="4012936225" sldId="851"/>
        </pc:sldMkLst>
        <pc:picChg chg="mod">
          <ac:chgData name="来宾用户" userId="S::urn:spo:anon#e4c10f3ec560c50dbb100debf6327a6884b9cd482424ec980e340784948f01a7::" providerId="AD" clId="Web-{983D0745-7073-7058-4257-15F7ECEA2CC5}" dt="2025-03-24T10:23:19.325" v="2" actId="1076"/>
          <ac:picMkLst>
            <pc:docMk/>
            <pc:sldMk cId="4012936225" sldId="851"/>
            <ac:picMk id="3" creationId="{00000000-0000-0000-0000-000000000000}"/>
          </ac:picMkLst>
        </pc:picChg>
      </pc:sldChg>
      <pc:sldChg chg="modSp">
        <pc:chgData name="来宾用户" userId="S::urn:spo:anon#e4c10f3ec560c50dbb100debf6327a6884b9cd482424ec980e340784948f01a7::" providerId="AD" clId="Web-{983D0745-7073-7058-4257-15F7ECEA2CC5}" dt="2025-03-24T10:22:36.917" v="0" actId="1076"/>
        <pc:sldMkLst>
          <pc:docMk/>
          <pc:sldMk cId="1862560527" sldId="852"/>
        </pc:sldMkLst>
        <pc:spChg chg="mod">
          <ac:chgData name="来宾用户" userId="S::urn:spo:anon#e4c10f3ec560c50dbb100debf6327a6884b9cd482424ec980e340784948f01a7::" providerId="AD" clId="Web-{983D0745-7073-7058-4257-15F7ECEA2CC5}" dt="2025-03-24T10:22:36.917" v="0" actId="1076"/>
          <ac:spMkLst>
            <pc:docMk/>
            <pc:sldMk cId="1862560527" sldId="852"/>
            <ac:spMk id="11" creationId="{26E9B55E-5241-8DD7-9E2D-AE673035E489}"/>
          </ac:spMkLst>
        </pc:spChg>
      </pc:sldChg>
      <pc:sldChg chg="modSp">
        <pc:chgData name="来宾用户" userId="S::urn:spo:anon#e4c10f3ec560c50dbb100debf6327a6884b9cd482424ec980e340784948f01a7::" providerId="AD" clId="Web-{983D0745-7073-7058-4257-15F7ECEA2CC5}" dt="2025-03-24T10:23:08.309" v="1" actId="1076"/>
        <pc:sldMkLst>
          <pc:docMk/>
          <pc:sldMk cId="2761100740" sldId="859"/>
        </pc:sldMkLst>
        <pc:spChg chg="mod">
          <ac:chgData name="来宾用户" userId="S::urn:spo:anon#e4c10f3ec560c50dbb100debf6327a6884b9cd482424ec980e340784948f01a7::" providerId="AD" clId="Web-{983D0745-7073-7058-4257-15F7ECEA2CC5}" dt="2025-03-24T10:23:08.309" v="1" actId="1076"/>
          <ac:spMkLst>
            <pc:docMk/>
            <pc:sldMk cId="2761100740" sldId="859"/>
            <ac:spMk id="3" creationId="{00000000-0000-0000-0000-000000000000}"/>
          </ac:spMkLst>
        </pc:spChg>
      </pc:sldChg>
      <pc:sldChg chg="modSp">
        <pc:chgData name="来宾用户" userId="S::urn:spo:anon#e4c10f3ec560c50dbb100debf6327a6884b9cd482424ec980e340784948f01a7::" providerId="AD" clId="Web-{983D0745-7073-7058-4257-15F7ECEA2CC5}" dt="2025-03-24T10:23:21.685" v="3" actId="1076"/>
        <pc:sldMkLst>
          <pc:docMk/>
          <pc:sldMk cId="3822495508" sldId="868"/>
        </pc:sldMkLst>
        <pc:picChg chg="mod">
          <ac:chgData name="来宾用户" userId="S::urn:spo:anon#e4c10f3ec560c50dbb100debf6327a6884b9cd482424ec980e340784948f01a7::" providerId="AD" clId="Web-{983D0745-7073-7058-4257-15F7ECEA2CC5}" dt="2025-03-24T10:23:21.685" v="3" actId="1076"/>
          <ac:picMkLst>
            <pc:docMk/>
            <pc:sldMk cId="3822495508" sldId="868"/>
            <ac:picMk id="4" creationId="{00000000-0000-0000-0000-000000000000}"/>
          </ac:picMkLst>
        </pc:picChg>
      </pc:sldChg>
      <pc:sldChg chg="modSp">
        <pc:chgData name="来宾用户" userId="S::urn:spo:anon#e4c10f3ec560c50dbb100debf6327a6884b9cd482424ec980e340784948f01a7::" providerId="AD" clId="Web-{983D0745-7073-7058-4257-15F7ECEA2CC5}" dt="2025-03-24T10:23:23.325" v="4" actId="1076"/>
        <pc:sldMkLst>
          <pc:docMk/>
          <pc:sldMk cId="1968113829" sldId="871"/>
        </pc:sldMkLst>
        <pc:picChg chg="mod">
          <ac:chgData name="来宾用户" userId="S::urn:spo:anon#e4c10f3ec560c50dbb100debf6327a6884b9cd482424ec980e340784948f01a7::" providerId="AD" clId="Web-{983D0745-7073-7058-4257-15F7ECEA2CC5}" dt="2025-03-24T10:23:23.325" v="4" actId="1076"/>
          <ac:picMkLst>
            <pc:docMk/>
            <pc:sldMk cId="1968113829" sldId="871"/>
            <ac:picMk id="4" creationId="{32B2B2C3-08EB-305C-A0D8-7B91B7E7C7EA}"/>
          </ac:picMkLst>
        </pc:picChg>
      </pc:sldChg>
      <pc:sldChg chg="modSp">
        <pc:chgData name="来宾用户" userId="S::urn:spo:anon#e4c10f3ec560c50dbb100debf6327a6884b9cd482424ec980e340784948f01a7::" providerId="AD" clId="Web-{983D0745-7073-7058-4257-15F7ECEA2CC5}" dt="2025-03-24T10:23:38.279" v="5" actId="1076"/>
        <pc:sldMkLst>
          <pc:docMk/>
          <pc:sldMk cId="2348146304" sldId="874"/>
        </pc:sldMkLst>
        <pc:spChg chg="mod">
          <ac:chgData name="来宾用户" userId="S::urn:spo:anon#e4c10f3ec560c50dbb100debf6327a6884b9cd482424ec980e340784948f01a7::" providerId="AD" clId="Web-{983D0745-7073-7058-4257-15F7ECEA2CC5}" dt="2025-03-24T10:23:38.279" v="5" actId="1076"/>
          <ac:spMkLst>
            <pc:docMk/>
            <pc:sldMk cId="2348146304" sldId="874"/>
            <ac:spMk id="3" creationId="{00000000-0000-0000-0000-000000000000}"/>
          </ac:spMkLst>
        </pc:spChg>
      </pc:sldChg>
    </pc:docChg>
  </pc:docChgLst>
  <pc:docChgLst>
    <pc:chgData name="Ali Mousivand" userId="dfe303a6-da48-485e-868f-fd801da37eb6" providerId="ADAL" clId="{A0804A1A-1EFA-48CD-9F91-E2BEC33F5BE0}"/>
    <pc:docChg chg="custSel addSld delSld modSld modMainMaster">
      <pc:chgData name="Ali Mousivand" userId="dfe303a6-da48-485e-868f-fd801da37eb6" providerId="ADAL" clId="{A0804A1A-1EFA-48CD-9F91-E2BEC33F5BE0}" dt="2025-03-14T15:55:27.296" v="1015" actId="47"/>
      <pc:docMkLst>
        <pc:docMk/>
      </pc:docMkLst>
      <pc:sldChg chg="addSp modSp add mod">
        <pc:chgData name="Ali Mousivand" userId="dfe303a6-da48-485e-868f-fd801da37eb6" providerId="ADAL" clId="{A0804A1A-1EFA-48CD-9F91-E2BEC33F5BE0}" dt="2025-03-14T15:50:20.901" v="1005" actId="962"/>
        <pc:sldMkLst>
          <pc:docMk/>
          <pc:sldMk cId="2210098321" sldId="730"/>
        </pc:sldMkLst>
        <pc:spChg chg="mod">
          <ac:chgData name="Ali Mousivand" userId="dfe303a6-da48-485e-868f-fd801da37eb6" providerId="ADAL" clId="{A0804A1A-1EFA-48CD-9F91-E2BEC33F5BE0}" dt="2025-03-14T15:44:21.510" v="1001" actId="27636"/>
          <ac:spMkLst>
            <pc:docMk/>
            <pc:sldMk cId="2210098321" sldId="730"/>
            <ac:spMk id="2" creationId="{00000000-0000-0000-0000-000000000000}"/>
          </ac:spMkLst>
        </pc:spChg>
        <pc:picChg chg="add mod">
          <ac:chgData name="Ali Mousivand" userId="dfe303a6-da48-485e-868f-fd801da37eb6" providerId="ADAL" clId="{A0804A1A-1EFA-48CD-9F91-E2BEC33F5BE0}" dt="2025-03-14T15:50:20.901" v="1005" actId="962"/>
          <ac:picMkLst>
            <pc:docMk/>
            <pc:sldMk cId="2210098321" sldId="730"/>
            <ac:picMk id="7" creationId="{72E04EEE-E122-84BF-282B-98C0B1D68672}"/>
          </ac:picMkLst>
        </pc:picChg>
      </pc:sldChg>
      <pc:sldChg chg="modSp mod">
        <pc:chgData name="Ali Mousivand" userId="dfe303a6-da48-485e-868f-fd801da37eb6" providerId="ADAL" clId="{A0804A1A-1EFA-48CD-9F91-E2BEC33F5BE0}" dt="2025-03-12T07:58:38.286" v="935" actId="20577"/>
        <pc:sldMkLst>
          <pc:docMk/>
          <pc:sldMk cId="2940580026" sldId="756"/>
        </pc:sldMkLst>
        <pc:spChg chg="mod">
          <ac:chgData name="Ali Mousivand" userId="dfe303a6-da48-485e-868f-fd801da37eb6" providerId="ADAL" clId="{A0804A1A-1EFA-48CD-9F91-E2BEC33F5BE0}" dt="2025-03-12T07:58:38.286" v="935" actId="20577"/>
          <ac:spMkLst>
            <pc:docMk/>
            <pc:sldMk cId="2940580026" sldId="756"/>
            <ac:spMk id="75" creationId="{D7C3EAA3-6BCB-46A3-B7F1-2EB2032189A9}"/>
          </ac:spMkLst>
        </pc:spChg>
      </pc:sldChg>
      <pc:sldChg chg="del">
        <pc:chgData name="Ali Mousivand" userId="dfe303a6-da48-485e-868f-fd801da37eb6" providerId="ADAL" clId="{A0804A1A-1EFA-48CD-9F91-E2BEC33F5BE0}" dt="2025-03-14T15:55:27.296" v="1015" actId="47"/>
        <pc:sldMkLst>
          <pc:docMk/>
          <pc:sldMk cId="212943102" sldId="846"/>
        </pc:sldMkLst>
      </pc:sldChg>
      <pc:sldChg chg="add">
        <pc:chgData name="Ali Mousivand" userId="dfe303a6-da48-485e-868f-fd801da37eb6" providerId="ADAL" clId="{A0804A1A-1EFA-48CD-9F91-E2BEC33F5BE0}" dt="2025-03-11T14:41:14.158" v="3"/>
        <pc:sldMkLst>
          <pc:docMk/>
          <pc:sldMk cId="3319358296" sldId="850"/>
        </pc:sldMkLst>
      </pc:sldChg>
      <pc:sldChg chg="addSp delSp modSp new mod modNotesTx">
        <pc:chgData name="Ali Mousivand" userId="dfe303a6-da48-485e-868f-fd801da37eb6" providerId="ADAL" clId="{A0804A1A-1EFA-48CD-9F91-E2BEC33F5BE0}" dt="2025-03-11T14:55:15.601" v="205" actId="20577"/>
        <pc:sldMkLst>
          <pc:docMk/>
          <pc:sldMk cId="4012936225" sldId="851"/>
        </pc:sldMkLst>
        <pc:spChg chg="add mod">
          <ac:chgData name="Ali Mousivand" userId="dfe303a6-da48-485e-868f-fd801da37eb6" providerId="ADAL" clId="{A0804A1A-1EFA-48CD-9F91-E2BEC33F5BE0}" dt="2025-03-11T14:52:43.793" v="133" actId="20577"/>
          <ac:spMkLst>
            <pc:docMk/>
            <pc:sldMk cId="4012936225" sldId="851"/>
            <ac:spMk id="7" creationId="{77C644C2-C3D5-232A-D672-0ABA9E3530B8}"/>
          </ac:spMkLst>
        </pc:spChg>
        <pc:picChg chg="add mod">
          <ac:chgData name="Ali Mousivand" userId="dfe303a6-da48-485e-868f-fd801da37eb6" providerId="ADAL" clId="{A0804A1A-1EFA-48CD-9F91-E2BEC33F5BE0}" dt="2025-03-11T14:52:14.562" v="92" actId="1076"/>
          <ac:picMkLst>
            <pc:docMk/>
            <pc:sldMk cId="4012936225" sldId="851"/>
            <ac:picMk id="5" creationId="{F78CA213-F558-F67D-6DCE-A6CE4A90C22C}"/>
          </ac:picMkLst>
        </pc:picChg>
      </pc:sldChg>
      <pc:sldChg chg="addSp delSp modSp add mod">
        <pc:chgData name="Ali Mousivand" userId="dfe303a6-da48-485e-868f-fd801da37eb6" providerId="ADAL" clId="{A0804A1A-1EFA-48CD-9F91-E2BEC33F5BE0}" dt="2025-03-14T15:27:37.585" v="973" actId="1076"/>
        <pc:sldMkLst>
          <pc:docMk/>
          <pc:sldMk cId="1862560527" sldId="852"/>
        </pc:sldMkLst>
        <pc:spChg chg="del">
          <ac:chgData name="Ali Mousivand" userId="dfe303a6-da48-485e-868f-fd801da37eb6" providerId="ADAL" clId="{A0804A1A-1EFA-48CD-9F91-E2BEC33F5BE0}" dt="2025-03-14T12:38:05.648" v="948" actId="478"/>
          <ac:spMkLst>
            <pc:docMk/>
            <pc:sldMk cId="1862560527" sldId="852"/>
            <ac:spMk id="7" creationId="{27573366-9005-60AC-B965-775ED1696CB9}"/>
          </ac:spMkLst>
        </pc:spChg>
        <pc:picChg chg="add del mod">
          <ac:chgData name="Ali Mousivand" userId="dfe303a6-da48-485e-868f-fd801da37eb6" providerId="ADAL" clId="{A0804A1A-1EFA-48CD-9F91-E2BEC33F5BE0}" dt="2025-03-14T12:39:01.994" v="950" actId="478"/>
          <ac:picMkLst>
            <pc:docMk/>
            <pc:sldMk cId="1862560527" sldId="852"/>
            <ac:picMk id="4" creationId="{F1FC53B4-5746-8CBC-9630-5E99DAC30C07}"/>
          </ac:picMkLst>
        </pc:picChg>
        <pc:picChg chg="del mod">
          <ac:chgData name="Ali Mousivand" userId="dfe303a6-da48-485e-868f-fd801da37eb6" providerId="ADAL" clId="{A0804A1A-1EFA-48CD-9F91-E2BEC33F5BE0}" dt="2025-03-14T12:38:02.949" v="947" actId="478"/>
          <ac:picMkLst>
            <pc:docMk/>
            <pc:sldMk cId="1862560527" sldId="852"/>
            <ac:picMk id="5" creationId="{13BDE663-7FAD-52C5-A6C4-DDC98EB6D358}"/>
          </ac:picMkLst>
        </pc:picChg>
        <pc:picChg chg="add mod">
          <ac:chgData name="Ali Mousivand" userId="dfe303a6-da48-485e-868f-fd801da37eb6" providerId="ADAL" clId="{A0804A1A-1EFA-48CD-9F91-E2BEC33F5BE0}" dt="2025-03-14T13:00:25.035" v="952" actId="1076"/>
          <ac:picMkLst>
            <pc:docMk/>
            <pc:sldMk cId="1862560527" sldId="852"/>
            <ac:picMk id="8" creationId="{C3623CBF-3FA7-D080-9064-80290006AF1B}"/>
          </ac:picMkLst>
        </pc:picChg>
        <pc:picChg chg="add mod">
          <ac:chgData name="Ali Mousivand" userId="dfe303a6-da48-485e-868f-fd801da37eb6" providerId="ADAL" clId="{A0804A1A-1EFA-48CD-9F91-E2BEC33F5BE0}" dt="2025-03-14T15:23:43.841" v="960" actId="1076"/>
          <ac:picMkLst>
            <pc:docMk/>
            <pc:sldMk cId="1862560527" sldId="852"/>
            <ac:picMk id="10" creationId="{73B00107-F997-E9E7-0B75-E518B06E97DB}"/>
          </ac:picMkLst>
        </pc:picChg>
        <pc:picChg chg="add mod">
          <ac:chgData name="Ali Mousivand" userId="dfe303a6-da48-485e-868f-fd801da37eb6" providerId="ADAL" clId="{A0804A1A-1EFA-48CD-9F91-E2BEC33F5BE0}" dt="2025-03-14T15:24:29.182" v="964" actId="1076"/>
          <ac:picMkLst>
            <pc:docMk/>
            <pc:sldMk cId="1862560527" sldId="852"/>
            <ac:picMk id="12" creationId="{E90F09BB-07EB-547C-1187-39CBDC9CDE83}"/>
          </ac:picMkLst>
        </pc:picChg>
        <pc:picChg chg="add mod">
          <ac:chgData name="Ali Mousivand" userId="dfe303a6-da48-485e-868f-fd801da37eb6" providerId="ADAL" clId="{A0804A1A-1EFA-48CD-9F91-E2BEC33F5BE0}" dt="2025-03-14T15:24:30.163" v="965" actId="1076"/>
          <ac:picMkLst>
            <pc:docMk/>
            <pc:sldMk cId="1862560527" sldId="852"/>
            <ac:picMk id="14" creationId="{CCBE77D8-A7B3-3E7E-1AA5-4344DE7F9DFE}"/>
          </ac:picMkLst>
        </pc:picChg>
        <pc:picChg chg="add mod">
          <ac:chgData name="Ali Mousivand" userId="dfe303a6-da48-485e-868f-fd801da37eb6" providerId="ADAL" clId="{A0804A1A-1EFA-48CD-9F91-E2BEC33F5BE0}" dt="2025-03-14T15:24:55.321" v="968" actId="1076"/>
          <ac:picMkLst>
            <pc:docMk/>
            <pc:sldMk cId="1862560527" sldId="852"/>
            <ac:picMk id="16" creationId="{91D71DB2-6B20-C051-B6E6-ABA08BF51A1D}"/>
          </ac:picMkLst>
        </pc:picChg>
        <pc:picChg chg="add mod">
          <ac:chgData name="Ali Mousivand" userId="dfe303a6-da48-485e-868f-fd801da37eb6" providerId="ADAL" clId="{A0804A1A-1EFA-48CD-9F91-E2BEC33F5BE0}" dt="2025-03-14T15:26:54.939" v="970" actId="14100"/>
          <ac:picMkLst>
            <pc:docMk/>
            <pc:sldMk cId="1862560527" sldId="852"/>
            <ac:picMk id="18" creationId="{6117F1B3-B0B7-4C53-F63A-CC79113088B9}"/>
          </ac:picMkLst>
        </pc:picChg>
        <pc:picChg chg="add mod">
          <ac:chgData name="Ali Mousivand" userId="dfe303a6-da48-485e-868f-fd801da37eb6" providerId="ADAL" clId="{A0804A1A-1EFA-48CD-9F91-E2BEC33F5BE0}" dt="2025-03-14T15:27:37.585" v="973" actId="1076"/>
          <ac:picMkLst>
            <pc:docMk/>
            <pc:sldMk cId="1862560527" sldId="852"/>
            <ac:picMk id="20" creationId="{D530EC3D-DFF6-34F4-0217-D401EED24C70}"/>
          </ac:picMkLst>
        </pc:picChg>
      </pc:sldChg>
      <pc:sldChg chg="addSp modSp new mod">
        <pc:chgData name="Ali Mousivand" userId="dfe303a6-da48-485e-868f-fd801da37eb6" providerId="ADAL" clId="{A0804A1A-1EFA-48CD-9F91-E2BEC33F5BE0}" dt="2025-03-14T15:37:24.449" v="995" actId="1076"/>
        <pc:sldMkLst>
          <pc:docMk/>
          <pc:sldMk cId="1609730834" sldId="853"/>
        </pc:sldMkLst>
        <pc:spChg chg="mod">
          <ac:chgData name="Ali Mousivand" userId="dfe303a6-da48-485e-868f-fd801da37eb6" providerId="ADAL" clId="{A0804A1A-1EFA-48CD-9F91-E2BEC33F5BE0}" dt="2025-03-14T15:37:19.936" v="993" actId="20577"/>
          <ac:spMkLst>
            <pc:docMk/>
            <pc:sldMk cId="1609730834" sldId="853"/>
            <ac:spMk id="3" creationId="{B36C3989-B625-7AE9-21BA-2BCFCC30D0F2}"/>
          </ac:spMkLst>
        </pc:spChg>
        <pc:picChg chg="add mod">
          <ac:chgData name="Ali Mousivand" userId="dfe303a6-da48-485e-868f-fd801da37eb6" providerId="ADAL" clId="{A0804A1A-1EFA-48CD-9F91-E2BEC33F5BE0}" dt="2025-03-14T15:37:24.449" v="995" actId="1076"/>
          <ac:picMkLst>
            <pc:docMk/>
            <pc:sldMk cId="1609730834" sldId="853"/>
            <ac:picMk id="4" creationId="{D7E823DE-4AFA-4239-D2FD-7B2951B7FF57}"/>
          </ac:picMkLst>
        </pc:picChg>
      </pc:sldChg>
      <pc:sldChg chg="addSp delSp modSp new mod">
        <pc:chgData name="Ali Mousivand" userId="dfe303a6-da48-485e-868f-fd801da37eb6" providerId="ADAL" clId="{A0804A1A-1EFA-48CD-9F91-E2BEC33F5BE0}" dt="2025-03-14T15:39:26.027" v="999" actId="14100"/>
        <pc:sldMkLst>
          <pc:docMk/>
          <pc:sldMk cId="890260215" sldId="854"/>
        </pc:sldMkLst>
        <pc:spChg chg="del">
          <ac:chgData name="Ali Mousivand" userId="dfe303a6-da48-485e-868f-fd801da37eb6" providerId="ADAL" clId="{A0804A1A-1EFA-48CD-9F91-E2BEC33F5BE0}" dt="2025-03-14T15:39:21.483" v="997" actId="478"/>
          <ac:spMkLst>
            <pc:docMk/>
            <pc:sldMk cId="890260215" sldId="854"/>
            <ac:spMk id="3" creationId="{D50DE46A-D3D1-5ABC-5F67-5BB297FC0FEA}"/>
          </ac:spMkLst>
        </pc:spChg>
        <pc:picChg chg="add mod">
          <ac:chgData name="Ali Mousivand" userId="dfe303a6-da48-485e-868f-fd801da37eb6" providerId="ADAL" clId="{A0804A1A-1EFA-48CD-9F91-E2BEC33F5BE0}" dt="2025-03-14T15:39:26.027" v="999" actId="14100"/>
          <ac:picMkLst>
            <pc:docMk/>
            <pc:sldMk cId="890260215" sldId="854"/>
            <ac:picMk id="4" creationId="{B33B46C3-728E-3BA1-73FA-1F00CC7093C1}"/>
          </ac:picMkLst>
        </pc:picChg>
      </pc:sldChg>
      <pc:sldChg chg="addSp delSp modSp new mod">
        <pc:chgData name="Ali Mousivand" userId="dfe303a6-da48-485e-868f-fd801da37eb6" providerId="ADAL" clId="{A0804A1A-1EFA-48CD-9F91-E2BEC33F5BE0}" dt="2025-03-14T15:55:15.509" v="1013" actId="478"/>
        <pc:sldMkLst>
          <pc:docMk/>
          <pc:sldMk cId="3715891132" sldId="855"/>
        </pc:sldMkLst>
        <pc:spChg chg="del">
          <ac:chgData name="Ali Mousivand" userId="dfe303a6-da48-485e-868f-fd801da37eb6" providerId="ADAL" clId="{A0804A1A-1EFA-48CD-9F91-E2BEC33F5BE0}" dt="2025-03-14T15:50:45.285" v="1007"/>
          <ac:spMkLst>
            <pc:docMk/>
            <pc:sldMk cId="3715891132" sldId="855"/>
            <ac:spMk id="3" creationId="{D7B96C81-F811-B48D-C3CC-CA22561F3287}"/>
          </ac:spMkLst>
        </pc:spChg>
        <pc:picChg chg="add mod">
          <ac:chgData name="Ali Mousivand" userId="dfe303a6-da48-485e-868f-fd801da37eb6" providerId="ADAL" clId="{A0804A1A-1EFA-48CD-9F91-E2BEC33F5BE0}" dt="2025-03-14T15:50:48.570" v="1009" actId="962"/>
          <ac:picMkLst>
            <pc:docMk/>
            <pc:sldMk cId="3715891132" sldId="855"/>
            <ac:picMk id="5" creationId="{D8F6A4E8-4326-8A9A-1E7D-1C247C0B2B81}"/>
          </ac:picMkLst>
        </pc:picChg>
        <pc:picChg chg="add del mod">
          <ac:chgData name="Ali Mousivand" userId="dfe303a6-da48-485e-868f-fd801da37eb6" providerId="ADAL" clId="{A0804A1A-1EFA-48CD-9F91-E2BEC33F5BE0}" dt="2025-03-14T15:55:15.509" v="1013" actId="478"/>
          <ac:picMkLst>
            <pc:docMk/>
            <pc:sldMk cId="3715891132" sldId="855"/>
            <ac:picMk id="7" creationId="{A3FCB694-9290-7967-C95E-D360E1331EC7}"/>
          </ac:picMkLst>
        </pc:picChg>
      </pc:sldChg>
      <pc:sldChg chg="add">
        <pc:chgData name="Ali Mousivand" userId="dfe303a6-da48-485e-868f-fd801da37eb6" providerId="ADAL" clId="{A0804A1A-1EFA-48CD-9F91-E2BEC33F5BE0}" dt="2025-03-14T15:55:20.518" v="1014"/>
        <pc:sldMkLst>
          <pc:docMk/>
          <pc:sldMk cId="631249504" sldId="856"/>
        </pc:sldMkLst>
      </pc:sldChg>
      <pc:sldMasterChg chg="modSp mod">
        <pc:chgData name="Ali Mousivand" userId="dfe303a6-da48-485e-868f-fd801da37eb6" providerId="ADAL" clId="{A0804A1A-1EFA-48CD-9F91-E2BEC33F5BE0}" dt="2025-03-14T12:25:23.274" v="944" actId="20577"/>
        <pc:sldMasterMkLst>
          <pc:docMk/>
          <pc:sldMasterMk cId="0" sldId="2147483652"/>
        </pc:sldMasterMkLst>
        <pc:spChg chg="mod">
          <ac:chgData name="Ali Mousivand" userId="dfe303a6-da48-485e-868f-fd801da37eb6" providerId="ADAL" clId="{A0804A1A-1EFA-48CD-9F91-E2BEC33F5BE0}" dt="2025-03-14T12:25:23.274" v="944" actId="20577"/>
          <ac:spMkLst>
            <pc:docMk/>
            <pc:sldMasterMk cId="0" sldId="2147483652"/>
            <ac:spMk id="13" creationId="{00000000-0000-0000-0000-000000000000}"/>
          </ac:spMkLst>
        </pc:spChg>
      </pc:sldMasterChg>
    </pc:docChg>
  </pc:docChgLst>
  <pc:docChgLst>
    <pc:chgData name="Ali Mousivand" userId="dfe303a6-da48-485e-868f-fd801da37eb6" providerId="ADAL" clId="{AC96D512-D70F-405A-AD69-AB340CBE6B7D}"/>
    <pc:docChg chg="undo custSel addSld modSld">
      <pc:chgData name="Ali Mousivand" userId="dfe303a6-da48-485e-868f-fd801da37eb6" providerId="ADAL" clId="{AC96D512-D70F-405A-AD69-AB340CBE6B7D}" dt="2025-03-11T14:36:48.023" v="26"/>
      <pc:docMkLst>
        <pc:docMk/>
      </pc:docMkLst>
      <pc:sldChg chg="modSp mod">
        <pc:chgData name="Ali Mousivand" userId="dfe303a6-da48-485e-868f-fd801da37eb6" providerId="ADAL" clId="{AC96D512-D70F-405A-AD69-AB340CBE6B7D}" dt="2025-03-11T14:35:56.409" v="24" actId="255"/>
        <pc:sldMkLst>
          <pc:docMk/>
          <pc:sldMk cId="0" sldId="687"/>
        </pc:sldMkLst>
        <pc:spChg chg="mod">
          <ac:chgData name="Ali Mousivand" userId="dfe303a6-da48-485e-868f-fd801da37eb6" providerId="ADAL" clId="{AC96D512-D70F-405A-AD69-AB340CBE6B7D}" dt="2025-03-11T14:35:56.409" v="24" actId="255"/>
          <ac:spMkLst>
            <pc:docMk/>
            <pc:sldMk cId="0" sldId="687"/>
            <ac:spMk id="5" creationId="{00000000-0000-0000-0000-000000000000}"/>
          </ac:spMkLst>
        </pc:spChg>
      </pc:sldChg>
      <pc:sldChg chg="add">
        <pc:chgData name="Ali Mousivand" userId="dfe303a6-da48-485e-868f-fd801da37eb6" providerId="ADAL" clId="{AC96D512-D70F-405A-AD69-AB340CBE6B7D}" dt="2025-03-11T14:36:48.023" v="26"/>
        <pc:sldMkLst>
          <pc:docMk/>
          <pc:sldMk cId="63527673" sldId="755"/>
        </pc:sldMkLst>
      </pc:sldChg>
      <pc:sldChg chg="add">
        <pc:chgData name="Ali Mousivand" userId="dfe303a6-da48-485e-868f-fd801da37eb6" providerId="ADAL" clId="{AC96D512-D70F-405A-AD69-AB340CBE6B7D}" dt="2025-03-11T14:36:21.636" v="25"/>
        <pc:sldMkLst>
          <pc:docMk/>
          <pc:sldMk cId="2940580026" sldId="756"/>
        </pc:sldMkLst>
      </pc:sldChg>
      <pc:sldChg chg="add">
        <pc:chgData name="Ali Mousivand" userId="dfe303a6-da48-485e-868f-fd801da37eb6" providerId="ADAL" clId="{AC96D512-D70F-405A-AD69-AB340CBE6B7D}" dt="2025-03-11T14:36:21.636" v="25"/>
        <pc:sldMkLst>
          <pc:docMk/>
          <pc:sldMk cId="4068356923" sldId="757"/>
        </pc:sldMkLst>
      </pc:sldChg>
      <pc:sldChg chg="add">
        <pc:chgData name="Ali Mousivand" userId="dfe303a6-da48-485e-868f-fd801da37eb6" providerId="ADAL" clId="{AC96D512-D70F-405A-AD69-AB340CBE6B7D}" dt="2025-03-11T14:36:48.023" v="26"/>
        <pc:sldMkLst>
          <pc:docMk/>
          <pc:sldMk cId="4089094830" sldId="8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007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4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64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32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64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43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21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98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FF4D-F331-64F0-6C6C-B7CEB8DD2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68B365-1B76-D386-3920-4E932BC35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6B4C-4BC7-0F65-9B69-BF1337158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CEOS endorsed targets: Libya1, Libya4, Mauritania1, Mauritania2, Algeria3, Algeria5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F5BB7-7D74-AF23-D7C0-E0CDDE3FA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26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106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1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5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21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EUM/RSP/VWG/24/1420585, v2 Draft, 16 July 2024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  <p:sldLayoutId id="2147487741" r:id="rId30"/>
    <p:sldLayoutId id="2147487742" r:id="rId31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title="[DM_DOCNAME]"/>
          <p:cNvSpPr txBox="1"/>
          <p:nvPr/>
        </p:nvSpPr>
        <p:spPr>
          <a:xfrm>
            <a:off x="0" y="1884153"/>
            <a:ext cx="5310909" cy="334894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US" sz="2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and Lessons Learned in Vicarious </a:t>
            </a:r>
            <a:r>
              <a:rPr lang="en-US" sz="26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 Calibration: </a:t>
            </a:r>
            <a:r>
              <a:rPr lang="en-US" sz="2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Review</a:t>
            </a:r>
          </a:p>
          <a:p>
            <a:pPr>
              <a:defRPr/>
            </a:pPr>
            <a:endParaRPr lang="en-GB" sz="2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Ali </a:t>
            </a:r>
            <a:r>
              <a:rPr lang="en-GB" sz="2000" b="0" dirty="0" err="1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Mousivand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0" i="1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0" i="1" dirty="0">
                <a:solidFill>
                  <a:schemeClr val="tx1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EUMETSAT/ RSP/INRC</a:t>
            </a:r>
          </a:p>
          <a:p>
            <a:pPr>
              <a:defRPr/>
            </a:pPr>
            <a:r>
              <a:rPr lang="en-US" sz="1600" b="0" i="1" dirty="0">
                <a:solidFill>
                  <a:schemeClr val="tx1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GSICS Annual Meeting, </a:t>
            </a:r>
          </a:p>
          <a:p>
            <a:pPr>
              <a:defRPr/>
            </a:pPr>
            <a:r>
              <a:rPr lang="en-US" sz="1600" b="0" i="1" dirty="0">
                <a:solidFill>
                  <a:schemeClr val="tx1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17 – 21 March 2025, Changchun, China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AOD vs Climatology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30" y="892629"/>
            <a:ext cx="10792312" cy="5635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823DE-4AFA-4239-D2FD-7B2951B7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7" y="886880"/>
            <a:ext cx="11200735" cy="46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 AOD vs Climatology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/>
              <a:t>Aerosol type (dust, biomass burning, soot)</a:t>
            </a:r>
          </a:p>
          <a:p>
            <a:r>
              <a:rPr lang="en-GB" sz="2400" dirty="0"/>
              <a:t>Seasonal aerosols</a:t>
            </a:r>
          </a:p>
          <a:p>
            <a:r>
              <a:rPr lang="en-GB" sz="2400" dirty="0"/>
              <a:t>Default RTM aerosol model vs new aerosol model</a:t>
            </a:r>
          </a:p>
          <a:p>
            <a:endParaRPr lang="en-IE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08613" y="2705100"/>
            <a:ext cx="2963779" cy="3771582"/>
            <a:chOff x="8808613" y="1898478"/>
            <a:chExt cx="3270253" cy="4235304"/>
          </a:xfrm>
        </p:grpSpPr>
        <p:pic>
          <p:nvPicPr>
            <p:cNvPr id="8" name="Picture 2" descr="Sahara Dust 2024 Texas - Kathy Mauri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5938" y="3971829"/>
              <a:ext cx="3242928" cy="2161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A Midsummer Day's treat: Saharan dust over Stockholm - Stockholm Univers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613" y="1898478"/>
              <a:ext cx="3270252" cy="196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25" y="2563780"/>
            <a:ext cx="8069776" cy="39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570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A507-2F95-D12D-1752-28F78FA6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Atmospheric modelling, other sources of uncertainty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C3989-B625-7AE9-21BA-2BCFCC30D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Atmospheric correction considerations for desert inter-calibration:</a:t>
            </a:r>
          </a:p>
          <a:p>
            <a:pPr lvl="1"/>
            <a:r>
              <a:rPr lang="en-GB" sz="2400" dirty="0" err="1"/>
              <a:t>Lambertian</a:t>
            </a:r>
            <a:r>
              <a:rPr lang="en-GB" sz="2400" dirty="0"/>
              <a:t> surface assumption (SMAC atmospheric correction model)</a:t>
            </a:r>
          </a:p>
          <a:p>
            <a:pPr lvl="1"/>
            <a:r>
              <a:rPr lang="en-GB" sz="2400" dirty="0"/>
              <a:t>No topographic correction in most models</a:t>
            </a:r>
          </a:p>
          <a:p>
            <a:pPr lvl="1"/>
            <a:endParaRPr lang="en-GB" sz="2400" dirty="0"/>
          </a:p>
          <a:p>
            <a:r>
              <a:rPr lang="en-GB" sz="2400" b="1" dirty="0"/>
              <a:t>TOA Reflectance/Radiance Simulation Assumptions:</a:t>
            </a:r>
          </a:p>
          <a:p>
            <a:pPr lvl="1"/>
            <a:r>
              <a:rPr lang="en-GB" sz="2400" dirty="0"/>
              <a:t>Spectral resolution</a:t>
            </a:r>
          </a:p>
          <a:p>
            <a:pPr lvl="1"/>
            <a:r>
              <a:rPr lang="en-GB" sz="2400" dirty="0"/>
              <a:t>Per-pixel vs. super-pixel simulation approaches</a:t>
            </a:r>
          </a:p>
          <a:p>
            <a:pPr lvl="1"/>
            <a:r>
              <a:rPr lang="en-GB" sz="2400" dirty="0"/>
              <a:t>Gaseous absorption effects (e.g., methane absorption in the SWIR channel)</a:t>
            </a:r>
          </a:p>
          <a:p>
            <a:pPr lvl="1"/>
            <a:r>
              <a:rPr lang="en-GB" sz="2400" dirty="0"/>
              <a:t>Use of standard atmospheric profiles in models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6097308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09FE-FD23-DA1D-CF3C-4CDE80C1E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 </a:t>
            </a:r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11863333" cy="5756829"/>
          </a:xfrm>
        </p:spPr>
        <p:txBody>
          <a:bodyPr>
            <a:normAutofit/>
          </a:bodyPr>
          <a:lstStyle/>
          <a:p>
            <a:r>
              <a:rPr lang="en-US" sz="2400" dirty="0"/>
              <a:t>Desert targets often show strong seasonality that varies with spectral band and target.</a:t>
            </a:r>
          </a:p>
          <a:p>
            <a:r>
              <a:rPr lang="en-US" sz="2400" dirty="0"/>
              <a:t>How to address seasonality: Filtering? </a:t>
            </a:r>
            <a:r>
              <a:rPr lang="en-US" sz="2400" dirty="0" err="1"/>
              <a:t>deseasonalisation</a:t>
            </a:r>
            <a:r>
              <a:rPr lang="en-US" sz="2400" dirty="0"/>
              <a:t>?</a:t>
            </a:r>
          </a:p>
          <a:p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757" y="1897175"/>
            <a:ext cx="11224802" cy="47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89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09FE-FD23-DA1D-CF3C-4CDE80C1E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 and </a:t>
            </a:r>
            <a:r>
              <a:rPr lang="en-US" dirty="0" err="1"/>
              <a:t>postprocessing</a:t>
            </a:r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10424976" cy="5756829"/>
          </a:xfrm>
        </p:spPr>
        <p:txBody>
          <a:bodyPr>
            <a:normAutofit/>
          </a:bodyPr>
          <a:lstStyle/>
          <a:p>
            <a:r>
              <a:rPr lang="en-US" sz="2400" dirty="0"/>
              <a:t>Sentinel 3A SLSTR S2 channel drift monitoring</a:t>
            </a:r>
          </a:p>
          <a:p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7" y="1607313"/>
            <a:ext cx="10632539" cy="51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362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window to accumulate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Time window size influence on the calibration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2" y="2298847"/>
            <a:ext cx="10278291" cy="48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955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the results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Which targets to use? How to weight the targets?</a:t>
            </a:r>
          </a:p>
        </p:txBody>
      </p:sp>
      <p:pic>
        <p:nvPicPr>
          <p:cNvPr id="4" name="Picture 3" descr="A chart of data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2B2B2C3-08EB-305C-A0D8-7B91B7E7C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" y="1718257"/>
            <a:ext cx="9324825" cy="46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8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Metrics to get a comprehensive understanding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What metrics to use? What do we want to know?</a:t>
            </a:r>
          </a:p>
          <a:p>
            <a:r>
              <a:rPr lang="en-US" b="1" dirty="0"/>
              <a:t>Metric for overall error and magnitude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Mean Absolute Error (MAE), </a:t>
            </a:r>
            <a:r>
              <a:rPr lang="en-US" dirty="0"/>
              <a:t>robust to outliers but doesn’t reveal the direction of errors.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Root Mean Squared Error (RMSE), </a:t>
            </a:r>
            <a:r>
              <a:rPr lang="en-US" dirty="0" err="1"/>
              <a:t>Penalises</a:t>
            </a:r>
            <a:r>
              <a:rPr lang="en-US" dirty="0"/>
              <a:t> larger errors more heavily, but sensitive to outliers.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Mean Bias Error (MBE), </a:t>
            </a:r>
            <a:r>
              <a:rPr lang="en-US" dirty="0"/>
              <a:t>tells us about overestimates(positive MBE) and underestimates(negative MBE), but can be misleading if positive and negative errors cancel each other out.</a:t>
            </a:r>
          </a:p>
          <a:p>
            <a:r>
              <a:rPr lang="en-US" b="1" dirty="0"/>
              <a:t>Correlation and Relationship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Pearson Correlation Coefficient (r), </a:t>
            </a:r>
            <a:r>
              <a:rPr lang="en-US" dirty="0"/>
              <a:t>captures the direction and strength of linear relationship, but sensitive to outliers.</a:t>
            </a:r>
          </a:p>
          <a:p>
            <a:pPr lvl="1"/>
            <a:r>
              <a:rPr lang="en-US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Coefficient of Determination (R-squared), </a:t>
            </a:r>
            <a:r>
              <a:rPr lang="en-US" dirty="0"/>
              <a:t>indicates how well the model fits the data, but it can be misleading if the relationship is not linear.</a:t>
            </a:r>
          </a:p>
          <a:p>
            <a:pPr lvl="1"/>
            <a:r>
              <a:rPr lang="en-US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Spearman's Rank Correlation Coefficient (ρ), </a:t>
            </a:r>
            <a:r>
              <a:rPr lang="en-US" dirty="0"/>
              <a:t>robust to outliers, captures non-linear relationships, but less sensitive to linear trend</a:t>
            </a:r>
          </a:p>
          <a:p>
            <a:r>
              <a:rPr lang="en-US" b="1" dirty="0"/>
              <a:t>Distribution and Variability</a:t>
            </a:r>
          </a:p>
          <a:p>
            <a:pPr lvl="1"/>
            <a:r>
              <a:rPr lang="en-US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Standard Deviation of Errors, </a:t>
            </a:r>
            <a:r>
              <a:rPr lang="en-US" dirty="0"/>
              <a:t>good to capture spread of errors, but Doesn't reveal the direction of errors</a:t>
            </a:r>
          </a:p>
          <a:p>
            <a:pPr lvl="1"/>
            <a:r>
              <a:rPr lang="en-US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Percentiles of Errors, </a:t>
            </a:r>
            <a:r>
              <a:rPr lang="en-US" dirty="0"/>
              <a:t>Provides a detailed view of the error distribution, but not easy to interpret</a:t>
            </a:r>
          </a:p>
          <a:p>
            <a:r>
              <a:rPr lang="en-US" b="1" dirty="0"/>
              <a:t>Relative Error Metrics</a:t>
            </a:r>
          </a:p>
          <a:p>
            <a:pPr lvl="1"/>
            <a:r>
              <a:rPr lang="en-US" sz="2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Mean Absolute Percentage Error (MAPE),</a:t>
            </a:r>
            <a:r>
              <a:rPr lang="en-US" sz="2400" dirty="0"/>
              <a:t> </a:t>
            </a:r>
            <a:r>
              <a:rPr lang="en-US" sz="2900" dirty="0"/>
              <a:t>easy to interpret as a percentage</a:t>
            </a:r>
          </a:p>
          <a:p>
            <a:r>
              <a:rPr lang="en-US" dirty="0"/>
              <a:t>Other metrics?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367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Uncertainties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18716" y="-912110"/>
            <a:ext cx="11627339" cy="52626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Nothing is certain! </a:t>
            </a:r>
            <a:r>
              <a:rPr lang="en-DE" dirty="0">
                <a:sym typeface="Wingdings" panose="05000000000000000000" pitchFamily="2" charset="2"/>
              </a:rPr>
              <a:t>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Uncertainty </a:t>
            </a:r>
            <a:r>
              <a:rPr lang="en-US" dirty="0" err="1">
                <a:sym typeface="Wingdings" panose="05000000000000000000" pitchFamily="2" charset="2"/>
              </a:rPr>
              <a:t>premeats</a:t>
            </a:r>
            <a:r>
              <a:rPr lang="en-US" dirty="0">
                <a:sym typeface="Wingdings" panose="05000000000000000000" pitchFamily="2" charset="2"/>
              </a:rPr>
              <a:t> all aspects of vicarious calibration and </a:t>
            </a:r>
            <a:r>
              <a:rPr lang="en-US" dirty="0" err="1">
                <a:sym typeface="Wingdings" panose="05000000000000000000" pitchFamily="2" charset="2"/>
              </a:rPr>
              <a:t>intercalibration</a:t>
            </a:r>
            <a:r>
              <a:rPr lang="en-US" dirty="0">
                <a:sym typeface="Wingdings" panose="05000000000000000000" pitchFamily="2" charset="2"/>
              </a:rPr>
              <a:t> from inputs to models and presenting results</a:t>
            </a:r>
          </a:p>
          <a:p>
            <a:r>
              <a:rPr lang="en-US" dirty="0">
                <a:sym typeface="Wingdings" panose="05000000000000000000" pitchFamily="2" charset="2"/>
              </a:rPr>
              <a:t>Accurately quantifying uncertainty is both challenging and essential</a:t>
            </a:r>
          </a:p>
          <a:p>
            <a:r>
              <a:rPr lang="en-US" dirty="0">
                <a:sym typeface="Wingdings" panose="05000000000000000000" pitchFamily="2" charset="2"/>
              </a:rPr>
              <a:t>Yet, we often rely ourselves with simple statistical metrics (e.g. </a:t>
            </a:r>
            <a:r>
              <a:rPr lang="en-US" dirty="0" err="1">
                <a:sym typeface="Wingdings" panose="05000000000000000000" pitchFamily="2" charset="2"/>
              </a:rPr>
              <a:t>std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var</a:t>
            </a:r>
            <a:r>
              <a:rPr lang="en-US" dirty="0">
                <a:sym typeface="Wingdings" panose="05000000000000000000" pitchFamily="2" charset="2"/>
              </a:rPr>
              <a:t>), useful </a:t>
            </a:r>
            <a:r>
              <a:rPr lang="en-US">
                <a:sym typeface="Wingdings" panose="05000000000000000000" pitchFamily="2" charset="2"/>
              </a:rPr>
              <a:t>but insufficient!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Comparing results and integrating data/results without robust uncertainty estimation can lead to misleading conclusions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4630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Desert targets are excellent calibration sources due to their stability and availability across multiple instruments.</a:t>
            </a:r>
          </a:p>
          <a:p>
            <a:r>
              <a:rPr lang="en-US" sz="2800" dirty="0"/>
              <a:t>Frequently used for calibration, providing reliable data across most of the spectrum, except in absorption-sensitive regions.</a:t>
            </a:r>
          </a:p>
          <a:p>
            <a:r>
              <a:rPr lang="en-US" sz="2800" dirty="0"/>
              <a:t>Several considerations and uncertainties must be addressed for better accuracy.</a:t>
            </a:r>
          </a:p>
          <a:p>
            <a:r>
              <a:rPr lang="en-US" sz="2800" dirty="0"/>
              <a:t>Focusing on the issues discussed in this presentation, along with other open challenges, will help further improve results over desert regions.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628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 bwMode="auto">
          <a:xfrm>
            <a:off x="6460836" y="1390073"/>
            <a:ext cx="5463956" cy="516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kern="0" spc="0" dirty="0"/>
              <a:t>Desert targets stability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spc="0" dirty="0">
                <a:ea typeface="Roboto Light" panose="02000000000000000000" pitchFamily="2" charset="0"/>
              </a:rPr>
              <a:t>Temporal and spatial stability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spc="0" dirty="0">
              <a:ea typeface="Roboto Light" panose="020000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GB" sz="2400" b="1" kern="0" spc="0" dirty="0"/>
              <a:t>Atmospheric modelling </a:t>
            </a:r>
          </a:p>
          <a:p>
            <a:pPr marL="0" indent="0">
              <a:buFont typeface="Arial" pitchFamily="34" charset="0"/>
              <a:buNone/>
            </a:pPr>
            <a:r>
              <a:rPr lang="en-GB" sz="1800" b="0" kern="0" spc="0" dirty="0">
                <a:ea typeface="Roboto Light" panose="02000000000000000000" pitchFamily="2" charset="0"/>
              </a:rPr>
              <a:t>Atmospheric variables</a:t>
            </a:r>
          </a:p>
          <a:p>
            <a:pPr marL="0" indent="0">
              <a:buFont typeface="Arial" pitchFamily="34" charset="0"/>
              <a:buNone/>
            </a:pPr>
            <a:r>
              <a:rPr lang="en-GB" sz="1800" b="0" kern="0" spc="0" dirty="0">
                <a:ea typeface="Roboto Light" panose="02000000000000000000" pitchFamily="2" charset="0"/>
              </a:rPr>
              <a:t>Atmospheric correction (inter-calibration)</a:t>
            </a:r>
            <a:endParaRPr lang="en-US" sz="1800" b="0" kern="0" spc="0" dirty="0">
              <a:ea typeface="Roboto Light" panose="020000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GB" sz="2000" b="0" kern="0" spc="0" dirty="0">
              <a:ea typeface="Roboto Light" panose="020000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GB" sz="2400" b="1" kern="0" spc="0" dirty="0"/>
              <a:t>Assumptions and uncertainties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spc="0" dirty="0" err="1">
                <a:ea typeface="Roboto Light" panose="02000000000000000000" pitchFamily="2" charset="0"/>
              </a:rPr>
              <a:t>Postprocessing</a:t>
            </a:r>
            <a:r>
              <a:rPr lang="en-GB" sz="2000" b="0" kern="0" spc="0" dirty="0">
                <a:ea typeface="Roboto Light" panose="02000000000000000000" pitchFamily="2" charset="0"/>
              </a:rPr>
              <a:t> of results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b="0" kern="0" spc="0" dirty="0">
                <a:ea typeface="Roboto Light" panose="02000000000000000000" pitchFamily="2" charset="0"/>
              </a:rPr>
              <a:t>Metrics to extract final calibrations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spc="0" dirty="0">
              <a:ea typeface="Roboto Light" panose="020000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GB" sz="2400" kern="0" spc="0" dirty="0"/>
              <a:t>Insights and Discussions</a:t>
            </a:r>
          </a:p>
          <a:p>
            <a:pPr marL="0" indent="0">
              <a:buFont typeface="Arial" pitchFamily="34" charset="0"/>
              <a:buNone/>
            </a:pPr>
            <a:endParaRPr lang="en-GB" sz="2000" b="0" kern="0" spc="0" dirty="0">
              <a:ea typeface="Roboto Light" panose="02000000000000000000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GB" sz="2000" b="0" kern="0" spc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5456190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0934"/>
            <a:ext cx="12192000" cy="3895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Desert target stability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87101" y="-338568"/>
            <a:ext cx="9187428" cy="5756829"/>
          </a:xfrm>
        </p:spPr>
        <p:txBody>
          <a:bodyPr>
            <a:normAutofit/>
          </a:bodyPr>
          <a:lstStyle/>
          <a:p>
            <a:r>
              <a:rPr lang="en-GB" sz="2900" dirty="0"/>
              <a:t>Basic assumptions for </a:t>
            </a:r>
            <a:r>
              <a:rPr lang="en-US" sz="2900" dirty="0"/>
              <a:t>desert vicarious calibration</a:t>
            </a:r>
            <a:r>
              <a:rPr lang="en-GB" sz="2900" dirty="0"/>
              <a:t>:</a:t>
            </a:r>
          </a:p>
          <a:p>
            <a:pPr lvl="1"/>
            <a:r>
              <a:rPr lang="en-US" sz="2500" dirty="0"/>
              <a:t>Radiometric Temporal Stability (Pseudo-Invariant Targets)</a:t>
            </a:r>
          </a:p>
          <a:p>
            <a:pPr lvl="1"/>
            <a:r>
              <a:rPr lang="en-US" sz="2500" dirty="0"/>
              <a:t>Spatial Uniformity</a:t>
            </a:r>
            <a:endParaRPr lang="en-US" sz="2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91138" y="2577242"/>
            <a:ext cx="7112233" cy="3874335"/>
            <a:chOff x="873176" y="2614008"/>
            <a:chExt cx="7112233" cy="38743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0F09BB-07EB-547C-1187-39CBDC9CD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1780" y="2614008"/>
              <a:ext cx="3923629" cy="378050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873176" y="2628125"/>
              <a:ext cx="3171111" cy="3860218"/>
              <a:chOff x="-1440503" y="2068306"/>
              <a:chExt cx="3171111" cy="386021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3B00107-F997-E9E7-0B75-E518B06E9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440503" y="2068306"/>
                <a:ext cx="3171111" cy="3860218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-384764" y="2239696"/>
                <a:ext cx="104708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/>
                  <a:t>Algeria3</a:t>
                </a:r>
                <a:endParaRPr lang="en-US" sz="1600" dirty="0"/>
              </a:p>
            </p:txBody>
          </p:sp>
        </p:grpSp>
        <p:sp>
          <p:nvSpPr>
            <p:cNvPr id="5" name="Oval 4"/>
            <p:cNvSpPr/>
            <p:nvPr/>
          </p:nvSpPr>
          <p:spPr bwMode="auto">
            <a:xfrm>
              <a:off x="3121050" y="5021772"/>
              <a:ext cx="144818" cy="155592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7" name="Straight Arrow Connector 6"/>
            <p:cNvCxnSpPr>
              <a:stCxn id="5" idx="7"/>
              <a:endCxn id="10" idx="3"/>
            </p:cNvCxnSpPr>
            <p:nvPr/>
          </p:nvCxnSpPr>
          <p:spPr bwMode="auto">
            <a:xfrm flipV="1">
              <a:off x="3244660" y="4558234"/>
              <a:ext cx="799627" cy="486324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991138" y="2591359"/>
            <a:ext cx="8551588" cy="3874336"/>
            <a:chOff x="2113551" y="2566840"/>
            <a:chExt cx="8551588" cy="3874336"/>
          </a:xfrm>
        </p:grpSpPr>
        <p:grpSp>
          <p:nvGrpSpPr>
            <p:cNvPr id="28" name="Group 27"/>
            <p:cNvGrpSpPr/>
            <p:nvPr/>
          </p:nvGrpSpPr>
          <p:grpSpPr>
            <a:xfrm>
              <a:off x="2113551" y="2566840"/>
              <a:ext cx="8551588" cy="3874336"/>
              <a:chOff x="-632046" y="2487438"/>
              <a:chExt cx="8551588" cy="387433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117F1B3-B0B7-4C53-F63A-CC7911308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2706" y="2487439"/>
                <a:ext cx="3316836" cy="387433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530EC3D-DFF6-34F4-0217-D401EED24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32046" y="2487438"/>
                <a:ext cx="5118201" cy="3874335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 bwMode="auto">
              <a:xfrm>
                <a:off x="5461000" y="4622800"/>
                <a:ext cx="194733" cy="198967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24" name="Straight Arrow Connector 23"/>
              <p:cNvCxnSpPr>
                <a:stCxn id="22" idx="2"/>
                <a:endCxn id="20" idx="3"/>
              </p:cNvCxnSpPr>
              <p:nvPr/>
            </p:nvCxnSpPr>
            <p:spPr bwMode="auto">
              <a:xfrm flipH="1" flipV="1">
                <a:off x="4486155" y="4424606"/>
                <a:ext cx="974845" cy="29767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 w="med" len="med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8329160" y="2569380"/>
              <a:ext cx="1047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/>
                <a:t>Algeria5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47550" y="2544449"/>
            <a:ext cx="8183799" cy="4012247"/>
            <a:chOff x="-4731939" y="-34583"/>
            <a:chExt cx="8183799" cy="40122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BE77D8-A7B3-3E7E-1AA5-4344DE7F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731939" y="-34582"/>
              <a:ext cx="3212478" cy="39879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D71DB2-6B20-C051-B6E6-ABA08BF5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425365" y="-34583"/>
              <a:ext cx="4877225" cy="401224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-3823862" y="-21420"/>
              <a:ext cx="9621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/>
                <a:t>Sudan1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2560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Desert target stability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10365040" cy="5756829"/>
          </a:xfrm>
        </p:spPr>
        <p:txBody>
          <a:bodyPr>
            <a:normAutofit/>
          </a:bodyPr>
          <a:lstStyle/>
          <a:p>
            <a:r>
              <a:rPr lang="en-US" sz="2400" dirty="0"/>
              <a:t>Variations in practices among different groups regarding target size and Region of Interest (ROI)</a:t>
            </a:r>
          </a:p>
          <a:p>
            <a:endParaRPr lang="en-US" sz="2800" dirty="0"/>
          </a:p>
          <a:p>
            <a:r>
              <a:rPr lang="en-US" sz="2400" b="1" dirty="0"/>
              <a:t>Key Questions and Considerations:</a:t>
            </a:r>
            <a:endParaRPr lang="en-US" sz="2400" dirty="0"/>
          </a:p>
          <a:p>
            <a:pPr lvl="1"/>
            <a:r>
              <a:rPr lang="en-US" sz="2400" dirty="0"/>
              <a:t>What is the effective usable area of each target?</a:t>
            </a:r>
          </a:p>
          <a:p>
            <a:pPr lvl="1"/>
            <a:r>
              <a:rPr lang="en-US" sz="2400" dirty="0"/>
              <a:t>How do target size and ROI influence vicarious calibration results?</a:t>
            </a:r>
          </a:p>
          <a:p>
            <a:pPr lvl="1"/>
            <a:r>
              <a:rPr lang="en-US" sz="2400" dirty="0"/>
              <a:t>What is the optimal size for the ROI?</a:t>
            </a:r>
          </a:p>
          <a:p>
            <a:pPr lvl="1"/>
            <a:r>
              <a:rPr lang="en-US" sz="2400" dirty="0"/>
              <a:t>Does the surface characteristics (e.g., soil color, surface roughness) change over time?</a:t>
            </a:r>
          </a:p>
          <a:p>
            <a:pPr lvl="1"/>
            <a:r>
              <a:rPr lang="en-US" sz="2400" dirty="0"/>
              <a:t>How many targets should be used to achieve the best calibration results?</a:t>
            </a:r>
          </a:p>
        </p:txBody>
      </p:sp>
    </p:spTree>
    <p:extLst>
      <p:ext uri="{BB962C8B-B14F-4D97-AF65-F5344CB8AC3E}">
        <p14:creationId xmlns:p14="http://schemas.microsoft.com/office/powerpoint/2010/main" val="21747796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Desert target stability (</a:t>
            </a:r>
            <a:r>
              <a:rPr lang="en-IE" dirty="0" err="1"/>
              <a:t>quicklooks</a:t>
            </a:r>
            <a:r>
              <a:rPr lang="en-IE" dirty="0"/>
              <a:t>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11513547" cy="5756829"/>
          </a:xfrm>
        </p:spPr>
        <p:txBody>
          <a:bodyPr>
            <a:normAutofit/>
          </a:bodyPr>
          <a:lstStyle/>
          <a:p>
            <a:r>
              <a:rPr lang="en-GB" sz="2000" dirty="0"/>
              <a:t>Examples of Sentinel-3A OLCI TOA reflectance over Libya4 and Niger2 (20km and 50km targets sizes)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6" y="1929691"/>
            <a:ext cx="5806302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74" y="1929691"/>
            <a:ext cx="563227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773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Desert target stability (surface mean reflectance)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11513547" cy="5756829"/>
          </a:xfrm>
        </p:spPr>
        <p:txBody>
          <a:bodyPr>
            <a:normAutofit/>
          </a:bodyPr>
          <a:lstStyle/>
          <a:p>
            <a:r>
              <a:rPr lang="en-GB" sz="2000" dirty="0"/>
              <a:t>Examples of surface mean reflectance over Libya4 and Niger2 (20km and 50km targets sizes)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2" y="1661762"/>
            <a:ext cx="8673848" cy="48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407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size influence vicarious calibration results</a:t>
            </a:r>
            <a:endParaRPr lang="en-I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5756773" cy="5756829"/>
          </a:xfrm>
        </p:spPr>
        <p:txBody>
          <a:bodyPr>
            <a:normAutofit/>
          </a:bodyPr>
          <a:lstStyle/>
          <a:p>
            <a:r>
              <a:rPr lang="en-GB" sz="2000" dirty="0"/>
              <a:t>Sentinel-3A OLCI desert vicarious absolute calibration results over Libya4 and Niger2 (target sizes: 20 km and 50 km)</a:t>
            </a:r>
          </a:p>
          <a:p>
            <a:r>
              <a:rPr lang="en-GB" sz="2000" dirty="0"/>
              <a:t>Results analysed across three different channels: Oa06, Oa12, and Oa21</a:t>
            </a:r>
          </a:p>
          <a:p>
            <a:r>
              <a:rPr lang="en-GB" sz="2000" dirty="0"/>
              <a:t>The only variable is target size</a:t>
            </a:r>
          </a:p>
          <a:p>
            <a:r>
              <a:rPr lang="en-GB" sz="2000" dirty="0"/>
              <a:t>Significant impact of target size on final calibration results, varying by target and channel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825" y="937539"/>
            <a:ext cx="6156420" cy="295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86" y="3904696"/>
            <a:ext cx="6055098" cy="2953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546" y="4041147"/>
            <a:ext cx="4070454" cy="27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522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637A-75F3-D885-1085-D94323F9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E9B55E-5241-8DD7-9E2D-AE673035E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2" y="1019355"/>
            <a:ext cx="11513547" cy="5756829"/>
          </a:xfrm>
        </p:spPr>
        <p:txBody>
          <a:bodyPr>
            <a:normAutofit/>
          </a:bodyPr>
          <a:lstStyle/>
          <a:p>
            <a:r>
              <a:rPr lang="en-GB" sz="2400" dirty="0"/>
              <a:t>Atmosphere is typically modelled using RTMs with key variables: total column water vapour (WV), total column ozone (O3), Aerosol Optical Depth (AOD), and surface pressure (P)</a:t>
            </a:r>
          </a:p>
          <a:p>
            <a:endParaRPr lang="en-GB" sz="2400" dirty="0"/>
          </a:p>
          <a:p>
            <a:r>
              <a:rPr lang="en-GB" sz="2400" b="1" dirty="0"/>
              <a:t>Key Questions and Considerations:</a:t>
            </a:r>
          </a:p>
          <a:p>
            <a:pPr lvl="1"/>
            <a:r>
              <a:rPr lang="en-GB" sz="2400" dirty="0"/>
              <a:t>What is the atmospheric condition over desert targets?</a:t>
            </a:r>
          </a:p>
          <a:p>
            <a:pPr lvl="1"/>
            <a:r>
              <a:rPr lang="en-GB" sz="2400" dirty="0"/>
              <a:t>What are the sources of atmospheric data? (e.g., ECMWF, Climatology, CAMS, other satellite products)</a:t>
            </a:r>
          </a:p>
          <a:p>
            <a:pPr lvl="1"/>
            <a:r>
              <a:rPr lang="en-GB" sz="2400" dirty="0"/>
              <a:t>What is the uncertainty associated with atmospheric variables?</a:t>
            </a:r>
          </a:p>
          <a:p>
            <a:pPr lvl="1"/>
            <a:r>
              <a:rPr lang="en-GB" sz="2400" dirty="0"/>
              <a:t>Is the default RTM aerosol model (e.g., background desert model in 6S) sufficient for accurate modelling?</a:t>
            </a:r>
          </a:p>
          <a:p>
            <a:pPr lvl="1"/>
            <a:r>
              <a:rPr lang="en-GB" sz="2400" dirty="0"/>
              <a:t>How does aerosol type vary over time? (e.g., biomass burning, dust events)</a:t>
            </a: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8DA06-C778-F8AF-3D17-2C6B67C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Atmospheric modelling over desert targets</a:t>
            </a:r>
          </a:p>
        </p:txBody>
      </p:sp>
    </p:spTree>
    <p:extLst>
      <p:ext uri="{BB962C8B-B14F-4D97-AF65-F5344CB8AC3E}">
        <p14:creationId xmlns:p14="http://schemas.microsoft.com/office/powerpoint/2010/main" val="370385183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variables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18716" y="559137"/>
            <a:ext cx="11627339" cy="5262675"/>
          </a:xfrm>
        </p:spPr>
        <p:txBody>
          <a:bodyPr/>
          <a:lstStyle/>
          <a:p>
            <a:r>
              <a:rPr lang="en-GB" dirty="0"/>
              <a:t>Atmospheric variables over Libya4 and Algeria5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8" y="1748073"/>
            <a:ext cx="9714410" cy="49037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9359" y="2934368"/>
            <a:ext cx="10865408" cy="2889399"/>
            <a:chOff x="1251125" y="4012054"/>
            <a:chExt cx="10865408" cy="28893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1125" y="4012054"/>
              <a:ext cx="10865408" cy="13399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2011" y="5351973"/>
              <a:ext cx="10808255" cy="154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100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4c0d32b7-afc5-4577-b835-8ee209ff46e1"/>
    <ds:schemaRef ds:uri="3434cde1-f776-4c3f-9525-3f132e87b81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 (1)</Template>
  <TotalTime>3671</TotalTime>
  <Words>1022</Words>
  <Application>Microsoft Office PowerPoint</Application>
  <PresentationFormat>宽屏</PresentationFormat>
  <Paragraphs>134</Paragraphs>
  <Slides>20</Slides>
  <Notes>12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Title &amp; Seperator Slides</vt:lpstr>
      <vt:lpstr>PowerPoint 演示文稿</vt:lpstr>
      <vt:lpstr>Agenda</vt:lpstr>
      <vt:lpstr>Desert target stability</vt:lpstr>
      <vt:lpstr>Desert target stability</vt:lpstr>
      <vt:lpstr>Desert target stability (quicklooks)</vt:lpstr>
      <vt:lpstr>Desert target stability (surface mean reflectance)</vt:lpstr>
      <vt:lpstr>Target size influence vicarious calibration results</vt:lpstr>
      <vt:lpstr>Atmospheric modelling over desert targets</vt:lpstr>
      <vt:lpstr>Atmospheric variables</vt:lpstr>
      <vt:lpstr>CAMS AOD vs Climatology</vt:lpstr>
      <vt:lpstr>CAMS AOD vs Climatology</vt:lpstr>
      <vt:lpstr>Atmospheric modelling, other sources of uncertainty</vt:lpstr>
      <vt:lpstr>Seasonality </vt:lpstr>
      <vt:lpstr>Seasonality and postprocessing</vt:lpstr>
      <vt:lpstr>Time window to accumulate results</vt:lpstr>
      <vt:lpstr>Blending the results </vt:lpstr>
      <vt:lpstr>Metrics to get a comprehensive understanding </vt:lpstr>
      <vt:lpstr>Uncertainties</vt:lpstr>
      <vt:lpstr>Conclusions</vt:lpstr>
      <vt:lpstr>PowerPoint 演示文稿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FCI  COM Anomaly – What does it mean?</dc:title>
  <dc:creator>Ali.Mousivand@eumetsat.int</dc:creator>
  <cp:lastModifiedBy>Ali</cp:lastModifiedBy>
  <cp:revision>138</cp:revision>
  <cp:lastPrinted>2006-03-06T14:11:17Z</cp:lastPrinted>
  <dcterms:created xsi:type="dcterms:W3CDTF">2024-04-22T12:20:55Z</dcterms:created>
  <dcterms:modified xsi:type="dcterms:W3CDTF">2025-03-24T10:23:39Z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1420585</vt:lpwstr>
  </property>
  <property fmtid="{D5CDD505-2E9C-101B-9397-08002B2CF9AE}" pid="4" name="DM_DOCNAME">
    <vt:lpwstr>FCI WV7.3 nonlinear bias investigations</vt:lpwstr>
  </property>
  <property fmtid="{D5CDD505-2E9C-101B-9397-08002B2CF9AE}" pid="5" name="DM_AUTHOR">
    <vt:lpwstr>Ali Mousivand</vt:lpwstr>
  </property>
  <property fmtid="{D5CDD505-2E9C-101B-9397-08002B2CF9AE}" pid="6" name="DM_E_DOC_NO">
    <vt:lpwstr>EUM/RSP/VWG/24/1420585</vt:lpwstr>
  </property>
  <property fmtid="{D5CDD505-2E9C-101B-9397-08002B2CF9AE}" pid="7" name="DM_E_VER_NO">
    <vt:lpwstr>2 Draft</vt:lpwstr>
  </property>
  <property fmtid="{D5CDD505-2E9C-101B-9397-08002B2CF9AE}" pid="8" name="DM_E_ISS_DATE">
    <vt:lpwstr>16 July 2024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