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33" r:id="rId2"/>
    <p:sldId id="793" r:id="rId3"/>
    <p:sldId id="833" r:id="rId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87867" autoAdjust="0"/>
  </p:normalViewPr>
  <p:slideViewPr>
    <p:cSldViewPr snapToGrid="0">
      <p:cViewPr varScale="1">
        <p:scale>
          <a:sx n="83" d="100"/>
          <a:sy n="83" d="100"/>
        </p:scale>
        <p:origin x="108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4277" y="4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17 – 21 March 2025</a:t>
            </a:r>
            <a:r>
              <a:rPr lang="it-IT" sz="1000" b="0" dirty="0"/>
              <a:t>, GSICS Annual Meeting (Hybrid),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 Changchun, Jilin Province, China</a:t>
            </a:r>
            <a:r>
              <a:rPr lang="it-IT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/>
              <a:t>GSICS Agency Report</a:t>
            </a:r>
            <a:br>
              <a:rPr lang="en-IE" sz="4000" b="1" dirty="0"/>
            </a:br>
            <a:r>
              <a:rPr lang="en-IE" sz="4000" b="1" dirty="0"/>
              <a:t>2025</a:t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Presenter(s)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ea typeface="宋体" pitchFamily="2" charset="-122"/>
              </a:rPr>
              <a:t>Agency Name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7257"/>
            <a:ext cx="10972800" cy="52577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3600" dirty="0"/>
              <a:t>Summary of Agency’s GSICS Activities, Actions, and Achievements</a:t>
            </a:r>
          </a:p>
          <a:p>
            <a:r>
              <a:rPr lang="en-GB" sz="3600" dirty="0"/>
              <a:t>Agency’s Support to EP Activities</a:t>
            </a:r>
          </a:p>
          <a:p>
            <a:pPr lvl="0"/>
            <a:r>
              <a:rPr lang="en-GB" sz="3600" dirty="0"/>
              <a:t>Agency’s Support to GDWG Activities</a:t>
            </a:r>
          </a:p>
          <a:p>
            <a:pPr lvl="0"/>
            <a:r>
              <a:rPr lang="en-GB" sz="3600" dirty="0"/>
              <a:t>Agency’s Support to GRWG Activities</a:t>
            </a:r>
          </a:p>
          <a:p>
            <a:pPr lvl="0"/>
            <a:r>
              <a:rPr lang="en-GB" sz="3600" dirty="0"/>
              <a:t>Agency’s Instruments Updates &amp; Planned launches that are relevant to GSICS (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stress new programs and significant accomplishments)</a:t>
            </a:r>
            <a:endParaRPr lang="en-GB" sz="3600" dirty="0"/>
          </a:p>
          <a:p>
            <a:r>
              <a:rPr lang="en-GB" sz="3600" dirty="0"/>
              <a:t>Agency’s Calibration Major Updates</a:t>
            </a:r>
          </a:p>
          <a:p>
            <a:r>
              <a:rPr lang="en-GB" sz="3600" dirty="0"/>
              <a:t>Submit the report by 10 March 2024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Record the PowerPoint Presentation in 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6221-69A1-495B-AAAC-BA864D8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 Not Presented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DD0AA-35B8-412B-953D-43E64E20A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00663"/>
          </a:xfrm>
        </p:spPr>
        <p:txBody>
          <a:bodyPr/>
          <a:lstStyle/>
          <a:p>
            <a:r>
              <a:rPr lang="en-GB" sz="2800" dirty="0"/>
              <a:t>Agency’s GSICS related research activities</a:t>
            </a:r>
            <a:r>
              <a:rPr lang="en-GB" sz="2400" dirty="0"/>
              <a:t>.</a:t>
            </a:r>
          </a:p>
          <a:p>
            <a:pPr lvl="1"/>
            <a:r>
              <a:rPr lang="en-GB" sz="2000" dirty="0"/>
              <a:t>Present the technical details in the </a:t>
            </a:r>
            <a:r>
              <a:rPr lang="en-GB" sz="2000"/>
              <a:t>break-out sessions</a:t>
            </a:r>
            <a:endParaRPr lang="en-GB" sz="2800" dirty="0"/>
          </a:p>
          <a:p>
            <a:r>
              <a:rPr lang="en-GB" sz="2800" dirty="0"/>
              <a:t>Agency’s Reprocessing Activities, if any</a:t>
            </a:r>
          </a:p>
          <a:p>
            <a:r>
              <a:rPr lang="en-GB" sz="2800" dirty="0"/>
              <a:t>Introduce/Confirm the Agency’s Personnel Supporting GSICS</a:t>
            </a:r>
          </a:p>
          <a:p>
            <a:pPr lvl="1"/>
            <a:r>
              <a:rPr lang="en-GB" sz="2400" dirty="0"/>
              <a:t>Focal Points of EP members and GCC </a:t>
            </a:r>
            <a:r>
              <a:rPr lang="en-GB" sz="2400" dirty="0" err="1"/>
              <a:t>PoCs</a:t>
            </a:r>
            <a:endParaRPr lang="en-GB" sz="2400" dirty="0"/>
          </a:p>
          <a:p>
            <a:pPr lvl="1"/>
            <a:r>
              <a:rPr lang="en-GB" sz="2400" dirty="0"/>
              <a:t>GRWG members/GDWG members/GPRC </a:t>
            </a:r>
            <a:r>
              <a:rPr lang="en-GB" sz="2400" dirty="0" err="1"/>
              <a:t>PoCs</a:t>
            </a:r>
            <a:endParaRPr lang="en-GB" sz="2400" dirty="0"/>
          </a:p>
          <a:p>
            <a:pPr lvl="1"/>
            <a:r>
              <a:rPr lang="en-GB" sz="2400" dirty="0"/>
              <a:t>Other Key Agency Personal </a:t>
            </a:r>
          </a:p>
          <a:p>
            <a:r>
              <a:rPr lang="en-GB" sz="2800" dirty="0"/>
              <a:t>Agency’s GSICS activities to be discussed in this joint meeting</a:t>
            </a:r>
          </a:p>
          <a:p>
            <a:pPr lvl="1"/>
            <a:r>
              <a:rPr lang="en-US" sz="2400" dirty="0"/>
              <a:t>Agenda items that are especially of interest to your agency</a:t>
            </a:r>
          </a:p>
          <a:p>
            <a:pPr lvl="1"/>
            <a:r>
              <a:rPr lang="en-US" sz="2400" dirty="0"/>
              <a:t>Agency’s activities that may be of interest to the GSICS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D9154-54BA-435D-B9C2-473619343A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1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43430</TotalTime>
  <Words>163</Words>
  <Application>Microsoft Office PowerPoint</Application>
  <PresentationFormat>Widescreen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arial</vt:lpstr>
      <vt:lpstr>Times New Roman</vt:lpstr>
      <vt:lpstr>Wingdings</vt:lpstr>
      <vt:lpstr>Default Design</vt:lpstr>
      <vt:lpstr>GSICS Agency Report 2025 </vt:lpstr>
      <vt:lpstr>Presentation Overview </vt:lpstr>
      <vt:lpstr>Additional Slides Not Presented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Manik Bali</cp:lastModifiedBy>
  <cp:revision>1000</cp:revision>
  <dcterms:created xsi:type="dcterms:W3CDTF">2004-06-10T15:46:18Z</dcterms:created>
  <dcterms:modified xsi:type="dcterms:W3CDTF">2025-01-20T22:31:21Z</dcterms:modified>
</cp:coreProperties>
</file>